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53731"/>
    <a:srgbClr val="00143B"/>
    <a:srgbClr val="7030A0"/>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55" autoAdjust="0"/>
    <p:restoredTop sz="95033" autoAdjust="0"/>
  </p:normalViewPr>
  <p:slideViewPr>
    <p:cSldViewPr snapToGrid="0">
      <p:cViewPr varScale="1">
        <p:scale>
          <a:sx n="76" d="100"/>
          <a:sy n="76" d="100"/>
        </p:scale>
        <p:origin x="58"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47B6C9-3AE3-4CAF-B0D2-2FB5CBA5306B}" type="datetimeFigureOut">
              <a:rPr lang="en-GB" smtClean="0"/>
              <a:t>25/06/2023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468064-95F3-4803-A479-914F93571AD9}" type="slidenum">
              <a:rPr lang="en-GB" smtClean="0"/>
              <a:t>‹#›</a:t>
            </a:fld>
            <a:endParaRPr lang="en-GB"/>
          </a:p>
        </p:txBody>
      </p:sp>
    </p:spTree>
    <p:extLst>
      <p:ext uri="{BB962C8B-B14F-4D97-AF65-F5344CB8AC3E}">
        <p14:creationId xmlns:p14="http://schemas.microsoft.com/office/powerpoint/2010/main" val="1014326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68064-95F3-4803-A479-914F93571AD9}" type="slidenum">
              <a:rPr lang="en-GB" smtClean="0"/>
              <a:t>2</a:t>
            </a:fld>
            <a:endParaRPr lang="en-GB"/>
          </a:p>
        </p:txBody>
      </p:sp>
    </p:spTree>
    <p:extLst>
      <p:ext uri="{BB962C8B-B14F-4D97-AF65-F5344CB8AC3E}">
        <p14:creationId xmlns:p14="http://schemas.microsoft.com/office/powerpoint/2010/main" val="4015282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68064-95F3-4803-A479-914F93571AD9}" type="slidenum">
              <a:rPr lang="en-GB" smtClean="0"/>
              <a:t>6</a:t>
            </a:fld>
            <a:endParaRPr lang="en-GB"/>
          </a:p>
        </p:txBody>
      </p:sp>
    </p:spTree>
    <p:extLst>
      <p:ext uri="{BB962C8B-B14F-4D97-AF65-F5344CB8AC3E}">
        <p14:creationId xmlns:p14="http://schemas.microsoft.com/office/powerpoint/2010/main" val="354208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68064-95F3-4803-A479-914F93571AD9}" type="slidenum">
              <a:rPr lang="en-GB" smtClean="0"/>
              <a:t>9</a:t>
            </a:fld>
            <a:endParaRPr lang="en-GB"/>
          </a:p>
        </p:txBody>
      </p:sp>
    </p:spTree>
    <p:extLst>
      <p:ext uri="{BB962C8B-B14F-4D97-AF65-F5344CB8AC3E}">
        <p14:creationId xmlns:p14="http://schemas.microsoft.com/office/powerpoint/2010/main" val="2020411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68064-95F3-4803-A479-914F93571AD9}" type="slidenum">
              <a:rPr lang="en-GB" smtClean="0"/>
              <a:t>10</a:t>
            </a:fld>
            <a:endParaRPr lang="en-GB"/>
          </a:p>
        </p:txBody>
      </p:sp>
    </p:spTree>
    <p:extLst>
      <p:ext uri="{BB962C8B-B14F-4D97-AF65-F5344CB8AC3E}">
        <p14:creationId xmlns:p14="http://schemas.microsoft.com/office/powerpoint/2010/main" val="2060519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68064-95F3-4803-A479-914F93571AD9}" type="slidenum">
              <a:rPr lang="en-GB" smtClean="0"/>
              <a:t>13</a:t>
            </a:fld>
            <a:endParaRPr lang="en-GB"/>
          </a:p>
        </p:txBody>
      </p:sp>
    </p:spTree>
    <p:extLst>
      <p:ext uri="{BB962C8B-B14F-4D97-AF65-F5344CB8AC3E}">
        <p14:creationId xmlns:p14="http://schemas.microsoft.com/office/powerpoint/2010/main" val="1543839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468064-95F3-4803-A479-914F93571AD9}" type="slidenum">
              <a:rPr lang="en-GB" smtClean="0"/>
              <a:t>14</a:t>
            </a:fld>
            <a:endParaRPr lang="en-GB"/>
          </a:p>
        </p:txBody>
      </p:sp>
    </p:spTree>
    <p:extLst>
      <p:ext uri="{BB962C8B-B14F-4D97-AF65-F5344CB8AC3E}">
        <p14:creationId xmlns:p14="http://schemas.microsoft.com/office/powerpoint/2010/main" val="868272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2D4A-6D16-F06E-225F-948DCB763B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C7ECA0-F07C-A91C-83B6-AB765D7E55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3606662-8B70-02BA-F179-7AF9AD620D35}"/>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5" name="Footer Placeholder 4">
            <a:extLst>
              <a:ext uri="{FF2B5EF4-FFF2-40B4-BE49-F238E27FC236}">
                <a16:creationId xmlns:a16="http://schemas.microsoft.com/office/drawing/2014/main" id="{2AC32ADA-C88C-079E-B020-005B150B1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6754C8-BEE9-5DFF-F7B6-BAFDC2ABA7AC}"/>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1920940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45F13-113E-6092-237C-64B9880B7A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FC6447-4038-3C50-9341-1AA25731EB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5050D7-7283-3523-D578-3F51B9E54234}"/>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5" name="Footer Placeholder 4">
            <a:extLst>
              <a:ext uri="{FF2B5EF4-FFF2-40B4-BE49-F238E27FC236}">
                <a16:creationId xmlns:a16="http://schemas.microsoft.com/office/drawing/2014/main" id="{782CE564-4C77-AD72-5586-99F05204BB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B417E8-AABB-0F7E-7306-1675B98DD064}"/>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549212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C5477-825F-A7FF-3F83-123FB73F02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B866D3-BB1C-EB09-0FEB-3DC220FFCD6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3D7A83-10F1-27B3-5B78-CCBC4AC82725}"/>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5" name="Footer Placeholder 4">
            <a:extLst>
              <a:ext uri="{FF2B5EF4-FFF2-40B4-BE49-F238E27FC236}">
                <a16:creationId xmlns:a16="http://schemas.microsoft.com/office/drawing/2014/main" id="{508131BA-17A9-A413-4BB9-5BAF216CAE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1587F4-6F21-D806-529E-CF30FB608211}"/>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2924454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A1C4D-7223-7FDA-BB6C-68D05C1FE6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3A0C7D-8FC6-8489-A80C-6E544571C1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B1D994-A2C5-7624-B0ED-E3043C871A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3D69EE1-41FD-C4A5-D966-E9A3760BFBD9}"/>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6" name="Footer Placeholder 5">
            <a:extLst>
              <a:ext uri="{FF2B5EF4-FFF2-40B4-BE49-F238E27FC236}">
                <a16:creationId xmlns:a16="http://schemas.microsoft.com/office/drawing/2014/main" id="{FF72DF4F-E209-9142-6182-5676F87CC8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DB41BE-79F4-9276-5F83-EC6B25781BAF}"/>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1822567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975BB-2BA8-8A07-BE6C-0DF76A1CE3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F3297B-7D76-185B-1F2C-FDE1D7210D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63A1BE-8024-90FC-BF32-D707918132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52B2AB-860C-EE05-C533-25A15FD8A6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A694DE-5806-C0BC-2B00-DB24C15596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2BCC20-560A-6E0C-1EF0-203C18C67C32}"/>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8" name="Footer Placeholder 7">
            <a:extLst>
              <a:ext uri="{FF2B5EF4-FFF2-40B4-BE49-F238E27FC236}">
                <a16:creationId xmlns:a16="http://schemas.microsoft.com/office/drawing/2014/main" id="{7F02F0C3-55A2-9DAE-2CB6-80C09AD9E6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D6C571-9072-6B81-1B4C-8F404A6D5F2F}"/>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1735661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166C2-A43B-F723-2967-B93FB709A7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6263ED-DED5-1707-17F8-48F1BA3878B0}"/>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4" name="Footer Placeholder 3">
            <a:extLst>
              <a:ext uri="{FF2B5EF4-FFF2-40B4-BE49-F238E27FC236}">
                <a16:creationId xmlns:a16="http://schemas.microsoft.com/office/drawing/2014/main" id="{591B0DA1-3C08-4039-41D3-1C2A0CA8D4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1D6525-D450-0B82-6AEA-6792617CBB1D}"/>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1438928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51BE24-A446-7F46-A3FA-CAF93E0AF9E7}"/>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3" name="Footer Placeholder 2">
            <a:extLst>
              <a:ext uri="{FF2B5EF4-FFF2-40B4-BE49-F238E27FC236}">
                <a16:creationId xmlns:a16="http://schemas.microsoft.com/office/drawing/2014/main" id="{C5EF36E0-5E71-6ED9-0B63-34B9D6F722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AA1915-1B2D-9D81-FE15-8A1BACBB372C}"/>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3285763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C4E52-4256-EFDD-FE85-22A998E129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1768C2-B92E-2765-DD81-F102F5C607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F6DBEA5-CAD1-0539-DA50-47EA9F0EF2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41EEB3-A99B-81D1-C974-28256C566480}"/>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6" name="Footer Placeholder 5">
            <a:extLst>
              <a:ext uri="{FF2B5EF4-FFF2-40B4-BE49-F238E27FC236}">
                <a16:creationId xmlns:a16="http://schemas.microsoft.com/office/drawing/2014/main" id="{291D550E-6615-D359-F4F5-CCD998883B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204F7E-14E7-BA46-A297-93278772EE6A}"/>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2318872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05883-4D4F-82D0-23BB-14F8C3AAAB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B238DB-F326-0586-E02B-812E816C71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E4F0B7-8591-0427-436A-C53D3B0D91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D4B948-5E0C-01E0-BA07-6C347171F389}"/>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6" name="Footer Placeholder 5">
            <a:extLst>
              <a:ext uri="{FF2B5EF4-FFF2-40B4-BE49-F238E27FC236}">
                <a16:creationId xmlns:a16="http://schemas.microsoft.com/office/drawing/2014/main" id="{F1901239-BC12-8B60-1ACA-22A5F28F17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CCA860-0A8D-6550-D610-9B723DF5674D}"/>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3821345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C1D6E-67CC-D780-8191-7023FA57F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C09CAC-B10D-5CCD-A0B6-8411A1FEDB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3069DB-0E52-73A5-DD4C-8D51C366F084}"/>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5" name="Footer Placeholder 4">
            <a:extLst>
              <a:ext uri="{FF2B5EF4-FFF2-40B4-BE49-F238E27FC236}">
                <a16:creationId xmlns:a16="http://schemas.microsoft.com/office/drawing/2014/main" id="{C80E4AA7-9F2E-59E2-DA7D-BA55EF8426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AF9A76-F4BC-119F-122F-8854E71FD78D}"/>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2371042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68E91A-157F-5091-ADBB-F5B26647F8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7C0EC2-B00A-5A08-9C6E-6990180141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83FFB-34D6-300C-1EE7-AD8078D07CE3}"/>
              </a:ext>
            </a:extLst>
          </p:cNvPr>
          <p:cNvSpPr>
            <a:spLocks noGrp="1"/>
          </p:cNvSpPr>
          <p:nvPr>
            <p:ph type="dt" sz="half" idx="10"/>
          </p:nvPr>
        </p:nvSpPr>
        <p:spPr/>
        <p:txBody>
          <a:bodyPr/>
          <a:lstStyle/>
          <a:p>
            <a:fld id="{A4609A93-D985-459B-975E-CE79AE65D1FB}" type="datetimeFigureOut">
              <a:rPr lang="en-GB" smtClean="0"/>
              <a:t>25/06/2023</a:t>
            </a:fld>
            <a:endParaRPr lang="en-GB"/>
          </a:p>
        </p:txBody>
      </p:sp>
      <p:sp>
        <p:nvSpPr>
          <p:cNvPr id="5" name="Footer Placeholder 4">
            <a:extLst>
              <a:ext uri="{FF2B5EF4-FFF2-40B4-BE49-F238E27FC236}">
                <a16:creationId xmlns:a16="http://schemas.microsoft.com/office/drawing/2014/main" id="{8C432A88-D7ED-FD07-8F21-C666F97B2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CBF815-A37E-122A-A246-F80142540CAD}"/>
              </a:ext>
            </a:extLst>
          </p:cNvPr>
          <p:cNvSpPr>
            <a:spLocks noGrp="1"/>
          </p:cNvSpPr>
          <p:nvPr>
            <p:ph type="sldNum" sz="quarter" idx="12"/>
          </p:nvPr>
        </p:nvSpPr>
        <p:spPr/>
        <p:txBody>
          <a:bodyPr/>
          <a:lstStyle/>
          <a:p>
            <a:fld id="{250A47BE-88E1-445F-8685-60678FD36903}" type="slidenum">
              <a:rPr lang="en-GB" smtClean="0"/>
              <a:t>‹#›</a:t>
            </a:fld>
            <a:endParaRPr lang="en-GB"/>
          </a:p>
        </p:txBody>
      </p:sp>
    </p:spTree>
    <p:extLst>
      <p:ext uri="{BB962C8B-B14F-4D97-AF65-F5344CB8AC3E}">
        <p14:creationId xmlns:p14="http://schemas.microsoft.com/office/powerpoint/2010/main" val="1443507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4F1057-3ECA-A3FD-E609-346CFA88D8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EB778B-1AFF-4E84-5AA1-1484125510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EA8F88-6175-79B0-7DC2-2ACEBB9AE7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609A93-D985-459B-975E-CE79AE65D1FB}" type="datetimeFigureOut">
              <a:rPr lang="en-GB" smtClean="0"/>
              <a:t>25/06/2023</a:t>
            </a:fld>
            <a:endParaRPr lang="en-GB"/>
          </a:p>
        </p:txBody>
      </p:sp>
      <p:sp>
        <p:nvSpPr>
          <p:cNvPr id="5" name="Footer Placeholder 4">
            <a:extLst>
              <a:ext uri="{FF2B5EF4-FFF2-40B4-BE49-F238E27FC236}">
                <a16:creationId xmlns:a16="http://schemas.microsoft.com/office/drawing/2014/main" id="{FF33919C-AF06-E053-5791-F38759FF8C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4EFE61-A5A1-CAFE-2ED4-AB1C0A926F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0A47BE-88E1-445F-8685-60678FD36903}" type="slidenum">
              <a:rPr lang="en-GB" smtClean="0"/>
              <a:t>‹#›</a:t>
            </a:fld>
            <a:endParaRPr lang="en-GB"/>
          </a:p>
        </p:txBody>
      </p:sp>
    </p:spTree>
    <p:extLst>
      <p:ext uri="{BB962C8B-B14F-4D97-AF65-F5344CB8AC3E}">
        <p14:creationId xmlns:p14="http://schemas.microsoft.com/office/powerpoint/2010/main" val="2689946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giving each other a high five">
            <a:extLst>
              <a:ext uri="{FF2B5EF4-FFF2-40B4-BE49-F238E27FC236}">
                <a16:creationId xmlns:a16="http://schemas.microsoft.com/office/drawing/2014/main" id="{BE79661F-ADCC-E677-3F3B-2DB2397BB9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7059561"/>
          </a:xfrm>
          <a:prstGeom prst="rect">
            <a:avLst/>
          </a:prstGeom>
        </p:spPr>
      </p:pic>
      <p:sp>
        <p:nvSpPr>
          <p:cNvPr id="8" name="TextBox 7">
            <a:extLst>
              <a:ext uri="{FF2B5EF4-FFF2-40B4-BE49-F238E27FC236}">
                <a16:creationId xmlns:a16="http://schemas.microsoft.com/office/drawing/2014/main" id="{A83488E4-1C0C-E492-7ACB-D3C16F80BB47}"/>
              </a:ext>
            </a:extLst>
          </p:cNvPr>
          <p:cNvSpPr txBox="1"/>
          <p:nvPr/>
        </p:nvSpPr>
        <p:spPr>
          <a:xfrm>
            <a:off x="1524000" y="-98323"/>
            <a:ext cx="10668000" cy="7275871"/>
          </a:xfrm>
          <a:custGeom>
            <a:avLst/>
            <a:gdLst/>
            <a:ahLst/>
            <a:cxnLst/>
            <a:rect l="l" t="t" r="r" b="b"/>
            <a:pathLst>
              <a:path w="10969331" h="6980904">
                <a:moveTo>
                  <a:pt x="2531864" y="2520820"/>
                </a:moveTo>
                <a:lnTo>
                  <a:pt x="2477096" y="2529155"/>
                </a:lnTo>
                <a:cubicBezTo>
                  <a:pt x="2396927" y="2539870"/>
                  <a:pt x="2343547" y="2552471"/>
                  <a:pt x="2316956" y="2566957"/>
                </a:cubicBezTo>
                <a:cubicBezTo>
                  <a:pt x="2290366" y="2581443"/>
                  <a:pt x="2277070" y="2602576"/>
                  <a:pt x="2277070" y="2630357"/>
                </a:cubicBezTo>
                <a:cubicBezTo>
                  <a:pt x="2277070" y="2654964"/>
                  <a:pt x="2287389" y="2675800"/>
                  <a:pt x="2308026" y="2692865"/>
                </a:cubicBezTo>
                <a:cubicBezTo>
                  <a:pt x="2328664" y="2709931"/>
                  <a:pt x="2352476" y="2718464"/>
                  <a:pt x="2379464" y="2718464"/>
                </a:cubicBezTo>
                <a:cubicBezTo>
                  <a:pt x="2409230" y="2718464"/>
                  <a:pt x="2441278" y="2705466"/>
                  <a:pt x="2475607" y="2679471"/>
                </a:cubicBezTo>
                <a:cubicBezTo>
                  <a:pt x="2509937" y="2653475"/>
                  <a:pt x="2528689" y="2600592"/>
                  <a:pt x="2531864" y="2520820"/>
                </a:cubicBezTo>
                <a:close/>
                <a:moveTo>
                  <a:pt x="1284089" y="2520820"/>
                </a:moveTo>
                <a:lnTo>
                  <a:pt x="1229321" y="2529155"/>
                </a:lnTo>
                <a:cubicBezTo>
                  <a:pt x="1149152" y="2539870"/>
                  <a:pt x="1095772" y="2552471"/>
                  <a:pt x="1069181" y="2566957"/>
                </a:cubicBezTo>
                <a:cubicBezTo>
                  <a:pt x="1042591" y="2581443"/>
                  <a:pt x="1029295" y="2602576"/>
                  <a:pt x="1029295" y="2630357"/>
                </a:cubicBezTo>
                <a:cubicBezTo>
                  <a:pt x="1029295" y="2654964"/>
                  <a:pt x="1039614" y="2675800"/>
                  <a:pt x="1060251" y="2692865"/>
                </a:cubicBezTo>
                <a:cubicBezTo>
                  <a:pt x="1080889" y="2709931"/>
                  <a:pt x="1104702" y="2718464"/>
                  <a:pt x="1131689" y="2718464"/>
                </a:cubicBezTo>
                <a:cubicBezTo>
                  <a:pt x="1161455" y="2718464"/>
                  <a:pt x="1193502" y="2705466"/>
                  <a:pt x="1227832" y="2679471"/>
                </a:cubicBezTo>
                <a:cubicBezTo>
                  <a:pt x="1262162" y="2653475"/>
                  <a:pt x="1280914" y="2600592"/>
                  <a:pt x="1284089" y="2520820"/>
                </a:cubicBezTo>
                <a:close/>
                <a:moveTo>
                  <a:pt x="7799189" y="2325557"/>
                </a:moveTo>
                <a:cubicBezTo>
                  <a:pt x="7825779" y="2325557"/>
                  <a:pt x="7850981" y="2333297"/>
                  <a:pt x="7874793" y="2348775"/>
                </a:cubicBezTo>
                <a:cubicBezTo>
                  <a:pt x="7898605" y="2364253"/>
                  <a:pt x="7917557" y="2386478"/>
                  <a:pt x="7931645" y="2415450"/>
                </a:cubicBezTo>
                <a:cubicBezTo>
                  <a:pt x="7945735" y="2444422"/>
                  <a:pt x="7952779" y="2476767"/>
                  <a:pt x="7952779" y="2512486"/>
                </a:cubicBezTo>
                <a:cubicBezTo>
                  <a:pt x="7952779" y="2565667"/>
                  <a:pt x="7938095" y="2611208"/>
                  <a:pt x="7908726" y="2649110"/>
                </a:cubicBezTo>
                <a:cubicBezTo>
                  <a:pt x="7879357" y="2687011"/>
                  <a:pt x="7840067" y="2705962"/>
                  <a:pt x="7790854" y="2705962"/>
                </a:cubicBezTo>
                <a:cubicBezTo>
                  <a:pt x="7768629" y="2705962"/>
                  <a:pt x="7747595" y="2701894"/>
                  <a:pt x="7727751" y="2693758"/>
                </a:cubicBezTo>
                <a:cubicBezTo>
                  <a:pt x="7707907" y="2685622"/>
                  <a:pt x="7691834" y="2676792"/>
                  <a:pt x="7679531" y="2667267"/>
                </a:cubicBezTo>
                <a:cubicBezTo>
                  <a:pt x="7667228" y="2657742"/>
                  <a:pt x="7652345" y="2644645"/>
                  <a:pt x="7634882" y="2627976"/>
                </a:cubicBezTo>
                <a:lnTo>
                  <a:pt x="7634882" y="2530345"/>
                </a:lnTo>
                <a:cubicBezTo>
                  <a:pt x="7634882" y="2468433"/>
                  <a:pt x="7650361" y="2418823"/>
                  <a:pt x="7681317" y="2381517"/>
                </a:cubicBezTo>
                <a:cubicBezTo>
                  <a:pt x="7712273" y="2344211"/>
                  <a:pt x="7751563" y="2325557"/>
                  <a:pt x="7799189" y="2325557"/>
                </a:cubicBezTo>
                <a:close/>
                <a:moveTo>
                  <a:pt x="5827514" y="2325557"/>
                </a:moveTo>
                <a:cubicBezTo>
                  <a:pt x="5854104" y="2325557"/>
                  <a:pt x="5879306" y="2333297"/>
                  <a:pt x="5903118" y="2348775"/>
                </a:cubicBezTo>
                <a:cubicBezTo>
                  <a:pt x="5926931" y="2364253"/>
                  <a:pt x="5945882" y="2386478"/>
                  <a:pt x="5959971" y="2415450"/>
                </a:cubicBezTo>
                <a:cubicBezTo>
                  <a:pt x="5974060" y="2444422"/>
                  <a:pt x="5981105" y="2476767"/>
                  <a:pt x="5981105" y="2512486"/>
                </a:cubicBezTo>
                <a:cubicBezTo>
                  <a:pt x="5981105" y="2565667"/>
                  <a:pt x="5966420" y="2611208"/>
                  <a:pt x="5937051" y="2649110"/>
                </a:cubicBezTo>
                <a:cubicBezTo>
                  <a:pt x="5907683" y="2687011"/>
                  <a:pt x="5868392" y="2705962"/>
                  <a:pt x="5819179" y="2705962"/>
                </a:cubicBezTo>
                <a:cubicBezTo>
                  <a:pt x="5796954" y="2705962"/>
                  <a:pt x="5775920" y="2701894"/>
                  <a:pt x="5756077" y="2693758"/>
                </a:cubicBezTo>
                <a:cubicBezTo>
                  <a:pt x="5736233" y="2685622"/>
                  <a:pt x="5720159" y="2676792"/>
                  <a:pt x="5707856" y="2667267"/>
                </a:cubicBezTo>
                <a:cubicBezTo>
                  <a:pt x="5695553" y="2657742"/>
                  <a:pt x="5680670" y="2644645"/>
                  <a:pt x="5663207" y="2627976"/>
                </a:cubicBezTo>
                <a:lnTo>
                  <a:pt x="5663207" y="2530345"/>
                </a:lnTo>
                <a:cubicBezTo>
                  <a:pt x="5663207" y="2468433"/>
                  <a:pt x="5678686" y="2418823"/>
                  <a:pt x="5709642" y="2381517"/>
                </a:cubicBezTo>
                <a:cubicBezTo>
                  <a:pt x="5740598" y="2344211"/>
                  <a:pt x="5779889" y="2325557"/>
                  <a:pt x="5827514" y="2325557"/>
                </a:cubicBezTo>
                <a:close/>
                <a:moveTo>
                  <a:pt x="4687490" y="2325557"/>
                </a:moveTo>
                <a:cubicBezTo>
                  <a:pt x="4639469" y="2325557"/>
                  <a:pt x="4599682" y="2342722"/>
                  <a:pt x="4568130" y="2377052"/>
                </a:cubicBezTo>
                <a:cubicBezTo>
                  <a:pt x="4536579" y="2411382"/>
                  <a:pt x="4520803" y="2456129"/>
                  <a:pt x="4520803" y="2511295"/>
                </a:cubicBezTo>
                <a:cubicBezTo>
                  <a:pt x="4520803" y="2566064"/>
                  <a:pt x="4535190" y="2610811"/>
                  <a:pt x="4563963" y="2645538"/>
                </a:cubicBezTo>
                <a:cubicBezTo>
                  <a:pt x="4592737" y="2680265"/>
                  <a:pt x="4629547" y="2697628"/>
                  <a:pt x="4674394" y="2697628"/>
                </a:cubicBezTo>
                <a:cubicBezTo>
                  <a:pt x="4721622" y="2697628"/>
                  <a:pt x="4760416" y="2678677"/>
                  <a:pt x="4790777" y="2640775"/>
                </a:cubicBezTo>
                <a:cubicBezTo>
                  <a:pt x="4821138" y="2602874"/>
                  <a:pt x="4836318" y="2555944"/>
                  <a:pt x="4836318" y="2499984"/>
                </a:cubicBezTo>
                <a:lnTo>
                  <a:pt x="4836318" y="2397590"/>
                </a:lnTo>
                <a:cubicBezTo>
                  <a:pt x="4815681" y="2376953"/>
                  <a:pt x="4793952" y="2359788"/>
                  <a:pt x="4771132" y="2346096"/>
                </a:cubicBezTo>
                <a:cubicBezTo>
                  <a:pt x="4748311" y="2332404"/>
                  <a:pt x="4720431" y="2325557"/>
                  <a:pt x="4687490" y="2325557"/>
                </a:cubicBezTo>
                <a:close/>
                <a:moveTo>
                  <a:pt x="3058715" y="2325557"/>
                </a:moveTo>
                <a:cubicBezTo>
                  <a:pt x="3010694" y="2325557"/>
                  <a:pt x="2970907" y="2342722"/>
                  <a:pt x="2939355" y="2377052"/>
                </a:cubicBezTo>
                <a:cubicBezTo>
                  <a:pt x="2907804" y="2411382"/>
                  <a:pt x="2892028" y="2456129"/>
                  <a:pt x="2892028" y="2511295"/>
                </a:cubicBezTo>
                <a:cubicBezTo>
                  <a:pt x="2892028" y="2566064"/>
                  <a:pt x="2906415" y="2610811"/>
                  <a:pt x="2935188" y="2645538"/>
                </a:cubicBezTo>
                <a:cubicBezTo>
                  <a:pt x="2963962" y="2680265"/>
                  <a:pt x="3000772" y="2697628"/>
                  <a:pt x="3045618" y="2697628"/>
                </a:cubicBezTo>
                <a:cubicBezTo>
                  <a:pt x="3092847" y="2697628"/>
                  <a:pt x="3131641" y="2678677"/>
                  <a:pt x="3162002" y="2640775"/>
                </a:cubicBezTo>
                <a:cubicBezTo>
                  <a:pt x="3192363" y="2602874"/>
                  <a:pt x="3207543" y="2555944"/>
                  <a:pt x="3207543" y="2499984"/>
                </a:cubicBezTo>
                <a:lnTo>
                  <a:pt x="3207543" y="2397590"/>
                </a:lnTo>
                <a:cubicBezTo>
                  <a:pt x="3186906" y="2376953"/>
                  <a:pt x="3165177" y="2359788"/>
                  <a:pt x="3142357" y="2346096"/>
                </a:cubicBezTo>
                <a:cubicBezTo>
                  <a:pt x="3119536" y="2332404"/>
                  <a:pt x="3091656" y="2325557"/>
                  <a:pt x="3058715" y="2325557"/>
                </a:cubicBezTo>
                <a:close/>
                <a:moveTo>
                  <a:pt x="7097315" y="2320795"/>
                </a:moveTo>
                <a:cubicBezTo>
                  <a:pt x="7129462" y="2320795"/>
                  <a:pt x="7158930" y="2329824"/>
                  <a:pt x="7185719" y="2347882"/>
                </a:cubicBezTo>
                <a:cubicBezTo>
                  <a:pt x="7212508" y="2365939"/>
                  <a:pt x="7233145" y="2390149"/>
                  <a:pt x="7247631" y="2420510"/>
                </a:cubicBezTo>
                <a:cubicBezTo>
                  <a:pt x="7262117" y="2450871"/>
                  <a:pt x="7269361" y="2483117"/>
                  <a:pt x="7269361" y="2517248"/>
                </a:cubicBezTo>
                <a:cubicBezTo>
                  <a:pt x="7269361" y="2572811"/>
                  <a:pt x="7252295" y="2619642"/>
                  <a:pt x="7218163" y="2657742"/>
                </a:cubicBezTo>
                <a:cubicBezTo>
                  <a:pt x="7184033" y="2695842"/>
                  <a:pt x="7142162" y="2714892"/>
                  <a:pt x="7092553" y="2714892"/>
                </a:cubicBezTo>
                <a:cubicBezTo>
                  <a:pt x="7046912" y="2714892"/>
                  <a:pt x="7007225" y="2695743"/>
                  <a:pt x="6973490" y="2657444"/>
                </a:cubicBezTo>
                <a:cubicBezTo>
                  <a:pt x="6939756" y="2619146"/>
                  <a:pt x="6922889" y="2572811"/>
                  <a:pt x="6922889" y="2518439"/>
                </a:cubicBezTo>
                <a:cubicBezTo>
                  <a:pt x="6922889" y="2462876"/>
                  <a:pt x="6939954" y="2416045"/>
                  <a:pt x="6974086" y="2377945"/>
                </a:cubicBezTo>
                <a:cubicBezTo>
                  <a:pt x="7008217" y="2339845"/>
                  <a:pt x="7049294" y="2320795"/>
                  <a:pt x="7097315" y="2320795"/>
                </a:cubicBezTo>
                <a:close/>
                <a:moveTo>
                  <a:pt x="8747521" y="2313651"/>
                </a:moveTo>
                <a:cubicBezTo>
                  <a:pt x="8777287" y="2313651"/>
                  <a:pt x="8804374" y="2323176"/>
                  <a:pt x="8828781" y="2342226"/>
                </a:cubicBezTo>
                <a:cubicBezTo>
                  <a:pt x="8853189" y="2361276"/>
                  <a:pt x="8867973" y="2389058"/>
                  <a:pt x="8873132" y="2425570"/>
                </a:cubicBezTo>
                <a:lnTo>
                  <a:pt x="8597502" y="2425570"/>
                </a:lnTo>
                <a:cubicBezTo>
                  <a:pt x="8629649" y="2350957"/>
                  <a:pt x="8679656" y="2313651"/>
                  <a:pt x="8747521" y="2313651"/>
                </a:cubicBezTo>
                <a:close/>
                <a:moveTo>
                  <a:pt x="6480572" y="2313651"/>
                </a:moveTo>
                <a:cubicBezTo>
                  <a:pt x="6510338" y="2313651"/>
                  <a:pt x="6537424" y="2323176"/>
                  <a:pt x="6561832" y="2342226"/>
                </a:cubicBezTo>
                <a:cubicBezTo>
                  <a:pt x="6586239" y="2361276"/>
                  <a:pt x="6601023" y="2389058"/>
                  <a:pt x="6606183" y="2425570"/>
                </a:cubicBezTo>
                <a:lnTo>
                  <a:pt x="6330553" y="2425570"/>
                </a:lnTo>
                <a:cubicBezTo>
                  <a:pt x="6362700" y="2350957"/>
                  <a:pt x="6412706" y="2313651"/>
                  <a:pt x="6480572" y="2313651"/>
                </a:cubicBezTo>
                <a:close/>
                <a:moveTo>
                  <a:pt x="3497461" y="2234475"/>
                </a:moveTo>
                <a:lnTo>
                  <a:pt x="3609379" y="2234475"/>
                </a:lnTo>
                <a:lnTo>
                  <a:pt x="3609379" y="2801212"/>
                </a:lnTo>
                <a:lnTo>
                  <a:pt x="3497461" y="2801212"/>
                </a:lnTo>
                <a:close/>
                <a:moveTo>
                  <a:pt x="8747521" y="2220782"/>
                </a:moveTo>
                <a:cubicBezTo>
                  <a:pt x="8697912" y="2220782"/>
                  <a:pt x="8651081" y="2233582"/>
                  <a:pt x="8607027" y="2259180"/>
                </a:cubicBezTo>
                <a:cubicBezTo>
                  <a:pt x="8562974" y="2284779"/>
                  <a:pt x="8527851" y="2320001"/>
                  <a:pt x="8501657" y="2364848"/>
                </a:cubicBezTo>
                <a:cubicBezTo>
                  <a:pt x="8475463" y="2409695"/>
                  <a:pt x="8462367" y="2460495"/>
                  <a:pt x="8462367" y="2517248"/>
                </a:cubicBezTo>
                <a:cubicBezTo>
                  <a:pt x="8462367" y="2568445"/>
                  <a:pt x="8474174" y="2616963"/>
                  <a:pt x="8497788" y="2662802"/>
                </a:cubicBezTo>
                <a:cubicBezTo>
                  <a:pt x="8521402" y="2708641"/>
                  <a:pt x="8555235" y="2745451"/>
                  <a:pt x="8599288" y="2773233"/>
                </a:cubicBezTo>
                <a:cubicBezTo>
                  <a:pt x="8643342" y="2801014"/>
                  <a:pt x="8694737" y="2814904"/>
                  <a:pt x="8753474" y="2814904"/>
                </a:cubicBezTo>
                <a:cubicBezTo>
                  <a:pt x="8804275" y="2814904"/>
                  <a:pt x="8847435" y="2807265"/>
                  <a:pt x="8882955" y="2791985"/>
                </a:cubicBezTo>
                <a:cubicBezTo>
                  <a:pt x="8918475" y="2776705"/>
                  <a:pt x="8952508" y="2758151"/>
                  <a:pt x="8985051" y="2736323"/>
                </a:cubicBezTo>
                <a:lnTo>
                  <a:pt x="8985051" y="2599997"/>
                </a:lnTo>
                <a:cubicBezTo>
                  <a:pt x="8914408" y="2670640"/>
                  <a:pt x="8843764" y="2705962"/>
                  <a:pt x="8773120" y="2705962"/>
                </a:cubicBezTo>
                <a:cubicBezTo>
                  <a:pt x="8747720" y="2705962"/>
                  <a:pt x="8721030" y="2700108"/>
                  <a:pt x="8693050" y="2688400"/>
                </a:cubicBezTo>
                <a:cubicBezTo>
                  <a:pt x="8665070" y="2676693"/>
                  <a:pt x="8640464" y="2656650"/>
                  <a:pt x="8619231" y="2628274"/>
                </a:cubicBezTo>
                <a:cubicBezTo>
                  <a:pt x="8597999" y="2599897"/>
                  <a:pt x="8585993" y="2562492"/>
                  <a:pt x="8583215" y="2516057"/>
                </a:cubicBezTo>
                <a:lnTo>
                  <a:pt x="9004696" y="2516057"/>
                </a:lnTo>
                <a:cubicBezTo>
                  <a:pt x="9004696" y="2470814"/>
                  <a:pt x="8999934" y="2432119"/>
                  <a:pt x="8990409" y="2399972"/>
                </a:cubicBezTo>
                <a:cubicBezTo>
                  <a:pt x="8980884" y="2367825"/>
                  <a:pt x="8965307" y="2338059"/>
                  <a:pt x="8943677" y="2310675"/>
                </a:cubicBezTo>
                <a:cubicBezTo>
                  <a:pt x="8922047" y="2283290"/>
                  <a:pt x="8893869" y="2261462"/>
                  <a:pt x="8859142" y="2245190"/>
                </a:cubicBezTo>
                <a:cubicBezTo>
                  <a:pt x="8824416" y="2228918"/>
                  <a:pt x="8787209" y="2220782"/>
                  <a:pt x="8747521" y="2220782"/>
                </a:cubicBezTo>
                <a:close/>
                <a:moveTo>
                  <a:pt x="7822405" y="2220782"/>
                </a:moveTo>
                <a:cubicBezTo>
                  <a:pt x="7772399" y="2220782"/>
                  <a:pt x="7733506" y="2231498"/>
                  <a:pt x="7705725" y="2252929"/>
                </a:cubicBezTo>
                <a:cubicBezTo>
                  <a:pt x="7677943" y="2274361"/>
                  <a:pt x="7654727" y="2299761"/>
                  <a:pt x="7636073" y="2329129"/>
                </a:cubicBezTo>
                <a:lnTo>
                  <a:pt x="7633691" y="2329129"/>
                </a:lnTo>
                <a:lnTo>
                  <a:pt x="7625953" y="2234475"/>
                </a:lnTo>
                <a:lnTo>
                  <a:pt x="7522368" y="2234475"/>
                </a:lnTo>
                <a:lnTo>
                  <a:pt x="7522368" y="3065531"/>
                </a:lnTo>
                <a:lnTo>
                  <a:pt x="7634882" y="3065531"/>
                </a:lnTo>
                <a:lnTo>
                  <a:pt x="7634882" y="2748825"/>
                </a:lnTo>
                <a:cubicBezTo>
                  <a:pt x="7690841" y="2792878"/>
                  <a:pt x="7747793" y="2814904"/>
                  <a:pt x="7805737" y="2814904"/>
                </a:cubicBezTo>
                <a:cubicBezTo>
                  <a:pt x="7851775" y="2814904"/>
                  <a:pt x="7895927" y="2801212"/>
                  <a:pt x="7938194" y="2773828"/>
                </a:cubicBezTo>
                <a:cubicBezTo>
                  <a:pt x="7980461" y="2746443"/>
                  <a:pt x="8013601" y="2709336"/>
                  <a:pt x="8037611" y="2662504"/>
                </a:cubicBezTo>
                <a:cubicBezTo>
                  <a:pt x="8061623" y="2615673"/>
                  <a:pt x="8073627" y="2564873"/>
                  <a:pt x="8073627" y="2510104"/>
                </a:cubicBezTo>
                <a:cubicBezTo>
                  <a:pt x="8073627" y="2456526"/>
                  <a:pt x="8062813" y="2407413"/>
                  <a:pt x="8041183" y="2362765"/>
                </a:cubicBezTo>
                <a:cubicBezTo>
                  <a:pt x="8019553" y="2318116"/>
                  <a:pt x="7989589" y="2283290"/>
                  <a:pt x="7951291" y="2258287"/>
                </a:cubicBezTo>
                <a:cubicBezTo>
                  <a:pt x="7912993" y="2233284"/>
                  <a:pt x="7870031" y="2220782"/>
                  <a:pt x="7822405" y="2220782"/>
                </a:cubicBezTo>
                <a:close/>
                <a:moveTo>
                  <a:pt x="7097315" y="2220782"/>
                </a:moveTo>
                <a:cubicBezTo>
                  <a:pt x="7042944" y="2220782"/>
                  <a:pt x="6993334" y="2233582"/>
                  <a:pt x="6948487" y="2259180"/>
                </a:cubicBezTo>
                <a:cubicBezTo>
                  <a:pt x="6903640" y="2284779"/>
                  <a:pt x="6868120" y="2320299"/>
                  <a:pt x="6841926" y="2365741"/>
                </a:cubicBezTo>
                <a:cubicBezTo>
                  <a:pt x="6815732" y="2411183"/>
                  <a:pt x="6802636" y="2461686"/>
                  <a:pt x="6802636" y="2517248"/>
                </a:cubicBezTo>
                <a:cubicBezTo>
                  <a:pt x="6802636" y="2572811"/>
                  <a:pt x="6815435" y="2623313"/>
                  <a:pt x="6841033" y="2668755"/>
                </a:cubicBezTo>
                <a:cubicBezTo>
                  <a:pt x="6866632" y="2714197"/>
                  <a:pt x="6902252" y="2749916"/>
                  <a:pt x="6947892" y="2775911"/>
                </a:cubicBezTo>
                <a:cubicBezTo>
                  <a:pt x="6993533" y="2801907"/>
                  <a:pt x="7044134" y="2814904"/>
                  <a:pt x="7099696" y="2814904"/>
                </a:cubicBezTo>
                <a:cubicBezTo>
                  <a:pt x="7150100" y="2814904"/>
                  <a:pt x="7197923" y="2801808"/>
                  <a:pt x="7243167" y="2775614"/>
                </a:cubicBezTo>
                <a:cubicBezTo>
                  <a:pt x="7288411" y="2749420"/>
                  <a:pt x="7324229" y="2713304"/>
                  <a:pt x="7350621" y="2667267"/>
                </a:cubicBezTo>
                <a:cubicBezTo>
                  <a:pt x="7377013" y="2621229"/>
                  <a:pt x="7390209" y="2571223"/>
                  <a:pt x="7390209" y="2517248"/>
                </a:cubicBezTo>
                <a:cubicBezTo>
                  <a:pt x="7390209" y="2462876"/>
                  <a:pt x="7377112" y="2412572"/>
                  <a:pt x="7350918" y="2366337"/>
                </a:cubicBezTo>
                <a:cubicBezTo>
                  <a:pt x="7324725" y="2320101"/>
                  <a:pt x="7289303" y="2284283"/>
                  <a:pt x="7244655" y="2258882"/>
                </a:cubicBezTo>
                <a:cubicBezTo>
                  <a:pt x="7200007" y="2233483"/>
                  <a:pt x="7150893" y="2220782"/>
                  <a:pt x="7097315" y="2220782"/>
                </a:cubicBezTo>
                <a:close/>
                <a:moveTo>
                  <a:pt x="6480572" y="2220782"/>
                </a:moveTo>
                <a:cubicBezTo>
                  <a:pt x="6430962" y="2220782"/>
                  <a:pt x="6384131" y="2233582"/>
                  <a:pt x="6340078" y="2259180"/>
                </a:cubicBezTo>
                <a:cubicBezTo>
                  <a:pt x="6296025" y="2284779"/>
                  <a:pt x="6260902" y="2320001"/>
                  <a:pt x="6234708" y="2364848"/>
                </a:cubicBezTo>
                <a:cubicBezTo>
                  <a:pt x="6208514" y="2409695"/>
                  <a:pt x="6195417" y="2460495"/>
                  <a:pt x="6195417" y="2517248"/>
                </a:cubicBezTo>
                <a:cubicBezTo>
                  <a:pt x="6195417" y="2568445"/>
                  <a:pt x="6207224" y="2616963"/>
                  <a:pt x="6230838" y="2662802"/>
                </a:cubicBezTo>
                <a:cubicBezTo>
                  <a:pt x="6254452" y="2708641"/>
                  <a:pt x="6288286" y="2745451"/>
                  <a:pt x="6332339" y="2773233"/>
                </a:cubicBezTo>
                <a:cubicBezTo>
                  <a:pt x="6376392" y="2801014"/>
                  <a:pt x="6427787" y="2814904"/>
                  <a:pt x="6486525" y="2814904"/>
                </a:cubicBezTo>
                <a:cubicBezTo>
                  <a:pt x="6537325" y="2814904"/>
                  <a:pt x="6580485" y="2807265"/>
                  <a:pt x="6616006" y="2791985"/>
                </a:cubicBezTo>
                <a:cubicBezTo>
                  <a:pt x="6651526" y="2776705"/>
                  <a:pt x="6685558" y="2758151"/>
                  <a:pt x="6718101" y="2736323"/>
                </a:cubicBezTo>
                <a:lnTo>
                  <a:pt x="6718101" y="2599997"/>
                </a:lnTo>
                <a:cubicBezTo>
                  <a:pt x="6647458" y="2670640"/>
                  <a:pt x="6576814" y="2705962"/>
                  <a:pt x="6506170" y="2705962"/>
                </a:cubicBezTo>
                <a:cubicBezTo>
                  <a:pt x="6480770" y="2705962"/>
                  <a:pt x="6454081" y="2700108"/>
                  <a:pt x="6426100" y="2688400"/>
                </a:cubicBezTo>
                <a:cubicBezTo>
                  <a:pt x="6398121" y="2676693"/>
                  <a:pt x="6373515" y="2656650"/>
                  <a:pt x="6352282" y="2628274"/>
                </a:cubicBezTo>
                <a:cubicBezTo>
                  <a:pt x="6331049" y="2599897"/>
                  <a:pt x="6319044" y="2562492"/>
                  <a:pt x="6316266" y="2516057"/>
                </a:cubicBezTo>
                <a:lnTo>
                  <a:pt x="6737746" y="2516057"/>
                </a:lnTo>
                <a:cubicBezTo>
                  <a:pt x="6737746" y="2470814"/>
                  <a:pt x="6732984" y="2432119"/>
                  <a:pt x="6723459" y="2399972"/>
                </a:cubicBezTo>
                <a:cubicBezTo>
                  <a:pt x="6713934" y="2367825"/>
                  <a:pt x="6698357" y="2338059"/>
                  <a:pt x="6676728" y="2310675"/>
                </a:cubicBezTo>
                <a:cubicBezTo>
                  <a:pt x="6655097" y="2283290"/>
                  <a:pt x="6626919" y="2261462"/>
                  <a:pt x="6592193" y="2245190"/>
                </a:cubicBezTo>
                <a:cubicBezTo>
                  <a:pt x="6557466" y="2228918"/>
                  <a:pt x="6520259" y="2220782"/>
                  <a:pt x="6480572" y="2220782"/>
                </a:cubicBezTo>
                <a:close/>
                <a:moveTo>
                  <a:pt x="5850731" y="2220782"/>
                </a:moveTo>
                <a:cubicBezTo>
                  <a:pt x="5800725" y="2220782"/>
                  <a:pt x="5761831" y="2231498"/>
                  <a:pt x="5734050" y="2252929"/>
                </a:cubicBezTo>
                <a:cubicBezTo>
                  <a:pt x="5706269" y="2274361"/>
                  <a:pt x="5683052" y="2299761"/>
                  <a:pt x="5664398" y="2329129"/>
                </a:cubicBezTo>
                <a:lnTo>
                  <a:pt x="5662017" y="2329129"/>
                </a:lnTo>
                <a:lnTo>
                  <a:pt x="5654278" y="2234475"/>
                </a:lnTo>
                <a:lnTo>
                  <a:pt x="5550693" y="2234475"/>
                </a:lnTo>
                <a:lnTo>
                  <a:pt x="5550693" y="3065531"/>
                </a:lnTo>
                <a:lnTo>
                  <a:pt x="5663207" y="3065531"/>
                </a:lnTo>
                <a:lnTo>
                  <a:pt x="5663207" y="2748825"/>
                </a:lnTo>
                <a:cubicBezTo>
                  <a:pt x="5719167" y="2792878"/>
                  <a:pt x="5776119" y="2814904"/>
                  <a:pt x="5834063" y="2814904"/>
                </a:cubicBezTo>
                <a:cubicBezTo>
                  <a:pt x="5880100" y="2814904"/>
                  <a:pt x="5924252" y="2801212"/>
                  <a:pt x="5966519" y="2773828"/>
                </a:cubicBezTo>
                <a:cubicBezTo>
                  <a:pt x="6008786" y="2746443"/>
                  <a:pt x="6041926" y="2709336"/>
                  <a:pt x="6065937" y="2662504"/>
                </a:cubicBezTo>
                <a:cubicBezTo>
                  <a:pt x="6089948" y="2615673"/>
                  <a:pt x="6101953" y="2564873"/>
                  <a:pt x="6101953" y="2510104"/>
                </a:cubicBezTo>
                <a:cubicBezTo>
                  <a:pt x="6101953" y="2456526"/>
                  <a:pt x="6091138" y="2407413"/>
                  <a:pt x="6069509" y="2362765"/>
                </a:cubicBezTo>
                <a:cubicBezTo>
                  <a:pt x="6047879" y="2318116"/>
                  <a:pt x="6017915" y="2283290"/>
                  <a:pt x="5979616" y="2258287"/>
                </a:cubicBezTo>
                <a:cubicBezTo>
                  <a:pt x="5941318" y="2233284"/>
                  <a:pt x="5898356" y="2220782"/>
                  <a:pt x="5850731" y="2220782"/>
                </a:cubicBezTo>
                <a:close/>
                <a:moveTo>
                  <a:pt x="4661892" y="2220782"/>
                </a:moveTo>
                <a:cubicBezTo>
                  <a:pt x="4690467" y="2220782"/>
                  <a:pt x="4717455" y="2225843"/>
                  <a:pt x="4742854" y="2235963"/>
                </a:cubicBezTo>
                <a:cubicBezTo>
                  <a:pt x="4768254" y="2246083"/>
                  <a:pt x="4799409" y="2267018"/>
                  <a:pt x="4836318" y="2298769"/>
                </a:cubicBezTo>
                <a:lnTo>
                  <a:pt x="4860726" y="2234475"/>
                </a:lnTo>
                <a:lnTo>
                  <a:pt x="4948832" y="2234475"/>
                </a:lnTo>
                <a:lnTo>
                  <a:pt x="4948832" y="2732751"/>
                </a:lnTo>
                <a:cubicBezTo>
                  <a:pt x="4948832" y="2807364"/>
                  <a:pt x="4942086" y="2863819"/>
                  <a:pt x="4928592" y="2902118"/>
                </a:cubicBezTo>
                <a:cubicBezTo>
                  <a:pt x="4915098" y="2940416"/>
                  <a:pt x="4893270" y="2973853"/>
                  <a:pt x="4863107" y="3002428"/>
                </a:cubicBezTo>
                <a:cubicBezTo>
                  <a:pt x="4832945" y="3031003"/>
                  <a:pt x="4800500" y="3050946"/>
                  <a:pt x="4765774" y="3062257"/>
                </a:cubicBezTo>
                <a:cubicBezTo>
                  <a:pt x="4731047" y="3073568"/>
                  <a:pt x="4694833" y="3079620"/>
                  <a:pt x="4657130" y="3080414"/>
                </a:cubicBezTo>
                <a:cubicBezTo>
                  <a:pt x="4583311" y="3080414"/>
                  <a:pt x="4510087" y="3055609"/>
                  <a:pt x="4437459" y="3006000"/>
                </a:cubicBezTo>
                <a:lnTo>
                  <a:pt x="4437459" y="2867292"/>
                </a:lnTo>
                <a:cubicBezTo>
                  <a:pt x="4468415" y="2897058"/>
                  <a:pt x="4501455" y="2922557"/>
                  <a:pt x="4536579" y="2943790"/>
                </a:cubicBezTo>
                <a:cubicBezTo>
                  <a:pt x="4571702" y="2965022"/>
                  <a:pt x="4613076" y="2975639"/>
                  <a:pt x="4660701" y="2975639"/>
                </a:cubicBezTo>
                <a:cubicBezTo>
                  <a:pt x="4694833" y="2975639"/>
                  <a:pt x="4726285" y="2965717"/>
                  <a:pt x="4755058" y="2945873"/>
                </a:cubicBezTo>
                <a:cubicBezTo>
                  <a:pt x="4783832" y="2926029"/>
                  <a:pt x="4804569" y="2901026"/>
                  <a:pt x="4817268" y="2870864"/>
                </a:cubicBezTo>
                <a:cubicBezTo>
                  <a:pt x="4829968" y="2840701"/>
                  <a:pt x="4836318" y="2784544"/>
                  <a:pt x="4836318" y="2702390"/>
                </a:cubicBezTo>
                <a:lnTo>
                  <a:pt x="4833937" y="2700009"/>
                </a:lnTo>
                <a:cubicBezTo>
                  <a:pt x="4780756" y="2768272"/>
                  <a:pt x="4718645" y="2802403"/>
                  <a:pt x="4647605" y="2802403"/>
                </a:cubicBezTo>
                <a:cubicBezTo>
                  <a:pt x="4578548" y="2802403"/>
                  <a:pt x="4520009" y="2774225"/>
                  <a:pt x="4471987" y="2717868"/>
                </a:cubicBezTo>
                <a:cubicBezTo>
                  <a:pt x="4423966" y="2661512"/>
                  <a:pt x="4399955" y="2594242"/>
                  <a:pt x="4399955" y="2516057"/>
                </a:cubicBezTo>
                <a:cubicBezTo>
                  <a:pt x="4399955" y="2462876"/>
                  <a:pt x="4411265" y="2413862"/>
                  <a:pt x="4433887" y="2369015"/>
                </a:cubicBezTo>
                <a:cubicBezTo>
                  <a:pt x="4456509" y="2324168"/>
                  <a:pt x="4487763" y="2288251"/>
                  <a:pt x="4527649" y="2261264"/>
                </a:cubicBezTo>
                <a:cubicBezTo>
                  <a:pt x="4567535" y="2234276"/>
                  <a:pt x="4612283" y="2220782"/>
                  <a:pt x="4661892" y="2220782"/>
                </a:cubicBezTo>
                <a:close/>
                <a:moveTo>
                  <a:pt x="4075509" y="2220782"/>
                </a:moveTo>
                <a:cubicBezTo>
                  <a:pt x="4138612" y="2220782"/>
                  <a:pt x="4187031" y="2240130"/>
                  <a:pt x="4220765" y="2278826"/>
                </a:cubicBezTo>
                <a:cubicBezTo>
                  <a:pt x="4254500" y="2317521"/>
                  <a:pt x="4271367" y="2362467"/>
                  <a:pt x="4271367" y="2413664"/>
                </a:cubicBezTo>
                <a:lnTo>
                  <a:pt x="4271367" y="2801212"/>
                </a:lnTo>
                <a:lnTo>
                  <a:pt x="4159448" y="2801212"/>
                </a:lnTo>
                <a:lnTo>
                  <a:pt x="4159448" y="2452359"/>
                </a:lnTo>
                <a:cubicBezTo>
                  <a:pt x="4159448" y="2415847"/>
                  <a:pt x="4151015" y="2385585"/>
                  <a:pt x="4134148" y="2361574"/>
                </a:cubicBezTo>
                <a:cubicBezTo>
                  <a:pt x="4117280" y="2337563"/>
                  <a:pt x="4090392" y="2325557"/>
                  <a:pt x="4053483" y="2325557"/>
                </a:cubicBezTo>
                <a:cubicBezTo>
                  <a:pt x="4020145" y="2325557"/>
                  <a:pt x="3991272" y="2335777"/>
                  <a:pt x="3966865" y="2356216"/>
                </a:cubicBezTo>
                <a:cubicBezTo>
                  <a:pt x="3942457" y="2376655"/>
                  <a:pt x="3924201" y="2402651"/>
                  <a:pt x="3912096" y="2434202"/>
                </a:cubicBezTo>
                <a:cubicBezTo>
                  <a:pt x="3899991" y="2465754"/>
                  <a:pt x="3893939" y="2498198"/>
                  <a:pt x="3893939" y="2531536"/>
                </a:cubicBezTo>
                <a:lnTo>
                  <a:pt x="3893939" y="2801212"/>
                </a:lnTo>
                <a:lnTo>
                  <a:pt x="3781425" y="2801212"/>
                </a:lnTo>
                <a:lnTo>
                  <a:pt x="3781425" y="2234475"/>
                </a:lnTo>
                <a:lnTo>
                  <a:pt x="3883818" y="2234475"/>
                </a:lnTo>
                <a:lnTo>
                  <a:pt x="3892153" y="2329129"/>
                </a:lnTo>
                <a:lnTo>
                  <a:pt x="3895129" y="2329129"/>
                </a:lnTo>
                <a:cubicBezTo>
                  <a:pt x="3906639" y="2309683"/>
                  <a:pt x="3918743" y="2292617"/>
                  <a:pt x="3931443" y="2277932"/>
                </a:cubicBezTo>
                <a:cubicBezTo>
                  <a:pt x="3944144" y="2263248"/>
                  <a:pt x="3962499" y="2250052"/>
                  <a:pt x="3986510" y="2238344"/>
                </a:cubicBezTo>
                <a:cubicBezTo>
                  <a:pt x="4010521" y="2226636"/>
                  <a:pt x="4040187" y="2220782"/>
                  <a:pt x="4075509" y="2220782"/>
                </a:cubicBezTo>
                <a:close/>
                <a:moveTo>
                  <a:pt x="3033117" y="2220782"/>
                </a:moveTo>
                <a:cubicBezTo>
                  <a:pt x="3061692" y="2220782"/>
                  <a:pt x="3088680" y="2225843"/>
                  <a:pt x="3114079" y="2235963"/>
                </a:cubicBezTo>
                <a:cubicBezTo>
                  <a:pt x="3139479" y="2246083"/>
                  <a:pt x="3170634" y="2267018"/>
                  <a:pt x="3207543" y="2298769"/>
                </a:cubicBezTo>
                <a:lnTo>
                  <a:pt x="3231951" y="2234475"/>
                </a:lnTo>
                <a:lnTo>
                  <a:pt x="3320058" y="2234475"/>
                </a:lnTo>
                <a:lnTo>
                  <a:pt x="3320058" y="2732751"/>
                </a:lnTo>
                <a:cubicBezTo>
                  <a:pt x="3320058" y="2807364"/>
                  <a:pt x="3313311" y="2863819"/>
                  <a:pt x="3299817" y="2902118"/>
                </a:cubicBezTo>
                <a:cubicBezTo>
                  <a:pt x="3286323" y="2940416"/>
                  <a:pt x="3264495" y="2973853"/>
                  <a:pt x="3234333" y="3002428"/>
                </a:cubicBezTo>
                <a:cubicBezTo>
                  <a:pt x="3204170" y="3031003"/>
                  <a:pt x="3171726" y="3050946"/>
                  <a:pt x="3136999" y="3062257"/>
                </a:cubicBezTo>
                <a:cubicBezTo>
                  <a:pt x="3102272" y="3073568"/>
                  <a:pt x="3066058" y="3079620"/>
                  <a:pt x="3028354" y="3080414"/>
                </a:cubicBezTo>
                <a:cubicBezTo>
                  <a:pt x="2954536" y="3080414"/>
                  <a:pt x="2881312" y="3055609"/>
                  <a:pt x="2808685" y="3006000"/>
                </a:cubicBezTo>
                <a:lnTo>
                  <a:pt x="2808685" y="2867292"/>
                </a:lnTo>
                <a:cubicBezTo>
                  <a:pt x="2839641" y="2897058"/>
                  <a:pt x="2872681" y="2922557"/>
                  <a:pt x="2907804" y="2943790"/>
                </a:cubicBezTo>
                <a:cubicBezTo>
                  <a:pt x="2942927" y="2965022"/>
                  <a:pt x="2984301" y="2975639"/>
                  <a:pt x="3031926" y="2975639"/>
                </a:cubicBezTo>
                <a:cubicBezTo>
                  <a:pt x="3066058" y="2975639"/>
                  <a:pt x="3097510" y="2965717"/>
                  <a:pt x="3126283" y="2945873"/>
                </a:cubicBezTo>
                <a:cubicBezTo>
                  <a:pt x="3155057" y="2926029"/>
                  <a:pt x="3175793" y="2901026"/>
                  <a:pt x="3188493" y="2870864"/>
                </a:cubicBezTo>
                <a:cubicBezTo>
                  <a:pt x="3201194" y="2840701"/>
                  <a:pt x="3207543" y="2784544"/>
                  <a:pt x="3207543" y="2702390"/>
                </a:cubicBezTo>
                <a:lnTo>
                  <a:pt x="3205162" y="2700009"/>
                </a:lnTo>
                <a:cubicBezTo>
                  <a:pt x="3151981" y="2768272"/>
                  <a:pt x="3089870" y="2802403"/>
                  <a:pt x="3018829" y="2802403"/>
                </a:cubicBezTo>
                <a:cubicBezTo>
                  <a:pt x="2949773" y="2802403"/>
                  <a:pt x="2891234" y="2774225"/>
                  <a:pt x="2843212" y="2717868"/>
                </a:cubicBezTo>
                <a:cubicBezTo>
                  <a:pt x="2795191" y="2661512"/>
                  <a:pt x="2771180" y="2594242"/>
                  <a:pt x="2771180" y="2516057"/>
                </a:cubicBezTo>
                <a:cubicBezTo>
                  <a:pt x="2771180" y="2462876"/>
                  <a:pt x="2782491" y="2413862"/>
                  <a:pt x="2805112" y="2369015"/>
                </a:cubicBezTo>
                <a:cubicBezTo>
                  <a:pt x="2827735" y="2324168"/>
                  <a:pt x="2858988" y="2288251"/>
                  <a:pt x="2898874" y="2261264"/>
                </a:cubicBezTo>
                <a:cubicBezTo>
                  <a:pt x="2938760" y="2234276"/>
                  <a:pt x="2983507" y="2220782"/>
                  <a:pt x="3033117" y="2220782"/>
                </a:cubicBezTo>
                <a:close/>
                <a:moveTo>
                  <a:pt x="2415183" y="2220782"/>
                </a:moveTo>
                <a:cubicBezTo>
                  <a:pt x="2459236" y="2220782"/>
                  <a:pt x="2498626" y="2229811"/>
                  <a:pt x="2533353" y="2247869"/>
                </a:cubicBezTo>
                <a:cubicBezTo>
                  <a:pt x="2568079" y="2265927"/>
                  <a:pt x="2595265" y="2291625"/>
                  <a:pt x="2614910" y="2324962"/>
                </a:cubicBezTo>
                <a:cubicBezTo>
                  <a:pt x="2634555" y="2358300"/>
                  <a:pt x="2644378" y="2394415"/>
                  <a:pt x="2644378" y="2433309"/>
                </a:cubicBezTo>
                <a:lnTo>
                  <a:pt x="2644378" y="2666076"/>
                </a:lnTo>
                <a:cubicBezTo>
                  <a:pt x="2644378" y="2695842"/>
                  <a:pt x="2656483" y="2710725"/>
                  <a:pt x="2680692" y="2710725"/>
                </a:cubicBezTo>
                <a:cubicBezTo>
                  <a:pt x="2693789" y="2710725"/>
                  <a:pt x="2706886" y="2707947"/>
                  <a:pt x="2719983" y="2702390"/>
                </a:cubicBezTo>
                <a:lnTo>
                  <a:pt x="2719983" y="2795259"/>
                </a:lnTo>
                <a:cubicBezTo>
                  <a:pt x="2687439" y="2803990"/>
                  <a:pt x="2660055" y="2808356"/>
                  <a:pt x="2637830" y="2808356"/>
                </a:cubicBezTo>
                <a:cubicBezTo>
                  <a:pt x="2569170" y="2808356"/>
                  <a:pt x="2534246" y="2775812"/>
                  <a:pt x="2533055" y="2710725"/>
                </a:cubicBezTo>
                <a:lnTo>
                  <a:pt x="2530674" y="2710725"/>
                </a:lnTo>
                <a:cubicBezTo>
                  <a:pt x="2512814" y="2738903"/>
                  <a:pt x="2490589" y="2763311"/>
                  <a:pt x="2463998" y="2783948"/>
                </a:cubicBezTo>
                <a:cubicBezTo>
                  <a:pt x="2437408" y="2804586"/>
                  <a:pt x="2401491" y="2814904"/>
                  <a:pt x="2356247" y="2814904"/>
                </a:cubicBezTo>
                <a:cubicBezTo>
                  <a:pt x="2324497" y="2814904"/>
                  <a:pt x="2292945" y="2807364"/>
                  <a:pt x="2261592" y="2792283"/>
                </a:cubicBezTo>
                <a:cubicBezTo>
                  <a:pt x="2230239" y="2777201"/>
                  <a:pt x="2204839" y="2755671"/>
                  <a:pt x="2185392" y="2727691"/>
                </a:cubicBezTo>
                <a:cubicBezTo>
                  <a:pt x="2165945" y="2699711"/>
                  <a:pt x="2156222" y="2668061"/>
                  <a:pt x="2156222" y="2632739"/>
                </a:cubicBezTo>
                <a:cubicBezTo>
                  <a:pt x="2156222" y="2595829"/>
                  <a:pt x="2166540" y="2564972"/>
                  <a:pt x="2187178" y="2540168"/>
                </a:cubicBezTo>
                <a:cubicBezTo>
                  <a:pt x="2207816" y="2515363"/>
                  <a:pt x="2235200" y="2496214"/>
                  <a:pt x="2269331" y="2482720"/>
                </a:cubicBezTo>
                <a:cubicBezTo>
                  <a:pt x="2303462" y="2469226"/>
                  <a:pt x="2340074" y="2459205"/>
                  <a:pt x="2379167" y="2452657"/>
                </a:cubicBezTo>
                <a:cubicBezTo>
                  <a:pt x="2418258" y="2446108"/>
                  <a:pt x="2469158" y="2439659"/>
                  <a:pt x="2531864" y="2433309"/>
                </a:cubicBezTo>
                <a:cubicBezTo>
                  <a:pt x="2530674" y="2406718"/>
                  <a:pt x="2522637" y="2384890"/>
                  <a:pt x="2507754" y="2367825"/>
                </a:cubicBezTo>
                <a:cubicBezTo>
                  <a:pt x="2492871" y="2350759"/>
                  <a:pt x="2474913" y="2338654"/>
                  <a:pt x="2453878" y="2331511"/>
                </a:cubicBezTo>
                <a:cubicBezTo>
                  <a:pt x="2432844" y="2324367"/>
                  <a:pt x="2412603" y="2320795"/>
                  <a:pt x="2393156" y="2320795"/>
                </a:cubicBezTo>
                <a:cubicBezTo>
                  <a:pt x="2366963" y="2320795"/>
                  <a:pt x="2342158" y="2325161"/>
                  <a:pt x="2318742" y="2333892"/>
                </a:cubicBezTo>
                <a:cubicBezTo>
                  <a:pt x="2295326" y="2342623"/>
                  <a:pt x="2274887" y="2352843"/>
                  <a:pt x="2257425" y="2364551"/>
                </a:cubicBezTo>
                <a:cubicBezTo>
                  <a:pt x="2239963" y="2376258"/>
                  <a:pt x="2221310" y="2390050"/>
                  <a:pt x="2201466" y="2405925"/>
                </a:cubicBezTo>
                <a:lnTo>
                  <a:pt x="2201466" y="2285672"/>
                </a:lnTo>
                <a:cubicBezTo>
                  <a:pt x="2276872" y="2242412"/>
                  <a:pt x="2348111" y="2220782"/>
                  <a:pt x="2415183" y="2220782"/>
                </a:cubicBezTo>
                <a:close/>
                <a:moveTo>
                  <a:pt x="1846660" y="2220782"/>
                </a:moveTo>
                <a:cubicBezTo>
                  <a:pt x="1909763" y="2220782"/>
                  <a:pt x="1958181" y="2240130"/>
                  <a:pt x="1991916" y="2278826"/>
                </a:cubicBezTo>
                <a:cubicBezTo>
                  <a:pt x="2025650" y="2317521"/>
                  <a:pt x="2042517" y="2362467"/>
                  <a:pt x="2042517" y="2413664"/>
                </a:cubicBezTo>
                <a:lnTo>
                  <a:pt x="2042517" y="2801212"/>
                </a:lnTo>
                <a:lnTo>
                  <a:pt x="1930599" y="2801212"/>
                </a:lnTo>
                <a:lnTo>
                  <a:pt x="1930599" y="2452359"/>
                </a:lnTo>
                <a:cubicBezTo>
                  <a:pt x="1930599" y="2415847"/>
                  <a:pt x="1922165" y="2385585"/>
                  <a:pt x="1905298" y="2361574"/>
                </a:cubicBezTo>
                <a:cubicBezTo>
                  <a:pt x="1888431" y="2337563"/>
                  <a:pt x="1861542" y="2325557"/>
                  <a:pt x="1824633" y="2325557"/>
                </a:cubicBezTo>
                <a:cubicBezTo>
                  <a:pt x="1791295" y="2325557"/>
                  <a:pt x="1762423" y="2335777"/>
                  <a:pt x="1738015" y="2356216"/>
                </a:cubicBezTo>
                <a:cubicBezTo>
                  <a:pt x="1713607" y="2376655"/>
                  <a:pt x="1695351" y="2402651"/>
                  <a:pt x="1683247" y="2434202"/>
                </a:cubicBezTo>
                <a:cubicBezTo>
                  <a:pt x="1671141" y="2465754"/>
                  <a:pt x="1665089" y="2498198"/>
                  <a:pt x="1665089" y="2531536"/>
                </a:cubicBezTo>
                <a:lnTo>
                  <a:pt x="1665089" y="2801212"/>
                </a:lnTo>
                <a:lnTo>
                  <a:pt x="1552575" y="2801212"/>
                </a:lnTo>
                <a:lnTo>
                  <a:pt x="1552575" y="2234475"/>
                </a:lnTo>
                <a:lnTo>
                  <a:pt x="1654969" y="2234475"/>
                </a:lnTo>
                <a:lnTo>
                  <a:pt x="1663303" y="2329129"/>
                </a:lnTo>
                <a:lnTo>
                  <a:pt x="1666280" y="2329129"/>
                </a:lnTo>
                <a:cubicBezTo>
                  <a:pt x="1677789" y="2309683"/>
                  <a:pt x="1689894" y="2292617"/>
                  <a:pt x="1702594" y="2277932"/>
                </a:cubicBezTo>
                <a:cubicBezTo>
                  <a:pt x="1715294" y="2263248"/>
                  <a:pt x="1733650" y="2250052"/>
                  <a:pt x="1757660" y="2238344"/>
                </a:cubicBezTo>
                <a:cubicBezTo>
                  <a:pt x="1781671" y="2226636"/>
                  <a:pt x="1811337" y="2220782"/>
                  <a:pt x="1846660" y="2220782"/>
                </a:cubicBezTo>
                <a:close/>
                <a:moveTo>
                  <a:pt x="1167408" y="2220782"/>
                </a:moveTo>
                <a:cubicBezTo>
                  <a:pt x="1211461" y="2220782"/>
                  <a:pt x="1250851" y="2229811"/>
                  <a:pt x="1285577" y="2247869"/>
                </a:cubicBezTo>
                <a:cubicBezTo>
                  <a:pt x="1320304" y="2265927"/>
                  <a:pt x="1347490" y="2291625"/>
                  <a:pt x="1367135" y="2324962"/>
                </a:cubicBezTo>
                <a:cubicBezTo>
                  <a:pt x="1386781" y="2358300"/>
                  <a:pt x="1396603" y="2394415"/>
                  <a:pt x="1396603" y="2433309"/>
                </a:cubicBezTo>
                <a:lnTo>
                  <a:pt x="1396603" y="2666076"/>
                </a:lnTo>
                <a:cubicBezTo>
                  <a:pt x="1396603" y="2695842"/>
                  <a:pt x="1408708" y="2710725"/>
                  <a:pt x="1432917" y="2710725"/>
                </a:cubicBezTo>
                <a:cubicBezTo>
                  <a:pt x="1446014" y="2710725"/>
                  <a:pt x="1459111" y="2707947"/>
                  <a:pt x="1472208" y="2702390"/>
                </a:cubicBezTo>
                <a:lnTo>
                  <a:pt x="1472208" y="2795259"/>
                </a:lnTo>
                <a:cubicBezTo>
                  <a:pt x="1439664" y="2803990"/>
                  <a:pt x="1412280" y="2808356"/>
                  <a:pt x="1390055" y="2808356"/>
                </a:cubicBezTo>
                <a:cubicBezTo>
                  <a:pt x="1321395" y="2808356"/>
                  <a:pt x="1286471" y="2775812"/>
                  <a:pt x="1285280" y="2710725"/>
                </a:cubicBezTo>
                <a:lnTo>
                  <a:pt x="1282899" y="2710725"/>
                </a:lnTo>
                <a:cubicBezTo>
                  <a:pt x="1265040" y="2738903"/>
                  <a:pt x="1242814" y="2763311"/>
                  <a:pt x="1216223" y="2783948"/>
                </a:cubicBezTo>
                <a:cubicBezTo>
                  <a:pt x="1189633" y="2804586"/>
                  <a:pt x="1153716" y="2814904"/>
                  <a:pt x="1108472" y="2814904"/>
                </a:cubicBezTo>
                <a:cubicBezTo>
                  <a:pt x="1076722" y="2814904"/>
                  <a:pt x="1045170" y="2807364"/>
                  <a:pt x="1013817" y="2792283"/>
                </a:cubicBezTo>
                <a:cubicBezTo>
                  <a:pt x="982464" y="2777201"/>
                  <a:pt x="957064" y="2755671"/>
                  <a:pt x="937617" y="2727691"/>
                </a:cubicBezTo>
                <a:cubicBezTo>
                  <a:pt x="918171" y="2699711"/>
                  <a:pt x="908447" y="2668061"/>
                  <a:pt x="908447" y="2632739"/>
                </a:cubicBezTo>
                <a:cubicBezTo>
                  <a:pt x="908447" y="2595829"/>
                  <a:pt x="918766" y="2564972"/>
                  <a:pt x="939403" y="2540168"/>
                </a:cubicBezTo>
                <a:cubicBezTo>
                  <a:pt x="960041" y="2515363"/>
                  <a:pt x="987425" y="2496214"/>
                  <a:pt x="1021556" y="2482720"/>
                </a:cubicBezTo>
                <a:cubicBezTo>
                  <a:pt x="1055688" y="2469226"/>
                  <a:pt x="1092300" y="2459205"/>
                  <a:pt x="1131392" y="2452657"/>
                </a:cubicBezTo>
                <a:cubicBezTo>
                  <a:pt x="1170484" y="2446108"/>
                  <a:pt x="1221383" y="2439659"/>
                  <a:pt x="1284089" y="2433309"/>
                </a:cubicBezTo>
                <a:cubicBezTo>
                  <a:pt x="1282899" y="2406718"/>
                  <a:pt x="1274862" y="2384890"/>
                  <a:pt x="1259979" y="2367825"/>
                </a:cubicBezTo>
                <a:cubicBezTo>
                  <a:pt x="1245096" y="2350759"/>
                  <a:pt x="1227137" y="2338654"/>
                  <a:pt x="1206103" y="2331511"/>
                </a:cubicBezTo>
                <a:cubicBezTo>
                  <a:pt x="1185069" y="2324367"/>
                  <a:pt x="1164828" y="2320795"/>
                  <a:pt x="1145381" y="2320795"/>
                </a:cubicBezTo>
                <a:cubicBezTo>
                  <a:pt x="1119187" y="2320795"/>
                  <a:pt x="1094383" y="2325161"/>
                  <a:pt x="1070967" y="2333892"/>
                </a:cubicBezTo>
                <a:cubicBezTo>
                  <a:pt x="1047552" y="2342623"/>
                  <a:pt x="1027113" y="2352843"/>
                  <a:pt x="1009650" y="2364551"/>
                </a:cubicBezTo>
                <a:cubicBezTo>
                  <a:pt x="992188" y="2376258"/>
                  <a:pt x="973534" y="2390050"/>
                  <a:pt x="953691" y="2405925"/>
                </a:cubicBezTo>
                <a:lnTo>
                  <a:pt x="953691" y="2285672"/>
                </a:lnTo>
                <a:cubicBezTo>
                  <a:pt x="1029097" y="2242412"/>
                  <a:pt x="1100336" y="2220782"/>
                  <a:pt x="1167408" y="2220782"/>
                </a:cubicBezTo>
                <a:close/>
                <a:moveTo>
                  <a:pt x="3552229" y="1970751"/>
                </a:moveTo>
                <a:cubicBezTo>
                  <a:pt x="3570883" y="1970751"/>
                  <a:pt x="3586063" y="1977399"/>
                  <a:pt x="3597771" y="1990694"/>
                </a:cubicBezTo>
                <a:cubicBezTo>
                  <a:pt x="3609479" y="2003990"/>
                  <a:pt x="3615333" y="2022147"/>
                  <a:pt x="3615333" y="2045165"/>
                </a:cubicBezTo>
                <a:cubicBezTo>
                  <a:pt x="3615333" y="2067787"/>
                  <a:pt x="3609479" y="2086043"/>
                  <a:pt x="3597771" y="2099934"/>
                </a:cubicBezTo>
                <a:cubicBezTo>
                  <a:pt x="3586063" y="2113825"/>
                  <a:pt x="3571279" y="2120770"/>
                  <a:pt x="3553420" y="2120770"/>
                </a:cubicBezTo>
                <a:cubicBezTo>
                  <a:pt x="3533973" y="2120770"/>
                  <a:pt x="3518693" y="2113428"/>
                  <a:pt x="3507581" y="2098743"/>
                </a:cubicBezTo>
                <a:cubicBezTo>
                  <a:pt x="3496469" y="2084059"/>
                  <a:pt x="3490912" y="2066200"/>
                  <a:pt x="3490912" y="2045165"/>
                </a:cubicBezTo>
                <a:cubicBezTo>
                  <a:pt x="3490912" y="2023734"/>
                  <a:pt x="3496369" y="2005974"/>
                  <a:pt x="3507283" y="1991885"/>
                </a:cubicBezTo>
                <a:cubicBezTo>
                  <a:pt x="3518197" y="1977796"/>
                  <a:pt x="3533179" y="1970751"/>
                  <a:pt x="3552229" y="1970751"/>
                </a:cubicBezTo>
                <a:close/>
                <a:moveTo>
                  <a:pt x="8212335" y="1969561"/>
                </a:moveTo>
                <a:lnTo>
                  <a:pt x="8212335" y="2801212"/>
                </a:lnTo>
                <a:lnTo>
                  <a:pt x="8324254" y="2801212"/>
                </a:lnTo>
                <a:lnTo>
                  <a:pt x="8324254" y="1969561"/>
                </a:lnTo>
                <a:close/>
                <a:moveTo>
                  <a:pt x="0" y="1969561"/>
                </a:moveTo>
                <a:lnTo>
                  <a:pt x="135136" y="1969561"/>
                </a:lnTo>
                <a:lnTo>
                  <a:pt x="396478" y="2413664"/>
                </a:lnTo>
                <a:lnTo>
                  <a:pt x="652463" y="1969561"/>
                </a:lnTo>
                <a:lnTo>
                  <a:pt x="793552" y="1969561"/>
                </a:lnTo>
                <a:lnTo>
                  <a:pt x="793552" y="2801212"/>
                </a:lnTo>
                <a:lnTo>
                  <a:pt x="680442" y="2801212"/>
                </a:lnTo>
                <a:lnTo>
                  <a:pt x="680442" y="2120770"/>
                </a:lnTo>
                <a:lnTo>
                  <a:pt x="678061" y="2120770"/>
                </a:lnTo>
                <a:lnTo>
                  <a:pt x="396478" y="2612498"/>
                </a:lnTo>
                <a:lnTo>
                  <a:pt x="116086" y="2125532"/>
                </a:lnTo>
                <a:lnTo>
                  <a:pt x="113705" y="2125532"/>
                </a:lnTo>
                <a:lnTo>
                  <a:pt x="113705" y="2801212"/>
                </a:lnTo>
                <a:lnTo>
                  <a:pt x="0" y="2801212"/>
                </a:lnTo>
                <a:close/>
                <a:moveTo>
                  <a:pt x="3831112" y="0"/>
                </a:moveTo>
                <a:lnTo>
                  <a:pt x="10969331" y="39807"/>
                </a:lnTo>
                <a:lnTo>
                  <a:pt x="10969331" y="6980904"/>
                </a:lnTo>
                <a:lnTo>
                  <a:pt x="3831112" y="6931148"/>
                </a:lnTo>
                <a:cubicBezTo>
                  <a:pt x="3831112" y="4617448"/>
                  <a:pt x="7004826" y="2502777"/>
                  <a:pt x="3831112" y="0"/>
                </a:cubicBezTo>
                <a:close/>
              </a:path>
            </a:pathLst>
          </a:custGeom>
          <a:solidFill>
            <a:schemeClr val="tx1">
              <a:lumMod val="85000"/>
              <a:lumOff val="15000"/>
              <a:alpha val="90000"/>
            </a:schemeClr>
          </a:solidFill>
          <a:ln>
            <a:solidFill>
              <a:schemeClr val="bg1">
                <a:lumMod val="50000"/>
              </a:schemeClr>
            </a:solid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9600" dirty="0">
              <a:latin typeface="Abadi" panose="020F0502020204030204" pitchFamily="34" charset="0"/>
            </a:endParaRPr>
          </a:p>
        </p:txBody>
      </p:sp>
      <p:sp>
        <p:nvSpPr>
          <p:cNvPr id="9" name="TextBox 8">
            <a:extLst>
              <a:ext uri="{FF2B5EF4-FFF2-40B4-BE49-F238E27FC236}">
                <a16:creationId xmlns:a16="http://schemas.microsoft.com/office/drawing/2014/main" id="{819D313F-2B0E-99A0-8D25-A5B11120CB56}"/>
              </a:ext>
            </a:extLst>
          </p:cNvPr>
          <p:cNvSpPr txBox="1"/>
          <p:nvPr/>
        </p:nvSpPr>
        <p:spPr>
          <a:xfrm>
            <a:off x="6813755" y="5417574"/>
            <a:ext cx="4237703" cy="923330"/>
          </a:xfrm>
          <a:prstGeom prst="rect">
            <a:avLst/>
          </a:prstGeom>
          <a:noFill/>
        </p:spPr>
        <p:txBody>
          <a:bodyPr wrap="square" rtlCol="0">
            <a:spAutoFit/>
          </a:bodyPr>
          <a:lstStyle/>
          <a:p>
            <a:r>
              <a:rPr lang="en-GB" dirty="0">
                <a:solidFill>
                  <a:schemeClr val="bg1"/>
                </a:solidFill>
              </a:rPr>
              <a:t>LCBB5004 – Lecturer : Samuel Ofori</a:t>
            </a:r>
          </a:p>
          <a:p>
            <a:r>
              <a:rPr lang="en-GB" dirty="0">
                <a:solidFill>
                  <a:schemeClr val="bg1"/>
                </a:solidFill>
              </a:rPr>
              <a:t>Presented by : Sergiu Diaconu </a:t>
            </a:r>
          </a:p>
          <a:p>
            <a:r>
              <a:rPr lang="en-GB" dirty="0">
                <a:solidFill>
                  <a:schemeClr val="bg1"/>
                </a:solidFill>
              </a:rPr>
              <a:t>Student id: 2126929</a:t>
            </a:r>
          </a:p>
        </p:txBody>
      </p:sp>
    </p:spTree>
    <p:extLst>
      <p:ext uri="{BB962C8B-B14F-4D97-AF65-F5344CB8AC3E}">
        <p14:creationId xmlns:p14="http://schemas.microsoft.com/office/powerpoint/2010/main" val="34792461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nodeType="withEffect">
                                  <p:stCondLst>
                                    <p:cond delay="0"/>
                                  </p:stCondLst>
                                  <p:childTnLst>
                                    <p:animScale>
                                      <p:cBhvr>
                                        <p:cTn id="6" dur="10000" fill="hold"/>
                                        <p:tgtEl>
                                          <p:spTgt spid="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group of people giving each other a high five">
            <a:extLst>
              <a:ext uri="{FF2B5EF4-FFF2-40B4-BE49-F238E27FC236}">
                <a16:creationId xmlns:a16="http://schemas.microsoft.com/office/drawing/2014/main" id="{443E0BB7-ABB4-C4A0-041D-620D372282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7247106"/>
          </a:xfrm>
          <a:prstGeom prst="rect">
            <a:avLst/>
          </a:prstGeom>
        </p:spPr>
      </p:pic>
      <p:graphicFrame>
        <p:nvGraphicFramePr>
          <p:cNvPr id="12" name="Table 12">
            <a:extLst>
              <a:ext uri="{FF2B5EF4-FFF2-40B4-BE49-F238E27FC236}">
                <a16:creationId xmlns:a16="http://schemas.microsoft.com/office/drawing/2014/main" id="{25243588-F7E0-28A2-DEE1-74E4825B474B}"/>
              </a:ext>
            </a:extLst>
          </p:cNvPr>
          <p:cNvGraphicFramePr>
            <a:graphicFrameLocks noGrp="1"/>
          </p:cNvGraphicFramePr>
          <p:nvPr>
            <p:extLst>
              <p:ext uri="{D42A27DB-BD31-4B8C-83A1-F6EECF244321}">
                <p14:modId xmlns:p14="http://schemas.microsoft.com/office/powerpoint/2010/main" val="1677692096"/>
              </p:ext>
            </p:extLst>
          </p:nvPr>
        </p:nvGraphicFramePr>
        <p:xfrm>
          <a:off x="0" y="0"/>
          <a:ext cx="12192001" cy="7247106"/>
        </p:xfrm>
        <a:graphic>
          <a:graphicData uri="http://schemas.openxmlformats.org/drawingml/2006/table">
            <a:tbl>
              <a:tblPr firstRow="1" bandRow="1">
                <a:tableStyleId>{073A0DAA-6AF3-43AB-8588-CEC1D06C72B9}</a:tableStyleId>
              </a:tblPr>
              <a:tblGrid>
                <a:gridCol w="2311121">
                  <a:extLst>
                    <a:ext uri="{9D8B030D-6E8A-4147-A177-3AD203B41FA5}">
                      <a16:colId xmlns:a16="http://schemas.microsoft.com/office/drawing/2014/main" val="2171897609"/>
                    </a:ext>
                  </a:extLst>
                </a:gridCol>
                <a:gridCol w="2411604">
                  <a:extLst>
                    <a:ext uri="{9D8B030D-6E8A-4147-A177-3AD203B41FA5}">
                      <a16:colId xmlns:a16="http://schemas.microsoft.com/office/drawing/2014/main" val="2064918620"/>
                    </a:ext>
                  </a:extLst>
                </a:gridCol>
                <a:gridCol w="2532185">
                  <a:extLst>
                    <a:ext uri="{9D8B030D-6E8A-4147-A177-3AD203B41FA5}">
                      <a16:colId xmlns:a16="http://schemas.microsoft.com/office/drawing/2014/main" val="4186685833"/>
                    </a:ext>
                  </a:extLst>
                </a:gridCol>
                <a:gridCol w="2592475">
                  <a:extLst>
                    <a:ext uri="{9D8B030D-6E8A-4147-A177-3AD203B41FA5}">
                      <a16:colId xmlns:a16="http://schemas.microsoft.com/office/drawing/2014/main" val="4264317766"/>
                    </a:ext>
                  </a:extLst>
                </a:gridCol>
                <a:gridCol w="2344616">
                  <a:extLst>
                    <a:ext uri="{9D8B030D-6E8A-4147-A177-3AD203B41FA5}">
                      <a16:colId xmlns:a16="http://schemas.microsoft.com/office/drawing/2014/main" val="3702811734"/>
                    </a:ext>
                  </a:extLst>
                </a:gridCol>
              </a:tblGrid>
              <a:tr h="7247106">
                <a:tc>
                  <a:txBody>
                    <a:bodyPr/>
                    <a:lstStyle/>
                    <a:p>
                      <a:endParaRPr lang="en-GB" dirty="0"/>
                    </a:p>
                    <a:p>
                      <a:endParaRPr lang="en-GB" sz="3600" dirty="0"/>
                    </a:p>
                    <a:p>
                      <a:endParaRPr lang="en-GB" sz="3600" dirty="0"/>
                    </a:p>
                    <a:p>
                      <a:pPr algn="ctr"/>
                      <a:endParaRPr lang="en-GB" sz="3600" dirty="0"/>
                    </a:p>
                    <a:p>
                      <a:pPr algn="ctr"/>
                      <a:r>
                        <a:rPr lang="en-GB" sz="3600" dirty="0"/>
                        <a:t> </a:t>
                      </a:r>
                      <a:r>
                        <a:rPr lang="en-GB" sz="3600" b="0" dirty="0"/>
                        <a:t> 01</a:t>
                      </a:r>
                    </a:p>
                    <a:p>
                      <a:pPr algn="ctr"/>
                      <a:r>
                        <a:rPr lang="en-GB" sz="2000" b="0" dirty="0"/>
                        <a:t>    </a:t>
                      </a:r>
                    </a:p>
                    <a:p>
                      <a:pPr algn="ctr"/>
                      <a:r>
                        <a:rPr lang="en-GB" sz="2000" b="0" dirty="0"/>
                        <a:t>  What is HR?</a:t>
                      </a:r>
                    </a:p>
                    <a:p>
                      <a:pPr marL="342900" indent="-342900" algn="ctr">
                        <a:buFont typeface="Arial" panose="020B0604020202020204" pitchFamily="34" charset="0"/>
                        <a:buChar char="•"/>
                      </a:pPr>
                      <a:endParaRPr lang="en-GB" sz="2000" b="0" dirty="0"/>
                    </a:p>
                    <a:p>
                      <a:pPr marL="342900" indent="-342900" algn="ctr">
                        <a:buFont typeface="Arial" panose="020B0604020202020204" pitchFamily="34" charset="0"/>
                        <a:buChar char="•"/>
                      </a:pPr>
                      <a:r>
                        <a:rPr lang="en-GB" sz="2000" b="0" dirty="0"/>
                        <a:t>Definition </a:t>
                      </a:r>
                    </a:p>
                    <a:p>
                      <a:pPr algn="ctr"/>
                      <a:r>
                        <a:rPr lang="en-GB" sz="2000" b="0" dirty="0"/>
                        <a:t> and</a:t>
                      </a:r>
                    </a:p>
                    <a:p>
                      <a:pPr algn="ctr"/>
                      <a:r>
                        <a:rPr lang="en-GB" sz="2000" b="0" dirty="0"/>
                        <a:t>responsibilities</a:t>
                      </a:r>
                    </a:p>
                    <a:p>
                      <a:pPr algn="ctr"/>
                      <a:endParaRPr lang="en-GB" sz="2000" b="0" dirty="0"/>
                    </a:p>
                    <a:p>
                      <a:pPr algn="ctr"/>
                      <a:r>
                        <a:rPr lang="en-GB" sz="2000" b="0" dirty="0"/>
                        <a:t>            </a:t>
                      </a:r>
                    </a:p>
                    <a:p>
                      <a:pPr algn="ctr"/>
                      <a:endParaRPr lang="en-GB" sz="2000" b="0" dirty="0"/>
                    </a:p>
                    <a:p>
                      <a:pPr algn="ctr"/>
                      <a:endParaRPr lang="en-GB" sz="2000" b="0" dirty="0"/>
                    </a:p>
                    <a:p>
                      <a:pPr algn="ctr"/>
                      <a:r>
                        <a:rPr lang="en-GB" sz="2000" b="0" dirty="0"/>
                        <a:t> Page 3-4</a:t>
                      </a:r>
                    </a:p>
                  </a:txBody>
                  <a:tcPr>
                    <a:solidFill>
                      <a:schemeClr val="dk1">
                        <a:alpha val="50000"/>
                      </a:schemeClr>
                    </a:solidFill>
                  </a:tcPr>
                </a:tc>
                <a:tc>
                  <a:txBody>
                    <a:bodyPr/>
                    <a:lstStyle/>
                    <a:p>
                      <a:endParaRPr lang="en-GB" dirty="0"/>
                    </a:p>
                  </a:txBody>
                  <a:tcPr>
                    <a:solidFill>
                      <a:schemeClr val="dk1">
                        <a:alpha val="50000"/>
                      </a:schemeClr>
                    </a:solidFill>
                  </a:tcPr>
                </a:tc>
                <a:tc>
                  <a:txBody>
                    <a:bodyPr/>
                    <a:lstStyle/>
                    <a:p>
                      <a:endParaRPr lang="en-GB" dirty="0"/>
                    </a:p>
                  </a:txBody>
                  <a:tcPr>
                    <a:solidFill>
                      <a:schemeClr val="dk1">
                        <a:alpha val="50000"/>
                      </a:schemeClr>
                    </a:solidFill>
                  </a:tcPr>
                </a:tc>
                <a:tc>
                  <a:txBody>
                    <a:bodyPr/>
                    <a:lstStyle/>
                    <a:p>
                      <a:endParaRPr lang="en-GB" dirty="0"/>
                    </a:p>
                  </a:txBody>
                  <a:tcPr>
                    <a:solidFill>
                      <a:schemeClr val="dk1">
                        <a:alpha val="50000"/>
                      </a:schemeClr>
                    </a:solidFill>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r>
                        <a:rPr lang="en-GB" sz="3600" b="0" dirty="0"/>
                        <a:t>        05</a:t>
                      </a:r>
                    </a:p>
                    <a:p>
                      <a:endParaRPr lang="en-GB" sz="3600" b="0" dirty="0"/>
                    </a:p>
                    <a:p>
                      <a:pPr algn="ctr"/>
                      <a:r>
                        <a:rPr lang="en-GB" sz="2000" b="0" dirty="0"/>
                        <a:t>Relationships between the </a:t>
                      </a:r>
                      <a:r>
                        <a:rPr lang="en-GB" sz="1800" b="0" kern="1200" dirty="0">
                          <a:solidFill>
                            <a:schemeClr val="lt1"/>
                          </a:solidFill>
                          <a:effectLst/>
                          <a:latin typeface="+mn-lt"/>
                          <a:ea typeface="+mn-ea"/>
                          <a:cs typeface="+mn-cs"/>
                        </a:rPr>
                        <a:t>employer and the employee</a:t>
                      </a:r>
                      <a:endParaRPr lang="en-GB" sz="2000" b="0" dirty="0"/>
                    </a:p>
                    <a:p>
                      <a:pPr algn="ctr"/>
                      <a:endParaRPr lang="en-GB" sz="2000" b="0" dirty="0"/>
                    </a:p>
                    <a:p>
                      <a:pPr algn="ctr"/>
                      <a:endParaRPr lang="en-GB" sz="2000" b="0" dirty="0"/>
                    </a:p>
                    <a:p>
                      <a:pPr algn="ctr"/>
                      <a:endParaRPr lang="en-GB" sz="2000" b="0" dirty="0"/>
                    </a:p>
                    <a:p>
                      <a:pPr algn="ctr"/>
                      <a:endParaRPr lang="en-GB" sz="2000" b="0" dirty="0"/>
                    </a:p>
                    <a:p>
                      <a:pPr algn="ctr"/>
                      <a:endParaRPr lang="en-GB" sz="2000" b="0" dirty="0"/>
                    </a:p>
                    <a:p>
                      <a:pPr algn="ctr"/>
                      <a:r>
                        <a:rPr lang="en-GB" sz="2000" b="0" dirty="0"/>
                        <a:t>Page 10-11</a:t>
                      </a:r>
                    </a:p>
                  </a:txBody>
                  <a:tcPr>
                    <a:solidFill>
                      <a:schemeClr val="dk1">
                        <a:alpha val="50000"/>
                      </a:schemeClr>
                    </a:solidFill>
                  </a:tcPr>
                </a:tc>
                <a:extLst>
                  <a:ext uri="{0D108BD9-81ED-4DB2-BD59-A6C34878D82A}">
                    <a16:rowId xmlns:a16="http://schemas.microsoft.com/office/drawing/2014/main" val="1744961189"/>
                  </a:ext>
                </a:extLst>
              </a:tr>
            </a:tbl>
          </a:graphicData>
        </a:graphic>
      </p:graphicFrame>
      <p:sp>
        <p:nvSpPr>
          <p:cNvPr id="15" name="TextBox 14">
            <a:extLst>
              <a:ext uri="{FF2B5EF4-FFF2-40B4-BE49-F238E27FC236}">
                <a16:creationId xmlns:a16="http://schemas.microsoft.com/office/drawing/2014/main" id="{9E23428F-0400-939B-FBD7-8EDEA688E7F3}"/>
              </a:ext>
            </a:extLst>
          </p:cNvPr>
          <p:cNvSpPr txBox="1"/>
          <p:nvPr/>
        </p:nvSpPr>
        <p:spPr>
          <a:xfrm>
            <a:off x="2563976" y="1980875"/>
            <a:ext cx="1909906" cy="4031873"/>
          </a:xfrm>
          <a:prstGeom prst="rect">
            <a:avLst/>
          </a:prstGeom>
          <a:noFill/>
        </p:spPr>
        <p:txBody>
          <a:bodyPr wrap="square" rtlCol="0">
            <a:spAutoFit/>
          </a:bodyPr>
          <a:lstStyle/>
          <a:p>
            <a:pPr algn="ctr"/>
            <a:r>
              <a:rPr lang="en-GB" sz="3600" dirty="0">
                <a:solidFill>
                  <a:schemeClr val="bg1"/>
                </a:solidFill>
              </a:rPr>
              <a:t>02</a:t>
            </a:r>
          </a:p>
          <a:p>
            <a:pPr algn="ctr"/>
            <a:endParaRPr lang="en-GB" sz="2000" dirty="0">
              <a:solidFill>
                <a:schemeClr val="bg1"/>
              </a:solidFill>
            </a:endParaRPr>
          </a:p>
          <a:p>
            <a:pPr algn="ctr"/>
            <a:r>
              <a:rPr lang="en-GB" sz="2000" dirty="0">
                <a:solidFill>
                  <a:schemeClr val="bg1"/>
                </a:solidFill>
              </a:rPr>
              <a:t>Functional areas of HR</a:t>
            </a:r>
          </a:p>
          <a:p>
            <a:pPr algn="ctr"/>
            <a:endParaRPr lang="en-GB" sz="2400" dirty="0">
              <a:solidFill>
                <a:schemeClr val="bg1"/>
              </a:solidFill>
            </a:endParaRPr>
          </a:p>
          <a:p>
            <a:pPr algn="ctr"/>
            <a:endParaRPr lang="en-GB" sz="2400" dirty="0">
              <a:solidFill>
                <a:schemeClr val="bg1"/>
              </a:solidFill>
            </a:endParaRPr>
          </a:p>
          <a:p>
            <a:pPr algn="ctr"/>
            <a:endParaRPr lang="en-GB" sz="2000" dirty="0">
              <a:solidFill>
                <a:schemeClr val="bg1"/>
              </a:solidFill>
            </a:endParaRPr>
          </a:p>
          <a:p>
            <a:pPr algn="ctr"/>
            <a:endParaRPr lang="en-GB" sz="2400" dirty="0">
              <a:solidFill>
                <a:schemeClr val="bg1"/>
              </a:solidFill>
            </a:endParaRPr>
          </a:p>
          <a:p>
            <a:pPr algn="ctr"/>
            <a:endParaRPr lang="en-GB" sz="2400" dirty="0">
              <a:solidFill>
                <a:schemeClr val="bg1"/>
              </a:solidFill>
            </a:endParaRPr>
          </a:p>
          <a:p>
            <a:pPr algn="ctr"/>
            <a:endParaRPr lang="en-GB" sz="2400" dirty="0">
              <a:solidFill>
                <a:schemeClr val="bg1"/>
              </a:solidFill>
            </a:endParaRPr>
          </a:p>
          <a:p>
            <a:pPr algn="ctr"/>
            <a:r>
              <a:rPr lang="en-GB" sz="2000" dirty="0">
                <a:solidFill>
                  <a:schemeClr val="bg1"/>
                </a:solidFill>
              </a:rPr>
              <a:t>Page 5-6</a:t>
            </a:r>
          </a:p>
        </p:txBody>
      </p:sp>
      <p:sp>
        <p:nvSpPr>
          <p:cNvPr id="16" name="TextBox 15">
            <a:extLst>
              <a:ext uri="{FF2B5EF4-FFF2-40B4-BE49-F238E27FC236}">
                <a16:creationId xmlns:a16="http://schemas.microsoft.com/office/drawing/2014/main" id="{6E555A63-8D56-51B2-7FE4-BE81DA4B2839}"/>
              </a:ext>
            </a:extLst>
          </p:cNvPr>
          <p:cNvSpPr txBox="1"/>
          <p:nvPr/>
        </p:nvSpPr>
        <p:spPr>
          <a:xfrm>
            <a:off x="4765637" y="1980875"/>
            <a:ext cx="2444620" cy="4154984"/>
          </a:xfrm>
          <a:prstGeom prst="rect">
            <a:avLst/>
          </a:prstGeom>
          <a:noFill/>
        </p:spPr>
        <p:txBody>
          <a:bodyPr wrap="square" rtlCol="0">
            <a:spAutoFit/>
          </a:bodyPr>
          <a:lstStyle/>
          <a:p>
            <a:pPr algn="ctr"/>
            <a:r>
              <a:rPr lang="en-GB" sz="3600" dirty="0">
                <a:solidFill>
                  <a:schemeClr val="bg1"/>
                </a:solidFill>
              </a:rPr>
              <a:t>03</a:t>
            </a:r>
          </a:p>
          <a:p>
            <a:pPr algn="ctr"/>
            <a:endParaRPr lang="en-GB" sz="2000" dirty="0">
              <a:solidFill>
                <a:schemeClr val="bg1"/>
              </a:solidFill>
            </a:endParaRPr>
          </a:p>
          <a:p>
            <a:pPr algn="ctr"/>
            <a:r>
              <a:rPr lang="en-GB" sz="2000" dirty="0">
                <a:solidFill>
                  <a:schemeClr val="bg1"/>
                </a:solidFill>
              </a:rPr>
              <a:t>Values</a:t>
            </a: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400" dirty="0">
              <a:solidFill>
                <a:schemeClr val="bg1"/>
              </a:solidFill>
            </a:endParaRPr>
          </a:p>
          <a:p>
            <a:pPr algn="ctr"/>
            <a:r>
              <a:rPr lang="en-GB" sz="2000" dirty="0">
                <a:solidFill>
                  <a:schemeClr val="bg1"/>
                </a:solidFill>
              </a:rPr>
              <a:t>Page 7</a:t>
            </a:r>
          </a:p>
        </p:txBody>
      </p:sp>
      <p:sp>
        <p:nvSpPr>
          <p:cNvPr id="17" name="TextBox 16">
            <a:extLst>
              <a:ext uri="{FF2B5EF4-FFF2-40B4-BE49-F238E27FC236}">
                <a16:creationId xmlns:a16="http://schemas.microsoft.com/office/drawing/2014/main" id="{113488EA-7183-9309-A119-C21126F7B720}"/>
              </a:ext>
            </a:extLst>
          </p:cNvPr>
          <p:cNvSpPr txBox="1"/>
          <p:nvPr/>
        </p:nvSpPr>
        <p:spPr>
          <a:xfrm>
            <a:off x="7502012" y="2067967"/>
            <a:ext cx="2190024" cy="4062651"/>
          </a:xfrm>
          <a:prstGeom prst="rect">
            <a:avLst/>
          </a:prstGeom>
          <a:noFill/>
        </p:spPr>
        <p:txBody>
          <a:bodyPr wrap="square" rtlCol="0">
            <a:spAutoFit/>
          </a:bodyPr>
          <a:lstStyle/>
          <a:p>
            <a:pPr algn="ctr"/>
            <a:r>
              <a:rPr lang="en-GB" sz="3600" dirty="0">
                <a:solidFill>
                  <a:schemeClr val="bg1"/>
                </a:solidFill>
              </a:rPr>
              <a:t>04 </a:t>
            </a:r>
          </a:p>
          <a:p>
            <a:pPr algn="ctr"/>
            <a:endParaRPr lang="en-GB" sz="2000" dirty="0">
              <a:solidFill>
                <a:schemeClr val="bg1"/>
              </a:solidFill>
            </a:endParaRPr>
          </a:p>
          <a:p>
            <a:pPr algn="ctr"/>
            <a:r>
              <a:rPr lang="en-GB" sz="2000" dirty="0">
                <a:solidFill>
                  <a:schemeClr val="bg1"/>
                </a:solidFill>
              </a:rPr>
              <a:t>CIPD Profession</a:t>
            </a:r>
          </a:p>
          <a:p>
            <a:pPr algn="ctr"/>
            <a:r>
              <a:rPr lang="en-GB" sz="2000" dirty="0">
                <a:solidFill>
                  <a:schemeClr val="bg1"/>
                </a:solidFill>
              </a:rPr>
              <a:t>map</a:t>
            </a: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000" dirty="0">
              <a:solidFill>
                <a:schemeClr val="bg1"/>
              </a:solidFill>
            </a:endParaRPr>
          </a:p>
          <a:p>
            <a:pPr algn="ctr"/>
            <a:endParaRPr lang="en-GB" sz="2400" dirty="0">
              <a:solidFill>
                <a:schemeClr val="bg1"/>
              </a:solidFill>
            </a:endParaRPr>
          </a:p>
          <a:p>
            <a:pPr algn="ctr"/>
            <a:r>
              <a:rPr lang="en-GB" dirty="0">
                <a:solidFill>
                  <a:schemeClr val="bg1"/>
                </a:solidFill>
              </a:rPr>
              <a:t>Page 8-9</a:t>
            </a:r>
          </a:p>
        </p:txBody>
      </p:sp>
    </p:spTree>
    <p:extLst>
      <p:ext uri="{BB962C8B-B14F-4D97-AF65-F5344CB8AC3E}">
        <p14:creationId xmlns:p14="http://schemas.microsoft.com/office/powerpoint/2010/main" val="31135865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giving each other a high five">
            <a:extLst>
              <a:ext uri="{FF2B5EF4-FFF2-40B4-BE49-F238E27FC236}">
                <a16:creationId xmlns:a16="http://schemas.microsoft.com/office/drawing/2014/main" id="{C553F554-4CB2-82B1-F9A7-23AE55694A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8" name="Freeform: Shape 17">
            <a:extLst>
              <a:ext uri="{FF2B5EF4-FFF2-40B4-BE49-F238E27FC236}">
                <a16:creationId xmlns:a16="http://schemas.microsoft.com/office/drawing/2014/main" id="{6CFB2A6A-6128-DD8A-4FA0-F95C9A061393}"/>
              </a:ext>
            </a:extLst>
          </p:cNvPr>
          <p:cNvSpPr/>
          <p:nvPr/>
        </p:nvSpPr>
        <p:spPr>
          <a:xfrm>
            <a:off x="-99391" y="0"/>
            <a:ext cx="12291391" cy="6858000"/>
          </a:xfrm>
          <a:custGeom>
            <a:avLst/>
            <a:gdLst/>
            <a:ahLst/>
            <a:cxnLst/>
            <a:rect l="l" t="t" r="r" b="b"/>
            <a:pathLst>
              <a:path w="12291391" h="6977270">
                <a:moveTo>
                  <a:pt x="2881651" y="1374605"/>
                </a:moveTo>
                <a:lnTo>
                  <a:pt x="3061710" y="1374605"/>
                </a:lnTo>
                <a:cubicBezTo>
                  <a:pt x="3103930" y="1374605"/>
                  <a:pt x="3138080" y="1375847"/>
                  <a:pt x="3164157" y="1378331"/>
                </a:cubicBezTo>
                <a:cubicBezTo>
                  <a:pt x="3190235" y="1380814"/>
                  <a:pt x="3213622" y="1384953"/>
                  <a:pt x="3234318" y="1390748"/>
                </a:cubicBezTo>
                <a:cubicBezTo>
                  <a:pt x="3300547" y="1409789"/>
                  <a:pt x="3347735" y="1441041"/>
                  <a:pt x="3375882" y="1484503"/>
                </a:cubicBezTo>
                <a:cubicBezTo>
                  <a:pt x="3404029" y="1527966"/>
                  <a:pt x="3418102" y="1581155"/>
                  <a:pt x="3418102" y="1644073"/>
                </a:cubicBezTo>
                <a:cubicBezTo>
                  <a:pt x="3418102" y="1682982"/>
                  <a:pt x="3411686" y="1718994"/>
                  <a:pt x="3398854" y="1752108"/>
                </a:cubicBezTo>
                <a:cubicBezTo>
                  <a:pt x="3386023" y="1785222"/>
                  <a:pt x="3365947" y="1813990"/>
                  <a:pt x="3338628" y="1838412"/>
                </a:cubicBezTo>
                <a:cubicBezTo>
                  <a:pt x="3311308" y="1862834"/>
                  <a:pt x="3277159" y="1881874"/>
                  <a:pt x="3236181" y="1895534"/>
                </a:cubicBezTo>
                <a:cubicBezTo>
                  <a:pt x="3195202" y="1909194"/>
                  <a:pt x="3146565" y="1916023"/>
                  <a:pt x="3090271" y="1916023"/>
                </a:cubicBezTo>
                <a:lnTo>
                  <a:pt x="2881651" y="1916023"/>
                </a:lnTo>
                <a:close/>
                <a:moveTo>
                  <a:pt x="2747538" y="1198272"/>
                </a:moveTo>
                <a:cubicBezTo>
                  <a:pt x="2728498" y="1198272"/>
                  <a:pt x="2710492" y="1204688"/>
                  <a:pt x="2693521" y="1217519"/>
                </a:cubicBezTo>
                <a:cubicBezTo>
                  <a:pt x="2676550" y="1230351"/>
                  <a:pt x="2668064" y="1252910"/>
                  <a:pt x="2668064" y="1285197"/>
                </a:cubicBezTo>
                <a:lnTo>
                  <a:pt x="2668064" y="2772855"/>
                </a:lnTo>
                <a:cubicBezTo>
                  <a:pt x="2668064" y="2779478"/>
                  <a:pt x="2669720" y="2785273"/>
                  <a:pt x="2673031" y="2790240"/>
                </a:cubicBezTo>
                <a:cubicBezTo>
                  <a:pt x="2676343" y="2795207"/>
                  <a:pt x="2682138" y="2799139"/>
                  <a:pt x="2690416" y="2802037"/>
                </a:cubicBezTo>
                <a:cubicBezTo>
                  <a:pt x="2698695" y="2804934"/>
                  <a:pt x="2709664" y="2807418"/>
                  <a:pt x="2723324" y="2809488"/>
                </a:cubicBezTo>
                <a:cubicBezTo>
                  <a:pt x="2736983" y="2811557"/>
                  <a:pt x="2754161" y="2812592"/>
                  <a:pt x="2774858" y="2812592"/>
                </a:cubicBezTo>
                <a:cubicBezTo>
                  <a:pt x="2795554" y="2812592"/>
                  <a:pt x="2812732" y="2811557"/>
                  <a:pt x="2826392" y="2809488"/>
                </a:cubicBezTo>
                <a:cubicBezTo>
                  <a:pt x="2840051" y="2807418"/>
                  <a:pt x="2850813" y="2804934"/>
                  <a:pt x="2858678" y="2802037"/>
                </a:cubicBezTo>
                <a:cubicBezTo>
                  <a:pt x="2866543" y="2799139"/>
                  <a:pt x="2872338" y="2795207"/>
                  <a:pt x="2876063" y="2790240"/>
                </a:cubicBezTo>
                <a:cubicBezTo>
                  <a:pt x="2879788" y="2785273"/>
                  <a:pt x="2881651" y="2779478"/>
                  <a:pt x="2881651" y="2772855"/>
                </a:cubicBezTo>
                <a:lnTo>
                  <a:pt x="2881651" y="2088631"/>
                </a:lnTo>
                <a:lnTo>
                  <a:pt x="3024456" y="2088631"/>
                </a:lnTo>
                <a:cubicBezTo>
                  <a:pt x="3073300" y="2088631"/>
                  <a:pt x="3115106" y="2095875"/>
                  <a:pt x="3149877" y="2110363"/>
                </a:cubicBezTo>
                <a:cubicBezTo>
                  <a:pt x="3184647" y="2124850"/>
                  <a:pt x="3214863" y="2145133"/>
                  <a:pt x="3240527" y="2171210"/>
                </a:cubicBezTo>
                <a:cubicBezTo>
                  <a:pt x="3266191" y="2197288"/>
                  <a:pt x="3288336" y="2228332"/>
                  <a:pt x="3306962" y="2264344"/>
                </a:cubicBezTo>
                <a:cubicBezTo>
                  <a:pt x="3325589" y="2300356"/>
                  <a:pt x="3343595" y="2339886"/>
                  <a:pt x="3360980" y="2382934"/>
                </a:cubicBezTo>
                <a:lnTo>
                  <a:pt x="3508752" y="2761679"/>
                </a:lnTo>
                <a:cubicBezTo>
                  <a:pt x="3512064" y="2771613"/>
                  <a:pt x="3515996" y="2779892"/>
                  <a:pt x="3520550" y="2786514"/>
                </a:cubicBezTo>
                <a:cubicBezTo>
                  <a:pt x="3525103" y="2793137"/>
                  <a:pt x="3531518" y="2798311"/>
                  <a:pt x="3539797" y="2802037"/>
                </a:cubicBezTo>
                <a:cubicBezTo>
                  <a:pt x="3548076" y="2805762"/>
                  <a:pt x="3559045" y="2808453"/>
                  <a:pt x="3572705" y="2810109"/>
                </a:cubicBezTo>
                <a:cubicBezTo>
                  <a:pt x="3586364" y="2811764"/>
                  <a:pt x="3603956" y="2812592"/>
                  <a:pt x="3625480" y="2812592"/>
                </a:cubicBezTo>
                <a:cubicBezTo>
                  <a:pt x="3650316" y="2812592"/>
                  <a:pt x="3670185" y="2811764"/>
                  <a:pt x="3685086" y="2810109"/>
                </a:cubicBezTo>
                <a:cubicBezTo>
                  <a:pt x="3699987" y="2808453"/>
                  <a:pt x="3711577" y="2805969"/>
                  <a:pt x="3719856" y="2802658"/>
                </a:cubicBezTo>
                <a:cubicBezTo>
                  <a:pt x="3728135" y="2799346"/>
                  <a:pt x="3733515" y="2795207"/>
                  <a:pt x="3735999" y="2790240"/>
                </a:cubicBezTo>
                <a:cubicBezTo>
                  <a:pt x="3738483" y="2785273"/>
                  <a:pt x="3739724" y="2779478"/>
                  <a:pt x="3739724" y="2772855"/>
                </a:cubicBezTo>
                <a:cubicBezTo>
                  <a:pt x="3739724" y="2766232"/>
                  <a:pt x="3738069" y="2756919"/>
                  <a:pt x="3734757" y="2744915"/>
                </a:cubicBezTo>
                <a:cubicBezTo>
                  <a:pt x="3731446" y="2732911"/>
                  <a:pt x="3723995" y="2712007"/>
                  <a:pt x="3712405" y="2682205"/>
                </a:cubicBezTo>
                <a:lnTo>
                  <a:pt x="3568358" y="2328296"/>
                </a:lnTo>
                <a:cubicBezTo>
                  <a:pt x="3551801" y="2287731"/>
                  <a:pt x="3535244" y="2251305"/>
                  <a:pt x="3518687" y="2219019"/>
                </a:cubicBezTo>
                <a:cubicBezTo>
                  <a:pt x="3502130" y="2186732"/>
                  <a:pt x="3484538" y="2158171"/>
                  <a:pt x="3465911" y="2133336"/>
                </a:cubicBezTo>
                <a:cubicBezTo>
                  <a:pt x="3447284" y="2108500"/>
                  <a:pt x="3427208" y="2087183"/>
                  <a:pt x="3405684" y="2069384"/>
                </a:cubicBezTo>
                <a:cubicBezTo>
                  <a:pt x="3384160" y="2051585"/>
                  <a:pt x="3360152" y="2036890"/>
                  <a:pt x="3333661" y="2025300"/>
                </a:cubicBezTo>
                <a:cubicBezTo>
                  <a:pt x="3380849" y="2008743"/>
                  <a:pt x="3423483" y="1988461"/>
                  <a:pt x="3461565" y="1964453"/>
                </a:cubicBezTo>
                <a:cubicBezTo>
                  <a:pt x="3499646" y="1940445"/>
                  <a:pt x="3532347" y="1912091"/>
                  <a:pt x="3559666" y="1879391"/>
                </a:cubicBezTo>
                <a:cubicBezTo>
                  <a:pt x="3586985" y="1846690"/>
                  <a:pt x="3607888" y="1809023"/>
                  <a:pt x="3622376" y="1766388"/>
                </a:cubicBezTo>
                <a:cubicBezTo>
                  <a:pt x="3636863" y="1723754"/>
                  <a:pt x="3644107" y="1675531"/>
                  <a:pt x="3644107" y="1621720"/>
                </a:cubicBezTo>
                <a:cubicBezTo>
                  <a:pt x="3644107" y="1566254"/>
                  <a:pt x="3636035" y="1515548"/>
                  <a:pt x="3619892" y="1469602"/>
                </a:cubicBezTo>
                <a:cubicBezTo>
                  <a:pt x="3603749" y="1423656"/>
                  <a:pt x="3579534" y="1382884"/>
                  <a:pt x="3547248" y="1347286"/>
                </a:cubicBezTo>
                <a:cubicBezTo>
                  <a:pt x="3514961" y="1311688"/>
                  <a:pt x="3475017" y="1282299"/>
                  <a:pt x="3427415" y="1259119"/>
                </a:cubicBezTo>
                <a:cubicBezTo>
                  <a:pt x="3379814" y="1235939"/>
                  <a:pt x="3324968" y="1218968"/>
                  <a:pt x="3262879" y="1208206"/>
                </a:cubicBezTo>
                <a:cubicBezTo>
                  <a:pt x="3241355" y="1205723"/>
                  <a:pt x="3217140" y="1203446"/>
                  <a:pt x="3190235" y="1201376"/>
                </a:cubicBezTo>
                <a:cubicBezTo>
                  <a:pt x="3163330" y="1199307"/>
                  <a:pt x="3129594" y="1198272"/>
                  <a:pt x="3089029" y="1198272"/>
                </a:cubicBezTo>
                <a:close/>
                <a:moveTo>
                  <a:pt x="1193708" y="1190821"/>
                </a:moveTo>
                <a:cubicBezTo>
                  <a:pt x="1173839" y="1190821"/>
                  <a:pt x="1156868" y="1191856"/>
                  <a:pt x="1142795" y="1193926"/>
                </a:cubicBezTo>
                <a:cubicBezTo>
                  <a:pt x="1128721" y="1195995"/>
                  <a:pt x="1117545" y="1198479"/>
                  <a:pt x="1109266" y="1201376"/>
                </a:cubicBezTo>
                <a:cubicBezTo>
                  <a:pt x="1100988" y="1204274"/>
                  <a:pt x="1095193" y="1208206"/>
                  <a:pt x="1091881" y="1213173"/>
                </a:cubicBezTo>
                <a:cubicBezTo>
                  <a:pt x="1088570" y="1218140"/>
                  <a:pt x="1086914" y="1223935"/>
                  <a:pt x="1086914" y="1230558"/>
                </a:cubicBezTo>
                <a:lnTo>
                  <a:pt x="1086914" y="2772855"/>
                </a:lnTo>
                <a:cubicBezTo>
                  <a:pt x="1086914" y="2779478"/>
                  <a:pt x="1088570" y="2785273"/>
                  <a:pt x="1091881" y="2790240"/>
                </a:cubicBezTo>
                <a:cubicBezTo>
                  <a:pt x="1095193" y="2795207"/>
                  <a:pt x="1100988" y="2799139"/>
                  <a:pt x="1109266" y="2802037"/>
                </a:cubicBezTo>
                <a:cubicBezTo>
                  <a:pt x="1117545" y="2804934"/>
                  <a:pt x="1128721" y="2807418"/>
                  <a:pt x="1142795" y="2809488"/>
                </a:cubicBezTo>
                <a:cubicBezTo>
                  <a:pt x="1156868" y="2811557"/>
                  <a:pt x="1173839" y="2812592"/>
                  <a:pt x="1193708" y="2812592"/>
                </a:cubicBezTo>
                <a:cubicBezTo>
                  <a:pt x="1214404" y="2812592"/>
                  <a:pt x="1231582" y="2811557"/>
                  <a:pt x="1245242" y="2809488"/>
                </a:cubicBezTo>
                <a:cubicBezTo>
                  <a:pt x="1258902" y="2807418"/>
                  <a:pt x="1269871" y="2804934"/>
                  <a:pt x="1278149" y="2802037"/>
                </a:cubicBezTo>
                <a:cubicBezTo>
                  <a:pt x="1286428" y="2799139"/>
                  <a:pt x="1292223" y="2795207"/>
                  <a:pt x="1295534" y="2790240"/>
                </a:cubicBezTo>
                <a:cubicBezTo>
                  <a:pt x="1298845" y="2785273"/>
                  <a:pt x="1300501" y="2779478"/>
                  <a:pt x="1300501" y="2772855"/>
                </a:cubicBezTo>
                <a:lnTo>
                  <a:pt x="1300501" y="2060070"/>
                </a:lnTo>
                <a:lnTo>
                  <a:pt x="2031912" y="2060070"/>
                </a:lnTo>
                <a:lnTo>
                  <a:pt x="2031912" y="2772855"/>
                </a:lnTo>
                <a:cubicBezTo>
                  <a:pt x="2031912" y="2779478"/>
                  <a:pt x="2033568" y="2785273"/>
                  <a:pt x="2036880" y="2790240"/>
                </a:cubicBezTo>
                <a:cubicBezTo>
                  <a:pt x="2040191" y="2795207"/>
                  <a:pt x="2045986" y="2799139"/>
                  <a:pt x="2054264" y="2802037"/>
                </a:cubicBezTo>
                <a:cubicBezTo>
                  <a:pt x="2062543" y="2804934"/>
                  <a:pt x="2073305" y="2807418"/>
                  <a:pt x="2086551" y="2809488"/>
                </a:cubicBezTo>
                <a:cubicBezTo>
                  <a:pt x="2099797" y="2811557"/>
                  <a:pt x="2117182" y="2812592"/>
                  <a:pt x="2138706" y="2812592"/>
                </a:cubicBezTo>
                <a:cubicBezTo>
                  <a:pt x="2158575" y="2812592"/>
                  <a:pt x="2175338" y="2811557"/>
                  <a:pt x="2188998" y="2809488"/>
                </a:cubicBezTo>
                <a:cubicBezTo>
                  <a:pt x="2202658" y="2807418"/>
                  <a:pt x="2213627" y="2804934"/>
                  <a:pt x="2221906" y="2802037"/>
                </a:cubicBezTo>
                <a:cubicBezTo>
                  <a:pt x="2230184" y="2799139"/>
                  <a:pt x="2235979" y="2795207"/>
                  <a:pt x="2239291" y="2790240"/>
                </a:cubicBezTo>
                <a:cubicBezTo>
                  <a:pt x="2242602" y="2785273"/>
                  <a:pt x="2244258" y="2779478"/>
                  <a:pt x="2244258" y="2772855"/>
                </a:cubicBezTo>
                <a:lnTo>
                  <a:pt x="2244258" y="1230558"/>
                </a:lnTo>
                <a:cubicBezTo>
                  <a:pt x="2244258" y="1223935"/>
                  <a:pt x="2242602" y="1218140"/>
                  <a:pt x="2239291" y="1213173"/>
                </a:cubicBezTo>
                <a:cubicBezTo>
                  <a:pt x="2235979" y="1208206"/>
                  <a:pt x="2230184" y="1204274"/>
                  <a:pt x="2221906" y="1201376"/>
                </a:cubicBezTo>
                <a:cubicBezTo>
                  <a:pt x="2213627" y="1198479"/>
                  <a:pt x="2202658" y="1195995"/>
                  <a:pt x="2188998" y="1193926"/>
                </a:cubicBezTo>
                <a:cubicBezTo>
                  <a:pt x="2175338" y="1191856"/>
                  <a:pt x="2158575" y="1190821"/>
                  <a:pt x="2138706" y="1190821"/>
                </a:cubicBezTo>
                <a:cubicBezTo>
                  <a:pt x="2117182" y="1190821"/>
                  <a:pt x="2099797" y="1191856"/>
                  <a:pt x="2086551" y="1193926"/>
                </a:cubicBezTo>
                <a:cubicBezTo>
                  <a:pt x="2073305" y="1195995"/>
                  <a:pt x="2062543" y="1198479"/>
                  <a:pt x="2054264" y="1201376"/>
                </a:cubicBezTo>
                <a:cubicBezTo>
                  <a:pt x="2045986" y="1204274"/>
                  <a:pt x="2040191" y="1208206"/>
                  <a:pt x="2036880" y="1213173"/>
                </a:cubicBezTo>
                <a:cubicBezTo>
                  <a:pt x="2033568" y="1218140"/>
                  <a:pt x="2031912" y="1223935"/>
                  <a:pt x="2031912" y="1230558"/>
                </a:cubicBezTo>
                <a:lnTo>
                  <a:pt x="2031912" y="1873803"/>
                </a:lnTo>
                <a:lnTo>
                  <a:pt x="1300501" y="1873803"/>
                </a:lnTo>
                <a:lnTo>
                  <a:pt x="1300501" y="1230558"/>
                </a:lnTo>
                <a:cubicBezTo>
                  <a:pt x="1300501" y="1223935"/>
                  <a:pt x="1298845" y="1218140"/>
                  <a:pt x="1295534" y="1213173"/>
                </a:cubicBezTo>
                <a:cubicBezTo>
                  <a:pt x="1292223" y="1208206"/>
                  <a:pt x="1286428" y="1204274"/>
                  <a:pt x="1278149" y="1201376"/>
                </a:cubicBezTo>
                <a:cubicBezTo>
                  <a:pt x="1269871" y="1198479"/>
                  <a:pt x="1258902" y="1195995"/>
                  <a:pt x="1245242" y="1193926"/>
                </a:cubicBezTo>
                <a:cubicBezTo>
                  <a:pt x="1231582" y="1191856"/>
                  <a:pt x="1214404" y="1190821"/>
                  <a:pt x="1193708" y="1190821"/>
                </a:cubicBezTo>
                <a:close/>
                <a:moveTo>
                  <a:pt x="0" y="0"/>
                </a:moveTo>
                <a:lnTo>
                  <a:pt x="12291391" y="0"/>
                </a:lnTo>
                <a:lnTo>
                  <a:pt x="12291391" y="6977270"/>
                </a:lnTo>
                <a:lnTo>
                  <a:pt x="0" y="6977270"/>
                </a:lnTo>
                <a:close/>
              </a:path>
            </a:pathLst>
          </a:custGeom>
          <a:gradFill flip="none" rotWithShape="1">
            <a:gsLst>
              <a:gs pos="30000">
                <a:schemeClr val="tx1">
                  <a:alpha val="85000"/>
                  <a:lumMod val="0"/>
                </a:schemeClr>
              </a:gs>
              <a:gs pos="100000">
                <a:srgbClr val="7030A0">
                  <a:alpha val="0"/>
                </a:srgbClr>
              </a:gs>
              <a:gs pos="83000">
                <a:srgbClr val="002060">
                  <a:alpha val="0"/>
                </a:srgbClr>
              </a:gs>
              <a:gs pos="100000">
                <a:schemeClr val="accent1">
                  <a:lumMod val="30000"/>
                  <a:lumOff val="70000"/>
                </a:schemeClr>
              </a:gs>
            </a:gsLst>
            <a:lin ang="0" scaled="0"/>
            <a:tileRect/>
          </a:gra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marL="285750" indent="-285750" algn="ctr">
              <a:buFont typeface="Arial" panose="020B0604020202020204" pitchFamily="34" charset="0"/>
              <a:buChar char="•"/>
            </a:pPr>
            <a:r>
              <a:rPr lang="en-GB" sz="2000" dirty="0"/>
              <a:t>“The term ‘human resource management’ (HRM) has been defined in a number of different ways. Nowadays ‘HRM’ is much more frequently and simply used to refer to the range of different activities that are involved in the management of the relationship an organisation has with its people. “</a:t>
            </a:r>
          </a:p>
          <a:p>
            <a:pPr marL="285750" indent="-285750" algn="ctr">
              <a:buFont typeface="Arial" panose="020B0604020202020204" pitchFamily="34" charset="0"/>
              <a:buChar char="•"/>
            </a:pPr>
            <a:r>
              <a:rPr lang="en-GB" sz="2000" dirty="0"/>
              <a:t>The majority of large businesses have established a specialized HR department with the responsibility of managing the company's relationship with its employees in an efficient and effective manner. The existence of such a function is nothing new; managers who specialize in people management have been employed at senior levels in organizations for more than a century although  the role's nature has changed significantly over time, and this steady evolution continues today.</a:t>
            </a:r>
          </a:p>
        </p:txBody>
      </p:sp>
    </p:spTree>
    <p:extLst>
      <p:ext uri="{BB962C8B-B14F-4D97-AF65-F5344CB8AC3E}">
        <p14:creationId xmlns:p14="http://schemas.microsoft.com/office/powerpoint/2010/main" val="2611109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11" descr="A group of people giving each other a high five&#10;&#10;Description automatically generated">
            <a:extLst>
              <a:ext uri="{FF2B5EF4-FFF2-40B4-BE49-F238E27FC236}">
                <a16:creationId xmlns:a16="http://schemas.microsoft.com/office/drawing/2014/main" id="{C0AF4A91-8925-EE88-30A4-654F52835050}"/>
              </a:ext>
            </a:extLst>
          </p:cNvPr>
          <p:cNvPicPr>
            <a:picLocks noChangeAspect="1"/>
          </p:cNvPicPr>
          <p:nvPr/>
        </p:nvPicPr>
        <p:blipFill rotWithShape="1">
          <a:blip r:embed="rId2">
            <a:extLst>
              <a:ext uri="{28A0092B-C50C-407E-A947-70E740481C1C}">
                <a14:useLocalDpi xmlns:a14="http://schemas.microsoft.com/office/drawing/2010/main" val="0"/>
              </a:ext>
            </a:extLst>
          </a:blip>
          <a:srcRect l="11095" r="1" b="1"/>
          <a:stretch/>
        </p:blipFill>
        <p:spPr>
          <a:xfrm>
            <a:off x="0" y="-26000"/>
            <a:ext cx="12224137" cy="6874803"/>
          </a:xfrm>
          <a:prstGeom prst="rect">
            <a:avLst/>
          </a:prstGeom>
        </p:spPr>
      </p:pic>
      <p:sp>
        <p:nvSpPr>
          <p:cNvPr id="38" name="Freeform: Shape 37">
            <a:extLst>
              <a:ext uri="{FF2B5EF4-FFF2-40B4-BE49-F238E27FC236}">
                <a16:creationId xmlns:a16="http://schemas.microsoft.com/office/drawing/2014/main" id="{800A8241-D322-0213-0901-1C74255420D4}"/>
              </a:ext>
            </a:extLst>
          </p:cNvPr>
          <p:cNvSpPr/>
          <p:nvPr/>
        </p:nvSpPr>
        <p:spPr>
          <a:xfrm>
            <a:off x="0" y="-35197"/>
            <a:ext cx="12190476" cy="6893197"/>
          </a:xfrm>
          <a:custGeom>
            <a:avLst/>
            <a:gdLst/>
            <a:ahLst/>
            <a:cxnLst/>
            <a:rect l="l" t="t" r="r" b="b"/>
            <a:pathLst>
              <a:path w="12158319" h="6865915">
                <a:moveTo>
                  <a:pt x="10096993" y="6858000"/>
                </a:moveTo>
                <a:lnTo>
                  <a:pt x="10311435" y="6858000"/>
                </a:lnTo>
                <a:lnTo>
                  <a:pt x="10291364" y="6861650"/>
                </a:lnTo>
                <a:cubicBezTo>
                  <a:pt x="10265473" y="6864494"/>
                  <a:pt x="10237145" y="6865915"/>
                  <a:pt x="10206384" y="6865915"/>
                </a:cubicBezTo>
                <a:cubicBezTo>
                  <a:pt x="10173570" y="6865915"/>
                  <a:pt x="10143834" y="6864494"/>
                  <a:pt x="10117174" y="6861650"/>
                </a:cubicBezTo>
                <a:close/>
                <a:moveTo>
                  <a:pt x="10240222" y="2572559"/>
                </a:moveTo>
                <a:cubicBezTo>
                  <a:pt x="10133581" y="2572559"/>
                  <a:pt x="10030527" y="2581865"/>
                  <a:pt x="9931064" y="2600478"/>
                </a:cubicBezTo>
                <a:cubicBezTo>
                  <a:pt x="9831600" y="2619091"/>
                  <a:pt x="9740339" y="2641840"/>
                  <a:pt x="9657282" y="2668725"/>
                </a:cubicBezTo>
                <a:cubicBezTo>
                  <a:pt x="9574225" y="2695610"/>
                  <a:pt x="9503472" y="2725081"/>
                  <a:pt x="9445024" y="2757136"/>
                </a:cubicBezTo>
                <a:cubicBezTo>
                  <a:pt x="9386577" y="2789192"/>
                  <a:pt x="9347098" y="2815042"/>
                  <a:pt x="9326590" y="2834690"/>
                </a:cubicBezTo>
                <a:cubicBezTo>
                  <a:pt x="9306082" y="2854337"/>
                  <a:pt x="9292752" y="2877085"/>
                  <a:pt x="9286600" y="2902937"/>
                </a:cubicBezTo>
                <a:cubicBezTo>
                  <a:pt x="9280447" y="2928788"/>
                  <a:pt x="9277371" y="2966530"/>
                  <a:pt x="9277371" y="3016164"/>
                </a:cubicBezTo>
                <a:cubicBezTo>
                  <a:pt x="9277371" y="3061662"/>
                  <a:pt x="9279422" y="3099406"/>
                  <a:pt x="9283523" y="3129392"/>
                </a:cubicBezTo>
                <a:cubicBezTo>
                  <a:pt x="9287625" y="3159380"/>
                  <a:pt x="9293777" y="3183163"/>
                  <a:pt x="9301981" y="3200742"/>
                </a:cubicBezTo>
                <a:cubicBezTo>
                  <a:pt x="9310184" y="3218320"/>
                  <a:pt x="9319925" y="3230212"/>
                  <a:pt x="9331204" y="3236416"/>
                </a:cubicBezTo>
                <a:cubicBezTo>
                  <a:pt x="9342484" y="3242621"/>
                  <a:pt x="9355301" y="3245723"/>
                  <a:pt x="9369657" y="3245723"/>
                </a:cubicBezTo>
                <a:cubicBezTo>
                  <a:pt x="9390165" y="3245723"/>
                  <a:pt x="9421440" y="3233314"/>
                  <a:pt x="9463481" y="3208497"/>
                </a:cubicBezTo>
                <a:cubicBezTo>
                  <a:pt x="9505523" y="3183680"/>
                  <a:pt x="9559356" y="3155761"/>
                  <a:pt x="9624982" y="3124739"/>
                </a:cubicBezTo>
                <a:cubicBezTo>
                  <a:pt x="9690607" y="3093718"/>
                  <a:pt x="9768025" y="3065282"/>
                  <a:pt x="9857234" y="3039430"/>
                </a:cubicBezTo>
                <a:cubicBezTo>
                  <a:pt x="9946444" y="3013579"/>
                  <a:pt x="10050523" y="3000654"/>
                  <a:pt x="10169469" y="3000654"/>
                </a:cubicBezTo>
                <a:cubicBezTo>
                  <a:pt x="10304822" y="3000654"/>
                  <a:pt x="10422230" y="3020301"/>
                  <a:pt x="10521694" y="3059594"/>
                </a:cubicBezTo>
                <a:cubicBezTo>
                  <a:pt x="10621158" y="3098888"/>
                  <a:pt x="10703703" y="3154210"/>
                  <a:pt x="10769329" y="3225559"/>
                </a:cubicBezTo>
                <a:cubicBezTo>
                  <a:pt x="10834953" y="3296908"/>
                  <a:pt x="10884173" y="3381700"/>
                  <a:pt x="10916986" y="3479934"/>
                </a:cubicBezTo>
                <a:cubicBezTo>
                  <a:pt x="10949799" y="3578168"/>
                  <a:pt x="10966205" y="3686226"/>
                  <a:pt x="10966205" y="3804107"/>
                </a:cubicBezTo>
                <a:cubicBezTo>
                  <a:pt x="10966205" y="3907511"/>
                  <a:pt x="10952875" y="4006780"/>
                  <a:pt x="10926215" y="4101912"/>
                </a:cubicBezTo>
                <a:cubicBezTo>
                  <a:pt x="10899554" y="4197044"/>
                  <a:pt x="10856999" y="4279768"/>
                  <a:pt x="10798552" y="4350083"/>
                </a:cubicBezTo>
                <a:cubicBezTo>
                  <a:pt x="10740104" y="4420398"/>
                  <a:pt x="10663712" y="4476754"/>
                  <a:pt x="10569375" y="4519149"/>
                </a:cubicBezTo>
                <a:cubicBezTo>
                  <a:pt x="10475038" y="4561545"/>
                  <a:pt x="10361219" y="4582743"/>
                  <a:pt x="10227917" y="4582743"/>
                </a:cubicBezTo>
                <a:lnTo>
                  <a:pt x="10160241" y="4582743"/>
                </a:lnTo>
                <a:cubicBezTo>
                  <a:pt x="10123326" y="4582743"/>
                  <a:pt x="10090514" y="4586362"/>
                  <a:pt x="10061802" y="4593601"/>
                </a:cubicBezTo>
                <a:cubicBezTo>
                  <a:pt x="10033091" y="4600839"/>
                  <a:pt x="10009507" y="4614282"/>
                  <a:pt x="9991049" y="4633928"/>
                </a:cubicBezTo>
                <a:cubicBezTo>
                  <a:pt x="9972592" y="4653575"/>
                  <a:pt x="9958750" y="4678392"/>
                  <a:pt x="9949520" y="4708380"/>
                </a:cubicBezTo>
                <a:cubicBezTo>
                  <a:pt x="9940292" y="4738367"/>
                  <a:pt x="9936703" y="4777144"/>
                  <a:pt x="9938754" y="4824710"/>
                </a:cubicBezTo>
                <a:lnTo>
                  <a:pt x="9957212" y="5684002"/>
                </a:lnTo>
                <a:cubicBezTo>
                  <a:pt x="9957212" y="5700547"/>
                  <a:pt x="9961313" y="5715023"/>
                  <a:pt x="9969516" y="5727431"/>
                </a:cubicBezTo>
                <a:cubicBezTo>
                  <a:pt x="9977720" y="5739840"/>
                  <a:pt x="9991049" y="5749663"/>
                  <a:pt x="10009507" y="5756902"/>
                </a:cubicBezTo>
                <a:cubicBezTo>
                  <a:pt x="10027964" y="5764140"/>
                  <a:pt x="10052574" y="5769310"/>
                  <a:pt x="10083335" y="5772412"/>
                </a:cubicBezTo>
                <a:cubicBezTo>
                  <a:pt x="10114098" y="5775515"/>
                  <a:pt x="10151012" y="5777066"/>
                  <a:pt x="10194079" y="5777066"/>
                </a:cubicBezTo>
                <a:cubicBezTo>
                  <a:pt x="10274060" y="5777066"/>
                  <a:pt x="10331995" y="5769310"/>
                  <a:pt x="10367884" y="5753800"/>
                </a:cubicBezTo>
                <a:cubicBezTo>
                  <a:pt x="10403773" y="5738289"/>
                  <a:pt x="10421717" y="5715023"/>
                  <a:pt x="10421717" y="5684002"/>
                </a:cubicBezTo>
                <a:lnTo>
                  <a:pt x="10443251" y="4936387"/>
                </a:lnTo>
                <a:cubicBezTo>
                  <a:pt x="10601162" y="4926046"/>
                  <a:pt x="10744718" y="4892957"/>
                  <a:pt x="10873919" y="4837118"/>
                </a:cubicBezTo>
                <a:cubicBezTo>
                  <a:pt x="11003120" y="4781280"/>
                  <a:pt x="11113863" y="4703726"/>
                  <a:pt x="11206149" y="4604458"/>
                </a:cubicBezTo>
                <a:cubicBezTo>
                  <a:pt x="11298435" y="4505190"/>
                  <a:pt x="11370213" y="4385240"/>
                  <a:pt x="11421482" y="4244610"/>
                </a:cubicBezTo>
                <a:cubicBezTo>
                  <a:pt x="11472753" y="4103980"/>
                  <a:pt x="11498388" y="3942669"/>
                  <a:pt x="11498388" y="3760677"/>
                </a:cubicBezTo>
                <a:cubicBezTo>
                  <a:pt x="11498388" y="3599366"/>
                  <a:pt x="11473778" y="3446327"/>
                  <a:pt x="11424559" y="3301561"/>
                </a:cubicBezTo>
                <a:cubicBezTo>
                  <a:pt x="11375339" y="3156795"/>
                  <a:pt x="11299460" y="3030641"/>
                  <a:pt x="11196920" y="2923100"/>
                </a:cubicBezTo>
                <a:cubicBezTo>
                  <a:pt x="11094380" y="2815560"/>
                  <a:pt x="10964154" y="2730251"/>
                  <a:pt x="10806242" y="2667174"/>
                </a:cubicBezTo>
                <a:cubicBezTo>
                  <a:pt x="10648331" y="2604097"/>
                  <a:pt x="10459657" y="2572559"/>
                  <a:pt x="10240222" y="2572559"/>
                </a:cubicBezTo>
                <a:close/>
                <a:moveTo>
                  <a:pt x="3736673" y="766723"/>
                </a:moveTo>
                <a:cubicBezTo>
                  <a:pt x="3730323" y="766723"/>
                  <a:pt x="3725163" y="767269"/>
                  <a:pt x="3721195" y="768360"/>
                </a:cubicBezTo>
                <a:cubicBezTo>
                  <a:pt x="3717226" y="769452"/>
                  <a:pt x="3714001" y="771238"/>
                  <a:pt x="3711521" y="773718"/>
                </a:cubicBezTo>
                <a:cubicBezTo>
                  <a:pt x="3709041" y="776198"/>
                  <a:pt x="3707354" y="779671"/>
                  <a:pt x="3706461" y="784136"/>
                </a:cubicBezTo>
                <a:cubicBezTo>
                  <a:pt x="3705568" y="788601"/>
                  <a:pt x="3705121" y="794107"/>
                  <a:pt x="3705121" y="800656"/>
                </a:cubicBezTo>
                <a:cubicBezTo>
                  <a:pt x="3705121" y="807204"/>
                  <a:pt x="3705568" y="812612"/>
                  <a:pt x="3706461" y="816878"/>
                </a:cubicBezTo>
                <a:cubicBezTo>
                  <a:pt x="3707354" y="821145"/>
                  <a:pt x="3709041" y="824617"/>
                  <a:pt x="3711521" y="827296"/>
                </a:cubicBezTo>
                <a:cubicBezTo>
                  <a:pt x="3714001" y="829975"/>
                  <a:pt x="3717226" y="831860"/>
                  <a:pt x="3721195" y="832952"/>
                </a:cubicBezTo>
                <a:cubicBezTo>
                  <a:pt x="3725163" y="834043"/>
                  <a:pt x="3730323" y="834589"/>
                  <a:pt x="3736673" y="834589"/>
                </a:cubicBezTo>
                <a:cubicBezTo>
                  <a:pt x="3742626" y="834589"/>
                  <a:pt x="3747636" y="834043"/>
                  <a:pt x="3751704" y="832952"/>
                </a:cubicBezTo>
                <a:cubicBezTo>
                  <a:pt x="3755773" y="831860"/>
                  <a:pt x="3758997" y="829975"/>
                  <a:pt x="3761378" y="827296"/>
                </a:cubicBezTo>
                <a:cubicBezTo>
                  <a:pt x="3763760" y="824617"/>
                  <a:pt x="3765396" y="821145"/>
                  <a:pt x="3766289" y="816878"/>
                </a:cubicBezTo>
                <a:cubicBezTo>
                  <a:pt x="3767182" y="812612"/>
                  <a:pt x="3767629" y="807204"/>
                  <a:pt x="3767629" y="800656"/>
                </a:cubicBezTo>
                <a:cubicBezTo>
                  <a:pt x="3767629" y="794107"/>
                  <a:pt x="3767182" y="788601"/>
                  <a:pt x="3766289" y="784136"/>
                </a:cubicBezTo>
                <a:cubicBezTo>
                  <a:pt x="3765396" y="779671"/>
                  <a:pt x="3763760" y="776198"/>
                  <a:pt x="3761378" y="773718"/>
                </a:cubicBezTo>
                <a:cubicBezTo>
                  <a:pt x="3758997" y="771238"/>
                  <a:pt x="3755773" y="769452"/>
                  <a:pt x="3751704" y="768360"/>
                </a:cubicBezTo>
                <a:cubicBezTo>
                  <a:pt x="3747636" y="767269"/>
                  <a:pt x="3742626" y="766723"/>
                  <a:pt x="3736673" y="766723"/>
                </a:cubicBezTo>
                <a:close/>
                <a:moveTo>
                  <a:pt x="1639684" y="702132"/>
                </a:moveTo>
                <a:lnTo>
                  <a:pt x="1681654" y="702132"/>
                </a:lnTo>
                <a:lnTo>
                  <a:pt x="1681654" y="758984"/>
                </a:lnTo>
                <a:cubicBezTo>
                  <a:pt x="1669549" y="772478"/>
                  <a:pt x="1657990" y="782499"/>
                  <a:pt x="1646977" y="789047"/>
                </a:cubicBezTo>
                <a:cubicBezTo>
                  <a:pt x="1635964" y="795596"/>
                  <a:pt x="1624008" y="798870"/>
                  <a:pt x="1611109" y="798870"/>
                </a:cubicBezTo>
                <a:cubicBezTo>
                  <a:pt x="1595235" y="798870"/>
                  <a:pt x="1582882" y="794752"/>
                  <a:pt x="1574051" y="786517"/>
                </a:cubicBezTo>
                <a:cubicBezTo>
                  <a:pt x="1565221" y="778282"/>
                  <a:pt x="1560806" y="767219"/>
                  <a:pt x="1560806" y="753328"/>
                </a:cubicBezTo>
                <a:cubicBezTo>
                  <a:pt x="1560806" y="745193"/>
                  <a:pt x="1562344" y="737999"/>
                  <a:pt x="1565419" y="731748"/>
                </a:cubicBezTo>
                <a:cubicBezTo>
                  <a:pt x="1568495" y="725498"/>
                  <a:pt x="1573307" y="720140"/>
                  <a:pt x="1579856" y="715675"/>
                </a:cubicBezTo>
                <a:cubicBezTo>
                  <a:pt x="1586404" y="711210"/>
                  <a:pt x="1594639" y="707837"/>
                  <a:pt x="1604561" y="705555"/>
                </a:cubicBezTo>
                <a:cubicBezTo>
                  <a:pt x="1614483" y="703273"/>
                  <a:pt x="1626191" y="702132"/>
                  <a:pt x="1639684" y="702132"/>
                </a:cubicBezTo>
                <a:close/>
                <a:moveTo>
                  <a:pt x="3107725" y="585153"/>
                </a:moveTo>
                <a:cubicBezTo>
                  <a:pt x="3121219" y="585153"/>
                  <a:pt x="3134167" y="589469"/>
                  <a:pt x="3146569" y="598101"/>
                </a:cubicBezTo>
                <a:cubicBezTo>
                  <a:pt x="3158972" y="606733"/>
                  <a:pt x="3171820" y="619284"/>
                  <a:pt x="3185116" y="635754"/>
                </a:cubicBezTo>
                <a:lnTo>
                  <a:pt x="3185116" y="742911"/>
                </a:lnTo>
                <a:cubicBezTo>
                  <a:pt x="3177377" y="752634"/>
                  <a:pt x="3170035" y="760820"/>
                  <a:pt x="3163089" y="767467"/>
                </a:cubicBezTo>
                <a:cubicBezTo>
                  <a:pt x="3156144" y="774115"/>
                  <a:pt x="3149496" y="779522"/>
                  <a:pt x="3143146" y="783689"/>
                </a:cubicBezTo>
                <a:cubicBezTo>
                  <a:pt x="3136796" y="787857"/>
                  <a:pt x="3130595" y="790833"/>
                  <a:pt x="3124543" y="792619"/>
                </a:cubicBezTo>
                <a:cubicBezTo>
                  <a:pt x="3118490" y="794405"/>
                  <a:pt x="3112190" y="795298"/>
                  <a:pt x="3105642" y="795298"/>
                </a:cubicBezTo>
                <a:cubicBezTo>
                  <a:pt x="3092743" y="795298"/>
                  <a:pt x="3082028" y="792272"/>
                  <a:pt x="3073495" y="786220"/>
                </a:cubicBezTo>
                <a:cubicBezTo>
                  <a:pt x="3064962" y="780167"/>
                  <a:pt x="3058116" y="772130"/>
                  <a:pt x="3052956" y="762109"/>
                </a:cubicBezTo>
                <a:cubicBezTo>
                  <a:pt x="3047797" y="752088"/>
                  <a:pt x="3044176" y="740629"/>
                  <a:pt x="3042092" y="727730"/>
                </a:cubicBezTo>
                <a:cubicBezTo>
                  <a:pt x="3040008" y="714832"/>
                  <a:pt x="3038967" y="701636"/>
                  <a:pt x="3038967" y="688142"/>
                </a:cubicBezTo>
                <a:cubicBezTo>
                  <a:pt x="3038967" y="675442"/>
                  <a:pt x="3040207" y="662940"/>
                  <a:pt x="3042687" y="650637"/>
                </a:cubicBezTo>
                <a:cubicBezTo>
                  <a:pt x="3045168" y="638334"/>
                  <a:pt x="3049136" y="627321"/>
                  <a:pt x="3054594" y="617597"/>
                </a:cubicBezTo>
                <a:cubicBezTo>
                  <a:pt x="3060051" y="607874"/>
                  <a:pt x="3067145" y="600036"/>
                  <a:pt x="3075876" y="594082"/>
                </a:cubicBezTo>
                <a:cubicBezTo>
                  <a:pt x="3084607" y="588129"/>
                  <a:pt x="3095224" y="585153"/>
                  <a:pt x="3107725" y="585153"/>
                </a:cubicBezTo>
                <a:close/>
                <a:moveTo>
                  <a:pt x="3444826" y="583962"/>
                </a:moveTo>
                <a:cubicBezTo>
                  <a:pt x="3460645" y="583962"/>
                  <a:pt x="3473860" y="586790"/>
                  <a:pt x="3484472" y="592445"/>
                </a:cubicBezTo>
                <a:cubicBezTo>
                  <a:pt x="3495084" y="598101"/>
                  <a:pt x="3503493" y="605790"/>
                  <a:pt x="3509701" y="615514"/>
                </a:cubicBezTo>
                <a:cubicBezTo>
                  <a:pt x="3515908" y="625237"/>
                  <a:pt x="3520364" y="636548"/>
                  <a:pt x="3523067" y="649446"/>
                </a:cubicBezTo>
                <a:cubicBezTo>
                  <a:pt x="3525771" y="662345"/>
                  <a:pt x="3527123" y="676037"/>
                  <a:pt x="3527123" y="690523"/>
                </a:cubicBezTo>
                <a:cubicBezTo>
                  <a:pt x="3527123" y="706001"/>
                  <a:pt x="3525521" y="720189"/>
                  <a:pt x="3522316" y="733088"/>
                </a:cubicBezTo>
                <a:cubicBezTo>
                  <a:pt x="3519112" y="745986"/>
                  <a:pt x="3514106" y="757099"/>
                  <a:pt x="3507299" y="766425"/>
                </a:cubicBezTo>
                <a:cubicBezTo>
                  <a:pt x="3500491" y="775752"/>
                  <a:pt x="3491781" y="782995"/>
                  <a:pt x="3481170" y="788154"/>
                </a:cubicBezTo>
                <a:cubicBezTo>
                  <a:pt x="3470558" y="793314"/>
                  <a:pt x="3458043" y="795893"/>
                  <a:pt x="3443625" y="795893"/>
                </a:cubicBezTo>
                <a:cubicBezTo>
                  <a:pt x="3427807" y="795893"/>
                  <a:pt x="3414591" y="793066"/>
                  <a:pt x="3403979" y="787410"/>
                </a:cubicBezTo>
                <a:cubicBezTo>
                  <a:pt x="3393367" y="781755"/>
                  <a:pt x="3384908" y="774115"/>
                  <a:pt x="3378602" y="764491"/>
                </a:cubicBezTo>
                <a:cubicBezTo>
                  <a:pt x="3372295" y="754866"/>
                  <a:pt x="3367790" y="743605"/>
                  <a:pt x="3365086" y="730707"/>
                </a:cubicBezTo>
                <a:cubicBezTo>
                  <a:pt x="3362383" y="717808"/>
                  <a:pt x="3361030" y="704017"/>
                  <a:pt x="3361030" y="689332"/>
                </a:cubicBezTo>
                <a:cubicBezTo>
                  <a:pt x="3361030" y="674053"/>
                  <a:pt x="3362683" y="659964"/>
                  <a:pt x="3365986" y="647065"/>
                </a:cubicBezTo>
                <a:cubicBezTo>
                  <a:pt x="3369290" y="634167"/>
                  <a:pt x="3374345" y="623005"/>
                  <a:pt x="3381152" y="613579"/>
                </a:cubicBezTo>
                <a:cubicBezTo>
                  <a:pt x="3387960" y="604153"/>
                  <a:pt x="3396620" y="596861"/>
                  <a:pt x="3407133" y="591701"/>
                </a:cubicBezTo>
                <a:cubicBezTo>
                  <a:pt x="3417645" y="586542"/>
                  <a:pt x="3430209" y="583962"/>
                  <a:pt x="3444826" y="583962"/>
                </a:cubicBezTo>
                <a:close/>
                <a:moveTo>
                  <a:pt x="3446756" y="542886"/>
                </a:moveTo>
                <a:cubicBezTo>
                  <a:pt x="3423935" y="542886"/>
                  <a:pt x="3403992" y="546557"/>
                  <a:pt x="3386927" y="553899"/>
                </a:cubicBezTo>
                <a:cubicBezTo>
                  <a:pt x="3369861" y="561241"/>
                  <a:pt x="3355623" y="571560"/>
                  <a:pt x="3344213" y="584855"/>
                </a:cubicBezTo>
                <a:cubicBezTo>
                  <a:pt x="3332803" y="598150"/>
                  <a:pt x="3324270" y="613976"/>
                  <a:pt x="3318615" y="632331"/>
                </a:cubicBezTo>
                <a:cubicBezTo>
                  <a:pt x="3312959" y="650687"/>
                  <a:pt x="3310131" y="670779"/>
                  <a:pt x="3310131" y="692607"/>
                </a:cubicBezTo>
                <a:cubicBezTo>
                  <a:pt x="3310131" y="715228"/>
                  <a:pt x="3312810" y="735469"/>
                  <a:pt x="3318168" y="753328"/>
                </a:cubicBezTo>
                <a:cubicBezTo>
                  <a:pt x="3323526" y="771188"/>
                  <a:pt x="3331662" y="786368"/>
                  <a:pt x="3342576" y="798870"/>
                </a:cubicBezTo>
                <a:cubicBezTo>
                  <a:pt x="3353490" y="811372"/>
                  <a:pt x="3367133" y="820897"/>
                  <a:pt x="3383504" y="827445"/>
                </a:cubicBezTo>
                <a:cubicBezTo>
                  <a:pt x="3399875" y="833993"/>
                  <a:pt x="3419074" y="837268"/>
                  <a:pt x="3441100" y="837268"/>
                </a:cubicBezTo>
                <a:cubicBezTo>
                  <a:pt x="3463722" y="837268"/>
                  <a:pt x="3483615" y="833547"/>
                  <a:pt x="3500780" y="826106"/>
                </a:cubicBezTo>
                <a:cubicBezTo>
                  <a:pt x="3517945" y="818664"/>
                  <a:pt x="3532233" y="808296"/>
                  <a:pt x="3543643" y="795000"/>
                </a:cubicBezTo>
                <a:cubicBezTo>
                  <a:pt x="3555053" y="781705"/>
                  <a:pt x="3563635" y="765880"/>
                  <a:pt x="3569390" y="747524"/>
                </a:cubicBezTo>
                <a:cubicBezTo>
                  <a:pt x="3575145" y="729169"/>
                  <a:pt x="3578022" y="709077"/>
                  <a:pt x="3578022" y="687249"/>
                </a:cubicBezTo>
                <a:cubicBezTo>
                  <a:pt x="3578022" y="664825"/>
                  <a:pt x="3575294" y="644684"/>
                  <a:pt x="3569837" y="626825"/>
                </a:cubicBezTo>
                <a:cubicBezTo>
                  <a:pt x="3564380" y="608965"/>
                  <a:pt x="3556194" y="593785"/>
                  <a:pt x="3545280" y="581283"/>
                </a:cubicBezTo>
                <a:cubicBezTo>
                  <a:pt x="3534366" y="568782"/>
                  <a:pt x="3520723" y="559257"/>
                  <a:pt x="3504352" y="552708"/>
                </a:cubicBezTo>
                <a:cubicBezTo>
                  <a:pt x="3487981" y="546160"/>
                  <a:pt x="3468782" y="542886"/>
                  <a:pt x="3446756" y="542886"/>
                </a:cubicBezTo>
                <a:close/>
                <a:moveTo>
                  <a:pt x="1624802" y="542886"/>
                </a:moveTo>
                <a:cubicBezTo>
                  <a:pt x="1614483" y="542886"/>
                  <a:pt x="1604263" y="543828"/>
                  <a:pt x="1594143" y="545713"/>
                </a:cubicBezTo>
                <a:cubicBezTo>
                  <a:pt x="1584023" y="547598"/>
                  <a:pt x="1574696" y="549980"/>
                  <a:pt x="1566163" y="552857"/>
                </a:cubicBezTo>
                <a:cubicBezTo>
                  <a:pt x="1557631" y="555734"/>
                  <a:pt x="1550090" y="558909"/>
                  <a:pt x="1543541" y="562382"/>
                </a:cubicBezTo>
                <a:cubicBezTo>
                  <a:pt x="1536993" y="565855"/>
                  <a:pt x="1532379" y="568881"/>
                  <a:pt x="1529700" y="571461"/>
                </a:cubicBezTo>
                <a:cubicBezTo>
                  <a:pt x="1527022" y="574040"/>
                  <a:pt x="1525335" y="576769"/>
                  <a:pt x="1524640" y="579646"/>
                </a:cubicBezTo>
                <a:cubicBezTo>
                  <a:pt x="1523946" y="582523"/>
                  <a:pt x="1523599" y="586443"/>
                  <a:pt x="1523599" y="591403"/>
                </a:cubicBezTo>
                <a:cubicBezTo>
                  <a:pt x="1523599" y="594380"/>
                  <a:pt x="1523797" y="597109"/>
                  <a:pt x="1524194" y="599589"/>
                </a:cubicBezTo>
                <a:cubicBezTo>
                  <a:pt x="1524591" y="602070"/>
                  <a:pt x="1525236" y="604104"/>
                  <a:pt x="1526129" y="605691"/>
                </a:cubicBezTo>
                <a:cubicBezTo>
                  <a:pt x="1527022" y="607279"/>
                  <a:pt x="1528063" y="608469"/>
                  <a:pt x="1529254" y="609263"/>
                </a:cubicBezTo>
                <a:cubicBezTo>
                  <a:pt x="1530445" y="610057"/>
                  <a:pt x="1531834" y="610454"/>
                  <a:pt x="1533421" y="610454"/>
                </a:cubicBezTo>
                <a:cubicBezTo>
                  <a:pt x="1535803" y="610454"/>
                  <a:pt x="1539424" y="609015"/>
                  <a:pt x="1544286" y="606137"/>
                </a:cubicBezTo>
                <a:cubicBezTo>
                  <a:pt x="1549147" y="603260"/>
                  <a:pt x="1555200" y="600085"/>
                  <a:pt x="1562443" y="596612"/>
                </a:cubicBezTo>
                <a:cubicBezTo>
                  <a:pt x="1569686" y="593140"/>
                  <a:pt x="1578119" y="589965"/>
                  <a:pt x="1587744" y="587088"/>
                </a:cubicBezTo>
                <a:cubicBezTo>
                  <a:pt x="1597368" y="584210"/>
                  <a:pt x="1608232" y="582771"/>
                  <a:pt x="1620337" y="582771"/>
                </a:cubicBezTo>
                <a:cubicBezTo>
                  <a:pt x="1631648" y="582771"/>
                  <a:pt x="1641173" y="584111"/>
                  <a:pt x="1648912" y="586790"/>
                </a:cubicBezTo>
                <a:cubicBezTo>
                  <a:pt x="1656651" y="589469"/>
                  <a:pt x="1662951" y="593438"/>
                  <a:pt x="1667813" y="598696"/>
                </a:cubicBezTo>
                <a:cubicBezTo>
                  <a:pt x="1672675" y="603955"/>
                  <a:pt x="1676197" y="610553"/>
                  <a:pt x="1678380" y="618490"/>
                </a:cubicBezTo>
                <a:cubicBezTo>
                  <a:pt x="1680563" y="626428"/>
                  <a:pt x="1681654" y="635556"/>
                  <a:pt x="1681654" y="645875"/>
                </a:cubicBezTo>
                <a:lnTo>
                  <a:pt x="1681654" y="666711"/>
                </a:lnTo>
                <a:lnTo>
                  <a:pt x="1644745" y="666711"/>
                </a:lnTo>
                <a:cubicBezTo>
                  <a:pt x="1623909" y="666711"/>
                  <a:pt x="1605156" y="668546"/>
                  <a:pt x="1588488" y="672217"/>
                </a:cubicBezTo>
                <a:cubicBezTo>
                  <a:pt x="1571819" y="675888"/>
                  <a:pt x="1557730" y="681395"/>
                  <a:pt x="1546220" y="688737"/>
                </a:cubicBezTo>
                <a:cubicBezTo>
                  <a:pt x="1534711" y="696079"/>
                  <a:pt x="1525881" y="705307"/>
                  <a:pt x="1519729" y="716419"/>
                </a:cubicBezTo>
                <a:cubicBezTo>
                  <a:pt x="1513577" y="727532"/>
                  <a:pt x="1510502" y="740629"/>
                  <a:pt x="1510502" y="755710"/>
                </a:cubicBezTo>
                <a:cubicBezTo>
                  <a:pt x="1510502" y="768608"/>
                  <a:pt x="1512734" y="780118"/>
                  <a:pt x="1517199" y="790238"/>
                </a:cubicBezTo>
                <a:cubicBezTo>
                  <a:pt x="1521664" y="800358"/>
                  <a:pt x="1527915" y="808891"/>
                  <a:pt x="1535951" y="815836"/>
                </a:cubicBezTo>
                <a:cubicBezTo>
                  <a:pt x="1543988" y="822782"/>
                  <a:pt x="1553711" y="828090"/>
                  <a:pt x="1565122" y="831761"/>
                </a:cubicBezTo>
                <a:cubicBezTo>
                  <a:pt x="1576532" y="835432"/>
                  <a:pt x="1589282" y="837268"/>
                  <a:pt x="1603370" y="837268"/>
                </a:cubicBezTo>
                <a:cubicBezTo>
                  <a:pt x="1619444" y="837268"/>
                  <a:pt x="1634674" y="833795"/>
                  <a:pt x="1649061" y="826850"/>
                </a:cubicBezTo>
                <a:cubicBezTo>
                  <a:pt x="1663447" y="819904"/>
                  <a:pt x="1676495" y="810181"/>
                  <a:pt x="1688203" y="797679"/>
                </a:cubicBezTo>
                <a:lnTo>
                  <a:pt x="1688203" y="824468"/>
                </a:lnTo>
                <a:cubicBezTo>
                  <a:pt x="1688203" y="826850"/>
                  <a:pt x="1688897" y="828636"/>
                  <a:pt x="1690286" y="829826"/>
                </a:cubicBezTo>
                <a:cubicBezTo>
                  <a:pt x="1691675" y="831017"/>
                  <a:pt x="1693908" y="831910"/>
                  <a:pt x="1696983" y="832505"/>
                </a:cubicBezTo>
                <a:cubicBezTo>
                  <a:pt x="1700059" y="833100"/>
                  <a:pt x="1704177" y="833398"/>
                  <a:pt x="1709336" y="833398"/>
                </a:cubicBezTo>
                <a:cubicBezTo>
                  <a:pt x="1714694" y="833398"/>
                  <a:pt x="1718762" y="833100"/>
                  <a:pt x="1721540" y="832505"/>
                </a:cubicBezTo>
                <a:cubicBezTo>
                  <a:pt x="1724318" y="831910"/>
                  <a:pt x="1726501" y="831017"/>
                  <a:pt x="1728088" y="829826"/>
                </a:cubicBezTo>
                <a:cubicBezTo>
                  <a:pt x="1729676" y="828636"/>
                  <a:pt x="1730470" y="826850"/>
                  <a:pt x="1730470" y="824468"/>
                </a:cubicBezTo>
                <a:lnTo>
                  <a:pt x="1730470" y="643791"/>
                </a:lnTo>
                <a:cubicBezTo>
                  <a:pt x="1730470" y="627122"/>
                  <a:pt x="1728585" y="612537"/>
                  <a:pt x="1724814" y="600036"/>
                </a:cubicBezTo>
                <a:cubicBezTo>
                  <a:pt x="1721044" y="587534"/>
                  <a:pt x="1714992" y="577066"/>
                  <a:pt x="1706657" y="568633"/>
                </a:cubicBezTo>
                <a:cubicBezTo>
                  <a:pt x="1698323" y="560199"/>
                  <a:pt x="1687409" y="553800"/>
                  <a:pt x="1673915" y="549434"/>
                </a:cubicBezTo>
                <a:cubicBezTo>
                  <a:pt x="1660421" y="545068"/>
                  <a:pt x="1644050" y="542886"/>
                  <a:pt x="1624802" y="542886"/>
                </a:cubicBezTo>
                <a:close/>
                <a:moveTo>
                  <a:pt x="2595161" y="488712"/>
                </a:moveTo>
                <a:lnTo>
                  <a:pt x="2638321" y="488712"/>
                </a:lnTo>
                <a:cubicBezTo>
                  <a:pt x="2648441" y="488712"/>
                  <a:pt x="2656627" y="489010"/>
                  <a:pt x="2662878" y="489605"/>
                </a:cubicBezTo>
                <a:cubicBezTo>
                  <a:pt x="2669129" y="490200"/>
                  <a:pt x="2674735" y="491193"/>
                  <a:pt x="2679696" y="492582"/>
                </a:cubicBezTo>
                <a:cubicBezTo>
                  <a:pt x="2695570" y="497146"/>
                  <a:pt x="2706881" y="504637"/>
                  <a:pt x="2713628" y="515055"/>
                </a:cubicBezTo>
                <a:cubicBezTo>
                  <a:pt x="2720375" y="525473"/>
                  <a:pt x="2723749" y="538222"/>
                  <a:pt x="2723749" y="553304"/>
                </a:cubicBezTo>
                <a:cubicBezTo>
                  <a:pt x="2723749" y="562630"/>
                  <a:pt x="2722211" y="571262"/>
                  <a:pt x="2719135" y="579200"/>
                </a:cubicBezTo>
                <a:cubicBezTo>
                  <a:pt x="2716059" y="587137"/>
                  <a:pt x="2711247" y="594033"/>
                  <a:pt x="2704699" y="599887"/>
                </a:cubicBezTo>
                <a:cubicBezTo>
                  <a:pt x="2698150" y="605741"/>
                  <a:pt x="2689965" y="610305"/>
                  <a:pt x="2680142" y="613579"/>
                </a:cubicBezTo>
                <a:cubicBezTo>
                  <a:pt x="2670319" y="616853"/>
                  <a:pt x="2658661" y="618490"/>
                  <a:pt x="2645167" y="618490"/>
                </a:cubicBezTo>
                <a:lnTo>
                  <a:pt x="2595161" y="618490"/>
                </a:lnTo>
                <a:close/>
                <a:moveTo>
                  <a:pt x="1850425" y="475318"/>
                </a:moveTo>
                <a:cubicBezTo>
                  <a:pt x="1845663" y="475318"/>
                  <a:pt x="1841694" y="475516"/>
                  <a:pt x="1838519" y="475913"/>
                </a:cubicBezTo>
                <a:cubicBezTo>
                  <a:pt x="1835344" y="476310"/>
                  <a:pt x="1832814" y="476955"/>
                  <a:pt x="1830929" y="477848"/>
                </a:cubicBezTo>
                <a:cubicBezTo>
                  <a:pt x="1829044" y="478741"/>
                  <a:pt x="1827753" y="479782"/>
                  <a:pt x="1827059" y="480973"/>
                </a:cubicBezTo>
                <a:cubicBezTo>
                  <a:pt x="1826365" y="482164"/>
                  <a:pt x="1826017" y="483454"/>
                  <a:pt x="1826017" y="484843"/>
                </a:cubicBezTo>
                <a:lnTo>
                  <a:pt x="1826017" y="548541"/>
                </a:lnTo>
                <a:lnTo>
                  <a:pt x="1788810" y="548541"/>
                </a:lnTo>
                <a:cubicBezTo>
                  <a:pt x="1787223" y="548541"/>
                  <a:pt x="1785784" y="548888"/>
                  <a:pt x="1784494" y="549583"/>
                </a:cubicBezTo>
                <a:cubicBezTo>
                  <a:pt x="1783204" y="550277"/>
                  <a:pt x="1782163" y="551468"/>
                  <a:pt x="1781369" y="553155"/>
                </a:cubicBezTo>
                <a:cubicBezTo>
                  <a:pt x="1780575" y="554841"/>
                  <a:pt x="1779930" y="556975"/>
                  <a:pt x="1779434" y="559554"/>
                </a:cubicBezTo>
                <a:cubicBezTo>
                  <a:pt x="1778938" y="562134"/>
                  <a:pt x="1778690" y="565309"/>
                  <a:pt x="1778690" y="569079"/>
                </a:cubicBezTo>
                <a:cubicBezTo>
                  <a:pt x="1778690" y="576223"/>
                  <a:pt x="1779583" y="581382"/>
                  <a:pt x="1781369" y="584557"/>
                </a:cubicBezTo>
                <a:cubicBezTo>
                  <a:pt x="1783155" y="587732"/>
                  <a:pt x="1785536" y="589320"/>
                  <a:pt x="1788513" y="589320"/>
                </a:cubicBezTo>
                <a:lnTo>
                  <a:pt x="1826017" y="589320"/>
                </a:lnTo>
                <a:lnTo>
                  <a:pt x="1826017" y="745887"/>
                </a:lnTo>
                <a:cubicBezTo>
                  <a:pt x="1826017" y="761365"/>
                  <a:pt x="1827456" y="774809"/>
                  <a:pt x="1830333" y="786220"/>
                </a:cubicBezTo>
                <a:cubicBezTo>
                  <a:pt x="1833211" y="797630"/>
                  <a:pt x="1837824" y="807055"/>
                  <a:pt x="1844174" y="814497"/>
                </a:cubicBezTo>
                <a:cubicBezTo>
                  <a:pt x="1850524" y="821938"/>
                  <a:pt x="1858660" y="827494"/>
                  <a:pt x="1868582" y="831166"/>
                </a:cubicBezTo>
                <a:cubicBezTo>
                  <a:pt x="1878504" y="834837"/>
                  <a:pt x="1890410" y="836672"/>
                  <a:pt x="1904301" y="836672"/>
                </a:cubicBezTo>
                <a:cubicBezTo>
                  <a:pt x="1908865" y="836672"/>
                  <a:pt x="1913429" y="836375"/>
                  <a:pt x="1917993" y="835779"/>
                </a:cubicBezTo>
                <a:cubicBezTo>
                  <a:pt x="1922557" y="835184"/>
                  <a:pt x="1926873" y="834440"/>
                  <a:pt x="1930941" y="833547"/>
                </a:cubicBezTo>
                <a:cubicBezTo>
                  <a:pt x="1935009" y="832654"/>
                  <a:pt x="1938631" y="831513"/>
                  <a:pt x="1941806" y="830124"/>
                </a:cubicBezTo>
                <a:cubicBezTo>
                  <a:pt x="1944980" y="828735"/>
                  <a:pt x="1947362" y="827246"/>
                  <a:pt x="1948949" y="825659"/>
                </a:cubicBezTo>
                <a:cubicBezTo>
                  <a:pt x="1950537" y="824071"/>
                  <a:pt x="1951728" y="821591"/>
                  <a:pt x="1952521" y="818218"/>
                </a:cubicBezTo>
                <a:cubicBezTo>
                  <a:pt x="1953315" y="814844"/>
                  <a:pt x="1953712" y="810280"/>
                  <a:pt x="1953712" y="804525"/>
                </a:cubicBezTo>
                <a:cubicBezTo>
                  <a:pt x="1953712" y="800954"/>
                  <a:pt x="1953514" y="797977"/>
                  <a:pt x="1953117" y="795596"/>
                </a:cubicBezTo>
                <a:cubicBezTo>
                  <a:pt x="1952720" y="793214"/>
                  <a:pt x="1952273" y="791329"/>
                  <a:pt x="1951777" y="789940"/>
                </a:cubicBezTo>
                <a:cubicBezTo>
                  <a:pt x="1951281" y="788551"/>
                  <a:pt x="1950586" y="787609"/>
                  <a:pt x="1949693" y="787112"/>
                </a:cubicBezTo>
                <a:cubicBezTo>
                  <a:pt x="1948800" y="786616"/>
                  <a:pt x="1947858" y="786368"/>
                  <a:pt x="1946866" y="786368"/>
                </a:cubicBezTo>
                <a:cubicBezTo>
                  <a:pt x="1945278" y="786368"/>
                  <a:pt x="1943492" y="786815"/>
                  <a:pt x="1941508" y="787708"/>
                </a:cubicBezTo>
                <a:cubicBezTo>
                  <a:pt x="1939524" y="788601"/>
                  <a:pt x="1937142" y="789543"/>
                  <a:pt x="1934364" y="790536"/>
                </a:cubicBezTo>
                <a:cubicBezTo>
                  <a:pt x="1931586" y="791528"/>
                  <a:pt x="1928411" y="792470"/>
                  <a:pt x="1924839" y="793363"/>
                </a:cubicBezTo>
                <a:cubicBezTo>
                  <a:pt x="1921267" y="794256"/>
                  <a:pt x="1917199" y="794703"/>
                  <a:pt x="1912635" y="794703"/>
                </a:cubicBezTo>
                <a:cubicBezTo>
                  <a:pt x="1898546" y="794703"/>
                  <a:pt x="1888773" y="789990"/>
                  <a:pt x="1883316" y="780564"/>
                </a:cubicBezTo>
                <a:cubicBezTo>
                  <a:pt x="1877859" y="771138"/>
                  <a:pt x="1875131" y="757198"/>
                  <a:pt x="1875131" y="738743"/>
                </a:cubicBezTo>
                <a:lnTo>
                  <a:pt x="1875131" y="589320"/>
                </a:lnTo>
                <a:lnTo>
                  <a:pt x="1943889" y="589320"/>
                </a:lnTo>
                <a:cubicBezTo>
                  <a:pt x="1946866" y="589320"/>
                  <a:pt x="1949247" y="587732"/>
                  <a:pt x="1951033" y="584557"/>
                </a:cubicBezTo>
                <a:cubicBezTo>
                  <a:pt x="1952819" y="581382"/>
                  <a:pt x="1953712" y="576223"/>
                  <a:pt x="1953712" y="569079"/>
                </a:cubicBezTo>
                <a:cubicBezTo>
                  <a:pt x="1953712" y="565309"/>
                  <a:pt x="1953514" y="562134"/>
                  <a:pt x="1953117" y="559554"/>
                </a:cubicBezTo>
                <a:cubicBezTo>
                  <a:pt x="1952720" y="556975"/>
                  <a:pt x="1952075" y="554841"/>
                  <a:pt x="1951182" y="553155"/>
                </a:cubicBezTo>
                <a:cubicBezTo>
                  <a:pt x="1950289" y="551468"/>
                  <a:pt x="1949247" y="550277"/>
                  <a:pt x="1948056" y="549583"/>
                </a:cubicBezTo>
                <a:cubicBezTo>
                  <a:pt x="1946866" y="548888"/>
                  <a:pt x="1945477" y="548541"/>
                  <a:pt x="1943889" y="548541"/>
                </a:cubicBezTo>
                <a:lnTo>
                  <a:pt x="1875131" y="548541"/>
                </a:lnTo>
                <a:lnTo>
                  <a:pt x="1875131" y="484843"/>
                </a:lnTo>
                <a:cubicBezTo>
                  <a:pt x="1875131" y="483454"/>
                  <a:pt x="1874734" y="482164"/>
                  <a:pt x="1873940" y="480973"/>
                </a:cubicBezTo>
                <a:cubicBezTo>
                  <a:pt x="1873146" y="479782"/>
                  <a:pt x="1871856" y="478741"/>
                  <a:pt x="1870070" y="477848"/>
                </a:cubicBezTo>
                <a:cubicBezTo>
                  <a:pt x="1868284" y="476955"/>
                  <a:pt x="1865804" y="476310"/>
                  <a:pt x="1862629" y="475913"/>
                </a:cubicBezTo>
                <a:cubicBezTo>
                  <a:pt x="1859454" y="475516"/>
                  <a:pt x="1855386" y="475318"/>
                  <a:pt x="1850425" y="475318"/>
                </a:cubicBezTo>
                <a:close/>
                <a:moveTo>
                  <a:pt x="2563014" y="446445"/>
                </a:moveTo>
                <a:cubicBezTo>
                  <a:pt x="2558450" y="446445"/>
                  <a:pt x="2554134" y="447983"/>
                  <a:pt x="2550066" y="451059"/>
                </a:cubicBezTo>
                <a:cubicBezTo>
                  <a:pt x="2545998" y="454134"/>
                  <a:pt x="2543964" y="459542"/>
                  <a:pt x="2543964" y="467281"/>
                </a:cubicBezTo>
                <a:lnTo>
                  <a:pt x="2543964" y="823873"/>
                </a:lnTo>
                <a:cubicBezTo>
                  <a:pt x="2543964" y="825461"/>
                  <a:pt x="2544361" y="826850"/>
                  <a:pt x="2545155" y="828040"/>
                </a:cubicBezTo>
                <a:cubicBezTo>
                  <a:pt x="2545949" y="829231"/>
                  <a:pt x="2547338" y="830173"/>
                  <a:pt x="2549322" y="830868"/>
                </a:cubicBezTo>
                <a:cubicBezTo>
                  <a:pt x="2551306" y="831563"/>
                  <a:pt x="2553936" y="832158"/>
                  <a:pt x="2557210" y="832654"/>
                </a:cubicBezTo>
                <a:cubicBezTo>
                  <a:pt x="2560484" y="833150"/>
                  <a:pt x="2564601" y="833398"/>
                  <a:pt x="2569563" y="833398"/>
                </a:cubicBezTo>
                <a:cubicBezTo>
                  <a:pt x="2574523" y="833398"/>
                  <a:pt x="2578641" y="833150"/>
                  <a:pt x="2581915" y="832654"/>
                </a:cubicBezTo>
                <a:cubicBezTo>
                  <a:pt x="2585190" y="832158"/>
                  <a:pt x="2587769" y="831563"/>
                  <a:pt x="2589655" y="830868"/>
                </a:cubicBezTo>
                <a:cubicBezTo>
                  <a:pt x="2591540" y="830173"/>
                  <a:pt x="2592929" y="829231"/>
                  <a:pt x="2593822" y="828040"/>
                </a:cubicBezTo>
                <a:cubicBezTo>
                  <a:pt x="2594715" y="826850"/>
                  <a:pt x="2595161" y="825461"/>
                  <a:pt x="2595161" y="823873"/>
                </a:cubicBezTo>
                <a:lnTo>
                  <a:pt x="2595161" y="659864"/>
                </a:lnTo>
                <a:lnTo>
                  <a:pt x="2629391" y="659864"/>
                </a:lnTo>
                <a:cubicBezTo>
                  <a:pt x="2641099" y="659864"/>
                  <a:pt x="2651120" y="661601"/>
                  <a:pt x="2659455" y="665073"/>
                </a:cubicBezTo>
                <a:cubicBezTo>
                  <a:pt x="2667789" y="668546"/>
                  <a:pt x="2675032" y="673408"/>
                  <a:pt x="2681184" y="679659"/>
                </a:cubicBezTo>
                <a:cubicBezTo>
                  <a:pt x="2687335" y="685909"/>
                  <a:pt x="2692644" y="693351"/>
                  <a:pt x="2697108" y="701983"/>
                </a:cubicBezTo>
                <a:cubicBezTo>
                  <a:pt x="2701573" y="710615"/>
                  <a:pt x="2705889" y="720090"/>
                  <a:pt x="2710056" y="730409"/>
                </a:cubicBezTo>
                <a:lnTo>
                  <a:pt x="2745478" y="821194"/>
                </a:lnTo>
                <a:cubicBezTo>
                  <a:pt x="2746271" y="823575"/>
                  <a:pt x="2747214" y="825560"/>
                  <a:pt x="2748305" y="827147"/>
                </a:cubicBezTo>
                <a:cubicBezTo>
                  <a:pt x="2749397" y="828735"/>
                  <a:pt x="2750935" y="829975"/>
                  <a:pt x="2752919" y="830868"/>
                </a:cubicBezTo>
                <a:cubicBezTo>
                  <a:pt x="2754903" y="831761"/>
                  <a:pt x="2757532" y="832406"/>
                  <a:pt x="2760807" y="832803"/>
                </a:cubicBezTo>
                <a:cubicBezTo>
                  <a:pt x="2764081" y="833200"/>
                  <a:pt x="2768298" y="833398"/>
                  <a:pt x="2773457" y="833398"/>
                </a:cubicBezTo>
                <a:cubicBezTo>
                  <a:pt x="2779410" y="833398"/>
                  <a:pt x="2784173" y="833200"/>
                  <a:pt x="2787745" y="832803"/>
                </a:cubicBezTo>
                <a:cubicBezTo>
                  <a:pt x="2791317" y="832406"/>
                  <a:pt x="2794094" y="831811"/>
                  <a:pt x="2796079" y="831017"/>
                </a:cubicBezTo>
                <a:cubicBezTo>
                  <a:pt x="2798063" y="830223"/>
                  <a:pt x="2799353" y="829231"/>
                  <a:pt x="2799949" y="828040"/>
                </a:cubicBezTo>
                <a:cubicBezTo>
                  <a:pt x="2800544" y="826850"/>
                  <a:pt x="2800842" y="825461"/>
                  <a:pt x="2800842" y="823873"/>
                </a:cubicBezTo>
                <a:cubicBezTo>
                  <a:pt x="2800842" y="822286"/>
                  <a:pt x="2800445" y="820053"/>
                  <a:pt x="2799651" y="817176"/>
                </a:cubicBezTo>
                <a:cubicBezTo>
                  <a:pt x="2798857" y="814298"/>
                  <a:pt x="2797071" y="809288"/>
                  <a:pt x="2794293" y="802144"/>
                </a:cubicBezTo>
                <a:lnTo>
                  <a:pt x="2759765" y="717312"/>
                </a:lnTo>
                <a:cubicBezTo>
                  <a:pt x="2755796" y="707589"/>
                  <a:pt x="2751827" y="698857"/>
                  <a:pt x="2747859" y="691118"/>
                </a:cubicBezTo>
                <a:cubicBezTo>
                  <a:pt x="2743890" y="683379"/>
                  <a:pt x="2739673" y="676533"/>
                  <a:pt x="2735208" y="670580"/>
                </a:cubicBezTo>
                <a:cubicBezTo>
                  <a:pt x="2730744" y="664627"/>
                  <a:pt x="2725931" y="659517"/>
                  <a:pt x="2720772" y="655251"/>
                </a:cubicBezTo>
                <a:cubicBezTo>
                  <a:pt x="2715612" y="650984"/>
                  <a:pt x="2709858" y="647462"/>
                  <a:pt x="2703508" y="644684"/>
                </a:cubicBezTo>
                <a:cubicBezTo>
                  <a:pt x="2714819" y="640715"/>
                  <a:pt x="2725038" y="635854"/>
                  <a:pt x="2734167" y="630099"/>
                </a:cubicBezTo>
                <a:cubicBezTo>
                  <a:pt x="2743295" y="624344"/>
                  <a:pt x="2751133" y="617548"/>
                  <a:pt x="2757681" y="609709"/>
                </a:cubicBezTo>
                <a:cubicBezTo>
                  <a:pt x="2764230" y="601871"/>
                  <a:pt x="2769240" y="592842"/>
                  <a:pt x="2772713" y="582623"/>
                </a:cubicBezTo>
                <a:cubicBezTo>
                  <a:pt x="2776186" y="572403"/>
                  <a:pt x="2777922" y="560844"/>
                  <a:pt x="2777922" y="547946"/>
                </a:cubicBezTo>
                <a:cubicBezTo>
                  <a:pt x="2777922" y="534650"/>
                  <a:pt x="2775987" y="522496"/>
                  <a:pt x="2772118" y="511483"/>
                </a:cubicBezTo>
                <a:cubicBezTo>
                  <a:pt x="2768248" y="500470"/>
                  <a:pt x="2762444" y="490696"/>
                  <a:pt x="2754705" y="482164"/>
                </a:cubicBezTo>
                <a:cubicBezTo>
                  <a:pt x="2746966" y="473631"/>
                  <a:pt x="2737391" y="466586"/>
                  <a:pt x="2725981" y="461030"/>
                </a:cubicBezTo>
                <a:cubicBezTo>
                  <a:pt x="2714571" y="455474"/>
                  <a:pt x="2701424" y="451406"/>
                  <a:pt x="2686542" y="448826"/>
                </a:cubicBezTo>
                <a:cubicBezTo>
                  <a:pt x="2681382" y="448231"/>
                  <a:pt x="2675578" y="447685"/>
                  <a:pt x="2669129" y="447189"/>
                </a:cubicBezTo>
                <a:cubicBezTo>
                  <a:pt x="2662679" y="446693"/>
                  <a:pt x="2654593" y="446445"/>
                  <a:pt x="2644870" y="446445"/>
                </a:cubicBezTo>
                <a:close/>
                <a:moveTo>
                  <a:pt x="2188563" y="444659"/>
                </a:moveTo>
                <a:cubicBezTo>
                  <a:pt x="2183800" y="444659"/>
                  <a:pt x="2179732" y="444907"/>
                  <a:pt x="2176359" y="445403"/>
                </a:cubicBezTo>
                <a:cubicBezTo>
                  <a:pt x="2172985" y="445899"/>
                  <a:pt x="2170306" y="446495"/>
                  <a:pt x="2168322" y="447189"/>
                </a:cubicBezTo>
                <a:cubicBezTo>
                  <a:pt x="2166338" y="447884"/>
                  <a:pt x="2164949" y="448826"/>
                  <a:pt x="2164155" y="450017"/>
                </a:cubicBezTo>
                <a:cubicBezTo>
                  <a:pt x="2163361" y="451207"/>
                  <a:pt x="2162964" y="452596"/>
                  <a:pt x="2162964" y="454184"/>
                </a:cubicBezTo>
                <a:lnTo>
                  <a:pt x="2162964" y="823873"/>
                </a:lnTo>
                <a:cubicBezTo>
                  <a:pt x="2162964" y="825461"/>
                  <a:pt x="2163361" y="826850"/>
                  <a:pt x="2164155" y="828040"/>
                </a:cubicBezTo>
                <a:cubicBezTo>
                  <a:pt x="2164949" y="829231"/>
                  <a:pt x="2166338" y="830173"/>
                  <a:pt x="2168322" y="830868"/>
                </a:cubicBezTo>
                <a:cubicBezTo>
                  <a:pt x="2170306" y="831563"/>
                  <a:pt x="2172985" y="832158"/>
                  <a:pt x="2176359" y="832654"/>
                </a:cubicBezTo>
                <a:cubicBezTo>
                  <a:pt x="2179732" y="833150"/>
                  <a:pt x="2183800" y="833398"/>
                  <a:pt x="2188563" y="833398"/>
                </a:cubicBezTo>
                <a:cubicBezTo>
                  <a:pt x="2193524" y="833398"/>
                  <a:pt x="2197641" y="833150"/>
                  <a:pt x="2200915" y="832654"/>
                </a:cubicBezTo>
                <a:cubicBezTo>
                  <a:pt x="2204190" y="832158"/>
                  <a:pt x="2206819" y="831563"/>
                  <a:pt x="2208803" y="830868"/>
                </a:cubicBezTo>
                <a:cubicBezTo>
                  <a:pt x="2210788" y="830173"/>
                  <a:pt x="2212177" y="829231"/>
                  <a:pt x="2212971" y="828040"/>
                </a:cubicBezTo>
                <a:cubicBezTo>
                  <a:pt x="2213764" y="826850"/>
                  <a:pt x="2214161" y="825461"/>
                  <a:pt x="2214161" y="823873"/>
                </a:cubicBezTo>
                <a:lnTo>
                  <a:pt x="2214161" y="653018"/>
                </a:lnTo>
                <a:lnTo>
                  <a:pt x="2389480" y="653018"/>
                </a:lnTo>
                <a:lnTo>
                  <a:pt x="2389480" y="823873"/>
                </a:lnTo>
                <a:cubicBezTo>
                  <a:pt x="2389480" y="825461"/>
                  <a:pt x="2389878" y="826850"/>
                  <a:pt x="2390671" y="828040"/>
                </a:cubicBezTo>
                <a:cubicBezTo>
                  <a:pt x="2391465" y="829231"/>
                  <a:pt x="2392854" y="830173"/>
                  <a:pt x="2394838" y="830868"/>
                </a:cubicBezTo>
                <a:cubicBezTo>
                  <a:pt x="2396823" y="831563"/>
                  <a:pt x="2399403" y="832158"/>
                  <a:pt x="2402577" y="832654"/>
                </a:cubicBezTo>
                <a:cubicBezTo>
                  <a:pt x="2405753" y="833150"/>
                  <a:pt x="2409920" y="833398"/>
                  <a:pt x="2415079" y="833398"/>
                </a:cubicBezTo>
                <a:cubicBezTo>
                  <a:pt x="2419842" y="833398"/>
                  <a:pt x="2423860" y="833150"/>
                  <a:pt x="2427134" y="832654"/>
                </a:cubicBezTo>
                <a:cubicBezTo>
                  <a:pt x="2430408" y="832158"/>
                  <a:pt x="2433038" y="831563"/>
                  <a:pt x="2435022" y="830868"/>
                </a:cubicBezTo>
                <a:cubicBezTo>
                  <a:pt x="2437006" y="830173"/>
                  <a:pt x="2438396" y="829231"/>
                  <a:pt x="2439189" y="828040"/>
                </a:cubicBezTo>
                <a:cubicBezTo>
                  <a:pt x="2439983" y="826850"/>
                  <a:pt x="2440380" y="825461"/>
                  <a:pt x="2440380" y="823873"/>
                </a:cubicBezTo>
                <a:lnTo>
                  <a:pt x="2440380" y="454184"/>
                </a:lnTo>
                <a:cubicBezTo>
                  <a:pt x="2440380" y="452596"/>
                  <a:pt x="2439983" y="451207"/>
                  <a:pt x="2439189" y="450017"/>
                </a:cubicBezTo>
                <a:cubicBezTo>
                  <a:pt x="2438396" y="448826"/>
                  <a:pt x="2437006" y="447884"/>
                  <a:pt x="2435022" y="447189"/>
                </a:cubicBezTo>
                <a:cubicBezTo>
                  <a:pt x="2433038" y="446495"/>
                  <a:pt x="2430408" y="445899"/>
                  <a:pt x="2427134" y="445403"/>
                </a:cubicBezTo>
                <a:cubicBezTo>
                  <a:pt x="2423860" y="444907"/>
                  <a:pt x="2419842" y="444659"/>
                  <a:pt x="2415079" y="444659"/>
                </a:cubicBezTo>
                <a:cubicBezTo>
                  <a:pt x="2409920" y="444659"/>
                  <a:pt x="2405753" y="444907"/>
                  <a:pt x="2402577" y="445403"/>
                </a:cubicBezTo>
                <a:cubicBezTo>
                  <a:pt x="2399403" y="445899"/>
                  <a:pt x="2396823" y="446495"/>
                  <a:pt x="2394838" y="447189"/>
                </a:cubicBezTo>
                <a:cubicBezTo>
                  <a:pt x="2392854" y="447884"/>
                  <a:pt x="2391465" y="448826"/>
                  <a:pt x="2390671" y="450017"/>
                </a:cubicBezTo>
                <a:cubicBezTo>
                  <a:pt x="2389878" y="451207"/>
                  <a:pt x="2389480" y="452596"/>
                  <a:pt x="2389480" y="454184"/>
                </a:cubicBezTo>
                <a:lnTo>
                  <a:pt x="2389480" y="608370"/>
                </a:lnTo>
                <a:lnTo>
                  <a:pt x="2214161" y="608370"/>
                </a:lnTo>
                <a:lnTo>
                  <a:pt x="2214161" y="454184"/>
                </a:lnTo>
                <a:cubicBezTo>
                  <a:pt x="2214161" y="452596"/>
                  <a:pt x="2213764" y="451207"/>
                  <a:pt x="2212971" y="450017"/>
                </a:cubicBezTo>
                <a:cubicBezTo>
                  <a:pt x="2212177" y="448826"/>
                  <a:pt x="2210788" y="447884"/>
                  <a:pt x="2208803" y="447189"/>
                </a:cubicBezTo>
                <a:cubicBezTo>
                  <a:pt x="2206819" y="446495"/>
                  <a:pt x="2204190" y="445899"/>
                  <a:pt x="2200915" y="445403"/>
                </a:cubicBezTo>
                <a:cubicBezTo>
                  <a:pt x="2197641" y="444907"/>
                  <a:pt x="2193524" y="444659"/>
                  <a:pt x="2188563" y="444659"/>
                </a:cubicBezTo>
                <a:close/>
                <a:moveTo>
                  <a:pt x="660395" y="444659"/>
                </a:moveTo>
                <a:cubicBezTo>
                  <a:pt x="654045" y="444659"/>
                  <a:pt x="648985" y="444857"/>
                  <a:pt x="645215" y="445254"/>
                </a:cubicBezTo>
                <a:cubicBezTo>
                  <a:pt x="641445" y="445651"/>
                  <a:pt x="638716" y="446544"/>
                  <a:pt x="637029" y="447933"/>
                </a:cubicBezTo>
                <a:cubicBezTo>
                  <a:pt x="635343" y="449322"/>
                  <a:pt x="634549" y="451307"/>
                  <a:pt x="634648" y="453886"/>
                </a:cubicBezTo>
                <a:cubicBezTo>
                  <a:pt x="634747" y="456466"/>
                  <a:pt x="635392" y="460038"/>
                  <a:pt x="636583" y="464602"/>
                </a:cubicBezTo>
                <a:lnTo>
                  <a:pt x="738381" y="820301"/>
                </a:lnTo>
                <a:cubicBezTo>
                  <a:pt x="738977" y="823079"/>
                  <a:pt x="740018" y="825312"/>
                  <a:pt x="741507" y="826998"/>
                </a:cubicBezTo>
                <a:cubicBezTo>
                  <a:pt x="742995" y="828685"/>
                  <a:pt x="745128" y="829975"/>
                  <a:pt x="747906" y="830868"/>
                </a:cubicBezTo>
                <a:cubicBezTo>
                  <a:pt x="750684" y="831761"/>
                  <a:pt x="754256" y="832406"/>
                  <a:pt x="758622" y="832803"/>
                </a:cubicBezTo>
                <a:cubicBezTo>
                  <a:pt x="762988" y="833200"/>
                  <a:pt x="768445" y="833398"/>
                  <a:pt x="774993" y="833398"/>
                </a:cubicBezTo>
                <a:cubicBezTo>
                  <a:pt x="781343" y="833398"/>
                  <a:pt x="786552" y="833200"/>
                  <a:pt x="790620" y="832803"/>
                </a:cubicBezTo>
                <a:cubicBezTo>
                  <a:pt x="794688" y="832406"/>
                  <a:pt x="798012" y="831761"/>
                  <a:pt x="800591" y="830868"/>
                </a:cubicBezTo>
                <a:cubicBezTo>
                  <a:pt x="803171" y="829975"/>
                  <a:pt x="805156" y="828685"/>
                  <a:pt x="806545" y="826998"/>
                </a:cubicBezTo>
                <a:cubicBezTo>
                  <a:pt x="807934" y="825312"/>
                  <a:pt x="808926" y="823079"/>
                  <a:pt x="809521" y="820301"/>
                </a:cubicBezTo>
                <a:lnTo>
                  <a:pt x="883935" y="529491"/>
                </a:lnTo>
                <a:lnTo>
                  <a:pt x="884531" y="529491"/>
                </a:lnTo>
                <a:lnTo>
                  <a:pt x="965195" y="820301"/>
                </a:lnTo>
                <a:cubicBezTo>
                  <a:pt x="965989" y="823079"/>
                  <a:pt x="967081" y="825312"/>
                  <a:pt x="968470" y="826998"/>
                </a:cubicBezTo>
                <a:cubicBezTo>
                  <a:pt x="969859" y="828685"/>
                  <a:pt x="971942" y="829975"/>
                  <a:pt x="974720" y="830868"/>
                </a:cubicBezTo>
                <a:cubicBezTo>
                  <a:pt x="977498" y="831761"/>
                  <a:pt x="981021" y="832406"/>
                  <a:pt x="985287" y="832803"/>
                </a:cubicBezTo>
                <a:cubicBezTo>
                  <a:pt x="989554" y="833200"/>
                  <a:pt x="994763" y="833398"/>
                  <a:pt x="1000914" y="833398"/>
                </a:cubicBezTo>
                <a:cubicBezTo>
                  <a:pt x="1006867" y="833398"/>
                  <a:pt x="1011878" y="833200"/>
                  <a:pt x="1015946" y="832803"/>
                </a:cubicBezTo>
                <a:cubicBezTo>
                  <a:pt x="1020014" y="832406"/>
                  <a:pt x="1023437" y="831761"/>
                  <a:pt x="1026215" y="830868"/>
                </a:cubicBezTo>
                <a:cubicBezTo>
                  <a:pt x="1028993" y="829975"/>
                  <a:pt x="1031176" y="828685"/>
                  <a:pt x="1032763" y="826998"/>
                </a:cubicBezTo>
                <a:cubicBezTo>
                  <a:pt x="1034351" y="825312"/>
                  <a:pt x="1035541" y="823079"/>
                  <a:pt x="1036335" y="820301"/>
                </a:cubicBezTo>
                <a:lnTo>
                  <a:pt x="1138431" y="464900"/>
                </a:lnTo>
                <a:cubicBezTo>
                  <a:pt x="1139424" y="460336"/>
                  <a:pt x="1139969" y="456764"/>
                  <a:pt x="1140069" y="454184"/>
                </a:cubicBezTo>
                <a:cubicBezTo>
                  <a:pt x="1140168" y="451604"/>
                  <a:pt x="1139424" y="449620"/>
                  <a:pt x="1137836" y="448231"/>
                </a:cubicBezTo>
                <a:cubicBezTo>
                  <a:pt x="1136248" y="446842"/>
                  <a:pt x="1133718" y="445899"/>
                  <a:pt x="1130246" y="445403"/>
                </a:cubicBezTo>
                <a:cubicBezTo>
                  <a:pt x="1126773" y="444907"/>
                  <a:pt x="1122060" y="444659"/>
                  <a:pt x="1116107" y="444659"/>
                </a:cubicBezTo>
                <a:cubicBezTo>
                  <a:pt x="1110353" y="444659"/>
                  <a:pt x="1105739" y="444857"/>
                  <a:pt x="1102266" y="445254"/>
                </a:cubicBezTo>
                <a:cubicBezTo>
                  <a:pt x="1098793" y="445651"/>
                  <a:pt x="1096114" y="446247"/>
                  <a:pt x="1094230" y="447040"/>
                </a:cubicBezTo>
                <a:cubicBezTo>
                  <a:pt x="1092344" y="447834"/>
                  <a:pt x="1091104" y="448975"/>
                  <a:pt x="1090509" y="450463"/>
                </a:cubicBezTo>
                <a:cubicBezTo>
                  <a:pt x="1089913" y="451952"/>
                  <a:pt x="1089318" y="453688"/>
                  <a:pt x="1088723" y="455672"/>
                </a:cubicBezTo>
                <a:lnTo>
                  <a:pt x="1003891" y="778034"/>
                </a:lnTo>
                <a:lnTo>
                  <a:pt x="1003295" y="778034"/>
                </a:lnTo>
                <a:lnTo>
                  <a:pt x="914891" y="455970"/>
                </a:lnTo>
                <a:cubicBezTo>
                  <a:pt x="914296" y="453787"/>
                  <a:pt x="913552" y="451952"/>
                  <a:pt x="912659" y="450463"/>
                </a:cubicBezTo>
                <a:cubicBezTo>
                  <a:pt x="911766" y="448975"/>
                  <a:pt x="910327" y="447834"/>
                  <a:pt x="908343" y="447040"/>
                </a:cubicBezTo>
                <a:cubicBezTo>
                  <a:pt x="906359" y="446247"/>
                  <a:pt x="903729" y="445651"/>
                  <a:pt x="900455" y="445254"/>
                </a:cubicBezTo>
                <a:cubicBezTo>
                  <a:pt x="897181" y="444857"/>
                  <a:pt x="892766" y="444659"/>
                  <a:pt x="887209" y="444659"/>
                </a:cubicBezTo>
                <a:cubicBezTo>
                  <a:pt x="881256" y="444659"/>
                  <a:pt x="876444" y="444857"/>
                  <a:pt x="872773" y="445254"/>
                </a:cubicBezTo>
                <a:cubicBezTo>
                  <a:pt x="869102" y="445651"/>
                  <a:pt x="866274" y="446247"/>
                  <a:pt x="864290" y="447040"/>
                </a:cubicBezTo>
                <a:cubicBezTo>
                  <a:pt x="862306" y="447834"/>
                  <a:pt x="860867" y="448975"/>
                  <a:pt x="859974" y="450463"/>
                </a:cubicBezTo>
                <a:cubicBezTo>
                  <a:pt x="859081" y="451952"/>
                  <a:pt x="858337" y="453787"/>
                  <a:pt x="857741" y="455970"/>
                </a:cubicBezTo>
                <a:lnTo>
                  <a:pt x="775588" y="778034"/>
                </a:lnTo>
                <a:lnTo>
                  <a:pt x="775291" y="778034"/>
                </a:lnTo>
                <a:lnTo>
                  <a:pt x="688673" y="455375"/>
                </a:lnTo>
                <a:cubicBezTo>
                  <a:pt x="688276" y="453192"/>
                  <a:pt x="687730" y="451406"/>
                  <a:pt x="687036" y="450017"/>
                </a:cubicBezTo>
                <a:cubicBezTo>
                  <a:pt x="686341" y="448628"/>
                  <a:pt x="685051" y="447536"/>
                  <a:pt x="683166" y="446743"/>
                </a:cubicBezTo>
                <a:cubicBezTo>
                  <a:pt x="681281" y="445949"/>
                  <a:pt x="678552" y="445403"/>
                  <a:pt x="674981" y="445106"/>
                </a:cubicBezTo>
                <a:cubicBezTo>
                  <a:pt x="671409" y="444808"/>
                  <a:pt x="666547" y="444659"/>
                  <a:pt x="660395" y="444659"/>
                </a:cubicBezTo>
                <a:close/>
                <a:moveTo>
                  <a:pt x="3739947" y="422632"/>
                </a:moveTo>
                <a:cubicBezTo>
                  <a:pt x="3729628" y="422632"/>
                  <a:pt x="3719657" y="423525"/>
                  <a:pt x="3710033" y="425311"/>
                </a:cubicBezTo>
                <a:cubicBezTo>
                  <a:pt x="3700409" y="427097"/>
                  <a:pt x="3691578" y="429280"/>
                  <a:pt x="3683541" y="431860"/>
                </a:cubicBezTo>
                <a:cubicBezTo>
                  <a:pt x="3675505" y="434439"/>
                  <a:pt x="3668658" y="437267"/>
                  <a:pt x="3663003" y="440343"/>
                </a:cubicBezTo>
                <a:cubicBezTo>
                  <a:pt x="3657348" y="443419"/>
                  <a:pt x="3653528" y="445899"/>
                  <a:pt x="3651543" y="447784"/>
                </a:cubicBezTo>
                <a:cubicBezTo>
                  <a:pt x="3649559" y="449670"/>
                  <a:pt x="3648269" y="451852"/>
                  <a:pt x="3647673" y="454333"/>
                </a:cubicBezTo>
                <a:cubicBezTo>
                  <a:pt x="3647078" y="456813"/>
                  <a:pt x="3646780" y="460435"/>
                  <a:pt x="3646780" y="465197"/>
                </a:cubicBezTo>
                <a:cubicBezTo>
                  <a:pt x="3646780" y="469563"/>
                  <a:pt x="3646979" y="473184"/>
                  <a:pt x="3647376" y="476062"/>
                </a:cubicBezTo>
                <a:cubicBezTo>
                  <a:pt x="3647773" y="478939"/>
                  <a:pt x="3648368" y="481221"/>
                  <a:pt x="3649162" y="482908"/>
                </a:cubicBezTo>
                <a:cubicBezTo>
                  <a:pt x="3649956" y="484594"/>
                  <a:pt x="3650898" y="485736"/>
                  <a:pt x="3651990" y="486331"/>
                </a:cubicBezTo>
                <a:cubicBezTo>
                  <a:pt x="3653081" y="486926"/>
                  <a:pt x="3654321" y="487224"/>
                  <a:pt x="3655710" y="487224"/>
                </a:cubicBezTo>
                <a:cubicBezTo>
                  <a:pt x="3657695" y="487224"/>
                  <a:pt x="3660721" y="486033"/>
                  <a:pt x="3664789" y="483652"/>
                </a:cubicBezTo>
                <a:cubicBezTo>
                  <a:pt x="3668857" y="481271"/>
                  <a:pt x="3674066" y="478592"/>
                  <a:pt x="3680416" y="475615"/>
                </a:cubicBezTo>
                <a:cubicBezTo>
                  <a:pt x="3686766" y="472639"/>
                  <a:pt x="3694257" y="469910"/>
                  <a:pt x="3702889" y="467430"/>
                </a:cubicBezTo>
                <a:cubicBezTo>
                  <a:pt x="3711521" y="464949"/>
                  <a:pt x="3721592" y="463709"/>
                  <a:pt x="3733101" y="463709"/>
                </a:cubicBezTo>
                <a:cubicBezTo>
                  <a:pt x="3746198" y="463709"/>
                  <a:pt x="3757559" y="465594"/>
                  <a:pt x="3767182" y="469364"/>
                </a:cubicBezTo>
                <a:cubicBezTo>
                  <a:pt x="3776807" y="473135"/>
                  <a:pt x="3784794" y="478443"/>
                  <a:pt x="3791144" y="485289"/>
                </a:cubicBezTo>
                <a:cubicBezTo>
                  <a:pt x="3797494" y="492135"/>
                  <a:pt x="3802256" y="500271"/>
                  <a:pt x="3805431" y="509697"/>
                </a:cubicBezTo>
                <a:cubicBezTo>
                  <a:pt x="3808607" y="519123"/>
                  <a:pt x="3810194" y="529491"/>
                  <a:pt x="3810194" y="540802"/>
                </a:cubicBezTo>
                <a:cubicBezTo>
                  <a:pt x="3810194" y="550724"/>
                  <a:pt x="3808904" y="560249"/>
                  <a:pt x="3806324" y="569377"/>
                </a:cubicBezTo>
                <a:cubicBezTo>
                  <a:pt x="3803744" y="578505"/>
                  <a:pt x="3799627" y="586443"/>
                  <a:pt x="3793972" y="593190"/>
                </a:cubicBezTo>
                <a:cubicBezTo>
                  <a:pt x="3788316" y="599936"/>
                  <a:pt x="3780925" y="605344"/>
                  <a:pt x="3771796" y="609412"/>
                </a:cubicBezTo>
                <a:cubicBezTo>
                  <a:pt x="3762668" y="613480"/>
                  <a:pt x="3751655" y="615514"/>
                  <a:pt x="3738756" y="615514"/>
                </a:cubicBezTo>
                <a:lnTo>
                  <a:pt x="3732208" y="615514"/>
                </a:lnTo>
                <a:cubicBezTo>
                  <a:pt x="3728636" y="615514"/>
                  <a:pt x="3725461" y="615861"/>
                  <a:pt x="3722683" y="616555"/>
                </a:cubicBezTo>
                <a:cubicBezTo>
                  <a:pt x="3719905" y="617250"/>
                  <a:pt x="3717623" y="618540"/>
                  <a:pt x="3715837" y="620425"/>
                </a:cubicBezTo>
                <a:cubicBezTo>
                  <a:pt x="3714051" y="622310"/>
                  <a:pt x="3712712" y="624691"/>
                  <a:pt x="3711819" y="627569"/>
                </a:cubicBezTo>
                <a:cubicBezTo>
                  <a:pt x="3710926" y="630446"/>
                  <a:pt x="3710578" y="634167"/>
                  <a:pt x="3710777" y="638731"/>
                </a:cubicBezTo>
                <a:lnTo>
                  <a:pt x="3712563" y="721182"/>
                </a:lnTo>
                <a:cubicBezTo>
                  <a:pt x="3712563" y="722769"/>
                  <a:pt x="3712960" y="724158"/>
                  <a:pt x="3713753" y="725349"/>
                </a:cubicBezTo>
                <a:cubicBezTo>
                  <a:pt x="3714547" y="726539"/>
                  <a:pt x="3715837" y="727482"/>
                  <a:pt x="3717623" y="728177"/>
                </a:cubicBezTo>
                <a:cubicBezTo>
                  <a:pt x="3719409" y="728871"/>
                  <a:pt x="3721790" y="729367"/>
                  <a:pt x="3724767" y="729665"/>
                </a:cubicBezTo>
                <a:cubicBezTo>
                  <a:pt x="3727743" y="729962"/>
                  <a:pt x="3731315" y="730111"/>
                  <a:pt x="3735482" y="730111"/>
                </a:cubicBezTo>
                <a:cubicBezTo>
                  <a:pt x="3743221" y="730111"/>
                  <a:pt x="3748827" y="729367"/>
                  <a:pt x="3752300" y="727879"/>
                </a:cubicBezTo>
                <a:cubicBezTo>
                  <a:pt x="3755773" y="726391"/>
                  <a:pt x="3757509" y="724158"/>
                  <a:pt x="3757509" y="721182"/>
                </a:cubicBezTo>
                <a:lnTo>
                  <a:pt x="3759592" y="649446"/>
                </a:lnTo>
                <a:cubicBezTo>
                  <a:pt x="3774872" y="648454"/>
                  <a:pt x="3788763" y="645279"/>
                  <a:pt x="3801264" y="639921"/>
                </a:cubicBezTo>
                <a:cubicBezTo>
                  <a:pt x="3813766" y="634564"/>
                  <a:pt x="3824481" y="627122"/>
                  <a:pt x="3833411" y="617597"/>
                </a:cubicBezTo>
                <a:cubicBezTo>
                  <a:pt x="3842341" y="608072"/>
                  <a:pt x="3849286" y="596563"/>
                  <a:pt x="3854247" y="583069"/>
                </a:cubicBezTo>
                <a:cubicBezTo>
                  <a:pt x="3859208" y="569575"/>
                  <a:pt x="3861689" y="554097"/>
                  <a:pt x="3861689" y="536635"/>
                </a:cubicBezTo>
                <a:cubicBezTo>
                  <a:pt x="3861689" y="521157"/>
                  <a:pt x="3859307" y="506472"/>
                  <a:pt x="3854545" y="492582"/>
                </a:cubicBezTo>
                <a:cubicBezTo>
                  <a:pt x="3849782" y="478691"/>
                  <a:pt x="3842440" y="466586"/>
                  <a:pt x="3832518" y="456268"/>
                </a:cubicBezTo>
                <a:cubicBezTo>
                  <a:pt x="3822596" y="445949"/>
                  <a:pt x="3809995" y="437763"/>
                  <a:pt x="3794716" y="431711"/>
                </a:cubicBezTo>
                <a:cubicBezTo>
                  <a:pt x="3779436" y="425659"/>
                  <a:pt x="3761180" y="422632"/>
                  <a:pt x="3739947" y="422632"/>
                </a:cubicBezTo>
                <a:close/>
                <a:moveTo>
                  <a:pt x="3209524" y="418168"/>
                </a:moveTo>
                <a:cubicBezTo>
                  <a:pt x="3204761" y="418168"/>
                  <a:pt x="3200842" y="418416"/>
                  <a:pt x="3197766" y="418912"/>
                </a:cubicBezTo>
                <a:cubicBezTo>
                  <a:pt x="3194691" y="419408"/>
                  <a:pt x="3192160" y="420003"/>
                  <a:pt x="3190176" y="420698"/>
                </a:cubicBezTo>
                <a:cubicBezTo>
                  <a:pt x="3188192" y="421392"/>
                  <a:pt x="3186852" y="422384"/>
                  <a:pt x="3186158" y="423674"/>
                </a:cubicBezTo>
                <a:cubicBezTo>
                  <a:pt x="3185463" y="424964"/>
                  <a:pt x="3185116" y="426303"/>
                  <a:pt x="3185116" y="427693"/>
                </a:cubicBezTo>
                <a:lnTo>
                  <a:pt x="3185116" y="583367"/>
                </a:lnTo>
                <a:cubicBezTo>
                  <a:pt x="3172416" y="570072"/>
                  <a:pt x="3159567" y="560001"/>
                  <a:pt x="3146569" y="553155"/>
                </a:cubicBezTo>
                <a:cubicBezTo>
                  <a:pt x="3133572" y="546309"/>
                  <a:pt x="3119235" y="542886"/>
                  <a:pt x="3103558" y="542886"/>
                </a:cubicBezTo>
                <a:cubicBezTo>
                  <a:pt x="3084707" y="542886"/>
                  <a:pt x="3068087" y="546408"/>
                  <a:pt x="3053701" y="553452"/>
                </a:cubicBezTo>
                <a:cubicBezTo>
                  <a:pt x="3039314" y="560497"/>
                  <a:pt x="3027259" y="570568"/>
                  <a:pt x="3017535" y="583665"/>
                </a:cubicBezTo>
                <a:cubicBezTo>
                  <a:pt x="3007812" y="596761"/>
                  <a:pt x="3000470" y="612587"/>
                  <a:pt x="2995509" y="631141"/>
                </a:cubicBezTo>
                <a:cubicBezTo>
                  <a:pt x="2990548" y="649695"/>
                  <a:pt x="2988067" y="670481"/>
                  <a:pt x="2988067" y="693500"/>
                </a:cubicBezTo>
                <a:cubicBezTo>
                  <a:pt x="2988067" y="712947"/>
                  <a:pt x="2990052" y="731451"/>
                  <a:pt x="2994021" y="749013"/>
                </a:cubicBezTo>
                <a:cubicBezTo>
                  <a:pt x="2997989" y="766574"/>
                  <a:pt x="3004289" y="781854"/>
                  <a:pt x="3012921" y="794852"/>
                </a:cubicBezTo>
                <a:cubicBezTo>
                  <a:pt x="3021554" y="807849"/>
                  <a:pt x="3032815" y="818168"/>
                  <a:pt x="3046706" y="825808"/>
                </a:cubicBezTo>
                <a:cubicBezTo>
                  <a:pt x="3060596" y="833448"/>
                  <a:pt x="3077364" y="837268"/>
                  <a:pt x="3097010" y="837268"/>
                </a:cubicBezTo>
                <a:cubicBezTo>
                  <a:pt x="3115068" y="837268"/>
                  <a:pt x="3131687" y="833001"/>
                  <a:pt x="3146867" y="824468"/>
                </a:cubicBezTo>
                <a:cubicBezTo>
                  <a:pt x="3162048" y="815936"/>
                  <a:pt x="3176682" y="804029"/>
                  <a:pt x="3190771" y="788750"/>
                </a:cubicBezTo>
                <a:lnTo>
                  <a:pt x="3190771" y="824171"/>
                </a:lnTo>
                <a:cubicBezTo>
                  <a:pt x="3190771" y="825758"/>
                  <a:pt x="3191168" y="827147"/>
                  <a:pt x="3191962" y="828338"/>
                </a:cubicBezTo>
                <a:cubicBezTo>
                  <a:pt x="3192756" y="829529"/>
                  <a:pt x="3194046" y="830471"/>
                  <a:pt x="3195831" y="831166"/>
                </a:cubicBezTo>
                <a:cubicBezTo>
                  <a:pt x="3197617" y="831860"/>
                  <a:pt x="3199900" y="832406"/>
                  <a:pt x="3202678" y="832803"/>
                </a:cubicBezTo>
                <a:cubicBezTo>
                  <a:pt x="3205456" y="833200"/>
                  <a:pt x="3208928" y="833398"/>
                  <a:pt x="3213096" y="833398"/>
                </a:cubicBezTo>
                <a:cubicBezTo>
                  <a:pt x="3217064" y="833398"/>
                  <a:pt x="3220438" y="833200"/>
                  <a:pt x="3223216" y="832803"/>
                </a:cubicBezTo>
                <a:cubicBezTo>
                  <a:pt x="3225994" y="832406"/>
                  <a:pt x="3228226" y="831860"/>
                  <a:pt x="3229913" y="831166"/>
                </a:cubicBezTo>
                <a:cubicBezTo>
                  <a:pt x="3231600" y="830471"/>
                  <a:pt x="3232791" y="829529"/>
                  <a:pt x="3233485" y="828338"/>
                </a:cubicBezTo>
                <a:cubicBezTo>
                  <a:pt x="3234179" y="827147"/>
                  <a:pt x="3234527" y="825758"/>
                  <a:pt x="3234527" y="824171"/>
                </a:cubicBezTo>
                <a:lnTo>
                  <a:pt x="3234527" y="427693"/>
                </a:lnTo>
                <a:cubicBezTo>
                  <a:pt x="3234527" y="426303"/>
                  <a:pt x="3234080" y="424964"/>
                  <a:pt x="3233187" y="423674"/>
                </a:cubicBezTo>
                <a:cubicBezTo>
                  <a:pt x="3232294" y="422384"/>
                  <a:pt x="3230955" y="421392"/>
                  <a:pt x="3229169" y="420698"/>
                </a:cubicBezTo>
                <a:cubicBezTo>
                  <a:pt x="3227383" y="420003"/>
                  <a:pt x="3224902" y="419408"/>
                  <a:pt x="3221728" y="418912"/>
                </a:cubicBezTo>
                <a:cubicBezTo>
                  <a:pt x="3218552" y="418416"/>
                  <a:pt x="3214484" y="418168"/>
                  <a:pt x="3209524" y="418168"/>
                </a:cubicBezTo>
                <a:close/>
                <a:moveTo>
                  <a:pt x="1229217" y="416977"/>
                </a:moveTo>
                <a:cubicBezTo>
                  <a:pt x="1224454" y="416977"/>
                  <a:pt x="1220485" y="417175"/>
                  <a:pt x="1217310" y="417572"/>
                </a:cubicBezTo>
                <a:cubicBezTo>
                  <a:pt x="1214135" y="417969"/>
                  <a:pt x="1211605" y="418564"/>
                  <a:pt x="1209720" y="419358"/>
                </a:cubicBezTo>
                <a:cubicBezTo>
                  <a:pt x="1207835" y="420152"/>
                  <a:pt x="1206545" y="421144"/>
                  <a:pt x="1205850" y="422335"/>
                </a:cubicBezTo>
                <a:cubicBezTo>
                  <a:pt x="1205156" y="423525"/>
                  <a:pt x="1204809" y="424914"/>
                  <a:pt x="1204809" y="426502"/>
                </a:cubicBezTo>
                <a:lnTo>
                  <a:pt x="1204809" y="824171"/>
                </a:lnTo>
                <a:cubicBezTo>
                  <a:pt x="1204809" y="825758"/>
                  <a:pt x="1205156" y="827098"/>
                  <a:pt x="1205850" y="828189"/>
                </a:cubicBezTo>
                <a:cubicBezTo>
                  <a:pt x="1206545" y="829280"/>
                  <a:pt x="1207835" y="830223"/>
                  <a:pt x="1209720" y="831017"/>
                </a:cubicBezTo>
                <a:cubicBezTo>
                  <a:pt x="1211605" y="831811"/>
                  <a:pt x="1214135" y="832406"/>
                  <a:pt x="1217310" y="832803"/>
                </a:cubicBezTo>
                <a:cubicBezTo>
                  <a:pt x="1220485" y="833200"/>
                  <a:pt x="1224454" y="833398"/>
                  <a:pt x="1229217" y="833398"/>
                </a:cubicBezTo>
                <a:cubicBezTo>
                  <a:pt x="1234177" y="833398"/>
                  <a:pt x="1238245" y="833200"/>
                  <a:pt x="1241420" y="832803"/>
                </a:cubicBezTo>
                <a:cubicBezTo>
                  <a:pt x="1244595" y="832406"/>
                  <a:pt x="1247076" y="831811"/>
                  <a:pt x="1248862" y="831017"/>
                </a:cubicBezTo>
                <a:cubicBezTo>
                  <a:pt x="1250648" y="830223"/>
                  <a:pt x="1251938" y="829280"/>
                  <a:pt x="1252731" y="828189"/>
                </a:cubicBezTo>
                <a:cubicBezTo>
                  <a:pt x="1253525" y="827098"/>
                  <a:pt x="1253922" y="825758"/>
                  <a:pt x="1253922" y="824171"/>
                </a:cubicBezTo>
                <a:lnTo>
                  <a:pt x="1253922" y="636945"/>
                </a:lnTo>
                <a:cubicBezTo>
                  <a:pt x="1267416" y="620078"/>
                  <a:pt x="1280314" y="607279"/>
                  <a:pt x="1292617" y="598547"/>
                </a:cubicBezTo>
                <a:cubicBezTo>
                  <a:pt x="1304920" y="589816"/>
                  <a:pt x="1317224" y="585450"/>
                  <a:pt x="1329527" y="585450"/>
                </a:cubicBezTo>
                <a:cubicBezTo>
                  <a:pt x="1339052" y="585450"/>
                  <a:pt x="1347436" y="587236"/>
                  <a:pt x="1354679" y="590808"/>
                </a:cubicBezTo>
                <a:cubicBezTo>
                  <a:pt x="1361921" y="594380"/>
                  <a:pt x="1367825" y="599539"/>
                  <a:pt x="1372389" y="606286"/>
                </a:cubicBezTo>
                <a:cubicBezTo>
                  <a:pt x="1376953" y="613033"/>
                  <a:pt x="1380426" y="621070"/>
                  <a:pt x="1382807" y="630397"/>
                </a:cubicBezTo>
                <a:cubicBezTo>
                  <a:pt x="1385188" y="639723"/>
                  <a:pt x="1386379" y="652026"/>
                  <a:pt x="1386379" y="667306"/>
                </a:cubicBezTo>
                <a:lnTo>
                  <a:pt x="1386379" y="824171"/>
                </a:lnTo>
                <a:cubicBezTo>
                  <a:pt x="1386379" y="825758"/>
                  <a:pt x="1386776" y="827098"/>
                  <a:pt x="1387570" y="828189"/>
                </a:cubicBezTo>
                <a:cubicBezTo>
                  <a:pt x="1388364" y="829280"/>
                  <a:pt x="1389653" y="830223"/>
                  <a:pt x="1391439" y="831017"/>
                </a:cubicBezTo>
                <a:cubicBezTo>
                  <a:pt x="1393225" y="831811"/>
                  <a:pt x="1395706" y="832406"/>
                  <a:pt x="1398881" y="832803"/>
                </a:cubicBezTo>
                <a:cubicBezTo>
                  <a:pt x="1402056" y="833200"/>
                  <a:pt x="1406124" y="833398"/>
                  <a:pt x="1411084" y="833398"/>
                </a:cubicBezTo>
                <a:cubicBezTo>
                  <a:pt x="1415847" y="833398"/>
                  <a:pt x="1419816" y="833200"/>
                  <a:pt x="1422991" y="832803"/>
                </a:cubicBezTo>
                <a:cubicBezTo>
                  <a:pt x="1426166" y="832406"/>
                  <a:pt x="1428646" y="831811"/>
                  <a:pt x="1430432" y="831017"/>
                </a:cubicBezTo>
                <a:cubicBezTo>
                  <a:pt x="1432218" y="830223"/>
                  <a:pt x="1433508" y="829280"/>
                  <a:pt x="1434302" y="828189"/>
                </a:cubicBezTo>
                <a:cubicBezTo>
                  <a:pt x="1435095" y="827098"/>
                  <a:pt x="1435492" y="825758"/>
                  <a:pt x="1435492" y="824171"/>
                </a:cubicBezTo>
                <a:lnTo>
                  <a:pt x="1435492" y="661055"/>
                </a:lnTo>
                <a:cubicBezTo>
                  <a:pt x="1435492" y="641807"/>
                  <a:pt x="1433855" y="625386"/>
                  <a:pt x="1430581" y="611793"/>
                </a:cubicBezTo>
                <a:cubicBezTo>
                  <a:pt x="1427307" y="598200"/>
                  <a:pt x="1421899" y="586343"/>
                  <a:pt x="1414359" y="576223"/>
                </a:cubicBezTo>
                <a:cubicBezTo>
                  <a:pt x="1406818" y="566103"/>
                  <a:pt x="1396946" y="558016"/>
                  <a:pt x="1384742" y="551964"/>
                </a:cubicBezTo>
                <a:cubicBezTo>
                  <a:pt x="1372538" y="545912"/>
                  <a:pt x="1357506" y="542886"/>
                  <a:pt x="1339647" y="542886"/>
                </a:cubicBezTo>
                <a:cubicBezTo>
                  <a:pt x="1325161" y="542886"/>
                  <a:pt x="1310774" y="546507"/>
                  <a:pt x="1296487" y="553750"/>
                </a:cubicBezTo>
                <a:cubicBezTo>
                  <a:pt x="1282199" y="560993"/>
                  <a:pt x="1268011" y="572056"/>
                  <a:pt x="1253922" y="586939"/>
                </a:cubicBezTo>
                <a:lnTo>
                  <a:pt x="1253922" y="426502"/>
                </a:lnTo>
                <a:cubicBezTo>
                  <a:pt x="1253922" y="424914"/>
                  <a:pt x="1253525" y="423525"/>
                  <a:pt x="1252731" y="422335"/>
                </a:cubicBezTo>
                <a:cubicBezTo>
                  <a:pt x="1251938" y="421144"/>
                  <a:pt x="1250648" y="420152"/>
                  <a:pt x="1248862" y="419358"/>
                </a:cubicBezTo>
                <a:cubicBezTo>
                  <a:pt x="1247076" y="418564"/>
                  <a:pt x="1244595" y="417969"/>
                  <a:pt x="1241420" y="417572"/>
                </a:cubicBezTo>
                <a:cubicBezTo>
                  <a:pt x="1238245" y="417175"/>
                  <a:pt x="1234177" y="416977"/>
                  <a:pt x="1229217" y="416977"/>
                </a:cubicBezTo>
                <a:close/>
                <a:moveTo>
                  <a:pt x="0" y="0"/>
                </a:moveTo>
                <a:lnTo>
                  <a:pt x="12158319" y="0"/>
                </a:lnTo>
                <a:lnTo>
                  <a:pt x="12158319" y="6858000"/>
                </a:lnTo>
                <a:lnTo>
                  <a:pt x="10311435" y="6858000"/>
                </a:lnTo>
                <a:lnTo>
                  <a:pt x="10361732" y="6848854"/>
                </a:lnTo>
                <a:cubicBezTo>
                  <a:pt x="10403773" y="6837479"/>
                  <a:pt x="10437099" y="6817832"/>
                  <a:pt x="10461708" y="6789913"/>
                </a:cubicBezTo>
                <a:cubicBezTo>
                  <a:pt x="10486318" y="6761994"/>
                  <a:pt x="10503237" y="6725803"/>
                  <a:pt x="10512465" y="6681338"/>
                </a:cubicBezTo>
                <a:cubicBezTo>
                  <a:pt x="10521694" y="6636875"/>
                  <a:pt x="10526309" y="6580519"/>
                  <a:pt x="10526309" y="6512272"/>
                </a:cubicBezTo>
                <a:cubicBezTo>
                  <a:pt x="10526309" y="6444025"/>
                  <a:pt x="10521694" y="6386635"/>
                  <a:pt x="10512465" y="6340103"/>
                </a:cubicBezTo>
                <a:cubicBezTo>
                  <a:pt x="10503237" y="6293571"/>
                  <a:pt x="10486318" y="6257380"/>
                  <a:pt x="10461708" y="6231529"/>
                </a:cubicBezTo>
                <a:cubicBezTo>
                  <a:pt x="10437099" y="6205678"/>
                  <a:pt x="10403773" y="6187065"/>
                  <a:pt x="10361732" y="6175690"/>
                </a:cubicBezTo>
                <a:cubicBezTo>
                  <a:pt x="10319691" y="6164316"/>
                  <a:pt x="10267908" y="6158628"/>
                  <a:pt x="10206384" y="6158628"/>
                </a:cubicBezTo>
                <a:cubicBezTo>
                  <a:pt x="10140758" y="6158628"/>
                  <a:pt x="10087438" y="6164316"/>
                  <a:pt x="10046421" y="6175690"/>
                </a:cubicBezTo>
                <a:cubicBezTo>
                  <a:pt x="10005405" y="6187065"/>
                  <a:pt x="9972080" y="6205678"/>
                  <a:pt x="9946444" y="6231529"/>
                </a:cubicBezTo>
                <a:cubicBezTo>
                  <a:pt x="9920809" y="6257380"/>
                  <a:pt x="9903377" y="6293571"/>
                  <a:pt x="9894149" y="6340103"/>
                </a:cubicBezTo>
                <a:cubicBezTo>
                  <a:pt x="9884921" y="6386635"/>
                  <a:pt x="9880306" y="6444025"/>
                  <a:pt x="9880306" y="6512272"/>
                </a:cubicBezTo>
                <a:cubicBezTo>
                  <a:pt x="9880306" y="6580519"/>
                  <a:pt x="9884921" y="6636875"/>
                  <a:pt x="9894149" y="6681338"/>
                </a:cubicBezTo>
                <a:cubicBezTo>
                  <a:pt x="9903377" y="6725803"/>
                  <a:pt x="9920809" y="6761994"/>
                  <a:pt x="9946444" y="6789913"/>
                </a:cubicBezTo>
                <a:cubicBezTo>
                  <a:pt x="9972080" y="6817832"/>
                  <a:pt x="10005405" y="6837479"/>
                  <a:pt x="10046421" y="6848854"/>
                </a:cubicBezTo>
                <a:lnTo>
                  <a:pt x="10096993" y="6858000"/>
                </a:lnTo>
                <a:lnTo>
                  <a:pt x="0" y="6858000"/>
                </a:lnTo>
                <a:close/>
              </a:path>
            </a:pathLst>
          </a:custGeom>
          <a:solidFill>
            <a:schemeClr val="dk1">
              <a:alpha val="70000"/>
            </a:schemeClr>
          </a:solidFill>
          <a:ln>
            <a:noFill/>
          </a:ln>
        </p:spPr>
        <p:style>
          <a:lnRef idx="2">
            <a:schemeClr val="dk1">
              <a:shade val="15000"/>
            </a:schemeClr>
          </a:lnRef>
          <a:fillRef idx="1">
            <a:schemeClr val="dk1"/>
          </a:fillRef>
          <a:effectRef idx="0">
            <a:schemeClr val="dk1"/>
          </a:effectRef>
          <a:fontRef idx="minor">
            <a:schemeClr val="lt1"/>
          </a:fontRef>
        </p:style>
        <p:txBody>
          <a:bodyPr wrap="square" rtlCol="0" anchor="ctr">
            <a:noAutofit/>
          </a:bodyPr>
          <a:lstStyle/>
          <a:p>
            <a:endParaRPr lang="en-GB" dirty="0"/>
          </a:p>
        </p:txBody>
      </p:sp>
      <p:sp>
        <p:nvSpPr>
          <p:cNvPr id="36" name="TextBox 35">
            <a:extLst>
              <a:ext uri="{FF2B5EF4-FFF2-40B4-BE49-F238E27FC236}">
                <a16:creationId xmlns:a16="http://schemas.microsoft.com/office/drawing/2014/main" id="{A5E17D30-BA2E-167C-0EAE-E6EA9146BC43}"/>
              </a:ext>
            </a:extLst>
          </p:cNvPr>
          <p:cNvSpPr txBox="1"/>
          <p:nvPr/>
        </p:nvSpPr>
        <p:spPr>
          <a:xfrm>
            <a:off x="-32137" y="-25999"/>
            <a:ext cx="8704189" cy="6542922"/>
          </a:xfrm>
          <a:prstGeom prst="rect">
            <a:avLst/>
          </a:prstGeom>
          <a:noFill/>
        </p:spPr>
        <p:txBody>
          <a:bodyPr wrap="square" rtlCol="0">
            <a:spAutoFit/>
          </a:bodyPr>
          <a:lstStyle/>
          <a:p>
            <a:pPr indent="457200">
              <a:lnSpc>
                <a:spcPct val="107000"/>
              </a:lnSpc>
              <a:spcAft>
                <a:spcPts val="800"/>
              </a:spcAft>
            </a:pPr>
            <a:endParaRPr lang="en-GB" sz="2000" kern="100" dirty="0">
              <a:solidFill>
                <a:schemeClr val="bg1"/>
              </a:solidFill>
              <a:effectLst/>
              <a:ea typeface="Calibri" panose="020F0502020204030204" pitchFamily="34" charset="0"/>
              <a:cs typeface="Calibri" panose="020F0502020204030204" pitchFamily="34" charset="0"/>
            </a:endParaRPr>
          </a:p>
          <a:p>
            <a:pPr indent="457200" algn="just">
              <a:lnSpc>
                <a:spcPct val="107000"/>
              </a:lnSpc>
              <a:spcAft>
                <a:spcPts val="800"/>
              </a:spcAft>
            </a:pPr>
            <a:endParaRPr lang="en-GB" sz="2000" kern="100" dirty="0">
              <a:solidFill>
                <a:schemeClr val="bg1"/>
              </a:solidFill>
              <a:ea typeface="Calibri" panose="020F0502020204030204" pitchFamily="34" charset="0"/>
              <a:cs typeface="Calibri" panose="020F0502020204030204" pitchFamily="34" charset="0"/>
            </a:endParaRPr>
          </a:p>
          <a:p>
            <a:pPr indent="457200" algn="just">
              <a:lnSpc>
                <a:spcPct val="107000"/>
              </a:lnSpc>
              <a:spcAft>
                <a:spcPts val="800"/>
              </a:spcAft>
            </a:pPr>
            <a:endParaRPr lang="en-GB" sz="2000" kern="100" dirty="0">
              <a:solidFill>
                <a:schemeClr val="bg1"/>
              </a:solidFill>
              <a:effectLst/>
              <a:ea typeface="Calibri" panose="020F0502020204030204" pitchFamily="34" charset="0"/>
              <a:cs typeface="Calibri" panose="020F0502020204030204" pitchFamily="34" charset="0"/>
            </a:endParaRPr>
          </a:p>
          <a:p>
            <a:pPr indent="457200" algn="just">
              <a:lnSpc>
                <a:spcPct val="107000"/>
              </a:lnSpc>
              <a:spcAft>
                <a:spcPts val="800"/>
              </a:spcAft>
            </a:pPr>
            <a:endParaRPr lang="en-GB" sz="2000" kern="100" dirty="0">
              <a:solidFill>
                <a:schemeClr val="bg1"/>
              </a:solidFill>
              <a:ea typeface="Calibri" panose="020F0502020204030204" pitchFamily="34" charset="0"/>
              <a:cs typeface="Calibri" panose="020F0502020204030204" pitchFamily="34" charset="0"/>
            </a:endParaRPr>
          </a:p>
          <a:p>
            <a:pPr indent="457200" algn="just">
              <a:lnSpc>
                <a:spcPct val="107000"/>
              </a:lnSpc>
              <a:spcAft>
                <a:spcPts val="800"/>
              </a:spcAft>
            </a:pPr>
            <a:r>
              <a:rPr lang="en-GB" sz="2000" kern="100" dirty="0">
                <a:solidFill>
                  <a:schemeClr val="bg1"/>
                </a:solidFill>
                <a:effectLst/>
                <a:ea typeface="Calibri" panose="020F0502020204030204" pitchFamily="34" charset="0"/>
                <a:cs typeface="Calibri" panose="020F0502020204030204" pitchFamily="34" charset="0"/>
              </a:rPr>
              <a:t>The definition of Human Resources states that the HR professionals looks after the company's most valuable asset; its workers. In addition to ensuring that employees have everything they need to carry out their day-to-day responsibilities, HR professionals are responsible with creating a healthy work environment that attracts and retains qualified personnel.</a:t>
            </a:r>
            <a:endParaRPr lang="en-GB" sz="2000" kern="100" dirty="0">
              <a:solidFill>
                <a:schemeClr val="bg1"/>
              </a:solidFill>
              <a:effectLst/>
              <a:ea typeface="Calibri" panose="020F0502020204030204" pitchFamily="34" charset="0"/>
              <a:cs typeface="Times New Roman" panose="02020603050405020304" pitchFamily="18" charset="0"/>
            </a:endParaRPr>
          </a:p>
          <a:p>
            <a:pPr indent="457200" algn="just">
              <a:lnSpc>
                <a:spcPct val="107000"/>
              </a:lnSpc>
              <a:spcBef>
                <a:spcPts val="200"/>
              </a:spcBef>
            </a:pPr>
            <a:r>
              <a:rPr lang="en-GB" sz="2000" kern="100" dirty="0">
                <a:solidFill>
                  <a:schemeClr val="bg1"/>
                </a:solidFill>
                <a:effectLst/>
                <a:ea typeface="Times New Roman" panose="02020603050405020304" pitchFamily="18" charset="0"/>
                <a:cs typeface="Times New Roman" panose="02020603050405020304" pitchFamily="18" charset="0"/>
              </a:rPr>
              <a:t>Human resources professionals are involved in a wide range of activities, such as hiring, training and development, overseeing employee relations, developing company policies, compensation and benefits and even conduct disciplinary actions</a:t>
            </a:r>
          </a:p>
          <a:p>
            <a:pPr algn="just">
              <a:lnSpc>
                <a:spcPct val="107000"/>
              </a:lnSpc>
              <a:spcAft>
                <a:spcPts val="800"/>
              </a:spcAft>
            </a:pPr>
            <a:r>
              <a:rPr lang="en-GB" sz="2000" kern="100" dirty="0">
                <a:solidFill>
                  <a:schemeClr val="bg1"/>
                </a:solidFill>
                <a:effectLst/>
                <a:ea typeface="Calibri" panose="020F0502020204030204" pitchFamily="34" charset="0"/>
                <a:cs typeface="Times New Roman" panose="02020603050405020304" pitchFamily="18" charset="0"/>
              </a:rPr>
              <a:t>According to Torrington, Derek(2020) the best way to explain the human resource professionals is to identify its primary functions. The majority of modern businesses base their HR activities on six objectives.</a:t>
            </a:r>
          </a:p>
          <a:p>
            <a:endParaRPr lang="en-GB" sz="2000" kern="100" dirty="0">
              <a:solidFill>
                <a:schemeClr val="bg1"/>
              </a:solidFill>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500053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hands raised&#10;&#10;Description automatically generated with low confidence">
            <a:extLst>
              <a:ext uri="{FF2B5EF4-FFF2-40B4-BE49-F238E27FC236}">
                <a16:creationId xmlns:a16="http://schemas.microsoft.com/office/drawing/2014/main" id="{4E871D7D-D645-58A8-3418-F7949FB630F1}"/>
              </a:ext>
            </a:extLst>
          </p:cNvPr>
          <p:cNvPicPr>
            <a:picLocks noChangeAspect="1"/>
          </p:cNvPicPr>
          <p:nvPr/>
        </p:nvPicPr>
        <p:blipFill rotWithShape="1">
          <a:blip r:embed="rId2">
            <a:extLst>
              <a:ext uri="{28A0092B-C50C-407E-A947-70E740481C1C}">
                <a14:useLocalDpi xmlns:a14="http://schemas.microsoft.com/office/drawing/2010/main" val="0"/>
              </a:ext>
            </a:extLst>
          </a:blip>
          <a:srcRect r="3538" b="1"/>
          <a:stretch/>
        </p:blipFill>
        <p:spPr>
          <a:xfrm>
            <a:off x="20" y="1282"/>
            <a:ext cx="12191980" cy="6856718"/>
          </a:xfrm>
          <a:prstGeom prst="rect">
            <a:avLst/>
          </a:prstGeom>
        </p:spPr>
      </p:pic>
      <p:sp>
        <p:nvSpPr>
          <p:cNvPr id="4" name="Rectangle 3">
            <a:extLst>
              <a:ext uri="{FF2B5EF4-FFF2-40B4-BE49-F238E27FC236}">
                <a16:creationId xmlns:a16="http://schemas.microsoft.com/office/drawing/2014/main" id="{D23CC3BE-BF48-6DF1-2235-89541D444E05}"/>
              </a:ext>
            </a:extLst>
          </p:cNvPr>
          <p:cNvSpPr/>
          <p:nvPr/>
        </p:nvSpPr>
        <p:spPr>
          <a:xfrm>
            <a:off x="0" y="0"/>
            <a:ext cx="12191999" cy="6858000"/>
          </a:xfrm>
          <a:prstGeom prst="rect">
            <a:avLst/>
          </a:prstGeom>
          <a:solidFill>
            <a:schemeClr val="dk1">
              <a:alpha val="65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779C30C-A2E0-5D23-A6BF-9C1482488DA4}"/>
              </a:ext>
            </a:extLst>
          </p:cNvPr>
          <p:cNvSpPr txBox="1"/>
          <p:nvPr/>
        </p:nvSpPr>
        <p:spPr>
          <a:xfrm>
            <a:off x="291402" y="351692"/>
            <a:ext cx="11394831" cy="5940088"/>
          </a:xfrm>
          <a:prstGeom prst="rect">
            <a:avLst/>
          </a:prstGeom>
          <a:noFill/>
        </p:spPr>
        <p:txBody>
          <a:bodyPr wrap="square" rtlCol="0">
            <a:spAutoFit/>
          </a:bodyPr>
          <a:lstStyle/>
          <a:p>
            <a:pPr algn="ctr"/>
            <a:endParaRPr lang="en-GB" sz="2000" dirty="0">
              <a:solidFill>
                <a:schemeClr val="bg1"/>
              </a:solidFill>
            </a:endParaRPr>
          </a:p>
          <a:p>
            <a:pPr algn="ctr"/>
            <a:r>
              <a:rPr lang="en-GB" sz="2000" dirty="0">
                <a:solidFill>
                  <a:schemeClr val="bg1"/>
                </a:solidFill>
              </a:rPr>
              <a:t>01	Staffing objectives</a:t>
            </a:r>
          </a:p>
          <a:p>
            <a:pPr algn="ctr"/>
            <a:r>
              <a:rPr lang="en-GB" sz="2000" dirty="0">
                <a:solidFill>
                  <a:schemeClr val="bg1"/>
                </a:solidFill>
              </a:rPr>
              <a:t>First and foremost, human resource professionals are concerned with ensuring that the company has adequate staffing and is able to draw on the necessary human resources by recruiting, selecting, and training the individuals for the available positions.</a:t>
            </a:r>
          </a:p>
          <a:p>
            <a:pPr algn="ctr"/>
            <a:endParaRPr lang="en-GB" sz="2000" dirty="0">
              <a:solidFill>
                <a:schemeClr val="bg1"/>
              </a:solidFill>
            </a:endParaRPr>
          </a:p>
          <a:p>
            <a:pPr algn="ctr"/>
            <a:endParaRPr lang="en-GB" sz="2000" dirty="0">
              <a:solidFill>
                <a:schemeClr val="bg1"/>
              </a:solidFill>
            </a:endParaRPr>
          </a:p>
          <a:p>
            <a:pPr algn="ctr"/>
            <a:r>
              <a:rPr lang="en-GB" sz="2000" dirty="0">
                <a:solidFill>
                  <a:schemeClr val="bg1"/>
                </a:solidFill>
              </a:rPr>
              <a:t>         02       Performance objectives</a:t>
            </a:r>
          </a:p>
          <a:p>
            <a:pPr algn="ctr"/>
            <a:r>
              <a:rPr lang="en-GB" sz="2000" dirty="0">
                <a:solidFill>
                  <a:schemeClr val="bg1"/>
                </a:solidFill>
              </a:rPr>
              <a:t>Once the appropriate staff is in place, human resource professionals strive to ensure that employees are well motivated and dedicated to maximising their performance in their various jobs. Training and development, as well as reward systems, can help to optimise effort and focus and keep attention on performance goals.</a:t>
            </a:r>
          </a:p>
          <a:p>
            <a:pPr algn="ctr"/>
            <a:endParaRPr lang="en-GB" sz="2000" dirty="0">
              <a:solidFill>
                <a:schemeClr val="bg1"/>
              </a:solidFill>
            </a:endParaRPr>
          </a:p>
          <a:p>
            <a:pPr algn="ctr"/>
            <a:r>
              <a:rPr lang="en-GB" sz="2000" dirty="0">
                <a:solidFill>
                  <a:schemeClr val="bg1"/>
                </a:solidFill>
              </a:rPr>
              <a:t> 03   Well-being objectives</a:t>
            </a:r>
          </a:p>
          <a:p>
            <a:pPr algn="ctr"/>
            <a:r>
              <a:rPr lang="en-GB" sz="2000" dirty="0">
                <a:solidFill>
                  <a:schemeClr val="bg1"/>
                </a:solidFill>
              </a:rPr>
              <a:t>A well-being program for the workplace aims to reduce stress for employees and foster a productive work environment that benefits both the employee and the employer. Employee engagement can be increased by businesses that offer wellness programs. It can also improve performance and productivity while also cutting down on sick days and absenteeism. In essence, wellness programs at work give employees incentives, tools, support, and strategies for leading healthier lifestyles.</a:t>
            </a:r>
          </a:p>
          <a:p>
            <a:pPr algn="ctr"/>
            <a:endParaRPr lang="en-GB" sz="2000" dirty="0">
              <a:solidFill>
                <a:schemeClr val="bg1"/>
              </a:solidFill>
            </a:endParaRPr>
          </a:p>
        </p:txBody>
      </p:sp>
    </p:spTree>
    <p:extLst>
      <p:ext uri="{BB962C8B-B14F-4D97-AF65-F5344CB8AC3E}">
        <p14:creationId xmlns:p14="http://schemas.microsoft.com/office/powerpoint/2010/main" val="3908156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hands raised&#10;&#10;Description automatically generated with low confidence">
            <a:extLst>
              <a:ext uri="{FF2B5EF4-FFF2-40B4-BE49-F238E27FC236}">
                <a16:creationId xmlns:a16="http://schemas.microsoft.com/office/drawing/2014/main" id="{D031C10E-5E05-F032-C79A-556565A363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05407AE2-D5E2-72D9-E89B-35E141CB4A0D}"/>
              </a:ext>
            </a:extLst>
          </p:cNvPr>
          <p:cNvSpPr/>
          <p:nvPr/>
        </p:nvSpPr>
        <p:spPr>
          <a:xfrm>
            <a:off x="0" y="0"/>
            <a:ext cx="12192000" cy="6858000"/>
          </a:xfrm>
          <a:prstGeom prst="rect">
            <a:avLst/>
          </a:prstGeom>
          <a:solidFill>
            <a:schemeClr val="dk1">
              <a:alpha val="65000"/>
            </a:schemeClr>
          </a:solidFill>
          <a:ln>
            <a:solidFill>
              <a:schemeClr val="dk1">
                <a:shade val="15000"/>
                <a:alpha val="70000"/>
              </a:schemeClr>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CB0C784-92E3-4813-FC22-05375853B9FD}"/>
              </a:ext>
            </a:extLst>
          </p:cNvPr>
          <p:cNvSpPr txBox="1"/>
          <p:nvPr/>
        </p:nvSpPr>
        <p:spPr>
          <a:xfrm>
            <a:off x="0" y="160774"/>
            <a:ext cx="11917345" cy="5732916"/>
          </a:xfrm>
          <a:prstGeom prst="rect">
            <a:avLst/>
          </a:prstGeom>
          <a:noFill/>
        </p:spPr>
        <p:txBody>
          <a:bodyPr wrap="square" rtlCol="0">
            <a:spAutoFit/>
          </a:bodyPr>
          <a:lstStyle/>
          <a:p>
            <a:pPr algn="ctr">
              <a:lnSpc>
                <a:spcPct val="107000"/>
              </a:lnSpc>
              <a:spcAft>
                <a:spcPts val="800"/>
              </a:spcAft>
            </a:pPr>
            <a:endPar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kern="100" dirty="0">
                <a:solidFill>
                  <a:schemeClr val="bg1"/>
                </a:solidFill>
                <a:latin typeface="Calibri" panose="020F0502020204030204" pitchFamily="34" charset="0"/>
                <a:ea typeface="Calibri" panose="020F0502020204030204" pitchFamily="34" charset="0"/>
                <a:cs typeface="Times New Roman" panose="02020603050405020304" pitchFamily="18" charset="0"/>
              </a:rPr>
              <a:t>04 </a:t>
            </a: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Change-Management objectives </a:t>
            </a:r>
          </a:p>
          <a:p>
            <a:pPr algn="ctr">
              <a:lnSpc>
                <a:spcPct val="107000"/>
              </a:lnSpc>
              <a:spcAft>
                <a:spcPts val="800"/>
              </a:spcAft>
            </a:pP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HR department's ability to effectively manage change is another set of core objectives in nearly every business. Change can take many forms. It may be  structural, necessitating the reorganization of activities or the introduction of new individuals to specific positions. Sometimes, attitudes, philosophies, or organizational norms that have been around for a long time are the targets of cultural change. The HR department can be crucial in any of these scenarios.  </a:t>
            </a:r>
          </a:p>
          <a:p>
            <a:pPr algn="ctr">
              <a:lnSpc>
                <a:spcPct val="107000"/>
              </a:lnSpc>
              <a:spcAft>
                <a:spcPts val="800"/>
              </a:spcAft>
            </a:pP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05 Administration objectives</a:t>
            </a:r>
          </a:p>
          <a:p>
            <a:pPr algn="ctr">
              <a:lnSpc>
                <a:spcPct val="107000"/>
              </a:lnSpc>
              <a:spcAft>
                <a:spcPts val="800"/>
              </a:spcAft>
            </a:pP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Each employee's performance, attendance, and training records, employment terms and conditions, and personal information must also be kept up to date and complete by HR professionals. However, a lot of administrative work has a legal component, requiring the company to perform it as mandated by </a:t>
            </a:r>
            <a:r>
              <a:rPr lang="en-GB" kern="1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law.In</a:t>
            </a: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addition to maternity and paternity leave, arrangements must be made for the deduction of tax and national insurance, the payment of pension fund contributions, Statutory Sick Pay, and Statutory Maternity Pay.</a:t>
            </a:r>
          </a:p>
          <a:p>
            <a:pPr algn="ctr">
              <a:lnSpc>
                <a:spcPct val="107000"/>
              </a:lnSpc>
              <a:spcAft>
                <a:spcPts val="800"/>
              </a:spcAft>
            </a:pP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06  Reputational objectives</a:t>
            </a:r>
          </a:p>
          <a:p>
            <a:pPr algn="ctr">
              <a:lnSpc>
                <a:spcPct val="107000"/>
              </a:lnSpc>
              <a:spcAft>
                <a:spcPts val="800"/>
              </a:spcAft>
            </a:pP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Since the emergence of social media, which by its very nature is extremely difficult to control, this demand has steadily increased as the media environment has become increasingly competitive. In this </a:t>
            </a:r>
            <a:r>
              <a:rPr lang="en-GB" kern="100" dirty="0">
                <a:solidFill>
                  <a:schemeClr val="bg1"/>
                </a:solidFill>
                <a:latin typeface="Calibri" panose="020F0502020204030204" pitchFamily="34" charset="0"/>
                <a:ea typeface="Calibri" panose="020F0502020204030204" pitchFamily="34" charset="0"/>
                <a:cs typeface="Times New Roman" panose="02020603050405020304" pitchFamily="18" charset="0"/>
              </a:rPr>
              <a:t>case the </a:t>
            </a:r>
            <a:r>
              <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primary responsibility is to ensure that the company does not receive damaging or negative media coverage due to its employment practices,, that it maintains positive relationships with customers and suppliers, and that it does not disruptive strikes or other forms of industrial action.</a:t>
            </a:r>
            <a:endParaRPr lang="en-GB" dirty="0">
              <a:solidFill>
                <a:schemeClr val="bg1"/>
              </a:solidFill>
            </a:endParaRPr>
          </a:p>
        </p:txBody>
      </p:sp>
    </p:spTree>
    <p:extLst>
      <p:ext uri="{BB962C8B-B14F-4D97-AF65-F5344CB8AC3E}">
        <p14:creationId xmlns:p14="http://schemas.microsoft.com/office/powerpoint/2010/main" val="3721433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hands raised">
            <a:extLst>
              <a:ext uri="{FF2B5EF4-FFF2-40B4-BE49-F238E27FC236}">
                <a16:creationId xmlns:a16="http://schemas.microsoft.com/office/drawing/2014/main" id="{99CE003F-215E-637D-CE87-581FC960CF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7" name="Table 7">
            <a:extLst>
              <a:ext uri="{FF2B5EF4-FFF2-40B4-BE49-F238E27FC236}">
                <a16:creationId xmlns:a16="http://schemas.microsoft.com/office/drawing/2014/main" id="{89CC97A4-B756-6E39-E485-6DEDF3C32B8C}"/>
              </a:ext>
            </a:extLst>
          </p:cNvPr>
          <p:cNvGraphicFramePr>
            <a:graphicFrameLocks noGrp="1"/>
          </p:cNvGraphicFramePr>
          <p:nvPr>
            <p:extLst>
              <p:ext uri="{D42A27DB-BD31-4B8C-83A1-F6EECF244321}">
                <p14:modId xmlns:p14="http://schemas.microsoft.com/office/powerpoint/2010/main" val="2055409071"/>
              </p:ext>
            </p:extLst>
          </p:nvPr>
        </p:nvGraphicFramePr>
        <p:xfrm>
          <a:off x="-1" y="0"/>
          <a:ext cx="12192000" cy="6858000"/>
        </p:xfrm>
        <a:graphic>
          <a:graphicData uri="http://schemas.openxmlformats.org/drawingml/2006/table">
            <a:tbl>
              <a:tblPr firstRow="1" bandRow="1">
                <a:tableStyleId>{073A0DAA-6AF3-43AB-8588-CEC1D06C72B9}</a:tableStyleId>
              </a:tblPr>
              <a:tblGrid>
                <a:gridCol w="2438400">
                  <a:extLst>
                    <a:ext uri="{9D8B030D-6E8A-4147-A177-3AD203B41FA5}">
                      <a16:colId xmlns:a16="http://schemas.microsoft.com/office/drawing/2014/main" val="2427663027"/>
                    </a:ext>
                  </a:extLst>
                </a:gridCol>
                <a:gridCol w="2438400">
                  <a:extLst>
                    <a:ext uri="{9D8B030D-6E8A-4147-A177-3AD203B41FA5}">
                      <a16:colId xmlns:a16="http://schemas.microsoft.com/office/drawing/2014/main" val="2993320451"/>
                    </a:ext>
                  </a:extLst>
                </a:gridCol>
                <a:gridCol w="2438400">
                  <a:extLst>
                    <a:ext uri="{9D8B030D-6E8A-4147-A177-3AD203B41FA5}">
                      <a16:colId xmlns:a16="http://schemas.microsoft.com/office/drawing/2014/main" val="3450006942"/>
                    </a:ext>
                  </a:extLst>
                </a:gridCol>
                <a:gridCol w="2438400">
                  <a:extLst>
                    <a:ext uri="{9D8B030D-6E8A-4147-A177-3AD203B41FA5}">
                      <a16:colId xmlns:a16="http://schemas.microsoft.com/office/drawing/2014/main" val="3289649921"/>
                    </a:ext>
                  </a:extLst>
                </a:gridCol>
                <a:gridCol w="2438400">
                  <a:extLst>
                    <a:ext uri="{9D8B030D-6E8A-4147-A177-3AD203B41FA5}">
                      <a16:colId xmlns:a16="http://schemas.microsoft.com/office/drawing/2014/main" val="3438632278"/>
                    </a:ext>
                  </a:extLst>
                </a:gridCol>
              </a:tblGrid>
              <a:tr h="6858000">
                <a:tc>
                  <a:txBody>
                    <a:bodyPr/>
                    <a:lstStyle/>
                    <a:p>
                      <a:r>
                        <a:rPr lang="en-GB" dirty="0"/>
                        <a:t>                                                                  </a:t>
                      </a:r>
                    </a:p>
                  </a:txBody>
                  <a:tcPr>
                    <a:solidFill>
                      <a:schemeClr val="dk1">
                        <a:alpha val="65000"/>
                      </a:schemeClr>
                    </a:solidFill>
                  </a:tcPr>
                </a:tc>
                <a:tc>
                  <a:txBody>
                    <a:bodyPr/>
                    <a:lstStyle/>
                    <a:p>
                      <a:endParaRPr lang="en-GB" dirty="0"/>
                    </a:p>
                  </a:txBody>
                  <a:tcPr>
                    <a:solidFill>
                      <a:schemeClr val="dk1">
                        <a:alpha val="65000"/>
                      </a:schemeClr>
                    </a:solidFill>
                  </a:tcPr>
                </a:tc>
                <a:tc>
                  <a:txBody>
                    <a:bodyPr/>
                    <a:lstStyle/>
                    <a:p>
                      <a:endParaRPr lang="en-GB" dirty="0"/>
                    </a:p>
                  </a:txBody>
                  <a:tcPr>
                    <a:solidFill>
                      <a:schemeClr val="dk1">
                        <a:alpha val="65000"/>
                      </a:schemeClr>
                    </a:solidFill>
                  </a:tcPr>
                </a:tc>
                <a:tc>
                  <a:txBody>
                    <a:bodyPr/>
                    <a:lstStyle/>
                    <a:p>
                      <a:endParaRPr lang="en-GB" dirty="0"/>
                    </a:p>
                  </a:txBody>
                  <a:tcPr>
                    <a:solidFill>
                      <a:schemeClr val="dk1">
                        <a:alpha val="65000"/>
                      </a:schemeClr>
                    </a:solidFill>
                  </a:tcPr>
                </a:tc>
                <a:tc>
                  <a:txBody>
                    <a:bodyPr/>
                    <a:lstStyle/>
                    <a:p>
                      <a:endParaRPr lang="en-GB" dirty="0"/>
                    </a:p>
                  </a:txBody>
                  <a:tcPr>
                    <a:solidFill>
                      <a:schemeClr val="dk1">
                        <a:alpha val="65000"/>
                      </a:schemeClr>
                    </a:solidFill>
                  </a:tcPr>
                </a:tc>
                <a:extLst>
                  <a:ext uri="{0D108BD9-81ED-4DB2-BD59-A6C34878D82A}">
                    <a16:rowId xmlns:a16="http://schemas.microsoft.com/office/drawing/2014/main" val="2248182240"/>
                  </a:ext>
                </a:extLst>
              </a:tr>
            </a:tbl>
          </a:graphicData>
        </a:graphic>
      </p:graphicFrame>
      <p:sp>
        <p:nvSpPr>
          <p:cNvPr id="8" name="TextBox 7">
            <a:extLst>
              <a:ext uri="{FF2B5EF4-FFF2-40B4-BE49-F238E27FC236}">
                <a16:creationId xmlns:a16="http://schemas.microsoft.com/office/drawing/2014/main" id="{CF9E3E94-9D8A-1B1F-31B1-5DE16C70D3C4}"/>
              </a:ext>
            </a:extLst>
          </p:cNvPr>
          <p:cNvSpPr txBox="1"/>
          <p:nvPr/>
        </p:nvSpPr>
        <p:spPr>
          <a:xfrm>
            <a:off x="3626069" y="557048"/>
            <a:ext cx="6947338" cy="461665"/>
          </a:xfrm>
          <a:prstGeom prst="rect">
            <a:avLst/>
          </a:prstGeom>
          <a:noFill/>
        </p:spPr>
        <p:txBody>
          <a:bodyPr wrap="square" rtlCol="0">
            <a:spAutoFit/>
          </a:bodyPr>
          <a:lstStyle/>
          <a:p>
            <a:r>
              <a:rPr lang="en-GB" sz="2400" dirty="0">
                <a:solidFill>
                  <a:schemeClr val="bg1"/>
                </a:solidFill>
              </a:rPr>
              <a:t>Core values that HR should abide by</a:t>
            </a:r>
          </a:p>
        </p:txBody>
      </p:sp>
      <p:sp>
        <p:nvSpPr>
          <p:cNvPr id="9" name="TextBox 8">
            <a:extLst>
              <a:ext uri="{FF2B5EF4-FFF2-40B4-BE49-F238E27FC236}">
                <a16:creationId xmlns:a16="http://schemas.microsoft.com/office/drawing/2014/main" id="{7F4C7663-DC0D-6157-92F8-08AFE3E41421}"/>
              </a:ext>
            </a:extLst>
          </p:cNvPr>
          <p:cNvSpPr txBox="1"/>
          <p:nvPr/>
        </p:nvSpPr>
        <p:spPr>
          <a:xfrm>
            <a:off x="-34159" y="1460936"/>
            <a:ext cx="2414753" cy="3762705"/>
          </a:xfrm>
          <a:prstGeom prst="rect">
            <a:avLst/>
          </a:prstGeom>
          <a:noFill/>
        </p:spPr>
        <p:txBody>
          <a:bodyPr wrap="square" rtlCol="0">
            <a:spAutoFit/>
          </a:bodyPr>
          <a:lstStyle/>
          <a:p>
            <a:pPr algn="ctr"/>
            <a:r>
              <a:rPr lang="en-GB" sz="2000" dirty="0">
                <a:solidFill>
                  <a:schemeClr val="bg1"/>
                </a:solidFill>
              </a:rPr>
              <a:t>Promote Honesty, Integrity, and Trust</a:t>
            </a:r>
          </a:p>
          <a:p>
            <a:pPr algn="ctr"/>
            <a:endParaRPr lang="en-GB" sz="2000" dirty="0">
              <a:solidFill>
                <a:schemeClr val="bg1"/>
              </a:solidFill>
            </a:endParaRPr>
          </a:p>
          <a:p>
            <a:pPr marL="342900" indent="-342900" algn="ctr">
              <a:buFont typeface="Arial" panose="020B0604020202020204" pitchFamily="34" charset="0"/>
              <a:buChar char="•"/>
            </a:pPr>
            <a:r>
              <a:rPr lang="en-GB" sz="2000" dirty="0">
                <a:solidFill>
                  <a:schemeClr val="bg1"/>
                </a:solidFill>
              </a:rPr>
              <a:t>Honouring agreements and conducting business in a way that fosters justice, respect, honesty, and trust are the duties of HR professionals.</a:t>
            </a:r>
          </a:p>
        </p:txBody>
      </p:sp>
      <p:sp>
        <p:nvSpPr>
          <p:cNvPr id="10" name="TextBox 9">
            <a:extLst>
              <a:ext uri="{FF2B5EF4-FFF2-40B4-BE49-F238E27FC236}">
                <a16:creationId xmlns:a16="http://schemas.microsoft.com/office/drawing/2014/main" id="{50B560D9-B64F-2B14-D22A-549299DC85A0}"/>
              </a:ext>
            </a:extLst>
          </p:cNvPr>
          <p:cNvSpPr txBox="1"/>
          <p:nvPr/>
        </p:nvSpPr>
        <p:spPr>
          <a:xfrm>
            <a:off x="2380594" y="1460936"/>
            <a:ext cx="2490950" cy="4141077"/>
          </a:xfrm>
          <a:prstGeom prst="rect">
            <a:avLst/>
          </a:prstGeom>
          <a:noFill/>
        </p:spPr>
        <p:txBody>
          <a:bodyPr wrap="square" rtlCol="0">
            <a:spAutoFit/>
          </a:bodyPr>
          <a:lstStyle/>
          <a:p>
            <a:pPr algn="ctr"/>
            <a:r>
              <a:rPr lang="en-GB" sz="2000" dirty="0">
                <a:solidFill>
                  <a:schemeClr val="bg1"/>
                </a:solidFill>
              </a:rPr>
              <a:t>Embrace Change and Innovation</a:t>
            </a:r>
          </a:p>
          <a:p>
            <a:pPr algn="ctr"/>
            <a:endParaRPr lang="en-GB" sz="2000" dirty="0">
              <a:solidFill>
                <a:schemeClr val="bg1"/>
              </a:solidFill>
            </a:endParaRPr>
          </a:p>
          <a:p>
            <a:pPr marL="342900" indent="-342900" algn="ctr">
              <a:buFont typeface="Arial" panose="020B0604020202020204" pitchFamily="34" charset="0"/>
              <a:buChar char="•"/>
            </a:pPr>
            <a:r>
              <a:rPr lang="en-GB" sz="2000" dirty="0">
                <a:solidFill>
                  <a:schemeClr val="bg1"/>
                </a:solidFill>
              </a:rPr>
              <a:t>To support continuous improvement, they need to be open to new possibilities, encourage creativity, and encourage taking risks.</a:t>
            </a:r>
          </a:p>
        </p:txBody>
      </p:sp>
      <p:sp>
        <p:nvSpPr>
          <p:cNvPr id="11" name="TextBox 10">
            <a:extLst>
              <a:ext uri="{FF2B5EF4-FFF2-40B4-BE49-F238E27FC236}">
                <a16:creationId xmlns:a16="http://schemas.microsoft.com/office/drawing/2014/main" id="{BE7A64C6-8098-B5DA-1D75-8BC244264A00}"/>
              </a:ext>
            </a:extLst>
          </p:cNvPr>
          <p:cNvSpPr txBox="1"/>
          <p:nvPr/>
        </p:nvSpPr>
        <p:spPr>
          <a:xfrm>
            <a:off x="4905702" y="1460936"/>
            <a:ext cx="2380594" cy="4093428"/>
          </a:xfrm>
          <a:prstGeom prst="rect">
            <a:avLst/>
          </a:prstGeom>
          <a:noFill/>
        </p:spPr>
        <p:txBody>
          <a:bodyPr wrap="square" rtlCol="0">
            <a:spAutoFit/>
          </a:bodyPr>
          <a:lstStyle/>
          <a:p>
            <a:pPr algn="ctr"/>
            <a:r>
              <a:rPr lang="en-GB" sz="2000" dirty="0">
                <a:solidFill>
                  <a:schemeClr val="bg1"/>
                </a:solidFill>
              </a:rPr>
              <a:t>Celebrate Teamwork</a:t>
            </a:r>
          </a:p>
          <a:p>
            <a:pPr algn="ctr"/>
            <a:endParaRPr lang="en-GB" sz="2000" dirty="0">
              <a:solidFill>
                <a:schemeClr val="bg1"/>
              </a:solidFill>
            </a:endParaRPr>
          </a:p>
          <a:p>
            <a:pPr algn="ctr"/>
            <a:endParaRPr lang="en-GB" sz="2000" dirty="0">
              <a:solidFill>
                <a:schemeClr val="bg1"/>
              </a:solidFill>
            </a:endParaRPr>
          </a:p>
          <a:p>
            <a:pPr marL="342900" indent="-342900" algn="ctr">
              <a:buFont typeface="Arial" panose="020B0604020202020204" pitchFamily="34" charset="0"/>
              <a:buChar char="•"/>
            </a:pPr>
            <a:r>
              <a:rPr lang="en-GB" sz="2000" dirty="0">
                <a:solidFill>
                  <a:schemeClr val="bg1"/>
                </a:solidFill>
              </a:rPr>
              <a:t>They should celebrate participation and partnership in all endeavours, as well as the diversity of thoughts, experiences, and backgrounds.</a:t>
            </a:r>
          </a:p>
        </p:txBody>
      </p:sp>
      <p:sp>
        <p:nvSpPr>
          <p:cNvPr id="12" name="TextBox 11">
            <a:extLst>
              <a:ext uri="{FF2B5EF4-FFF2-40B4-BE49-F238E27FC236}">
                <a16:creationId xmlns:a16="http://schemas.microsoft.com/office/drawing/2014/main" id="{824A5B82-05C8-8937-36C8-3BF7C47F2815}"/>
              </a:ext>
            </a:extLst>
          </p:cNvPr>
          <p:cNvSpPr txBox="1"/>
          <p:nvPr/>
        </p:nvSpPr>
        <p:spPr>
          <a:xfrm>
            <a:off x="7378260" y="1460936"/>
            <a:ext cx="2307022" cy="2862322"/>
          </a:xfrm>
          <a:prstGeom prst="rect">
            <a:avLst/>
          </a:prstGeom>
          <a:noFill/>
        </p:spPr>
        <p:txBody>
          <a:bodyPr wrap="square" rtlCol="0">
            <a:spAutoFit/>
          </a:bodyPr>
          <a:lstStyle/>
          <a:p>
            <a:pPr algn="ctr"/>
            <a:r>
              <a:rPr lang="en-GB" sz="2000" dirty="0">
                <a:solidFill>
                  <a:schemeClr val="bg1"/>
                </a:solidFill>
              </a:rPr>
              <a:t>Exemplary leadership</a:t>
            </a:r>
          </a:p>
          <a:p>
            <a:pPr algn="ctr"/>
            <a:endParaRPr lang="en-GB" sz="2000" dirty="0">
              <a:solidFill>
                <a:schemeClr val="bg1"/>
              </a:solidFill>
            </a:endParaRPr>
          </a:p>
          <a:p>
            <a:pPr marL="342900" indent="-342900" algn="ctr">
              <a:buFont typeface="Arial" panose="020B0604020202020204" pitchFamily="34" charset="0"/>
              <a:buChar char="•"/>
            </a:pPr>
            <a:r>
              <a:rPr lang="en-GB" sz="2000" dirty="0">
                <a:solidFill>
                  <a:schemeClr val="bg1"/>
                </a:solidFill>
              </a:rPr>
              <a:t> Set an example of fairness in your actions, policies, and practices by advocating for it.</a:t>
            </a:r>
          </a:p>
        </p:txBody>
      </p:sp>
      <p:sp>
        <p:nvSpPr>
          <p:cNvPr id="13" name="TextBox 12">
            <a:extLst>
              <a:ext uri="{FF2B5EF4-FFF2-40B4-BE49-F238E27FC236}">
                <a16:creationId xmlns:a16="http://schemas.microsoft.com/office/drawing/2014/main" id="{DB719030-4022-4E02-9520-59279B3BD7BA}"/>
              </a:ext>
            </a:extLst>
          </p:cNvPr>
          <p:cNvSpPr txBox="1"/>
          <p:nvPr/>
        </p:nvSpPr>
        <p:spPr>
          <a:xfrm>
            <a:off x="9777246" y="1460936"/>
            <a:ext cx="2307022" cy="2554545"/>
          </a:xfrm>
          <a:prstGeom prst="rect">
            <a:avLst/>
          </a:prstGeom>
          <a:noFill/>
        </p:spPr>
        <p:txBody>
          <a:bodyPr wrap="square" rtlCol="0">
            <a:spAutoFit/>
          </a:bodyPr>
          <a:lstStyle/>
          <a:p>
            <a:r>
              <a:rPr lang="en-GB" sz="2000" dirty="0">
                <a:solidFill>
                  <a:schemeClr val="bg1"/>
                </a:solidFill>
              </a:rPr>
              <a:t>Facilitate Interaction</a:t>
            </a:r>
          </a:p>
          <a:p>
            <a:endParaRPr lang="en-GB" sz="2000" dirty="0">
              <a:solidFill>
                <a:schemeClr val="bg1"/>
              </a:solidFill>
            </a:endParaRPr>
          </a:p>
          <a:p>
            <a:r>
              <a:rPr lang="en-GB" sz="2000" dirty="0">
                <a:solidFill>
                  <a:schemeClr val="bg1"/>
                </a:solidFill>
              </a:rPr>
              <a:t> </a:t>
            </a:r>
          </a:p>
          <a:p>
            <a:pPr marL="342900" indent="-342900" algn="ctr">
              <a:buFont typeface="Arial" panose="020B0604020202020204" pitchFamily="34" charset="0"/>
              <a:buChar char="•"/>
            </a:pPr>
            <a:r>
              <a:rPr lang="en-GB" sz="2000" dirty="0">
                <a:solidFill>
                  <a:schemeClr val="bg1"/>
                </a:solidFill>
              </a:rPr>
              <a:t>They need to get input from other people and try to be open and inclusive</a:t>
            </a:r>
          </a:p>
        </p:txBody>
      </p:sp>
    </p:spTree>
    <p:extLst>
      <p:ext uri="{BB962C8B-B14F-4D97-AF65-F5344CB8AC3E}">
        <p14:creationId xmlns:p14="http://schemas.microsoft.com/office/powerpoint/2010/main" val="2227229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circle, logo, font">
            <a:extLst>
              <a:ext uri="{FF2B5EF4-FFF2-40B4-BE49-F238E27FC236}">
                <a16:creationId xmlns:a16="http://schemas.microsoft.com/office/drawing/2014/main" id="{770B92D6-25D7-B013-1D76-AD87241B9A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97411" y="1"/>
            <a:ext cx="7567448" cy="6857999"/>
          </a:xfrm>
          <a:prstGeom prst="rect">
            <a:avLst/>
          </a:prstGeom>
        </p:spPr>
      </p:pic>
      <p:sp>
        <p:nvSpPr>
          <p:cNvPr id="4" name="Rectangle 3">
            <a:extLst>
              <a:ext uri="{FF2B5EF4-FFF2-40B4-BE49-F238E27FC236}">
                <a16:creationId xmlns:a16="http://schemas.microsoft.com/office/drawing/2014/main" id="{D97F29ED-3404-51CE-B1EE-28037F101224}"/>
              </a:ext>
            </a:extLst>
          </p:cNvPr>
          <p:cNvSpPr/>
          <p:nvPr/>
        </p:nvSpPr>
        <p:spPr>
          <a:xfrm>
            <a:off x="0" y="-4916"/>
            <a:ext cx="12191999" cy="6857999"/>
          </a:xfrm>
          <a:prstGeom prst="rect">
            <a:avLst/>
          </a:prstGeom>
          <a:solidFill>
            <a:schemeClr val="dk1">
              <a:alpha val="70000"/>
            </a:schemeClr>
          </a:solidFill>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EA94830-FCEC-D53A-D887-FED4ABE3293E}"/>
              </a:ext>
            </a:extLst>
          </p:cNvPr>
          <p:cNvSpPr txBox="1"/>
          <p:nvPr/>
        </p:nvSpPr>
        <p:spPr>
          <a:xfrm>
            <a:off x="127141" y="344129"/>
            <a:ext cx="5044627" cy="3785652"/>
          </a:xfrm>
          <a:prstGeom prst="rect">
            <a:avLst/>
          </a:prstGeom>
          <a:noFill/>
        </p:spPr>
        <p:txBody>
          <a:bodyPr wrap="square" rtlCol="0">
            <a:spAutoFit/>
          </a:bodyPr>
          <a:lstStyle/>
          <a:p>
            <a:pPr algn="ctr"/>
            <a:r>
              <a:rPr lang="en-GB" sz="2000" dirty="0">
                <a:solidFill>
                  <a:schemeClr val="bg1"/>
                </a:solidFill>
              </a:rPr>
              <a:t>In consultation with 20,000 professionals, CIPD members, employers, and academics, the Profession Map establishes the global standard for any profession. The Profession Map identifies the knowledge and behaviours you need to acquire, advance, and have an impact at work, beginning with our purpose and values. It functions as a whole; none of its components can be taken separately.</a:t>
            </a:r>
          </a:p>
          <a:p>
            <a:pPr algn="ctr"/>
            <a:endParaRPr lang="en-GB" sz="2000" dirty="0">
              <a:solidFill>
                <a:schemeClr val="bg1"/>
              </a:solidFill>
            </a:endParaRPr>
          </a:p>
          <a:p>
            <a:pPr algn="ctr"/>
            <a:r>
              <a:rPr lang="en-GB" sz="2000" dirty="0">
                <a:solidFill>
                  <a:schemeClr val="bg1"/>
                </a:solidFill>
              </a:rPr>
              <a:t>The Profession Map is useful for professionals of all roles, levels, specialties, and industries.</a:t>
            </a:r>
          </a:p>
        </p:txBody>
      </p:sp>
      <p:sp>
        <p:nvSpPr>
          <p:cNvPr id="6" name="TextBox 5">
            <a:extLst>
              <a:ext uri="{FF2B5EF4-FFF2-40B4-BE49-F238E27FC236}">
                <a16:creationId xmlns:a16="http://schemas.microsoft.com/office/drawing/2014/main" id="{982C03A9-C0B7-C80D-95F2-B80209991E51}"/>
              </a:ext>
            </a:extLst>
          </p:cNvPr>
          <p:cNvSpPr txBox="1"/>
          <p:nvPr/>
        </p:nvSpPr>
        <p:spPr>
          <a:xfrm>
            <a:off x="270387" y="4936525"/>
            <a:ext cx="11651226" cy="1754326"/>
          </a:xfrm>
          <a:prstGeom prst="rect">
            <a:avLst/>
          </a:prstGeom>
          <a:noFill/>
        </p:spPr>
        <p:txBody>
          <a:bodyPr wrap="square" rtlCol="0">
            <a:spAutoFit/>
          </a:bodyPr>
          <a:lstStyle/>
          <a:p>
            <a:pPr algn="ctr"/>
            <a:r>
              <a:rPr lang="en-GB" dirty="0">
                <a:solidFill>
                  <a:schemeClr val="bg1"/>
                </a:solidFill>
              </a:rPr>
              <a:t>The purpose of HR profession, which is to advocate for better work and working lives, is the focus of everything on the Profession Map. The purpose therefore occupies the </a:t>
            </a:r>
            <a:r>
              <a:rPr lang="en-GB" dirty="0" err="1">
                <a:solidFill>
                  <a:schemeClr val="bg1"/>
                </a:solidFill>
              </a:rPr>
              <a:t>center</a:t>
            </a:r>
            <a:r>
              <a:rPr lang="en-GB" dirty="0">
                <a:solidFill>
                  <a:schemeClr val="bg1"/>
                </a:solidFill>
              </a:rPr>
              <a:t>.</a:t>
            </a:r>
          </a:p>
          <a:p>
            <a:pPr algn="ctr"/>
            <a:r>
              <a:rPr lang="en-GB" dirty="0">
                <a:solidFill>
                  <a:schemeClr val="bg1"/>
                </a:solidFill>
              </a:rPr>
              <a:t>You'll find three core values all around it:</a:t>
            </a:r>
          </a:p>
          <a:p>
            <a:pPr marL="285750" indent="-285750">
              <a:buFont typeface="Arial" panose="020B0604020202020204" pitchFamily="34" charset="0"/>
              <a:buChar char="•"/>
            </a:pPr>
            <a:r>
              <a:rPr lang="en-GB" dirty="0">
                <a:solidFill>
                  <a:schemeClr val="bg1"/>
                </a:solidFill>
              </a:rPr>
              <a:t> Principles-led– going beyond policy and procedure to do what is right;</a:t>
            </a:r>
          </a:p>
          <a:p>
            <a:pPr marL="285750" indent="-285750">
              <a:buFont typeface="Arial" panose="020B0604020202020204" pitchFamily="34" charset="0"/>
              <a:buChar char="•"/>
            </a:pPr>
            <a:r>
              <a:rPr lang="en-GB" dirty="0">
                <a:solidFill>
                  <a:schemeClr val="bg1"/>
                </a:solidFill>
              </a:rPr>
              <a:t> Evidence-based – making decisions based on a variety of evidence and expertise; </a:t>
            </a:r>
          </a:p>
          <a:p>
            <a:pPr marL="285750" indent="-285750">
              <a:buFont typeface="Arial" panose="020B0604020202020204" pitchFamily="34" charset="0"/>
              <a:buChar char="•"/>
            </a:pPr>
            <a:r>
              <a:rPr lang="en-GB" dirty="0">
                <a:solidFill>
                  <a:schemeClr val="bg1"/>
                </a:solidFill>
              </a:rPr>
              <a:t>Outcomes-driven – concentrating on work that adds value to individuals and organizations.</a:t>
            </a:r>
          </a:p>
        </p:txBody>
      </p:sp>
    </p:spTree>
    <p:extLst>
      <p:ext uri="{BB962C8B-B14F-4D97-AF65-F5344CB8AC3E}">
        <p14:creationId xmlns:p14="http://schemas.microsoft.com/office/powerpoint/2010/main" val="917449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circle, logo, font">
            <a:extLst>
              <a:ext uri="{FF2B5EF4-FFF2-40B4-BE49-F238E27FC236}">
                <a16:creationId xmlns:a16="http://schemas.microsoft.com/office/drawing/2014/main" id="{8E81F53C-5B10-1A20-FA65-7802C60983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5790" y="193126"/>
            <a:ext cx="7631656" cy="6858000"/>
          </a:xfrm>
          <a:prstGeom prst="rect">
            <a:avLst/>
          </a:prstGeom>
        </p:spPr>
      </p:pic>
      <p:sp>
        <p:nvSpPr>
          <p:cNvPr id="7" name="Arrow: Right 6">
            <a:extLst>
              <a:ext uri="{FF2B5EF4-FFF2-40B4-BE49-F238E27FC236}">
                <a16:creationId xmlns:a16="http://schemas.microsoft.com/office/drawing/2014/main" id="{E303700E-1957-B996-0E37-3590FBCDC197}"/>
              </a:ext>
            </a:extLst>
          </p:cNvPr>
          <p:cNvSpPr/>
          <p:nvPr/>
        </p:nvSpPr>
        <p:spPr>
          <a:xfrm>
            <a:off x="5063612" y="513330"/>
            <a:ext cx="2745147" cy="226142"/>
          </a:xfrm>
          <a:prstGeom prst="rightArrow">
            <a:avLst/>
          </a:prstGeom>
          <a:solidFill>
            <a:srgbClr val="00B0F0">
              <a:alpha val="65000"/>
            </a:srgb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solidFill>
                <a:srgbClr val="FF0000"/>
              </a:solidFill>
              <a:highlight>
                <a:srgbClr val="FF0000"/>
              </a:highlight>
            </a:endParaRPr>
          </a:p>
        </p:txBody>
      </p:sp>
      <p:sp>
        <p:nvSpPr>
          <p:cNvPr id="8" name="Rectangle: Rounded Corners 7">
            <a:extLst>
              <a:ext uri="{FF2B5EF4-FFF2-40B4-BE49-F238E27FC236}">
                <a16:creationId xmlns:a16="http://schemas.microsoft.com/office/drawing/2014/main" id="{3020FAD6-828A-3585-3CA3-474AD41E3AC2}"/>
              </a:ext>
            </a:extLst>
          </p:cNvPr>
          <p:cNvSpPr/>
          <p:nvPr/>
        </p:nvSpPr>
        <p:spPr>
          <a:xfrm>
            <a:off x="-1" y="2"/>
            <a:ext cx="5063613" cy="1889090"/>
          </a:xfrm>
          <a:prstGeom prst="roundRect">
            <a:avLst/>
          </a:prstGeom>
          <a:solidFill>
            <a:srgbClr val="00B0F0"/>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B3F4860-0BF9-C9A7-2EE1-4972A8BE60F4}"/>
              </a:ext>
            </a:extLst>
          </p:cNvPr>
          <p:cNvSpPr txBox="1"/>
          <p:nvPr/>
        </p:nvSpPr>
        <p:spPr>
          <a:xfrm>
            <a:off x="177103" y="102105"/>
            <a:ext cx="4898922" cy="1569660"/>
          </a:xfrm>
          <a:prstGeom prst="rect">
            <a:avLst/>
          </a:prstGeom>
          <a:noFill/>
        </p:spPr>
        <p:txBody>
          <a:bodyPr wrap="square" rtlCol="0">
            <a:spAutoFit/>
          </a:bodyPr>
          <a:lstStyle/>
          <a:p>
            <a:pPr algn="ctr"/>
            <a:r>
              <a:rPr lang="en-GB" sz="1600" dirty="0">
                <a:solidFill>
                  <a:schemeClr val="bg1"/>
                </a:solidFill>
              </a:rPr>
              <a:t>The knowledge that is required to be an expert in a particular field is outlined in the specialist knowledge standards. You might want to use one or two of these specializations depending on your job. You may not require any of them at all if you are a generalist or a HR business partner. </a:t>
            </a:r>
          </a:p>
        </p:txBody>
      </p:sp>
      <p:sp>
        <p:nvSpPr>
          <p:cNvPr id="11" name="Arrow: Right 10">
            <a:extLst>
              <a:ext uri="{FF2B5EF4-FFF2-40B4-BE49-F238E27FC236}">
                <a16:creationId xmlns:a16="http://schemas.microsoft.com/office/drawing/2014/main" id="{EB507E1E-660C-9695-7DC5-52AB18DEA7A7}"/>
              </a:ext>
            </a:extLst>
          </p:cNvPr>
          <p:cNvSpPr/>
          <p:nvPr/>
        </p:nvSpPr>
        <p:spPr>
          <a:xfrm>
            <a:off x="4296698" y="2652821"/>
            <a:ext cx="2405553" cy="226142"/>
          </a:xfrm>
          <a:prstGeom prst="rightArrow">
            <a:avLst/>
          </a:prstGeom>
          <a:solidFill>
            <a:schemeClr val="accent6">
              <a:lumMod val="60000"/>
              <a:lumOff val="40000"/>
              <a:alpha val="6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C8CD3E71-02E5-C233-5851-90AF243C3BEC}"/>
              </a:ext>
            </a:extLst>
          </p:cNvPr>
          <p:cNvSpPr/>
          <p:nvPr/>
        </p:nvSpPr>
        <p:spPr>
          <a:xfrm>
            <a:off x="-1" y="2301073"/>
            <a:ext cx="4296698" cy="1889090"/>
          </a:xfrm>
          <a:prstGeom prst="roundRect">
            <a:avLst/>
          </a:prstGeom>
          <a:solidFill>
            <a:srgbClr val="92D050"/>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550C0876-5593-1481-4E1C-2EA6E63CBB0C}"/>
              </a:ext>
            </a:extLst>
          </p:cNvPr>
          <p:cNvSpPr txBox="1"/>
          <p:nvPr/>
        </p:nvSpPr>
        <p:spPr>
          <a:xfrm>
            <a:off x="164690" y="2381459"/>
            <a:ext cx="4132007" cy="1815882"/>
          </a:xfrm>
          <a:prstGeom prst="rect">
            <a:avLst/>
          </a:prstGeom>
          <a:noFill/>
        </p:spPr>
        <p:txBody>
          <a:bodyPr wrap="square" rtlCol="0">
            <a:spAutoFit/>
          </a:bodyPr>
          <a:lstStyle/>
          <a:p>
            <a:pPr algn="ctr"/>
            <a:r>
              <a:rPr lang="en-GB" sz="1600" dirty="0">
                <a:solidFill>
                  <a:schemeClr val="bg1"/>
                </a:solidFill>
              </a:rPr>
              <a:t>Consistent methods of working that best embody the values of being principles-led, evidence-based, and outcomes-driven are outlined in the core behaviour standards. They are also "core" because they apply to all professionals, like the core knowledge standards.</a:t>
            </a:r>
          </a:p>
        </p:txBody>
      </p:sp>
      <p:sp>
        <p:nvSpPr>
          <p:cNvPr id="16" name="Arrow: Bent-Up 15">
            <a:extLst>
              <a:ext uri="{FF2B5EF4-FFF2-40B4-BE49-F238E27FC236}">
                <a16:creationId xmlns:a16="http://schemas.microsoft.com/office/drawing/2014/main" id="{65AAECBC-43BF-89A2-99F1-F8565CCA8D45}"/>
              </a:ext>
            </a:extLst>
          </p:cNvPr>
          <p:cNvSpPr/>
          <p:nvPr/>
        </p:nvSpPr>
        <p:spPr>
          <a:xfrm>
            <a:off x="3175279" y="4913644"/>
            <a:ext cx="4431323" cy="422031"/>
          </a:xfrm>
          <a:prstGeom prst="bentUpArrow">
            <a:avLst/>
          </a:prstGeom>
          <a:solidFill>
            <a:schemeClr val="accent4">
              <a:lumMod val="60000"/>
              <a:lumOff val="40000"/>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6C635F4F-3C24-5165-8E0D-1621CD22ABD0}"/>
              </a:ext>
            </a:extLst>
          </p:cNvPr>
          <p:cNvSpPr/>
          <p:nvPr/>
        </p:nvSpPr>
        <p:spPr>
          <a:xfrm>
            <a:off x="-25053" y="4602144"/>
            <a:ext cx="3200332" cy="1815882"/>
          </a:xfrm>
          <a:prstGeom prst="roundRect">
            <a:avLst/>
          </a:prstGeom>
          <a:solidFill>
            <a:srgbClr val="FFC000"/>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1600"/>
              <a:t>The core knowledge standards outline the knowledge you need to be an expert in people, work, and change.</a:t>
            </a:r>
            <a:endParaRPr lang="en-GB" sz="1600" dirty="0"/>
          </a:p>
        </p:txBody>
      </p:sp>
    </p:spTree>
    <p:extLst>
      <p:ext uri="{BB962C8B-B14F-4D97-AF65-F5344CB8AC3E}">
        <p14:creationId xmlns:p14="http://schemas.microsoft.com/office/powerpoint/2010/main" val="9416934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itting in chairs">
            <a:extLst>
              <a:ext uri="{FF2B5EF4-FFF2-40B4-BE49-F238E27FC236}">
                <a16:creationId xmlns:a16="http://schemas.microsoft.com/office/drawing/2014/main" id="{3592D216-EA07-E1B4-236E-83431CCD918F}"/>
              </a:ext>
            </a:extLst>
          </p:cNvPr>
          <p:cNvPicPr>
            <a:picLocks noChangeAspect="1"/>
          </p:cNvPicPr>
          <p:nvPr/>
        </p:nvPicPr>
        <p:blipFill rotWithShape="1">
          <a:blip r:embed="rId3">
            <a:extLst>
              <a:ext uri="{28A0092B-C50C-407E-A947-70E740481C1C}">
                <a14:useLocalDpi xmlns:a14="http://schemas.microsoft.com/office/drawing/2010/main" val="0"/>
              </a:ext>
            </a:extLst>
          </a:blip>
          <a:srcRect t="2550" b="417"/>
          <a:stretch/>
        </p:blipFill>
        <p:spPr>
          <a:xfrm>
            <a:off x="20" y="10"/>
            <a:ext cx="12191980" cy="6861558"/>
          </a:xfrm>
          <a:prstGeom prst="rect">
            <a:avLst/>
          </a:prstGeom>
        </p:spPr>
      </p:pic>
      <p:sp>
        <p:nvSpPr>
          <p:cNvPr id="15" name="Right Triangle 14">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C27970D-C3D0-25FD-F75A-BBDBC50A4560}"/>
              </a:ext>
            </a:extLst>
          </p:cNvPr>
          <p:cNvSpPr/>
          <p:nvPr/>
        </p:nvSpPr>
        <p:spPr>
          <a:xfrm>
            <a:off x="-3419" y="0"/>
            <a:ext cx="12191999" cy="6717323"/>
          </a:xfrm>
          <a:prstGeom prst="rect">
            <a:avLst/>
          </a:prstGeom>
          <a:solidFill>
            <a:schemeClr val="dk1">
              <a:alpha val="65000"/>
            </a:schemeClr>
          </a:solidFill>
          <a:ln>
            <a:no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FC09A5F-1732-EB89-8423-BDF914BABB04}"/>
              </a:ext>
            </a:extLst>
          </p:cNvPr>
          <p:cNvSpPr txBox="1"/>
          <p:nvPr/>
        </p:nvSpPr>
        <p:spPr>
          <a:xfrm>
            <a:off x="3419" y="140677"/>
            <a:ext cx="12104845" cy="2954655"/>
          </a:xfrm>
          <a:prstGeom prst="rect">
            <a:avLst/>
          </a:prstGeom>
          <a:noFill/>
        </p:spPr>
        <p:txBody>
          <a:bodyPr wrap="square" rtlCol="0">
            <a:spAutoFit/>
          </a:bodyPr>
          <a:lstStyle/>
          <a:p>
            <a:pPr algn="ctr"/>
            <a:r>
              <a:rPr lang="en-GB" sz="2400" dirty="0">
                <a:solidFill>
                  <a:schemeClr val="bg1"/>
                </a:solidFill>
              </a:rPr>
              <a:t>Types </a:t>
            </a:r>
            <a:r>
              <a:rPr lang="en-GB" sz="2400" dirty="0">
                <a:solidFill>
                  <a:schemeClr val="bg1"/>
                </a:solidFill>
                <a:latin typeface="Arial" panose="020B0604020202020204" pitchFamily="34" charset="0"/>
                <a:ea typeface="Arial" panose="020B0604020202020204" pitchFamily="34" charset="0"/>
              </a:rPr>
              <a:t>of relationship that can develop between the employer and employee and what factors can influence relationships.</a:t>
            </a:r>
          </a:p>
          <a:p>
            <a:pPr algn="ctr"/>
            <a:endParaRPr lang="en-GB" sz="2000" dirty="0">
              <a:solidFill>
                <a:schemeClr val="bg1"/>
              </a:solidFill>
              <a:latin typeface="Arial" panose="020B0604020202020204" pitchFamily="34" charset="0"/>
              <a:ea typeface="Arial" panose="020B0604020202020204" pitchFamily="34" charset="0"/>
            </a:endParaRPr>
          </a:p>
          <a:p>
            <a:pPr marL="342900" indent="-342900" algn="ctr">
              <a:buFont typeface="Arial" panose="020B0604020202020204" pitchFamily="34" charset="0"/>
              <a:buChar char="•"/>
            </a:pPr>
            <a:r>
              <a:rPr lang="en-GB" sz="2000" dirty="0">
                <a:solidFill>
                  <a:schemeClr val="bg1"/>
                </a:solidFill>
                <a:effectLst/>
                <a:latin typeface="Arial" panose="020B0604020202020204" pitchFamily="34" charset="0"/>
                <a:ea typeface="Arial" panose="020B0604020202020204" pitchFamily="34" charset="0"/>
              </a:rPr>
              <a:t>The relationship that exists between an organization or an individual's employer and their employees is referred to as the employer-employee relationship.</a:t>
            </a:r>
          </a:p>
          <a:p>
            <a:pPr marL="342900" indent="-342900" algn="ctr">
              <a:buFont typeface="Arial" panose="020B0604020202020204" pitchFamily="34" charset="0"/>
              <a:buChar char="•"/>
            </a:pPr>
            <a:r>
              <a:rPr lang="en-GB" sz="2000" dirty="0">
                <a:solidFill>
                  <a:schemeClr val="bg1"/>
                </a:solidFill>
                <a:effectLst/>
                <a:latin typeface="Arial" panose="020B0604020202020204" pitchFamily="34" charset="0"/>
                <a:ea typeface="Arial" panose="020B0604020202020204" pitchFamily="34" charset="0"/>
              </a:rPr>
              <a:t>It also includes how they treat one another at work and how they see one another. This relationship begins from </a:t>
            </a:r>
            <a:r>
              <a:rPr lang="en-GB" sz="2000" dirty="0" err="1">
                <a:solidFill>
                  <a:schemeClr val="bg1"/>
                </a:solidFill>
                <a:effectLst/>
                <a:latin typeface="Arial" panose="020B0604020202020204" pitchFamily="34" charset="0"/>
                <a:ea typeface="Arial" panose="020B0604020202020204" pitchFamily="34" charset="0"/>
              </a:rPr>
              <a:t>enrollment</a:t>
            </a:r>
            <a:r>
              <a:rPr lang="en-GB" sz="2000" dirty="0">
                <a:solidFill>
                  <a:schemeClr val="bg1"/>
                </a:solidFill>
                <a:effectLst/>
                <a:latin typeface="Arial" panose="020B0604020202020204" pitchFamily="34" charset="0"/>
                <a:ea typeface="Arial" panose="020B0604020202020204" pitchFamily="34" charset="0"/>
              </a:rPr>
              <a:t> and go on all through the representative excursion, so there are numerous open doors for businesses to impact it (positive or negative).</a:t>
            </a:r>
          </a:p>
          <a:p>
            <a:endParaRPr lang="en-GB" dirty="0"/>
          </a:p>
        </p:txBody>
      </p:sp>
      <p:sp>
        <p:nvSpPr>
          <p:cNvPr id="18" name="Rectangle: Rounded Corners 17">
            <a:extLst>
              <a:ext uri="{FF2B5EF4-FFF2-40B4-BE49-F238E27FC236}">
                <a16:creationId xmlns:a16="http://schemas.microsoft.com/office/drawing/2014/main" id="{A4297DDA-4D49-B02A-002C-DFB15077F81C}"/>
              </a:ext>
            </a:extLst>
          </p:cNvPr>
          <p:cNvSpPr/>
          <p:nvPr/>
        </p:nvSpPr>
        <p:spPr>
          <a:xfrm>
            <a:off x="80337" y="2724469"/>
            <a:ext cx="3729259" cy="1921326"/>
          </a:xfrm>
          <a:prstGeom prst="roundRect">
            <a:avLst/>
          </a:prstGeom>
          <a:solidFill>
            <a:schemeClr val="tx1">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T</a:t>
            </a:r>
            <a:r>
              <a:rPr lang="en-GB" sz="1400" dirty="0"/>
              <a:t>he expectation of reciprocity is the foundation of </a:t>
            </a:r>
            <a:r>
              <a:rPr lang="en-GB" sz="1400" u="sng" dirty="0"/>
              <a:t>transactional relationships. </a:t>
            </a:r>
            <a:r>
              <a:rPr lang="en-GB" sz="1400" dirty="0"/>
              <a:t>Both people are concerned about how they will gain. People are self-serving, ensuring they get however much they can from the relationship for a limited measure of work consequently.</a:t>
            </a:r>
          </a:p>
        </p:txBody>
      </p:sp>
      <p:sp>
        <p:nvSpPr>
          <p:cNvPr id="19" name="Rectangle: Rounded Corners 18">
            <a:extLst>
              <a:ext uri="{FF2B5EF4-FFF2-40B4-BE49-F238E27FC236}">
                <a16:creationId xmlns:a16="http://schemas.microsoft.com/office/drawing/2014/main" id="{6873AE8E-29E6-D83E-ED17-5058193942B9}"/>
              </a:ext>
            </a:extLst>
          </p:cNvPr>
          <p:cNvSpPr/>
          <p:nvPr/>
        </p:nvSpPr>
        <p:spPr>
          <a:xfrm>
            <a:off x="4053557" y="4540859"/>
            <a:ext cx="3729259" cy="1921326"/>
          </a:xfrm>
          <a:prstGeom prst="roundRect">
            <a:avLst/>
          </a:prstGeom>
          <a:solidFill>
            <a:schemeClr val="tx1">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A</a:t>
            </a:r>
            <a:r>
              <a:rPr lang="en-GB" dirty="0"/>
              <a:t> </a:t>
            </a:r>
            <a:r>
              <a:rPr lang="en-GB" sz="1400" u="sng" dirty="0"/>
              <a:t>collaborative relationship </a:t>
            </a:r>
            <a:r>
              <a:rPr lang="en-GB" sz="1400" dirty="0"/>
              <a:t>is one in which a group of people work together to achieve a common objective. Members of these relationships must collaborate as a team and share responsibility for achieving their goals.</a:t>
            </a:r>
          </a:p>
        </p:txBody>
      </p:sp>
      <p:sp>
        <p:nvSpPr>
          <p:cNvPr id="22" name="Rectangle: Rounded Corners 21">
            <a:extLst>
              <a:ext uri="{FF2B5EF4-FFF2-40B4-BE49-F238E27FC236}">
                <a16:creationId xmlns:a16="http://schemas.microsoft.com/office/drawing/2014/main" id="{EE75D1B5-A00C-2277-7462-D833E5BBB158}"/>
              </a:ext>
            </a:extLst>
          </p:cNvPr>
          <p:cNvSpPr/>
          <p:nvPr/>
        </p:nvSpPr>
        <p:spPr>
          <a:xfrm>
            <a:off x="8214520" y="2734517"/>
            <a:ext cx="3729259" cy="1921326"/>
          </a:xfrm>
          <a:prstGeom prst="roundRect">
            <a:avLst/>
          </a:prstGeom>
          <a:solidFill>
            <a:schemeClr val="tx1">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u="sng" dirty="0">
                <a:effectLst>
                  <a:outerShdw blurRad="38100" dist="38100" dir="2700000" algn="tl">
                    <a:srgbClr val="000000">
                      <a:alpha val="43137"/>
                    </a:srgbClr>
                  </a:outerShdw>
                </a:effectLst>
              </a:rPr>
              <a:t>Mentorship relation </a:t>
            </a:r>
            <a:r>
              <a:rPr lang="en-GB" sz="1400" dirty="0"/>
              <a:t>is a professional working alliance in which people work together over time to provide career and psychosocial support for the relationship partners' personal and professional growth, development, and success.</a:t>
            </a:r>
          </a:p>
        </p:txBody>
      </p:sp>
    </p:spTree>
    <p:extLst>
      <p:ext uri="{BB962C8B-B14F-4D97-AF65-F5344CB8AC3E}">
        <p14:creationId xmlns:p14="http://schemas.microsoft.com/office/powerpoint/2010/main" val="1013653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people sitting in chairs">
            <a:extLst>
              <a:ext uri="{FF2B5EF4-FFF2-40B4-BE49-F238E27FC236}">
                <a16:creationId xmlns:a16="http://schemas.microsoft.com/office/drawing/2014/main" id="{83A5B394-D702-A416-B59E-4996E0BF676A}"/>
              </a:ext>
            </a:extLst>
          </p:cNvPr>
          <p:cNvPicPr>
            <a:picLocks noChangeAspect="1"/>
          </p:cNvPicPr>
          <p:nvPr/>
        </p:nvPicPr>
        <p:blipFill rotWithShape="1">
          <a:blip r:embed="rId2">
            <a:extLst>
              <a:ext uri="{28A0092B-C50C-407E-A947-70E740481C1C}">
                <a14:useLocalDpi xmlns:a14="http://schemas.microsoft.com/office/drawing/2010/main" val="0"/>
              </a:ext>
            </a:extLst>
          </a:blip>
          <a:srcRect t="2584" b="451"/>
          <a:stretch/>
        </p:blipFill>
        <p:spPr>
          <a:xfrm>
            <a:off x="20" y="1282"/>
            <a:ext cx="12191980" cy="6856718"/>
          </a:xfrm>
          <a:prstGeom prst="rect">
            <a:avLst/>
          </a:prstGeom>
        </p:spPr>
      </p:pic>
      <p:sp>
        <p:nvSpPr>
          <p:cNvPr id="4" name="Rectangle 3">
            <a:extLst>
              <a:ext uri="{FF2B5EF4-FFF2-40B4-BE49-F238E27FC236}">
                <a16:creationId xmlns:a16="http://schemas.microsoft.com/office/drawing/2014/main" id="{97D13869-C695-6F8F-3B01-D575E648969C}"/>
              </a:ext>
            </a:extLst>
          </p:cNvPr>
          <p:cNvSpPr/>
          <p:nvPr/>
        </p:nvSpPr>
        <p:spPr>
          <a:xfrm>
            <a:off x="0" y="0"/>
            <a:ext cx="12192000" cy="6858000"/>
          </a:xfrm>
          <a:prstGeom prst="rect">
            <a:avLst/>
          </a:prstGeom>
          <a:solidFill>
            <a:schemeClr val="tx1">
              <a:alpha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01B83D1-B3E8-3E44-EC3C-8CD0D8E9BBE9}"/>
              </a:ext>
            </a:extLst>
          </p:cNvPr>
          <p:cNvSpPr txBox="1"/>
          <p:nvPr/>
        </p:nvSpPr>
        <p:spPr>
          <a:xfrm>
            <a:off x="180870" y="180870"/>
            <a:ext cx="11867104" cy="6924973"/>
          </a:xfrm>
          <a:prstGeom prst="rect">
            <a:avLst/>
          </a:prstGeom>
          <a:noFill/>
        </p:spPr>
        <p:txBody>
          <a:bodyPr wrap="square" rtlCol="0">
            <a:spAutoFit/>
          </a:bodyPr>
          <a:lstStyle/>
          <a:p>
            <a:pPr algn="ctr"/>
            <a:r>
              <a:rPr lang="en-GB" sz="2000" dirty="0">
                <a:solidFill>
                  <a:schemeClr val="bg1"/>
                </a:solidFill>
              </a:rPr>
              <a:t>S</a:t>
            </a:r>
            <a:r>
              <a:rPr lang="en-GB" dirty="0">
                <a:solidFill>
                  <a:schemeClr val="bg1"/>
                </a:solidFill>
              </a:rPr>
              <a:t>trong and positive interpersonal relationships in the workplace are essential to an employee, manager, and business's success. When employees form positive team relationships at work, employee satisfaction rises by almost 50%, and research shows that managers are less stressed when they have strong relationships with their employees. Next we are looking at these four factors that have an effect on your work relationship if you want to recognize, measure, and control the relationships in your company:</a:t>
            </a:r>
          </a:p>
          <a:p>
            <a:pPr algn="ctr"/>
            <a:endParaRPr lang="en-GB" dirty="0">
              <a:solidFill>
                <a:schemeClr val="bg1"/>
              </a:solidFill>
            </a:endParaRPr>
          </a:p>
          <a:p>
            <a:pPr marL="457200" indent="-457200">
              <a:buAutoNum type="arabicPeriod"/>
            </a:pPr>
            <a:r>
              <a:rPr lang="en-GB" sz="2400" dirty="0">
                <a:solidFill>
                  <a:schemeClr val="bg1"/>
                </a:solidFill>
              </a:rPr>
              <a:t>T</a:t>
            </a:r>
            <a:r>
              <a:rPr lang="en-GB" dirty="0">
                <a:solidFill>
                  <a:schemeClr val="bg1"/>
                </a:solidFill>
              </a:rPr>
              <a:t>rust - The foundation of every relationship is trust. If you lack trust, you cannot rely on anything. High-trust companies have employees who are less stressed, have more stamina, are more productive, take fewer sick days, are more engaged, and are less burned out.</a:t>
            </a:r>
          </a:p>
          <a:p>
            <a:pPr marL="457200" indent="-457200">
              <a:buAutoNum type="arabicPeriod"/>
            </a:pPr>
            <a:endParaRPr lang="en-GB" dirty="0">
              <a:solidFill>
                <a:schemeClr val="bg1"/>
              </a:solidFill>
            </a:endParaRPr>
          </a:p>
          <a:p>
            <a:pPr marL="457200" indent="-457200">
              <a:buAutoNum type="arabicPeriod"/>
            </a:pPr>
            <a:r>
              <a:rPr lang="en-GB" sz="2400" dirty="0">
                <a:solidFill>
                  <a:schemeClr val="bg1"/>
                </a:solidFill>
              </a:rPr>
              <a:t>C</a:t>
            </a:r>
            <a:r>
              <a:rPr lang="en-GB" dirty="0">
                <a:solidFill>
                  <a:schemeClr val="bg1"/>
                </a:solidFill>
              </a:rPr>
              <a:t>ommunication-The most important relationships can be saved or destroyed through effective communication. Knowing not only how to send a message but also how to receive it and provide necessary feedback is essential to effective communication.</a:t>
            </a:r>
          </a:p>
          <a:p>
            <a:pPr marL="457200" indent="-457200">
              <a:buAutoNum type="arabicPeriod"/>
            </a:pPr>
            <a:endParaRPr lang="en-GB" dirty="0">
              <a:solidFill>
                <a:schemeClr val="bg1"/>
              </a:solidFill>
            </a:endParaRPr>
          </a:p>
          <a:p>
            <a:pPr marL="457200" indent="-457200">
              <a:buAutoNum type="arabicPeriod"/>
            </a:pPr>
            <a:r>
              <a:rPr lang="en-GB" sz="2400" dirty="0">
                <a:solidFill>
                  <a:schemeClr val="bg1"/>
                </a:solidFill>
              </a:rPr>
              <a:t>C</a:t>
            </a:r>
            <a:r>
              <a:rPr lang="en-GB" dirty="0">
                <a:solidFill>
                  <a:schemeClr val="bg1"/>
                </a:solidFill>
              </a:rPr>
              <a:t>ollaboration-Working with other people, you get a sense of openness and energy that you can't get working alone. However, not everyone is made for collaboration. It necessitates a culture of reviews, collaboration, accountability, and transparency.</a:t>
            </a:r>
          </a:p>
          <a:p>
            <a:pPr marL="457200" indent="-457200">
              <a:buAutoNum type="arabicPeriod"/>
            </a:pPr>
            <a:endParaRPr lang="en-GB" dirty="0">
              <a:solidFill>
                <a:schemeClr val="bg1"/>
              </a:solidFill>
            </a:endParaRPr>
          </a:p>
          <a:p>
            <a:pPr marL="457200" indent="-457200">
              <a:buAutoNum type="arabicPeriod"/>
            </a:pPr>
            <a:r>
              <a:rPr lang="en-GB" sz="2400" dirty="0">
                <a:solidFill>
                  <a:schemeClr val="bg1"/>
                </a:solidFill>
              </a:rPr>
              <a:t>R</a:t>
            </a:r>
            <a:r>
              <a:rPr lang="en-GB" dirty="0">
                <a:solidFill>
                  <a:schemeClr val="bg1"/>
                </a:solidFill>
              </a:rPr>
              <a:t>espect-Although this one may appear straightforward, respect is frequently neglected or undervalued. Respect is the most important factor in employee work satisfaction, but many workers said that their managers did not show them respect on a daily basis.</a:t>
            </a:r>
          </a:p>
          <a:p>
            <a:pPr marL="457200" indent="-457200">
              <a:buAutoNum type="arabicPeriod"/>
            </a:pPr>
            <a:endParaRPr lang="en-GB" sz="2000" dirty="0">
              <a:solidFill>
                <a:schemeClr val="bg1"/>
              </a:solidFill>
            </a:endParaRPr>
          </a:p>
          <a:p>
            <a:pPr marL="457200" indent="-457200">
              <a:buAutoNum type="arabicPeriod"/>
            </a:pPr>
            <a:endParaRPr lang="en-GB" sz="2000" dirty="0">
              <a:solidFill>
                <a:schemeClr val="bg1"/>
              </a:solidFill>
            </a:endParaRPr>
          </a:p>
        </p:txBody>
      </p:sp>
    </p:spTree>
    <p:extLst>
      <p:ext uri="{BB962C8B-B14F-4D97-AF65-F5344CB8AC3E}">
        <p14:creationId xmlns:p14="http://schemas.microsoft.com/office/powerpoint/2010/main" val="38452065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people sitting in chairs&#10;&#10;Description automatically generated">
            <a:extLst>
              <a:ext uri="{FF2B5EF4-FFF2-40B4-BE49-F238E27FC236}">
                <a16:creationId xmlns:a16="http://schemas.microsoft.com/office/drawing/2014/main" id="{BEC8A587-DC55-1AD8-393F-58BB2FB8DF27}"/>
              </a:ext>
            </a:extLst>
          </p:cNvPr>
          <p:cNvPicPr>
            <a:picLocks noChangeAspect="1"/>
          </p:cNvPicPr>
          <p:nvPr/>
        </p:nvPicPr>
        <p:blipFill rotWithShape="1">
          <a:blip r:embed="rId2">
            <a:extLst>
              <a:ext uri="{28A0092B-C50C-407E-A947-70E740481C1C}">
                <a14:useLocalDpi xmlns:a14="http://schemas.microsoft.com/office/drawing/2010/main" val="0"/>
              </a:ext>
            </a:extLst>
          </a:blip>
          <a:srcRect t="2584" b="451"/>
          <a:stretch/>
        </p:blipFill>
        <p:spPr>
          <a:xfrm>
            <a:off x="20" y="1282"/>
            <a:ext cx="12191980" cy="6856718"/>
          </a:xfrm>
          <a:prstGeom prst="rect">
            <a:avLst/>
          </a:prstGeom>
        </p:spPr>
      </p:pic>
      <p:sp>
        <p:nvSpPr>
          <p:cNvPr id="17" name="TextBox 16">
            <a:extLst>
              <a:ext uri="{FF2B5EF4-FFF2-40B4-BE49-F238E27FC236}">
                <a16:creationId xmlns:a16="http://schemas.microsoft.com/office/drawing/2014/main" id="{76FADF4F-AF4C-3A67-1B2D-BED4F83EDEFD}"/>
              </a:ext>
            </a:extLst>
          </p:cNvPr>
          <p:cNvSpPr txBox="1"/>
          <p:nvPr/>
        </p:nvSpPr>
        <p:spPr>
          <a:xfrm>
            <a:off x="0" y="0"/>
            <a:ext cx="12191999" cy="6856717"/>
          </a:xfrm>
          <a:custGeom>
            <a:avLst/>
            <a:gdLst/>
            <a:ahLst/>
            <a:cxnLst/>
            <a:rect l="l" t="t" r="r" b="b"/>
            <a:pathLst>
              <a:path w="12191999" h="6856717">
                <a:moveTo>
                  <a:pt x="7498051" y="1496834"/>
                </a:moveTo>
                <a:cubicBezTo>
                  <a:pt x="7529689" y="1496834"/>
                  <a:pt x="7556120" y="1502490"/>
                  <a:pt x="7577343" y="1513801"/>
                </a:cubicBezTo>
                <a:cubicBezTo>
                  <a:pt x="7598567" y="1525112"/>
                  <a:pt x="7615386" y="1540490"/>
                  <a:pt x="7627801" y="1559937"/>
                </a:cubicBezTo>
                <a:cubicBezTo>
                  <a:pt x="7640216" y="1579384"/>
                  <a:pt x="7649127" y="1602006"/>
                  <a:pt x="7654534" y="1627803"/>
                </a:cubicBezTo>
                <a:cubicBezTo>
                  <a:pt x="7659942" y="1653600"/>
                  <a:pt x="7662645" y="1680984"/>
                  <a:pt x="7662645" y="1709956"/>
                </a:cubicBezTo>
                <a:cubicBezTo>
                  <a:pt x="7662645" y="1740912"/>
                  <a:pt x="7659441" y="1769289"/>
                  <a:pt x="7653032" y="1795086"/>
                </a:cubicBezTo>
                <a:cubicBezTo>
                  <a:pt x="7646623" y="1820883"/>
                  <a:pt x="7636611" y="1843108"/>
                  <a:pt x="7622997" y="1861761"/>
                </a:cubicBezTo>
                <a:cubicBezTo>
                  <a:pt x="7609382" y="1880414"/>
                  <a:pt x="7591963" y="1894900"/>
                  <a:pt x="7570739" y="1905219"/>
                </a:cubicBezTo>
                <a:cubicBezTo>
                  <a:pt x="7549516" y="1915537"/>
                  <a:pt x="7524486" y="1920697"/>
                  <a:pt x="7495651" y="1920697"/>
                </a:cubicBezTo>
                <a:cubicBezTo>
                  <a:pt x="7464012" y="1920697"/>
                  <a:pt x="7437581" y="1915041"/>
                  <a:pt x="7416358" y="1903730"/>
                </a:cubicBezTo>
                <a:cubicBezTo>
                  <a:pt x="7395135" y="1892419"/>
                  <a:pt x="7378216" y="1877140"/>
                  <a:pt x="7365603" y="1857891"/>
                </a:cubicBezTo>
                <a:cubicBezTo>
                  <a:pt x="7352990" y="1838643"/>
                  <a:pt x="7343980" y="1816120"/>
                  <a:pt x="7338572" y="1790323"/>
                </a:cubicBezTo>
                <a:cubicBezTo>
                  <a:pt x="7333164" y="1764526"/>
                  <a:pt x="7330461" y="1736944"/>
                  <a:pt x="7330461" y="1707575"/>
                </a:cubicBezTo>
                <a:cubicBezTo>
                  <a:pt x="7330461" y="1677015"/>
                  <a:pt x="7333764" y="1648837"/>
                  <a:pt x="7340372" y="1623040"/>
                </a:cubicBezTo>
                <a:cubicBezTo>
                  <a:pt x="7346979" y="1597244"/>
                  <a:pt x="7357090" y="1574919"/>
                  <a:pt x="7370705" y="1556068"/>
                </a:cubicBezTo>
                <a:cubicBezTo>
                  <a:pt x="7384320" y="1537216"/>
                  <a:pt x="7401639" y="1522631"/>
                  <a:pt x="7422665" y="1512312"/>
                </a:cubicBezTo>
                <a:cubicBezTo>
                  <a:pt x="7443690" y="1501994"/>
                  <a:pt x="7468818" y="1496834"/>
                  <a:pt x="7498051" y="1496834"/>
                </a:cubicBezTo>
                <a:close/>
                <a:moveTo>
                  <a:pt x="4030951" y="1496834"/>
                </a:moveTo>
                <a:cubicBezTo>
                  <a:pt x="4062589" y="1496834"/>
                  <a:pt x="4089020" y="1502490"/>
                  <a:pt x="4110244" y="1513801"/>
                </a:cubicBezTo>
                <a:cubicBezTo>
                  <a:pt x="4131467" y="1525112"/>
                  <a:pt x="4148286" y="1540490"/>
                  <a:pt x="4160701" y="1559937"/>
                </a:cubicBezTo>
                <a:cubicBezTo>
                  <a:pt x="4173116" y="1579384"/>
                  <a:pt x="4182027" y="1602006"/>
                  <a:pt x="4187434" y="1627803"/>
                </a:cubicBezTo>
                <a:cubicBezTo>
                  <a:pt x="4192842" y="1653600"/>
                  <a:pt x="4195545" y="1680984"/>
                  <a:pt x="4195545" y="1709956"/>
                </a:cubicBezTo>
                <a:cubicBezTo>
                  <a:pt x="4195545" y="1740912"/>
                  <a:pt x="4192341" y="1769289"/>
                  <a:pt x="4185932" y="1795086"/>
                </a:cubicBezTo>
                <a:cubicBezTo>
                  <a:pt x="4179523" y="1820883"/>
                  <a:pt x="4169511" y="1843108"/>
                  <a:pt x="4155897" y="1861761"/>
                </a:cubicBezTo>
                <a:cubicBezTo>
                  <a:pt x="4142282" y="1880414"/>
                  <a:pt x="4124863" y="1894900"/>
                  <a:pt x="4103639" y="1905219"/>
                </a:cubicBezTo>
                <a:cubicBezTo>
                  <a:pt x="4082416" y="1915537"/>
                  <a:pt x="4057386" y="1920697"/>
                  <a:pt x="4028551" y="1920697"/>
                </a:cubicBezTo>
                <a:cubicBezTo>
                  <a:pt x="3996913" y="1920697"/>
                  <a:pt x="3970482" y="1915041"/>
                  <a:pt x="3949258" y="1903730"/>
                </a:cubicBezTo>
                <a:cubicBezTo>
                  <a:pt x="3928035" y="1892419"/>
                  <a:pt x="3911116" y="1877140"/>
                  <a:pt x="3898503" y="1857891"/>
                </a:cubicBezTo>
                <a:cubicBezTo>
                  <a:pt x="3885890" y="1838643"/>
                  <a:pt x="3876880" y="1816120"/>
                  <a:pt x="3871472" y="1790323"/>
                </a:cubicBezTo>
                <a:cubicBezTo>
                  <a:pt x="3866065" y="1764526"/>
                  <a:pt x="3863361" y="1736944"/>
                  <a:pt x="3863361" y="1707575"/>
                </a:cubicBezTo>
                <a:cubicBezTo>
                  <a:pt x="3863361" y="1677015"/>
                  <a:pt x="3866665" y="1648837"/>
                  <a:pt x="3873272" y="1623040"/>
                </a:cubicBezTo>
                <a:cubicBezTo>
                  <a:pt x="3879879" y="1597244"/>
                  <a:pt x="3889990" y="1574919"/>
                  <a:pt x="3903605" y="1556068"/>
                </a:cubicBezTo>
                <a:cubicBezTo>
                  <a:pt x="3917220" y="1537216"/>
                  <a:pt x="3934540" y="1522631"/>
                  <a:pt x="3955564" y="1512312"/>
                </a:cubicBezTo>
                <a:cubicBezTo>
                  <a:pt x="3976590" y="1501994"/>
                  <a:pt x="4001718" y="1496834"/>
                  <a:pt x="4030951" y="1496834"/>
                </a:cubicBezTo>
                <a:close/>
                <a:moveTo>
                  <a:pt x="7038758" y="1423015"/>
                </a:moveTo>
                <a:cubicBezTo>
                  <a:pt x="7029233" y="1423015"/>
                  <a:pt x="7021295" y="1423412"/>
                  <a:pt x="7014945" y="1424206"/>
                </a:cubicBezTo>
                <a:cubicBezTo>
                  <a:pt x="7008595" y="1425000"/>
                  <a:pt x="7003535" y="1426190"/>
                  <a:pt x="6999765" y="1427778"/>
                </a:cubicBezTo>
                <a:cubicBezTo>
                  <a:pt x="6995994" y="1429365"/>
                  <a:pt x="6993415" y="1431350"/>
                  <a:pt x="6992026" y="1433731"/>
                </a:cubicBezTo>
                <a:cubicBezTo>
                  <a:pt x="6990636" y="1436112"/>
                  <a:pt x="6989942" y="1438692"/>
                  <a:pt x="6989942" y="1441470"/>
                </a:cubicBezTo>
                <a:lnTo>
                  <a:pt x="6989942" y="1977251"/>
                </a:lnTo>
                <a:cubicBezTo>
                  <a:pt x="6989942" y="1980426"/>
                  <a:pt x="6990636" y="1983105"/>
                  <a:pt x="6992026" y="1985288"/>
                </a:cubicBezTo>
                <a:cubicBezTo>
                  <a:pt x="6993415" y="1987471"/>
                  <a:pt x="6995994" y="1989356"/>
                  <a:pt x="6999765" y="1990944"/>
                </a:cubicBezTo>
                <a:cubicBezTo>
                  <a:pt x="7003535" y="1992531"/>
                  <a:pt x="7008595" y="1993722"/>
                  <a:pt x="7014945" y="1994515"/>
                </a:cubicBezTo>
                <a:cubicBezTo>
                  <a:pt x="7021295" y="1995309"/>
                  <a:pt x="7029233" y="1995706"/>
                  <a:pt x="7038758" y="1995706"/>
                </a:cubicBezTo>
                <a:cubicBezTo>
                  <a:pt x="7048679" y="1995706"/>
                  <a:pt x="7056816" y="1995309"/>
                  <a:pt x="7063165" y="1994515"/>
                </a:cubicBezTo>
                <a:cubicBezTo>
                  <a:pt x="7069515" y="1993722"/>
                  <a:pt x="7074476" y="1992531"/>
                  <a:pt x="7078048" y="1990944"/>
                </a:cubicBezTo>
                <a:cubicBezTo>
                  <a:pt x="7081620" y="1989356"/>
                  <a:pt x="7084200" y="1987471"/>
                  <a:pt x="7085787" y="1985288"/>
                </a:cubicBezTo>
                <a:cubicBezTo>
                  <a:pt x="7087375" y="1983105"/>
                  <a:pt x="7088169" y="1980426"/>
                  <a:pt x="7088169" y="1977251"/>
                </a:cubicBezTo>
                <a:lnTo>
                  <a:pt x="7088169" y="1441470"/>
                </a:lnTo>
                <a:cubicBezTo>
                  <a:pt x="7088169" y="1438692"/>
                  <a:pt x="7087375" y="1436112"/>
                  <a:pt x="7085787" y="1433731"/>
                </a:cubicBezTo>
                <a:cubicBezTo>
                  <a:pt x="7084200" y="1431350"/>
                  <a:pt x="7081620" y="1429365"/>
                  <a:pt x="7078048" y="1427778"/>
                </a:cubicBezTo>
                <a:cubicBezTo>
                  <a:pt x="7074476" y="1426190"/>
                  <a:pt x="7069515" y="1425000"/>
                  <a:pt x="7063165" y="1424206"/>
                </a:cubicBezTo>
                <a:cubicBezTo>
                  <a:pt x="7056816" y="1423412"/>
                  <a:pt x="7048679" y="1423015"/>
                  <a:pt x="7038758" y="1423015"/>
                </a:cubicBezTo>
                <a:close/>
                <a:moveTo>
                  <a:pt x="5921952" y="1423015"/>
                </a:moveTo>
                <a:cubicBezTo>
                  <a:pt x="5912426" y="1423015"/>
                  <a:pt x="5904489" y="1423313"/>
                  <a:pt x="5898139" y="1423908"/>
                </a:cubicBezTo>
                <a:cubicBezTo>
                  <a:pt x="5891789" y="1424504"/>
                  <a:pt x="5886629" y="1425694"/>
                  <a:pt x="5882661" y="1427480"/>
                </a:cubicBezTo>
                <a:cubicBezTo>
                  <a:pt x="5878692" y="1429266"/>
                  <a:pt x="5876013" y="1431251"/>
                  <a:pt x="5874624" y="1433433"/>
                </a:cubicBezTo>
                <a:cubicBezTo>
                  <a:pt x="5873235" y="1435616"/>
                  <a:pt x="5872540" y="1438295"/>
                  <a:pt x="5872540" y="1441470"/>
                </a:cubicBezTo>
                <a:lnTo>
                  <a:pt x="5872540" y="1766511"/>
                </a:lnTo>
                <a:cubicBezTo>
                  <a:pt x="5872540" y="1805404"/>
                  <a:pt x="5875815" y="1838444"/>
                  <a:pt x="5882363" y="1865630"/>
                </a:cubicBezTo>
                <a:cubicBezTo>
                  <a:pt x="5888912" y="1892816"/>
                  <a:pt x="5899726" y="1916629"/>
                  <a:pt x="5914808" y="1937068"/>
                </a:cubicBezTo>
                <a:cubicBezTo>
                  <a:pt x="5929889" y="1957507"/>
                  <a:pt x="5949634" y="1973680"/>
                  <a:pt x="5974041" y="1985586"/>
                </a:cubicBezTo>
                <a:cubicBezTo>
                  <a:pt x="5998449" y="1997492"/>
                  <a:pt x="6028512" y="2003445"/>
                  <a:pt x="6064231" y="2003445"/>
                </a:cubicBezTo>
                <a:cubicBezTo>
                  <a:pt x="6094791" y="2003445"/>
                  <a:pt x="6124953" y="1995706"/>
                  <a:pt x="6154719" y="1980228"/>
                </a:cubicBezTo>
                <a:cubicBezTo>
                  <a:pt x="6184484" y="1964750"/>
                  <a:pt x="6214647" y="1940144"/>
                  <a:pt x="6245206" y="1906409"/>
                </a:cubicBezTo>
                <a:lnTo>
                  <a:pt x="6245206" y="1977251"/>
                </a:lnTo>
                <a:cubicBezTo>
                  <a:pt x="6245206" y="1980426"/>
                  <a:pt x="6245801" y="1983105"/>
                  <a:pt x="6246992" y="1985288"/>
                </a:cubicBezTo>
                <a:cubicBezTo>
                  <a:pt x="6248183" y="1987471"/>
                  <a:pt x="6250465" y="1989356"/>
                  <a:pt x="6253838" y="1990944"/>
                </a:cubicBezTo>
                <a:cubicBezTo>
                  <a:pt x="6257211" y="1992531"/>
                  <a:pt x="6261776" y="1993722"/>
                  <a:pt x="6267530" y="1994515"/>
                </a:cubicBezTo>
                <a:cubicBezTo>
                  <a:pt x="6273285" y="1995309"/>
                  <a:pt x="6280726" y="1995706"/>
                  <a:pt x="6289854" y="1995706"/>
                </a:cubicBezTo>
                <a:cubicBezTo>
                  <a:pt x="6298189" y="1995706"/>
                  <a:pt x="6305233" y="1995309"/>
                  <a:pt x="6310988" y="1994515"/>
                </a:cubicBezTo>
                <a:cubicBezTo>
                  <a:pt x="6316743" y="1993722"/>
                  <a:pt x="6321406" y="1992531"/>
                  <a:pt x="6324978" y="1990944"/>
                </a:cubicBezTo>
                <a:cubicBezTo>
                  <a:pt x="6328550" y="1989356"/>
                  <a:pt x="6331030" y="1987471"/>
                  <a:pt x="6332419" y="1985288"/>
                </a:cubicBezTo>
                <a:cubicBezTo>
                  <a:pt x="6333808" y="1983105"/>
                  <a:pt x="6334503" y="1980426"/>
                  <a:pt x="6334503" y="1977251"/>
                </a:cubicBezTo>
                <a:lnTo>
                  <a:pt x="6334503" y="1441470"/>
                </a:lnTo>
                <a:cubicBezTo>
                  <a:pt x="6334503" y="1438295"/>
                  <a:pt x="6333610" y="1435616"/>
                  <a:pt x="6331824" y="1433433"/>
                </a:cubicBezTo>
                <a:cubicBezTo>
                  <a:pt x="6330038" y="1431251"/>
                  <a:pt x="6327359" y="1429266"/>
                  <a:pt x="6323787" y="1427480"/>
                </a:cubicBezTo>
                <a:cubicBezTo>
                  <a:pt x="6320215" y="1425694"/>
                  <a:pt x="6315254" y="1424504"/>
                  <a:pt x="6308904" y="1423908"/>
                </a:cubicBezTo>
                <a:cubicBezTo>
                  <a:pt x="6302555" y="1423313"/>
                  <a:pt x="6294617" y="1423015"/>
                  <a:pt x="6285092" y="1423015"/>
                </a:cubicBezTo>
                <a:cubicBezTo>
                  <a:pt x="6275170" y="1423015"/>
                  <a:pt x="6267133" y="1423313"/>
                  <a:pt x="6260982" y="1423908"/>
                </a:cubicBezTo>
                <a:cubicBezTo>
                  <a:pt x="6254830" y="1424504"/>
                  <a:pt x="6249770" y="1425694"/>
                  <a:pt x="6245801" y="1427480"/>
                </a:cubicBezTo>
                <a:cubicBezTo>
                  <a:pt x="6241833" y="1429266"/>
                  <a:pt x="6239154" y="1431251"/>
                  <a:pt x="6237765" y="1433433"/>
                </a:cubicBezTo>
                <a:cubicBezTo>
                  <a:pt x="6236375" y="1435616"/>
                  <a:pt x="6235681" y="1438295"/>
                  <a:pt x="6235681" y="1441470"/>
                </a:cubicBezTo>
                <a:lnTo>
                  <a:pt x="6235681" y="1815922"/>
                </a:lnTo>
                <a:cubicBezTo>
                  <a:pt x="6208297" y="1849656"/>
                  <a:pt x="6182401" y="1875255"/>
                  <a:pt x="6157993" y="1892717"/>
                </a:cubicBezTo>
                <a:cubicBezTo>
                  <a:pt x="6133585" y="1910179"/>
                  <a:pt x="6109078" y="1918911"/>
                  <a:pt x="6084472" y="1918911"/>
                </a:cubicBezTo>
                <a:cubicBezTo>
                  <a:pt x="6065422" y="1918911"/>
                  <a:pt x="6048753" y="1915240"/>
                  <a:pt x="6034465" y="1907897"/>
                </a:cubicBezTo>
                <a:cubicBezTo>
                  <a:pt x="6020178" y="1900555"/>
                  <a:pt x="6008371" y="1890237"/>
                  <a:pt x="5999044" y="1876941"/>
                </a:cubicBezTo>
                <a:cubicBezTo>
                  <a:pt x="5989718" y="1863646"/>
                  <a:pt x="5982772" y="1847572"/>
                  <a:pt x="5978208" y="1828721"/>
                </a:cubicBezTo>
                <a:cubicBezTo>
                  <a:pt x="5973644" y="1809869"/>
                  <a:pt x="5971362" y="1784767"/>
                  <a:pt x="5971362" y="1753414"/>
                </a:cubicBezTo>
                <a:lnTo>
                  <a:pt x="5971362" y="1441470"/>
                </a:lnTo>
                <a:cubicBezTo>
                  <a:pt x="5971362" y="1438295"/>
                  <a:pt x="5970568" y="1435616"/>
                  <a:pt x="5968981" y="1433433"/>
                </a:cubicBezTo>
                <a:cubicBezTo>
                  <a:pt x="5967394" y="1431251"/>
                  <a:pt x="5964715" y="1429266"/>
                  <a:pt x="5960944" y="1427480"/>
                </a:cubicBezTo>
                <a:cubicBezTo>
                  <a:pt x="5957174" y="1425694"/>
                  <a:pt x="5952114" y="1424504"/>
                  <a:pt x="5945764" y="1423908"/>
                </a:cubicBezTo>
                <a:cubicBezTo>
                  <a:pt x="5939414" y="1423313"/>
                  <a:pt x="5931476" y="1423015"/>
                  <a:pt x="5921952" y="1423015"/>
                </a:cubicBezTo>
                <a:close/>
                <a:moveTo>
                  <a:pt x="5297469" y="1415276"/>
                </a:moveTo>
                <a:cubicBezTo>
                  <a:pt x="5262147" y="1415276"/>
                  <a:pt x="5229305" y="1421130"/>
                  <a:pt x="5198944" y="1432838"/>
                </a:cubicBezTo>
                <a:cubicBezTo>
                  <a:pt x="5168584" y="1444546"/>
                  <a:pt x="5142191" y="1462504"/>
                  <a:pt x="5119768" y="1486714"/>
                </a:cubicBezTo>
                <a:cubicBezTo>
                  <a:pt x="5097344" y="1510923"/>
                  <a:pt x="5079684" y="1541979"/>
                  <a:pt x="5066785" y="1579880"/>
                </a:cubicBezTo>
                <a:cubicBezTo>
                  <a:pt x="5053887" y="1617782"/>
                  <a:pt x="5047438" y="1663125"/>
                  <a:pt x="5047438" y="1715909"/>
                </a:cubicBezTo>
                <a:cubicBezTo>
                  <a:pt x="5047438" y="1762344"/>
                  <a:pt x="5052697" y="1803321"/>
                  <a:pt x="5063213" y="1838841"/>
                </a:cubicBezTo>
                <a:cubicBezTo>
                  <a:pt x="5073730" y="1874362"/>
                  <a:pt x="5089010" y="1904325"/>
                  <a:pt x="5109052" y="1928733"/>
                </a:cubicBezTo>
                <a:cubicBezTo>
                  <a:pt x="5129095" y="1953141"/>
                  <a:pt x="5153998" y="1971695"/>
                  <a:pt x="5183764" y="1984395"/>
                </a:cubicBezTo>
                <a:cubicBezTo>
                  <a:pt x="5213530" y="1997095"/>
                  <a:pt x="5247662" y="2003445"/>
                  <a:pt x="5286158" y="2003445"/>
                </a:cubicBezTo>
                <a:cubicBezTo>
                  <a:pt x="5304811" y="2003445"/>
                  <a:pt x="5322869" y="2001659"/>
                  <a:pt x="5340331" y="1998087"/>
                </a:cubicBezTo>
                <a:cubicBezTo>
                  <a:pt x="5357794" y="1994515"/>
                  <a:pt x="5373966" y="1989852"/>
                  <a:pt x="5388849" y="1984097"/>
                </a:cubicBezTo>
                <a:cubicBezTo>
                  <a:pt x="5403732" y="1978343"/>
                  <a:pt x="5417126" y="1971794"/>
                  <a:pt x="5429033" y="1964452"/>
                </a:cubicBezTo>
                <a:cubicBezTo>
                  <a:pt x="5440939" y="1957110"/>
                  <a:pt x="5449372" y="1950958"/>
                  <a:pt x="5454333" y="1945997"/>
                </a:cubicBezTo>
                <a:cubicBezTo>
                  <a:pt x="5459294" y="1941037"/>
                  <a:pt x="5462469" y="1937266"/>
                  <a:pt x="5463859" y="1934687"/>
                </a:cubicBezTo>
                <a:cubicBezTo>
                  <a:pt x="5465247" y="1932107"/>
                  <a:pt x="5466438" y="1929130"/>
                  <a:pt x="5467430" y="1925757"/>
                </a:cubicBezTo>
                <a:cubicBezTo>
                  <a:pt x="5468423" y="1922383"/>
                  <a:pt x="5469117" y="1918216"/>
                  <a:pt x="5469514" y="1913255"/>
                </a:cubicBezTo>
                <a:cubicBezTo>
                  <a:pt x="5469911" y="1908294"/>
                  <a:pt x="5470109" y="1902440"/>
                  <a:pt x="5470109" y="1895694"/>
                </a:cubicBezTo>
                <a:cubicBezTo>
                  <a:pt x="5470109" y="1887756"/>
                  <a:pt x="5469812" y="1880910"/>
                  <a:pt x="5469216" y="1875155"/>
                </a:cubicBezTo>
                <a:cubicBezTo>
                  <a:pt x="5468621" y="1869401"/>
                  <a:pt x="5467629" y="1864638"/>
                  <a:pt x="5466240" y="1860868"/>
                </a:cubicBezTo>
                <a:cubicBezTo>
                  <a:pt x="5464850" y="1857097"/>
                  <a:pt x="5463165" y="1854419"/>
                  <a:pt x="5461179" y="1852831"/>
                </a:cubicBezTo>
                <a:cubicBezTo>
                  <a:pt x="5459195" y="1851244"/>
                  <a:pt x="5456814" y="1850450"/>
                  <a:pt x="5454036" y="1850450"/>
                </a:cubicBezTo>
                <a:cubicBezTo>
                  <a:pt x="5449273" y="1850450"/>
                  <a:pt x="5442625" y="1853922"/>
                  <a:pt x="5434093" y="1860868"/>
                </a:cubicBezTo>
                <a:cubicBezTo>
                  <a:pt x="5425560" y="1867813"/>
                  <a:pt x="5415043" y="1875552"/>
                  <a:pt x="5402541" y="1884085"/>
                </a:cubicBezTo>
                <a:cubicBezTo>
                  <a:pt x="5390040" y="1892618"/>
                  <a:pt x="5375256" y="1900456"/>
                  <a:pt x="5358191" y="1907600"/>
                </a:cubicBezTo>
                <a:cubicBezTo>
                  <a:pt x="5341125" y="1914744"/>
                  <a:pt x="5321281" y="1918315"/>
                  <a:pt x="5298659" y="1918315"/>
                </a:cubicBezTo>
                <a:cubicBezTo>
                  <a:pt x="5274847" y="1918315"/>
                  <a:pt x="5253713" y="1914049"/>
                  <a:pt x="5235258" y="1905516"/>
                </a:cubicBezTo>
                <a:cubicBezTo>
                  <a:pt x="5216804" y="1896983"/>
                  <a:pt x="5201226" y="1883986"/>
                  <a:pt x="5188527" y="1866523"/>
                </a:cubicBezTo>
                <a:cubicBezTo>
                  <a:pt x="5175827" y="1849061"/>
                  <a:pt x="5166202" y="1827332"/>
                  <a:pt x="5159654" y="1801336"/>
                </a:cubicBezTo>
                <a:cubicBezTo>
                  <a:pt x="5153105" y="1775341"/>
                  <a:pt x="5149831" y="1745079"/>
                  <a:pt x="5149831" y="1710551"/>
                </a:cubicBezTo>
                <a:cubicBezTo>
                  <a:pt x="5149831" y="1641495"/>
                  <a:pt x="5162432" y="1588810"/>
                  <a:pt x="5187633" y="1552496"/>
                </a:cubicBezTo>
                <a:cubicBezTo>
                  <a:pt x="5212835" y="1516182"/>
                  <a:pt x="5249050" y="1498025"/>
                  <a:pt x="5296278" y="1498025"/>
                </a:cubicBezTo>
                <a:cubicBezTo>
                  <a:pt x="5319297" y="1498025"/>
                  <a:pt x="5339240" y="1501299"/>
                  <a:pt x="5356107" y="1507847"/>
                </a:cubicBezTo>
                <a:cubicBezTo>
                  <a:pt x="5372974" y="1514396"/>
                  <a:pt x="5387361" y="1521639"/>
                  <a:pt x="5399267" y="1529576"/>
                </a:cubicBezTo>
                <a:cubicBezTo>
                  <a:pt x="5411174" y="1537514"/>
                  <a:pt x="5420996" y="1544757"/>
                  <a:pt x="5428735" y="1551305"/>
                </a:cubicBezTo>
                <a:cubicBezTo>
                  <a:pt x="5436474" y="1557854"/>
                  <a:pt x="5443320" y="1561128"/>
                  <a:pt x="5449273" y="1561128"/>
                </a:cubicBezTo>
                <a:cubicBezTo>
                  <a:pt x="5454433" y="1561128"/>
                  <a:pt x="5458799" y="1558052"/>
                  <a:pt x="5462370" y="1551901"/>
                </a:cubicBezTo>
                <a:cubicBezTo>
                  <a:pt x="5465943" y="1545749"/>
                  <a:pt x="5467728" y="1534934"/>
                  <a:pt x="5467728" y="1519456"/>
                </a:cubicBezTo>
                <a:cubicBezTo>
                  <a:pt x="5467728" y="1512312"/>
                  <a:pt x="5467530" y="1506359"/>
                  <a:pt x="5467133" y="1501597"/>
                </a:cubicBezTo>
                <a:cubicBezTo>
                  <a:pt x="5466736" y="1496834"/>
                  <a:pt x="5465943" y="1492568"/>
                  <a:pt x="5464751" y="1488797"/>
                </a:cubicBezTo>
                <a:cubicBezTo>
                  <a:pt x="5463561" y="1485027"/>
                  <a:pt x="5462072" y="1481753"/>
                  <a:pt x="5460287" y="1478975"/>
                </a:cubicBezTo>
                <a:cubicBezTo>
                  <a:pt x="5458501" y="1476197"/>
                  <a:pt x="5455226" y="1472426"/>
                  <a:pt x="5450464" y="1467664"/>
                </a:cubicBezTo>
                <a:cubicBezTo>
                  <a:pt x="5445701" y="1462901"/>
                  <a:pt x="5438062" y="1457147"/>
                  <a:pt x="5427544" y="1450400"/>
                </a:cubicBezTo>
                <a:cubicBezTo>
                  <a:pt x="5417027" y="1443653"/>
                  <a:pt x="5405022" y="1437700"/>
                  <a:pt x="5391528" y="1432540"/>
                </a:cubicBezTo>
                <a:cubicBezTo>
                  <a:pt x="5378034" y="1427381"/>
                  <a:pt x="5363251" y="1423214"/>
                  <a:pt x="5347177" y="1420039"/>
                </a:cubicBezTo>
                <a:cubicBezTo>
                  <a:pt x="5331104" y="1416864"/>
                  <a:pt x="5314534" y="1415276"/>
                  <a:pt x="5297469" y="1415276"/>
                </a:cubicBezTo>
                <a:close/>
                <a:moveTo>
                  <a:pt x="8183543" y="1414681"/>
                </a:moveTo>
                <a:cubicBezTo>
                  <a:pt x="8152984" y="1414681"/>
                  <a:pt x="8122722" y="1422519"/>
                  <a:pt x="8092758" y="1438196"/>
                </a:cubicBezTo>
                <a:cubicBezTo>
                  <a:pt x="8062794" y="1453872"/>
                  <a:pt x="8032731" y="1478578"/>
                  <a:pt x="8002568" y="1512312"/>
                </a:cubicBezTo>
                <a:lnTo>
                  <a:pt x="8002568" y="1441470"/>
                </a:lnTo>
                <a:cubicBezTo>
                  <a:pt x="8002568" y="1438295"/>
                  <a:pt x="8001874" y="1435616"/>
                  <a:pt x="8000485" y="1433433"/>
                </a:cubicBezTo>
                <a:cubicBezTo>
                  <a:pt x="7999096" y="1431251"/>
                  <a:pt x="7996814" y="1429266"/>
                  <a:pt x="7993639" y="1427480"/>
                </a:cubicBezTo>
                <a:cubicBezTo>
                  <a:pt x="7990464" y="1425694"/>
                  <a:pt x="7985999" y="1424504"/>
                  <a:pt x="7980244" y="1423908"/>
                </a:cubicBezTo>
                <a:cubicBezTo>
                  <a:pt x="7974489" y="1423313"/>
                  <a:pt x="7967247" y="1423015"/>
                  <a:pt x="7958515" y="1423015"/>
                </a:cubicBezTo>
                <a:cubicBezTo>
                  <a:pt x="7949387" y="1423015"/>
                  <a:pt x="7942045" y="1423313"/>
                  <a:pt x="7936489" y="1423908"/>
                </a:cubicBezTo>
                <a:cubicBezTo>
                  <a:pt x="7930933" y="1424504"/>
                  <a:pt x="7926368" y="1425694"/>
                  <a:pt x="7922797" y="1427480"/>
                </a:cubicBezTo>
                <a:cubicBezTo>
                  <a:pt x="7919225" y="1429266"/>
                  <a:pt x="7916843" y="1431251"/>
                  <a:pt x="7915653" y="1433433"/>
                </a:cubicBezTo>
                <a:cubicBezTo>
                  <a:pt x="7914462" y="1435616"/>
                  <a:pt x="7913867" y="1438295"/>
                  <a:pt x="7913867" y="1441470"/>
                </a:cubicBezTo>
                <a:lnTo>
                  <a:pt x="7913867" y="1977251"/>
                </a:lnTo>
                <a:cubicBezTo>
                  <a:pt x="7913867" y="1980426"/>
                  <a:pt x="7914562" y="1983105"/>
                  <a:pt x="7915950" y="1985288"/>
                </a:cubicBezTo>
                <a:cubicBezTo>
                  <a:pt x="7917340" y="1987471"/>
                  <a:pt x="7919919" y="1989356"/>
                  <a:pt x="7923689" y="1990944"/>
                </a:cubicBezTo>
                <a:cubicBezTo>
                  <a:pt x="7927460" y="1992531"/>
                  <a:pt x="7932520" y="1993722"/>
                  <a:pt x="7938870" y="1994515"/>
                </a:cubicBezTo>
                <a:cubicBezTo>
                  <a:pt x="7945220" y="1995309"/>
                  <a:pt x="7953157" y="1995706"/>
                  <a:pt x="7962682" y="1995706"/>
                </a:cubicBezTo>
                <a:cubicBezTo>
                  <a:pt x="7972605" y="1995706"/>
                  <a:pt x="7980740" y="1995309"/>
                  <a:pt x="7987090" y="1994515"/>
                </a:cubicBezTo>
                <a:cubicBezTo>
                  <a:pt x="7993440" y="1993722"/>
                  <a:pt x="7998401" y="1992531"/>
                  <a:pt x="8001973" y="1990944"/>
                </a:cubicBezTo>
                <a:cubicBezTo>
                  <a:pt x="8005545" y="1989356"/>
                  <a:pt x="8008124" y="1987471"/>
                  <a:pt x="8009712" y="1985288"/>
                </a:cubicBezTo>
                <a:cubicBezTo>
                  <a:pt x="8011300" y="1983105"/>
                  <a:pt x="8012093" y="1980426"/>
                  <a:pt x="8012093" y="1977251"/>
                </a:cubicBezTo>
                <a:lnTo>
                  <a:pt x="8012093" y="1602800"/>
                </a:lnTo>
                <a:cubicBezTo>
                  <a:pt x="8039081" y="1569065"/>
                  <a:pt x="8064878" y="1543467"/>
                  <a:pt x="8089484" y="1526004"/>
                </a:cubicBezTo>
                <a:cubicBezTo>
                  <a:pt x="8114090" y="1508542"/>
                  <a:pt x="8138697" y="1499811"/>
                  <a:pt x="8163303" y="1499811"/>
                </a:cubicBezTo>
                <a:cubicBezTo>
                  <a:pt x="8182353" y="1499811"/>
                  <a:pt x="8199121" y="1503383"/>
                  <a:pt x="8213607" y="1510526"/>
                </a:cubicBezTo>
                <a:cubicBezTo>
                  <a:pt x="8228092" y="1517670"/>
                  <a:pt x="8239900" y="1527989"/>
                  <a:pt x="8249028" y="1541483"/>
                </a:cubicBezTo>
                <a:cubicBezTo>
                  <a:pt x="8258156" y="1554976"/>
                  <a:pt x="8265101" y="1571050"/>
                  <a:pt x="8269864" y="1589703"/>
                </a:cubicBezTo>
                <a:cubicBezTo>
                  <a:pt x="8274626" y="1608356"/>
                  <a:pt x="8277007" y="1632962"/>
                  <a:pt x="8277007" y="1663522"/>
                </a:cubicBezTo>
                <a:lnTo>
                  <a:pt x="8277007" y="1977251"/>
                </a:lnTo>
                <a:cubicBezTo>
                  <a:pt x="8277007" y="1980426"/>
                  <a:pt x="8277801" y="1983105"/>
                  <a:pt x="8279389" y="1985288"/>
                </a:cubicBezTo>
                <a:cubicBezTo>
                  <a:pt x="8280976" y="1987471"/>
                  <a:pt x="8283556" y="1989356"/>
                  <a:pt x="8287128" y="1990944"/>
                </a:cubicBezTo>
                <a:cubicBezTo>
                  <a:pt x="8290700" y="1992531"/>
                  <a:pt x="8295660" y="1993722"/>
                  <a:pt x="8302011" y="1994515"/>
                </a:cubicBezTo>
                <a:cubicBezTo>
                  <a:pt x="8308361" y="1995309"/>
                  <a:pt x="8316496" y="1995706"/>
                  <a:pt x="8326418" y="1995706"/>
                </a:cubicBezTo>
                <a:cubicBezTo>
                  <a:pt x="8335943" y="1995706"/>
                  <a:pt x="8343881" y="1995309"/>
                  <a:pt x="8350231" y="1994515"/>
                </a:cubicBezTo>
                <a:cubicBezTo>
                  <a:pt x="8356581" y="1993722"/>
                  <a:pt x="8361542" y="1992531"/>
                  <a:pt x="8365114" y="1990944"/>
                </a:cubicBezTo>
                <a:cubicBezTo>
                  <a:pt x="8368686" y="1989356"/>
                  <a:pt x="8371265" y="1987471"/>
                  <a:pt x="8372853" y="1985288"/>
                </a:cubicBezTo>
                <a:cubicBezTo>
                  <a:pt x="8374440" y="1983105"/>
                  <a:pt x="8375234" y="1980426"/>
                  <a:pt x="8375234" y="1977251"/>
                </a:cubicBezTo>
                <a:lnTo>
                  <a:pt x="8375234" y="1650425"/>
                </a:lnTo>
                <a:cubicBezTo>
                  <a:pt x="8375234" y="1612325"/>
                  <a:pt x="8371960" y="1579682"/>
                  <a:pt x="8365411" y="1552496"/>
                </a:cubicBezTo>
                <a:cubicBezTo>
                  <a:pt x="8358863" y="1525310"/>
                  <a:pt x="8348048" y="1501597"/>
                  <a:pt x="8332967" y="1481356"/>
                </a:cubicBezTo>
                <a:cubicBezTo>
                  <a:pt x="8317886" y="1461115"/>
                  <a:pt x="8298141" y="1444943"/>
                  <a:pt x="8273733" y="1432838"/>
                </a:cubicBezTo>
                <a:cubicBezTo>
                  <a:pt x="8249325" y="1420733"/>
                  <a:pt x="8219262" y="1414681"/>
                  <a:pt x="8183543" y="1414681"/>
                </a:cubicBezTo>
                <a:close/>
                <a:moveTo>
                  <a:pt x="7501911" y="1414681"/>
                </a:moveTo>
                <a:cubicBezTo>
                  <a:pt x="7456270" y="1414681"/>
                  <a:pt x="7416384" y="1422023"/>
                  <a:pt x="7382253" y="1436708"/>
                </a:cubicBezTo>
                <a:cubicBezTo>
                  <a:pt x="7348122" y="1451392"/>
                  <a:pt x="7319646" y="1472029"/>
                  <a:pt x="7296826" y="1498620"/>
                </a:cubicBezTo>
                <a:cubicBezTo>
                  <a:pt x="7274005" y="1525211"/>
                  <a:pt x="7256940" y="1556861"/>
                  <a:pt x="7245629" y="1593572"/>
                </a:cubicBezTo>
                <a:cubicBezTo>
                  <a:pt x="7234318" y="1630283"/>
                  <a:pt x="7228662" y="1670467"/>
                  <a:pt x="7228662" y="1714123"/>
                </a:cubicBezTo>
                <a:cubicBezTo>
                  <a:pt x="7228662" y="1759367"/>
                  <a:pt x="7234020" y="1799848"/>
                  <a:pt x="7244736" y="1835567"/>
                </a:cubicBezTo>
                <a:cubicBezTo>
                  <a:pt x="7255451" y="1871286"/>
                  <a:pt x="7271723" y="1901647"/>
                  <a:pt x="7293551" y="1926650"/>
                </a:cubicBezTo>
                <a:cubicBezTo>
                  <a:pt x="7315380" y="1951653"/>
                  <a:pt x="7342665" y="1970703"/>
                  <a:pt x="7375407" y="1983800"/>
                </a:cubicBezTo>
                <a:cubicBezTo>
                  <a:pt x="7408149" y="1996897"/>
                  <a:pt x="7446547" y="2003445"/>
                  <a:pt x="7490600" y="2003445"/>
                </a:cubicBezTo>
                <a:cubicBezTo>
                  <a:pt x="7535844" y="2003445"/>
                  <a:pt x="7575630" y="1996004"/>
                  <a:pt x="7609960" y="1981121"/>
                </a:cubicBezTo>
                <a:cubicBezTo>
                  <a:pt x="7644290" y="1966238"/>
                  <a:pt x="7672865" y="1945501"/>
                  <a:pt x="7695685" y="1918911"/>
                </a:cubicBezTo>
                <a:cubicBezTo>
                  <a:pt x="7718505" y="1892320"/>
                  <a:pt x="7735670" y="1860669"/>
                  <a:pt x="7747180" y="1823958"/>
                </a:cubicBezTo>
                <a:cubicBezTo>
                  <a:pt x="7758689" y="1787247"/>
                  <a:pt x="7764444" y="1747064"/>
                  <a:pt x="7764444" y="1703408"/>
                </a:cubicBezTo>
                <a:cubicBezTo>
                  <a:pt x="7764444" y="1658561"/>
                  <a:pt x="7758987" y="1618278"/>
                  <a:pt x="7748073" y="1582559"/>
                </a:cubicBezTo>
                <a:cubicBezTo>
                  <a:pt x="7737158" y="1546840"/>
                  <a:pt x="7720787" y="1516479"/>
                  <a:pt x="7698959" y="1491476"/>
                </a:cubicBezTo>
                <a:cubicBezTo>
                  <a:pt x="7677131" y="1466473"/>
                  <a:pt x="7649846" y="1447423"/>
                  <a:pt x="7617104" y="1434326"/>
                </a:cubicBezTo>
                <a:cubicBezTo>
                  <a:pt x="7584362" y="1421229"/>
                  <a:pt x="7545964" y="1414681"/>
                  <a:pt x="7501911" y="1414681"/>
                </a:cubicBezTo>
                <a:close/>
                <a:moveTo>
                  <a:pt x="6679189" y="1414681"/>
                </a:moveTo>
                <a:cubicBezTo>
                  <a:pt x="6646645" y="1414681"/>
                  <a:pt x="6618169" y="1419047"/>
                  <a:pt x="6593762" y="1427778"/>
                </a:cubicBezTo>
                <a:cubicBezTo>
                  <a:pt x="6569354" y="1436509"/>
                  <a:pt x="6549014" y="1448118"/>
                  <a:pt x="6532742" y="1462604"/>
                </a:cubicBezTo>
                <a:cubicBezTo>
                  <a:pt x="6516470" y="1477090"/>
                  <a:pt x="6504266" y="1493957"/>
                  <a:pt x="6496130" y="1513205"/>
                </a:cubicBezTo>
                <a:cubicBezTo>
                  <a:pt x="6487994" y="1532454"/>
                  <a:pt x="6483926" y="1552595"/>
                  <a:pt x="6483926" y="1573629"/>
                </a:cubicBezTo>
                <a:cubicBezTo>
                  <a:pt x="6483926" y="1597442"/>
                  <a:pt x="6487796" y="1617881"/>
                  <a:pt x="6495535" y="1634947"/>
                </a:cubicBezTo>
                <a:cubicBezTo>
                  <a:pt x="6503274" y="1652012"/>
                  <a:pt x="6513493" y="1666697"/>
                  <a:pt x="6526194" y="1679000"/>
                </a:cubicBezTo>
                <a:cubicBezTo>
                  <a:pt x="6538894" y="1691303"/>
                  <a:pt x="6553280" y="1701721"/>
                  <a:pt x="6569354" y="1710254"/>
                </a:cubicBezTo>
                <a:cubicBezTo>
                  <a:pt x="6585427" y="1718786"/>
                  <a:pt x="6601897" y="1726426"/>
                  <a:pt x="6618765" y="1733173"/>
                </a:cubicBezTo>
                <a:cubicBezTo>
                  <a:pt x="6635632" y="1739920"/>
                  <a:pt x="6652003" y="1746369"/>
                  <a:pt x="6667878" y="1752521"/>
                </a:cubicBezTo>
                <a:cubicBezTo>
                  <a:pt x="6683753" y="1758672"/>
                  <a:pt x="6698040" y="1765717"/>
                  <a:pt x="6710740" y="1773654"/>
                </a:cubicBezTo>
                <a:cubicBezTo>
                  <a:pt x="6723441" y="1781592"/>
                  <a:pt x="6733660" y="1790720"/>
                  <a:pt x="6741399" y="1801039"/>
                </a:cubicBezTo>
                <a:cubicBezTo>
                  <a:pt x="6749138" y="1811358"/>
                  <a:pt x="6753008" y="1824058"/>
                  <a:pt x="6753008" y="1839139"/>
                </a:cubicBezTo>
                <a:cubicBezTo>
                  <a:pt x="6753008" y="1853823"/>
                  <a:pt x="6750329" y="1866523"/>
                  <a:pt x="6744971" y="1877239"/>
                </a:cubicBezTo>
                <a:cubicBezTo>
                  <a:pt x="6739613" y="1887955"/>
                  <a:pt x="6731973" y="1896785"/>
                  <a:pt x="6722051" y="1903730"/>
                </a:cubicBezTo>
                <a:cubicBezTo>
                  <a:pt x="6712130" y="1910676"/>
                  <a:pt x="6700422" y="1915934"/>
                  <a:pt x="6686928" y="1919506"/>
                </a:cubicBezTo>
                <a:cubicBezTo>
                  <a:pt x="6673434" y="1923078"/>
                  <a:pt x="6658353" y="1924864"/>
                  <a:pt x="6641684" y="1924864"/>
                </a:cubicBezTo>
                <a:cubicBezTo>
                  <a:pt x="6619459" y="1924864"/>
                  <a:pt x="6599814" y="1922185"/>
                  <a:pt x="6582748" y="1916827"/>
                </a:cubicBezTo>
                <a:cubicBezTo>
                  <a:pt x="6565683" y="1911469"/>
                  <a:pt x="6550899" y="1905615"/>
                  <a:pt x="6538397" y="1899265"/>
                </a:cubicBezTo>
                <a:cubicBezTo>
                  <a:pt x="6525896" y="1892915"/>
                  <a:pt x="6515379" y="1887062"/>
                  <a:pt x="6506846" y="1881704"/>
                </a:cubicBezTo>
                <a:cubicBezTo>
                  <a:pt x="6498313" y="1876346"/>
                  <a:pt x="6491864" y="1873667"/>
                  <a:pt x="6487498" y="1873667"/>
                </a:cubicBezTo>
                <a:cubicBezTo>
                  <a:pt x="6484720" y="1873667"/>
                  <a:pt x="6482240" y="1874362"/>
                  <a:pt x="6480057" y="1875751"/>
                </a:cubicBezTo>
                <a:cubicBezTo>
                  <a:pt x="6477874" y="1877140"/>
                  <a:pt x="6476187" y="1879422"/>
                  <a:pt x="6474997" y="1882597"/>
                </a:cubicBezTo>
                <a:cubicBezTo>
                  <a:pt x="6473806" y="1885772"/>
                  <a:pt x="6472814" y="1889939"/>
                  <a:pt x="6472020" y="1895098"/>
                </a:cubicBezTo>
                <a:cubicBezTo>
                  <a:pt x="6471226" y="1900258"/>
                  <a:pt x="6470829" y="1906608"/>
                  <a:pt x="6470829" y="1914148"/>
                </a:cubicBezTo>
                <a:cubicBezTo>
                  <a:pt x="6470829" y="1926451"/>
                  <a:pt x="6471822" y="1936175"/>
                  <a:pt x="6473806" y="1943319"/>
                </a:cubicBezTo>
                <a:cubicBezTo>
                  <a:pt x="6475791" y="1950462"/>
                  <a:pt x="6478965" y="1956019"/>
                  <a:pt x="6483331" y="1959987"/>
                </a:cubicBezTo>
                <a:cubicBezTo>
                  <a:pt x="6487697" y="1963956"/>
                  <a:pt x="6494642" y="1968421"/>
                  <a:pt x="6504167" y="1973382"/>
                </a:cubicBezTo>
                <a:cubicBezTo>
                  <a:pt x="6513692" y="1978343"/>
                  <a:pt x="6525301" y="1983105"/>
                  <a:pt x="6538993" y="1987669"/>
                </a:cubicBezTo>
                <a:cubicBezTo>
                  <a:pt x="6552685" y="1992233"/>
                  <a:pt x="6568163" y="1996004"/>
                  <a:pt x="6585427" y="1998980"/>
                </a:cubicBezTo>
                <a:cubicBezTo>
                  <a:pt x="6602691" y="2001957"/>
                  <a:pt x="6620848" y="2003445"/>
                  <a:pt x="6639898" y="2003445"/>
                </a:cubicBezTo>
                <a:cubicBezTo>
                  <a:pt x="6670854" y="2003445"/>
                  <a:pt x="6699231" y="1999675"/>
                  <a:pt x="6725028" y="1992134"/>
                </a:cubicBezTo>
                <a:cubicBezTo>
                  <a:pt x="6750825" y="1984594"/>
                  <a:pt x="6773050" y="1973481"/>
                  <a:pt x="6791703" y="1958797"/>
                </a:cubicBezTo>
                <a:cubicBezTo>
                  <a:pt x="6810356" y="1944112"/>
                  <a:pt x="6824743" y="1926055"/>
                  <a:pt x="6834863" y="1904623"/>
                </a:cubicBezTo>
                <a:cubicBezTo>
                  <a:pt x="6844983" y="1883192"/>
                  <a:pt x="6850044" y="1858784"/>
                  <a:pt x="6850044" y="1831400"/>
                </a:cubicBezTo>
                <a:cubicBezTo>
                  <a:pt x="6850044" y="1808381"/>
                  <a:pt x="6846174" y="1788537"/>
                  <a:pt x="6838435" y="1771869"/>
                </a:cubicBezTo>
                <a:cubicBezTo>
                  <a:pt x="6830696" y="1755200"/>
                  <a:pt x="6820476" y="1740912"/>
                  <a:pt x="6807776" y="1729006"/>
                </a:cubicBezTo>
                <a:cubicBezTo>
                  <a:pt x="6795076" y="1717100"/>
                  <a:pt x="6780491" y="1706979"/>
                  <a:pt x="6764021" y="1698645"/>
                </a:cubicBezTo>
                <a:cubicBezTo>
                  <a:pt x="6747551" y="1690311"/>
                  <a:pt x="6730882" y="1682770"/>
                  <a:pt x="6714015" y="1676023"/>
                </a:cubicBezTo>
                <a:cubicBezTo>
                  <a:pt x="6697147" y="1669276"/>
                  <a:pt x="6680578" y="1662728"/>
                  <a:pt x="6664306" y="1656378"/>
                </a:cubicBezTo>
                <a:cubicBezTo>
                  <a:pt x="6648034" y="1650028"/>
                  <a:pt x="6633548" y="1642884"/>
                  <a:pt x="6620848" y="1634947"/>
                </a:cubicBezTo>
                <a:cubicBezTo>
                  <a:pt x="6608148" y="1627009"/>
                  <a:pt x="6597830" y="1617782"/>
                  <a:pt x="6589892" y="1607265"/>
                </a:cubicBezTo>
                <a:cubicBezTo>
                  <a:pt x="6581954" y="1596747"/>
                  <a:pt x="6577986" y="1583750"/>
                  <a:pt x="6577986" y="1568272"/>
                </a:cubicBezTo>
                <a:cubicBezTo>
                  <a:pt x="6577986" y="1557159"/>
                  <a:pt x="6580069" y="1546840"/>
                  <a:pt x="6584237" y="1537315"/>
                </a:cubicBezTo>
                <a:cubicBezTo>
                  <a:pt x="6588404" y="1527790"/>
                  <a:pt x="6594555" y="1519555"/>
                  <a:pt x="6602691" y="1512610"/>
                </a:cubicBezTo>
                <a:cubicBezTo>
                  <a:pt x="6610827" y="1505665"/>
                  <a:pt x="6621245" y="1500307"/>
                  <a:pt x="6633945" y="1496537"/>
                </a:cubicBezTo>
                <a:cubicBezTo>
                  <a:pt x="6646645" y="1492766"/>
                  <a:pt x="6661329" y="1490881"/>
                  <a:pt x="6677998" y="1490881"/>
                </a:cubicBezTo>
                <a:cubicBezTo>
                  <a:pt x="6696651" y="1490881"/>
                  <a:pt x="6713221" y="1493064"/>
                  <a:pt x="6727707" y="1497429"/>
                </a:cubicBezTo>
                <a:cubicBezTo>
                  <a:pt x="6742193" y="1501795"/>
                  <a:pt x="6754794" y="1506458"/>
                  <a:pt x="6765509" y="1511419"/>
                </a:cubicBezTo>
                <a:cubicBezTo>
                  <a:pt x="6776225" y="1516380"/>
                  <a:pt x="6784956" y="1521044"/>
                  <a:pt x="6791703" y="1525409"/>
                </a:cubicBezTo>
                <a:cubicBezTo>
                  <a:pt x="6798450" y="1529775"/>
                  <a:pt x="6803609" y="1531958"/>
                  <a:pt x="6807181" y="1531958"/>
                </a:cubicBezTo>
                <a:cubicBezTo>
                  <a:pt x="6809562" y="1531958"/>
                  <a:pt x="6811745" y="1531263"/>
                  <a:pt x="6813729" y="1529874"/>
                </a:cubicBezTo>
                <a:cubicBezTo>
                  <a:pt x="6815714" y="1528485"/>
                  <a:pt x="6817400" y="1526203"/>
                  <a:pt x="6818790" y="1523028"/>
                </a:cubicBezTo>
                <a:cubicBezTo>
                  <a:pt x="6820179" y="1519853"/>
                  <a:pt x="6821171" y="1515785"/>
                  <a:pt x="6821766" y="1510824"/>
                </a:cubicBezTo>
                <a:cubicBezTo>
                  <a:pt x="6822362" y="1505863"/>
                  <a:pt x="6822659" y="1500009"/>
                  <a:pt x="6822659" y="1493262"/>
                </a:cubicBezTo>
                <a:cubicBezTo>
                  <a:pt x="6822659" y="1486912"/>
                  <a:pt x="6822362" y="1481554"/>
                  <a:pt x="6821766" y="1477189"/>
                </a:cubicBezTo>
                <a:cubicBezTo>
                  <a:pt x="6821171" y="1472823"/>
                  <a:pt x="6820576" y="1469152"/>
                  <a:pt x="6819980" y="1466176"/>
                </a:cubicBezTo>
                <a:cubicBezTo>
                  <a:pt x="6819385" y="1463199"/>
                  <a:pt x="6818393" y="1460520"/>
                  <a:pt x="6817004" y="1458139"/>
                </a:cubicBezTo>
                <a:cubicBezTo>
                  <a:pt x="6815615" y="1455758"/>
                  <a:pt x="6812837" y="1452979"/>
                  <a:pt x="6808669" y="1449804"/>
                </a:cubicBezTo>
                <a:cubicBezTo>
                  <a:pt x="6804502" y="1446629"/>
                  <a:pt x="6798350" y="1442958"/>
                  <a:pt x="6790215" y="1438791"/>
                </a:cubicBezTo>
                <a:cubicBezTo>
                  <a:pt x="6782079" y="1434624"/>
                  <a:pt x="6772256" y="1430754"/>
                  <a:pt x="6760747" y="1427183"/>
                </a:cubicBezTo>
                <a:cubicBezTo>
                  <a:pt x="6749237" y="1423611"/>
                  <a:pt x="6736339" y="1420634"/>
                  <a:pt x="6722051" y="1418253"/>
                </a:cubicBezTo>
                <a:cubicBezTo>
                  <a:pt x="6707764" y="1415872"/>
                  <a:pt x="6693476" y="1414681"/>
                  <a:pt x="6679189" y="1414681"/>
                </a:cubicBezTo>
                <a:close/>
                <a:moveTo>
                  <a:pt x="4716444" y="1414681"/>
                </a:moveTo>
                <a:cubicBezTo>
                  <a:pt x="4685884" y="1414681"/>
                  <a:pt x="4655623" y="1422519"/>
                  <a:pt x="4625658" y="1438196"/>
                </a:cubicBezTo>
                <a:cubicBezTo>
                  <a:pt x="4595695" y="1453872"/>
                  <a:pt x="4565631" y="1478578"/>
                  <a:pt x="4535469" y="1512312"/>
                </a:cubicBezTo>
                <a:lnTo>
                  <a:pt x="4535469" y="1441470"/>
                </a:lnTo>
                <a:cubicBezTo>
                  <a:pt x="4535469" y="1438295"/>
                  <a:pt x="4534774" y="1435616"/>
                  <a:pt x="4533385" y="1433433"/>
                </a:cubicBezTo>
                <a:cubicBezTo>
                  <a:pt x="4531997" y="1431251"/>
                  <a:pt x="4529714" y="1429266"/>
                  <a:pt x="4526539" y="1427480"/>
                </a:cubicBezTo>
                <a:cubicBezTo>
                  <a:pt x="4523364" y="1425694"/>
                  <a:pt x="4518899" y="1424504"/>
                  <a:pt x="4513144" y="1423908"/>
                </a:cubicBezTo>
                <a:cubicBezTo>
                  <a:pt x="4507390" y="1423313"/>
                  <a:pt x="4500147" y="1423015"/>
                  <a:pt x="4491415" y="1423015"/>
                </a:cubicBezTo>
                <a:cubicBezTo>
                  <a:pt x="4482288" y="1423015"/>
                  <a:pt x="4474945" y="1423313"/>
                  <a:pt x="4469390" y="1423908"/>
                </a:cubicBezTo>
                <a:cubicBezTo>
                  <a:pt x="4463834" y="1424504"/>
                  <a:pt x="4459269" y="1425694"/>
                  <a:pt x="4455697" y="1427480"/>
                </a:cubicBezTo>
                <a:cubicBezTo>
                  <a:pt x="4452125" y="1429266"/>
                  <a:pt x="4449744" y="1431251"/>
                  <a:pt x="4448553" y="1433433"/>
                </a:cubicBezTo>
                <a:cubicBezTo>
                  <a:pt x="4447363" y="1435616"/>
                  <a:pt x="4446768" y="1438295"/>
                  <a:pt x="4446768" y="1441470"/>
                </a:cubicBezTo>
                <a:lnTo>
                  <a:pt x="4446768" y="1977251"/>
                </a:lnTo>
                <a:cubicBezTo>
                  <a:pt x="4446768" y="1980426"/>
                  <a:pt x="4447462" y="1983105"/>
                  <a:pt x="4448851" y="1985288"/>
                </a:cubicBezTo>
                <a:cubicBezTo>
                  <a:pt x="4450240" y="1987471"/>
                  <a:pt x="4452820" y="1989356"/>
                  <a:pt x="4456590" y="1990944"/>
                </a:cubicBezTo>
                <a:cubicBezTo>
                  <a:pt x="4460360" y="1992531"/>
                  <a:pt x="4465420" y="1993722"/>
                  <a:pt x="4471770" y="1994515"/>
                </a:cubicBezTo>
                <a:cubicBezTo>
                  <a:pt x="4478120" y="1995309"/>
                  <a:pt x="4486058" y="1995706"/>
                  <a:pt x="4495583" y="1995706"/>
                </a:cubicBezTo>
                <a:cubicBezTo>
                  <a:pt x="4505505" y="1995706"/>
                  <a:pt x="4513641" y="1995309"/>
                  <a:pt x="4519991" y="1994515"/>
                </a:cubicBezTo>
                <a:cubicBezTo>
                  <a:pt x="4526341" y="1993722"/>
                  <a:pt x="4531301" y="1992531"/>
                  <a:pt x="4534874" y="1990944"/>
                </a:cubicBezTo>
                <a:cubicBezTo>
                  <a:pt x="4538445" y="1989356"/>
                  <a:pt x="4541025" y="1987471"/>
                  <a:pt x="4542613" y="1985288"/>
                </a:cubicBezTo>
                <a:cubicBezTo>
                  <a:pt x="4544201" y="1983105"/>
                  <a:pt x="4544994" y="1980426"/>
                  <a:pt x="4544994" y="1977251"/>
                </a:cubicBezTo>
                <a:lnTo>
                  <a:pt x="4544994" y="1602800"/>
                </a:lnTo>
                <a:cubicBezTo>
                  <a:pt x="4571981" y="1569065"/>
                  <a:pt x="4597778" y="1543467"/>
                  <a:pt x="4622385" y="1526004"/>
                </a:cubicBezTo>
                <a:cubicBezTo>
                  <a:pt x="4646991" y="1508542"/>
                  <a:pt x="4671597" y="1499811"/>
                  <a:pt x="4696203" y="1499811"/>
                </a:cubicBezTo>
                <a:cubicBezTo>
                  <a:pt x="4715253" y="1499811"/>
                  <a:pt x="4732021" y="1503383"/>
                  <a:pt x="4746507" y="1510526"/>
                </a:cubicBezTo>
                <a:cubicBezTo>
                  <a:pt x="4760993" y="1517670"/>
                  <a:pt x="4772800" y="1527989"/>
                  <a:pt x="4781928" y="1541483"/>
                </a:cubicBezTo>
                <a:cubicBezTo>
                  <a:pt x="4791056" y="1554976"/>
                  <a:pt x="4798002" y="1571050"/>
                  <a:pt x="4802764" y="1589703"/>
                </a:cubicBezTo>
                <a:cubicBezTo>
                  <a:pt x="4807526" y="1608356"/>
                  <a:pt x="4809908" y="1632962"/>
                  <a:pt x="4809908" y="1663522"/>
                </a:cubicBezTo>
                <a:lnTo>
                  <a:pt x="4809908" y="1977251"/>
                </a:lnTo>
                <a:cubicBezTo>
                  <a:pt x="4809908" y="1980426"/>
                  <a:pt x="4810702" y="1983105"/>
                  <a:pt x="4812290" y="1985288"/>
                </a:cubicBezTo>
                <a:cubicBezTo>
                  <a:pt x="4813876" y="1987471"/>
                  <a:pt x="4816456" y="1989356"/>
                  <a:pt x="4820029" y="1990944"/>
                </a:cubicBezTo>
                <a:cubicBezTo>
                  <a:pt x="4823600" y="1992531"/>
                  <a:pt x="4828561" y="1993722"/>
                  <a:pt x="4834911" y="1994515"/>
                </a:cubicBezTo>
                <a:cubicBezTo>
                  <a:pt x="4841261" y="1995309"/>
                  <a:pt x="4849397" y="1995706"/>
                  <a:pt x="4859319" y="1995706"/>
                </a:cubicBezTo>
                <a:cubicBezTo>
                  <a:pt x="4868844" y="1995706"/>
                  <a:pt x="4876781" y="1995309"/>
                  <a:pt x="4883131" y="1994515"/>
                </a:cubicBezTo>
                <a:cubicBezTo>
                  <a:pt x="4889481" y="1993722"/>
                  <a:pt x="4894442" y="1992531"/>
                  <a:pt x="4898014" y="1990944"/>
                </a:cubicBezTo>
                <a:cubicBezTo>
                  <a:pt x="4901586" y="1989356"/>
                  <a:pt x="4904165" y="1987471"/>
                  <a:pt x="4905753" y="1985288"/>
                </a:cubicBezTo>
                <a:cubicBezTo>
                  <a:pt x="4907341" y="1983105"/>
                  <a:pt x="4908134" y="1980426"/>
                  <a:pt x="4908134" y="1977251"/>
                </a:cubicBezTo>
                <a:lnTo>
                  <a:pt x="4908134" y="1650425"/>
                </a:lnTo>
                <a:cubicBezTo>
                  <a:pt x="4908134" y="1612325"/>
                  <a:pt x="4904860" y="1579682"/>
                  <a:pt x="4898312" y="1552496"/>
                </a:cubicBezTo>
                <a:cubicBezTo>
                  <a:pt x="4891763" y="1525310"/>
                  <a:pt x="4880948" y="1501597"/>
                  <a:pt x="4865867" y="1481356"/>
                </a:cubicBezTo>
                <a:cubicBezTo>
                  <a:pt x="4850786" y="1461115"/>
                  <a:pt x="4831041" y="1444943"/>
                  <a:pt x="4806633" y="1432838"/>
                </a:cubicBezTo>
                <a:cubicBezTo>
                  <a:pt x="4782226" y="1420733"/>
                  <a:pt x="4752162" y="1414681"/>
                  <a:pt x="4716444" y="1414681"/>
                </a:cubicBezTo>
                <a:close/>
                <a:moveTo>
                  <a:pt x="4034811" y="1414681"/>
                </a:moveTo>
                <a:cubicBezTo>
                  <a:pt x="3989170" y="1414681"/>
                  <a:pt x="3949284" y="1422023"/>
                  <a:pt x="3915153" y="1436708"/>
                </a:cubicBezTo>
                <a:cubicBezTo>
                  <a:pt x="3881022" y="1451392"/>
                  <a:pt x="3852546" y="1472029"/>
                  <a:pt x="3829726" y="1498620"/>
                </a:cubicBezTo>
                <a:cubicBezTo>
                  <a:pt x="3806905" y="1525211"/>
                  <a:pt x="3789840" y="1556861"/>
                  <a:pt x="3778529" y="1593572"/>
                </a:cubicBezTo>
                <a:cubicBezTo>
                  <a:pt x="3767218" y="1630283"/>
                  <a:pt x="3761563" y="1670467"/>
                  <a:pt x="3761563" y="1714123"/>
                </a:cubicBezTo>
                <a:cubicBezTo>
                  <a:pt x="3761563" y="1759367"/>
                  <a:pt x="3766920" y="1799848"/>
                  <a:pt x="3777636" y="1835567"/>
                </a:cubicBezTo>
                <a:cubicBezTo>
                  <a:pt x="3788352" y="1871286"/>
                  <a:pt x="3804623" y="1901647"/>
                  <a:pt x="3826452" y="1926650"/>
                </a:cubicBezTo>
                <a:cubicBezTo>
                  <a:pt x="3848280" y="1951653"/>
                  <a:pt x="3875565" y="1970703"/>
                  <a:pt x="3908307" y="1983800"/>
                </a:cubicBezTo>
                <a:cubicBezTo>
                  <a:pt x="3941049" y="1996897"/>
                  <a:pt x="3979447" y="2003445"/>
                  <a:pt x="4023500" y="2003445"/>
                </a:cubicBezTo>
                <a:cubicBezTo>
                  <a:pt x="4068744" y="2003445"/>
                  <a:pt x="4108531" y="1996004"/>
                  <a:pt x="4142860" y="1981121"/>
                </a:cubicBezTo>
                <a:cubicBezTo>
                  <a:pt x="4177190" y="1966238"/>
                  <a:pt x="4205765" y="1945501"/>
                  <a:pt x="4228585" y="1918911"/>
                </a:cubicBezTo>
                <a:cubicBezTo>
                  <a:pt x="4251405" y="1892320"/>
                  <a:pt x="4268570" y="1860669"/>
                  <a:pt x="4280080" y="1823958"/>
                </a:cubicBezTo>
                <a:cubicBezTo>
                  <a:pt x="4291590" y="1787247"/>
                  <a:pt x="4297344" y="1747064"/>
                  <a:pt x="4297344" y="1703408"/>
                </a:cubicBezTo>
                <a:cubicBezTo>
                  <a:pt x="4297344" y="1658561"/>
                  <a:pt x="4291887" y="1618278"/>
                  <a:pt x="4280973" y="1582559"/>
                </a:cubicBezTo>
                <a:cubicBezTo>
                  <a:pt x="4270059" y="1546840"/>
                  <a:pt x="4253687" y="1516479"/>
                  <a:pt x="4231860" y="1491476"/>
                </a:cubicBezTo>
                <a:cubicBezTo>
                  <a:pt x="4210031" y="1466473"/>
                  <a:pt x="4182746" y="1447423"/>
                  <a:pt x="4150004" y="1434326"/>
                </a:cubicBezTo>
                <a:cubicBezTo>
                  <a:pt x="4117262" y="1421229"/>
                  <a:pt x="4078864" y="1414681"/>
                  <a:pt x="4034811" y="1414681"/>
                </a:cubicBezTo>
                <a:close/>
                <a:moveTo>
                  <a:pt x="3456763" y="1212275"/>
                </a:moveTo>
                <a:cubicBezTo>
                  <a:pt x="3406359" y="1212275"/>
                  <a:pt x="3360421" y="1221403"/>
                  <a:pt x="3318948" y="1239659"/>
                </a:cubicBezTo>
                <a:cubicBezTo>
                  <a:pt x="3277474" y="1257915"/>
                  <a:pt x="3241855" y="1284407"/>
                  <a:pt x="3212089" y="1319133"/>
                </a:cubicBezTo>
                <a:cubicBezTo>
                  <a:pt x="3182324" y="1353860"/>
                  <a:pt x="3159205" y="1396226"/>
                  <a:pt x="3142735" y="1446233"/>
                </a:cubicBezTo>
                <a:cubicBezTo>
                  <a:pt x="3126265" y="1496239"/>
                  <a:pt x="3118030" y="1553190"/>
                  <a:pt x="3118030" y="1617087"/>
                </a:cubicBezTo>
                <a:cubicBezTo>
                  <a:pt x="3118030" y="1679397"/>
                  <a:pt x="3125670" y="1734463"/>
                  <a:pt x="3140949" y="1782287"/>
                </a:cubicBezTo>
                <a:cubicBezTo>
                  <a:pt x="3156229" y="1830110"/>
                  <a:pt x="3178057" y="1870293"/>
                  <a:pt x="3206434" y="1902837"/>
                </a:cubicBezTo>
                <a:cubicBezTo>
                  <a:pt x="3234810" y="1935381"/>
                  <a:pt x="3269140" y="1959987"/>
                  <a:pt x="3309423" y="1976656"/>
                </a:cubicBezTo>
                <a:cubicBezTo>
                  <a:pt x="3349706" y="1993325"/>
                  <a:pt x="3394850" y="2001659"/>
                  <a:pt x="3444856" y="2001659"/>
                </a:cubicBezTo>
                <a:cubicBezTo>
                  <a:pt x="3473828" y="2001659"/>
                  <a:pt x="3500518" y="1998980"/>
                  <a:pt x="3524926" y="1993622"/>
                </a:cubicBezTo>
                <a:cubicBezTo>
                  <a:pt x="3549334" y="1988265"/>
                  <a:pt x="3570963" y="1981716"/>
                  <a:pt x="3589815" y="1973977"/>
                </a:cubicBezTo>
                <a:cubicBezTo>
                  <a:pt x="3608666" y="1966238"/>
                  <a:pt x="3624442" y="1958301"/>
                  <a:pt x="3637142" y="1950165"/>
                </a:cubicBezTo>
                <a:cubicBezTo>
                  <a:pt x="3649842" y="1942029"/>
                  <a:pt x="3658177" y="1935976"/>
                  <a:pt x="3662145" y="1932008"/>
                </a:cubicBezTo>
                <a:cubicBezTo>
                  <a:pt x="3666114" y="1928039"/>
                  <a:pt x="3668892" y="1924665"/>
                  <a:pt x="3670480" y="1921887"/>
                </a:cubicBezTo>
                <a:cubicBezTo>
                  <a:pt x="3672067" y="1919109"/>
                  <a:pt x="3673357" y="1915934"/>
                  <a:pt x="3674349" y="1912362"/>
                </a:cubicBezTo>
                <a:cubicBezTo>
                  <a:pt x="3675341" y="1908790"/>
                  <a:pt x="3676036" y="1904623"/>
                  <a:pt x="3676433" y="1899861"/>
                </a:cubicBezTo>
                <a:cubicBezTo>
                  <a:pt x="3676830" y="1895098"/>
                  <a:pt x="3677028" y="1889542"/>
                  <a:pt x="3677028" y="1883192"/>
                </a:cubicBezTo>
                <a:cubicBezTo>
                  <a:pt x="3677028" y="1874064"/>
                  <a:pt x="3676729" y="1866523"/>
                  <a:pt x="3676131" y="1860570"/>
                </a:cubicBezTo>
                <a:cubicBezTo>
                  <a:pt x="3675532" y="1854617"/>
                  <a:pt x="3674634" y="1849954"/>
                  <a:pt x="3673437" y="1846580"/>
                </a:cubicBezTo>
                <a:cubicBezTo>
                  <a:pt x="3672241" y="1843207"/>
                  <a:pt x="3670646" y="1840925"/>
                  <a:pt x="3668652" y="1839734"/>
                </a:cubicBezTo>
                <a:cubicBezTo>
                  <a:pt x="3666658" y="1838544"/>
                  <a:pt x="3664263" y="1837948"/>
                  <a:pt x="3661466" y="1837948"/>
                </a:cubicBezTo>
                <a:cubicBezTo>
                  <a:pt x="3655482" y="1837948"/>
                  <a:pt x="3647303" y="1841719"/>
                  <a:pt x="3636928" y="1849259"/>
                </a:cubicBezTo>
                <a:cubicBezTo>
                  <a:pt x="3626554" y="1856800"/>
                  <a:pt x="3613288" y="1865233"/>
                  <a:pt x="3597131" y="1874560"/>
                </a:cubicBezTo>
                <a:cubicBezTo>
                  <a:pt x="3580973" y="1883886"/>
                  <a:pt x="3561424" y="1892320"/>
                  <a:pt x="3538483" y="1899861"/>
                </a:cubicBezTo>
                <a:cubicBezTo>
                  <a:pt x="3515542" y="1907401"/>
                  <a:pt x="3488711" y="1911172"/>
                  <a:pt x="3457990" y="1911172"/>
                </a:cubicBezTo>
                <a:cubicBezTo>
                  <a:pt x="3421683" y="1911172"/>
                  <a:pt x="3389165" y="1904722"/>
                  <a:pt x="3360438" y="1891824"/>
                </a:cubicBezTo>
                <a:cubicBezTo>
                  <a:pt x="3331711" y="1878926"/>
                  <a:pt x="3307472" y="1859876"/>
                  <a:pt x="3287722" y="1834674"/>
                </a:cubicBezTo>
                <a:cubicBezTo>
                  <a:pt x="3267971" y="1809472"/>
                  <a:pt x="3252809" y="1778119"/>
                  <a:pt x="3242236" y="1740615"/>
                </a:cubicBezTo>
                <a:cubicBezTo>
                  <a:pt x="3231663" y="1703110"/>
                  <a:pt x="3226377" y="1659950"/>
                  <a:pt x="3226377" y="1611134"/>
                </a:cubicBezTo>
                <a:cubicBezTo>
                  <a:pt x="3226377" y="1561922"/>
                  <a:pt x="3231863" y="1518166"/>
                  <a:pt x="3242836" y="1479868"/>
                </a:cubicBezTo>
                <a:cubicBezTo>
                  <a:pt x="3253809" y="1441569"/>
                  <a:pt x="3269270" y="1409125"/>
                  <a:pt x="3289219" y="1382534"/>
                </a:cubicBezTo>
                <a:cubicBezTo>
                  <a:pt x="3309168" y="1355944"/>
                  <a:pt x="3333207" y="1335802"/>
                  <a:pt x="3361336" y="1322110"/>
                </a:cubicBezTo>
                <a:cubicBezTo>
                  <a:pt x="3389464" y="1308418"/>
                  <a:pt x="3420687" y="1301572"/>
                  <a:pt x="3455004" y="1301572"/>
                </a:cubicBezTo>
                <a:cubicBezTo>
                  <a:pt x="3486525" y="1301572"/>
                  <a:pt x="3513556" y="1305441"/>
                  <a:pt x="3536097" y="1313180"/>
                </a:cubicBezTo>
                <a:cubicBezTo>
                  <a:pt x="3558638" y="1320919"/>
                  <a:pt x="3577789" y="1329452"/>
                  <a:pt x="3593550" y="1338779"/>
                </a:cubicBezTo>
                <a:cubicBezTo>
                  <a:pt x="3609310" y="1348105"/>
                  <a:pt x="3622179" y="1356638"/>
                  <a:pt x="3632156" y="1364377"/>
                </a:cubicBezTo>
                <a:cubicBezTo>
                  <a:pt x="3642134" y="1372116"/>
                  <a:pt x="3649913" y="1375986"/>
                  <a:pt x="3655495" y="1375986"/>
                </a:cubicBezTo>
                <a:cubicBezTo>
                  <a:pt x="3658688" y="1375986"/>
                  <a:pt x="3661383" y="1375093"/>
                  <a:pt x="3663578" y="1373307"/>
                </a:cubicBezTo>
                <a:cubicBezTo>
                  <a:pt x="3665773" y="1371521"/>
                  <a:pt x="3667669" y="1368743"/>
                  <a:pt x="3669266" y="1364972"/>
                </a:cubicBezTo>
                <a:cubicBezTo>
                  <a:pt x="3670863" y="1361202"/>
                  <a:pt x="3672059" y="1356539"/>
                  <a:pt x="3672856" y="1350983"/>
                </a:cubicBezTo>
                <a:cubicBezTo>
                  <a:pt x="3673653" y="1345426"/>
                  <a:pt x="3674052" y="1338679"/>
                  <a:pt x="3674052" y="1330742"/>
                </a:cubicBezTo>
                <a:cubicBezTo>
                  <a:pt x="3674052" y="1323598"/>
                  <a:pt x="3673754" y="1317447"/>
                  <a:pt x="3673159" y="1312287"/>
                </a:cubicBezTo>
                <a:cubicBezTo>
                  <a:pt x="3672563" y="1307128"/>
                  <a:pt x="3671770" y="1302663"/>
                  <a:pt x="3670777" y="1298893"/>
                </a:cubicBezTo>
                <a:cubicBezTo>
                  <a:pt x="3669785" y="1295122"/>
                  <a:pt x="3668495" y="1291848"/>
                  <a:pt x="3666908" y="1289070"/>
                </a:cubicBezTo>
                <a:cubicBezTo>
                  <a:pt x="3665320" y="1286292"/>
                  <a:pt x="3661848" y="1282224"/>
                  <a:pt x="3656490" y="1276866"/>
                </a:cubicBezTo>
                <a:cubicBezTo>
                  <a:pt x="3651132" y="1271508"/>
                  <a:pt x="3641508" y="1264662"/>
                  <a:pt x="3627617" y="1256328"/>
                </a:cubicBezTo>
                <a:cubicBezTo>
                  <a:pt x="3613727" y="1247994"/>
                  <a:pt x="3597852" y="1240651"/>
                  <a:pt x="3579992" y="1234301"/>
                </a:cubicBezTo>
                <a:cubicBezTo>
                  <a:pt x="3562133" y="1227951"/>
                  <a:pt x="3542686" y="1222693"/>
                  <a:pt x="3521652" y="1218526"/>
                </a:cubicBezTo>
                <a:cubicBezTo>
                  <a:pt x="3500617" y="1214358"/>
                  <a:pt x="3478988" y="1212275"/>
                  <a:pt x="3456763" y="1212275"/>
                </a:cubicBezTo>
                <a:close/>
                <a:moveTo>
                  <a:pt x="7039353" y="1202154"/>
                </a:moveTo>
                <a:cubicBezTo>
                  <a:pt x="7015937" y="1202154"/>
                  <a:pt x="6999864" y="1206322"/>
                  <a:pt x="6991133" y="1214656"/>
                </a:cubicBezTo>
                <a:cubicBezTo>
                  <a:pt x="6982401" y="1222990"/>
                  <a:pt x="6978036" y="1238667"/>
                  <a:pt x="6978036" y="1261686"/>
                </a:cubicBezTo>
                <a:cubicBezTo>
                  <a:pt x="6978036" y="1284308"/>
                  <a:pt x="6982302" y="1299687"/>
                  <a:pt x="6990835" y="1307822"/>
                </a:cubicBezTo>
                <a:cubicBezTo>
                  <a:pt x="6999368" y="1315958"/>
                  <a:pt x="7015144" y="1320026"/>
                  <a:pt x="7038162" y="1320026"/>
                </a:cubicBezTo>
                <a:cubicBezTo>
                  <a:pt x="7061578" y="1320026"/>
                  <a:pt x="7077651" y="1315859"/>
                  <a:pt x="7086383" y="1307525"/>
                </a:cubicBezTo>
                <a:cubicBezTo>
                  <a:pt x="7095114" y="1299190"/>
                  <a:pt x="7099479" y="1283514"/>
                  <a:pt x="7099479" y="1260495"/>
                </a:cubicBezTo>
                <a:cubicBezTo>
                  <a:pt x="7099479" y="1237873"/>
                  <a:pt x="7095213" y="1222494"/>
                  <a:pt x="7086680" y="1214358"/>
                </a:cubicBezTo>
                <a:cubicBezTo>
                  <a:pt x="7078147" y="1206222"/>
                  <a:pt x="7062372" y="1202154"/>
                  <a:pt x="7039353" y="1202154"/>
                </a:cubicBezTo>
                <a:close/>
                <a:moveTo>
                  <a:pt x="5648108" y="1162864"/>
                </a:moveTo>
                <a:cubicBezTo>
                  <a:pt x="5638583" y="1162864"/>
                  <a:pt x="5630645" y="1163261"/>
                  <a:pt x="5624295" y="1164054"/>
                </a:cubicBezTo>
                <a:cubicBezTo>
                  <a:pt x="5617945" y="1164848"/>
                  <a:pt x="5612885" y="1166039"/>
                  <a:pt x="5609115" y="1167626"/>
                </a:cubicBezTo>
                <a:cubicBezTo>
                  <a:pt x="5605344" y="1169214"/>
                  <a:pt x="5602765" y="1171198"/>
                  <a:pt x="5601376" y="1173579"/>
                </a:cubicBezTo>
                <a:cubicBezTo>
                  <a:pt x="5599986" y="1175961"/>
                  <a:pt x="5599292" y="1178739"/>
                  <a:pt x="5599292" y="1181914"/>
                </a:cubicBezTo>
                <a:lnTo>
                  <a:pt x="5599292" y="1977251"/>
                </a:lnTo>
                <a:cubicBezTo>
                  <a:pt x="5599292" y="1980426"/>
                  <a:pt x="5599986" y="1983105"/>
                  <a:pt x="5601376" y="1985288"/>
                </a:cubicBezTo>
                <a:cubicBezTo>
                  <a:pt x="5602765" y="1987471"/>
                  <a:pt x="5605344" y="1989356"/>
                  <a:pt x="5609115" y="1990944"/>
                </a:cubicBezTo>
                <a:cubicBezTo>
                  <a:pt x="5612885" y="1992531"/>
                  <a:pt x="5617945" y="1993722"/>
                  <a:pt x="5624295" y="1994515"/>
                </a:cubicBezTo>
                <a:cubicBezTo>
                  <a:pt x="5630645" y="1995309"/>
                  <a:pt x="5638583" y="1995706"/>
                  <a:pt x="5648108" y="1995706"/>
                </a:cubicBezTo>
                <a:cubicBezTo>
                  <a:pt x="5658029" y="1995706"/>
                  <a:pt x="5666166" y="1995309"/>
                  <a:pt x="5672515" y="1994515"/>
                </a:cubicBezTo>
                <a:cubicBezTo>
                  <a:pt x="5678865" y="1993722"/>
                  <a:pt x="5683826" y="1992531"/>
                  <a:pt x="5687398" y="1990944"/>
                </a:cubicBezTo>
                <a:cubicBezTo>
                  <a:pt x="5690970" y="1989356"/>
                  <a:pt x="5693551" y="1987471"/>
                  <a:pt x="5695137" y="1985288"/>
                </a:cubicBezTo>
                <a:cubicBezTo>
                  <a:pt x="5696725" y="1983105"/>
                  <a:pt x="5697519" y="1980426"/>
                  <a:pt x="5697519" y="1977251"/>
                </a:cubicBezTo>
                <a:lnTo>
                  <a:pt x="5697519" y="1181914"/>
                </a:lnTo>
                <a:cubicBezTo>
                  <a:pt x="5697519" y="1178739"/>
                  <a:pt x="5696725" y="1175961"/>
                  <a:pt x="5695137" y="1173579"/>
                </a:cubicBezTo>
                <a:cubicBezTo>
                  <a:pt x="5693551" y="1171198"/>
                  <a:pt x="5690970" y="1169214"/>
                  <a:pt x="5687398" y="1167626"/>
                </a:cubicBezTo>
                <a:cubicBezTo>
                  <a:pt x="5683826" y="1166039"/>
                  <a:pt x="5678865" y="1164848"/>
                  <a:pt x="5672515" y="1164054"/>
                </a:cubicBezTo>
                <a:cubicBezTo>
                  <a:pt x="5666166" y="1163261"/>
                  <a:pt x="5658029" y="1162864"/>
                  <a:pt x="5648108" y="1162864"/>
                </a:cubicBezTo>
                <a:close/>
                <a:moveTo>
                  <a:pt x="0" y="0"/>
                </a:moveTo>
                <a:lnTo>
                  <a:pt x="12191999" y="0"/>
                </a:lnTo>
                <a:lnTo>
                  <a:pt x="12191999" y="6856717"/>
                </a:lnTo>
                <a:lnTo>
                  <a:pt x="0" y="6856717"/>
                </a:lnTo>
                <a:close/>
              </a:path>
            </a:pathLst>
          </a:custGeom>
          <a:solidFill>
            <a:schemeClr val="tx1">
              <a:alpha val="7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9600" dirty="0"/>
          </a:p>
        </p:txBody>
      </p:sp>
      <p:sp>
        <p:nvSpPr>
          <p:cNvPr id="18" name="TextBox 17">
            <a:extLst>
              <a:ext uri="{FF2B5EF4-FFF2-40B4-BE49-F238E27FC236}">
                <a16:creationId xmlns:a16="http://schemas.microsoft.com/office/drawing/2014/main" id="{AC0B54CA-DD4C-2E91-4474-4A3938C7E692}"/>
              </a:ext>
            </a:extLst>
          </p:cNvPr>
          <p:cNvSpPr txBox="1"/>
          <p:nvPr/>
        </p:nvSpPr>
        <p:spPr>
          <a:xfrm>
            <a:off x="90436" y="2743200"/>
            <a:ext cx="12101564" cy="2523768"/>
          </a:xfrm>
          <a:prstGeom prst="rect">
            <a:avLst/>
          </a:prstGeom>
          <a:noFill/>
        </p:spPr>
        <p:txBody>
          <a:bodyPr wrap="square" rtlCol="0">
            <a:spAutoFit/>
          </a:bodyPr>
          <a:lstStyle/>
          <a:p>
            <a:pPr algn="ctr"/>
            <a:r>
              <a:rPr lang="en-GB" sz="2000" dirty="0">
                <a:solidFill>
                  <a:schemeClr val="bg1"/>
                </a:solidFill>
              </a:rPr>
              <a:t>In conclusion, building positive relationships in the workplace relies heavily on efficient HR management. HR professionals have the ability to establish a culture of trust, collaboration, and productivity by placing a high value on the well-being of their employees, encouraging open lines of communication, and providing an environment that is supportive. Both job satisfaction and organizational performance benefit from investing in healthy relationships between employees and management. HR professionals are able to meet the challenges of the modern workplace and build lasting relationships that contribute to the success of individuals and the organization as a whole by continuously learning, adapting, and showing empathy.</a:t>
            </a:r>
          </a:p>
          <a:p>
            <a:endParaRPr lang="en-GB" dirty="0"/>
          </a:p>
        </p:txBody>
      </p:sp>
    </p:spTree>
    <p:extLst>
      <p:ext uri="{BB962C8B-B14F-4D97-AF65-F5344CB8AC3E}">
        <p14:creationId xmlns:p14="http://schemas.microsoft.com/office/powerpoint/2010/main" val="24358015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descr="A picture containing colorfulness, screenshot, purple, blue&#10;&#10;Description automatically generated">
            <a:extLst>
              <a:ext uri="{FF2B5EF4-FFF2-40B4-BE49-F238E27FC236}">
                <a16:creationId xmlns:a16="http://schemas.microsoft.com/office/drawing/2014/main" id="{3BAED6B0-3A9D-1F55-186F-5D8610B3AA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336" y="1080615"/>
            <a:ext cx="11374734" cy="5511103"/>
          </a:xfrm>
          <a:prstGeom prst="rect">
            <a:avLst/>
          </a:prstGeom>
        </p:spPr>
      </p:pic>
      <p:sp>
        <p:nvSpPr>
          <p:cNvPr id="21" name="Freeform: Shape 20">
            <a:extLst>
              <a:ext uri="{FF2B5EF4-FFF2-40B4-BE49-F238E27FC236}">
                <a16:creationId xmlns:a16="http://schemas.microsoft.com/office/drawing/2014/main" id="{4503B59A-D3C7-4588-4ACF-8BFCD6DB29B9}"/>
              </a:ext>
            </a:extLst>
          </p:cNvPr>
          <p:cNvSpPr/>
          <p:nvPr/>
        </p:nvSpPr>
        <p:spPr>
          <a:xfrm>
            <a:off x="0" y="0"/>
            <a:ext cx="12192000" cy="6858000"/>
          </a:xfrm>
          <a:custGeom>
            <a:avLst/>
            <a:gdLst/>
            <a:ahLst/>
            <a:cxnLst/>
            <a:rect l="l" t="t" r="r" b="b"/>
            <a:pathLst>
              <a:path w="12192000" h="6858000">
                <a:moveTo>
                  <a:pt x="9801385" y="3795117"/>
                </a:moveTo>
                <a:cubicBezTo>
                  <a:pt x="9775961" y="3795117"/>
                  <a:pt x="9754723" y="3797442"/>
                  <a:pt x="9737668" y="3802093"/>
                </a:cubicBezTo>
                <a:cubicBezTo>
                  <a:pt x="9720616" y="3806744"/>
                  <a:pt x="9707128" y="3814496"/>
                  <a:pt x="9697206" y="3825348"/>
                </a:cubicBezTo>
                <a:cubicBezTo>
                  <a:pt x="9687285" y="3836200"/>
                  <a:pt x="9680308" y="3850462"/>
                  <a:pt x="9676277" y="3868136"/>
                </a:cubicBezTo>
                <a:cubicBezTo>
                  <a:pt x="9672247" y="3885809"/>
                  <a:pt x="9670231" y="3907668"/>
                  <a:pt x="9670231" y="3933713"/>
                </a:cubicBezTo>
                <a:cubicBezTo>
                  <a:pt x="9670231" y="3959138"/>
                  <a:pt x="9672247" y="3980532"/>
                  <a:pt x="9676277" y="3997895"/>
                </a:cubicBezTo>
                <a:cubicBezTo>
                  <a:pt x="9680308" y="4015259"/>
                  <a:pt x="9687285" y="4029211"/>
                  <a:pt x="9697206" y="4039753"/>
                </a:cubicBezTo>
                <a:cubicBezTo>
                  <a:pt x="9707128" y="4050295"/>
                  <a:pt x="9720616" y="4057892"/>
                  <a:pt x="9737668" y="4062543"/>
                </a:cubicBezTo>
                <a:cubicBezTo>
                  <a:pt x="9754723" y="4067193"/>
                  <a:pt x="9775961" y="4069519"/>
                  <a:pt x="9801385" y="4069519"/>
                </a:cubicBezTo>
                <a:cubicBezTo>
                  <a:pt x="9826811" y="4069519"/>
                  <a:pt x="9847894" y="4067193"/>
                  <a:pt x="9864637" y="4062543"/>
                </a:cubicBezTo>
                <a:cubicBezTo>
                  <a:pt x="9881381" y="4057892"/>
                  <a:pt x="9894868" y="4050295"/>
                  <a:pt x="9905100" y="4039753"/>
                </a:cubicBezTo>
                <a:cubicBezTo>
                  <a:pt x="9915332" y="4029211"/>
                  <a:pt x="9922464" y="4015259"/>
                  <a:pt x="9926494" y="3997895"/>
                </a:cubicBezTo>
                <a:cubicBezTo>
                  <a:pt x="9930526" y="3980532"/>
                  <a:pt x="9932540" y="3959138"/>
                  <a:pt x="9932540" y="3933713"/>
                </a:cubicBezTo>
                <a:cubicBezTo>
                  <a:pt x="9932540" y="3907668"/>
                  <a:pt x="9930526" y="3885809"/>
                  <a:pt x="9926494" y="3868136"/>
                </a:cubicBezTo>
                <a:cubicBezTo>
                  <a:pt x="9922464" y="3850462"/>
                  <a:pt x="9915332" y="3836200"/>
                  <a:pt x="9905100" y="3825348"/>
                </a:cubicBezTo>
                <a:cubicBezTo>
                  <a:pt x="9894868" y="3814496"/>
                  <a:pt x="9881381" y="3806744"/>
                  <a:pt x="9864637" y="3802093"/>
                </a:cubicBezTo>
                <a:cubicBezTo>
                  <a:pt x="9847894" y="3797442"/>
                  <a:pt x="9826811" y="3795117"/>
                  <a:pt x="9801385" y="3795117"/>
                </a:cubicBezTo>
                <a:close/>
                <a:moveTo>
                  <a:pt x="3722502" y="3671404"/>
                </a:moveTo>
                <a:lnTo>
                  <a:pt x="3811799" y="3671404"/>
                </a:lnTo>
                <a:lnTo>
                  <a:pt x="3811799" y="3812790"/>
                </a:lnTo>
                <a:cubicBezTo>
                  <a:pt x="3783273" y="3845036"/>
                  <a:pt x="3755213" y="3869531"/>
                  <a:pt x="3727618" y="3886274"/>
                </a:cubicBezTo>
                <a:cubicBezTo>
                  <a:pt x="3700023" y="3903017"/>
                  <a:pt x="3669792" y="3911389"/>
                  <a:pt x="3636925" y="3911389"/>
                </a:cubicBezTo>
                <a:cubicBezTo>
                  <a:pt x="3597858" y="3911389"/>
                  <a:pt x="3567318" y="3901467"/>
                  <a:pt x="3545304" y="3881623"/>
                </a:cubicBezTo>
                <a:cubicBezTo>
                  <a:pt x="3523289" y="3861780"/>
                  <a:pt x="3512282" y="3834494"/>
                  <a:pt x="3512282" y="3799768"/>
                </a:cubicBezTo>
                <a:cubicBezTo>
                  <a:pt x="3512282" y="3779304"/>
                  <a:pt x="3516158" y="3761166"/>
                  <a:pt x="3523909" y="3745353"/>
                </a:cubicBezTo>
                <a:cubicBezTo>
                  <a:pt x="3531661" y="3729540"/>
                  <a:pt x="3543908" y="3716052"/>
                  <a:pt x="3560651" y="3704890"/>
                </a:cubicBezTo>
                <a:cubicBezTo>
                  <a:pt x="3577395" y="3693728"/>
                  <a:pt x="3599099" y="3685356"/>
                  <a:pt x="3625764" y="3679775"/>
                </a:cubicBezTo>
                <a:cubicBezTo>
                  <a:pt x="3652429" y="3674194"/>
                  <a:pt x="3684675" y="3671404"/>
                  <a:pt x="3722502" y="3671404"/>
                </a:cubicBezTo>
                <a:close/>
                <a:moveTo>
                  <a:pt x="7921873" y="3326308"/>
                </a:moveTo>
                <a:cubicBezTo>
                  <a:pt x="7960940" y="3326308"/>
                  <a:pt x="7993342" y="3333440"/>
                  <a:pt x="8019076" y="3347702"/>
                </a:cubicBezTo>
                <a:cubicBezTo>
                  <a:pt x="8044811" y="3361965"/>
                  <a:pt x="8065431" y="3381809"/>
                  <a:pt x="8080933" y="3407234"/>
                </a:cubicBezTo>
                <a:cubicBezTo>
                  <a:pt x="8096436" y="3432658"/>
                  <a:pt x="8107443" y="3462579"/>
                  <a:pt x="8113954" y="3496996"/>
                </a:cubicBezTo>
                <a:cubicBezTo>
                  <a:pt x="8120466" y="3531412"/>
                  <a:pt x="8123721" y="3569084"/>
                  <a:pt x="8123721" y="3610012"/>
                </a:cubicBezTo>
                <a:cubicBezTo>
                  <a:pt x="8123721" y="3654040"/>
                  <a:pt x="8119690" y="3693263"/>
                  <a:pt x="8111629" y="3727679"/>
                </a:cubicBezTo>
                <a:cubicBezTo>
                  <a:pt x="8103568" y="3762096"/>
                  <a:pt x="8091165" y="3791396"/>
                  <a:pt x="8074422" y="3815581"/>
                </a:cubicBezTo>
                <a:cubicBezTo>
                  <a:pt x="8057679" y="3839765"/>
                  <a:pt x="8036285" y="3858214"/>
                  <a:pt x="8010240" y="3870926"/>
                </a:cubicBezTo>
                <a:cubicBezTo>
                  <a:pt x="7984195" y="3883639"/>
                  <a:pt x="7953499" y="3889995"/>
                  <a:pt x="7918152" y="3889995"/>
                </a:cubicBezTo>
                <a:cubicBezTo>
                  <a:pt x="7879705" y="3889995"/>
                  <a:pt x="7847459" y="3883019"/>
                  <a:pt x="7821414" y="3869066"/>
                </a:cubicBezTo>
                <a:cubicBezTo>
                  <a:pt x="7795369" y="3855113"/>
                  <a:pt x="7774751" y="3835425"/>
                  <a:pt x="7759557" y="3810000"/>
                </a:cubicBezTo>
                <a:cubicBezTo>
                  <a:pt x="7744364" y="3784575"/>
                  <a:pt x="7733358" y="3754654"/>
                  <a:pt x="7726536" y="3720238"/>
                </a:cubicBezTo>
                <a:cubicBezTo>
                  <a:pt x="7719714" y="3685821"/>
                  <a:pt x="7716304" y="3648149"/>
                  <a:pt x="7716304" y="3607221"/>
                </a:cubicBezTo>
                <a:cubicBezTo>
                  <a:pt x="7716304" y="3563193"/>
                  <a:pt x="7720490" y="3523971"/>
                  <a:pt x="7728862" y="3489554"/>
                </a:cubicBezTo>
                <a:cubicBezTo>
                  <a:pt x="7737233" y="3455138"/>
                  <a:pt x="7749791" y="3425682"/>
                  <a:pt x="7766534" y="3401188"/>
                </a:cubicBezTo>
                <a:cubicBezTo>
                  <a:pt x="7783277" y="3376693"/>
                  <a:pt x="7804671" y="3358089"/>
                  <a:pt x="7830716" y="3345377"/>
                </a:cubicBezTo>
                <a:cubicBezTo>
                  <a:pt x="7856761" y="3332665"/>
                  <a:pt x="7887146" y="3326308"/>
                  <a:pt x="7921873" y="3326308"/>
                </a:cubicBezTo>
                <a:close/>
                <a:moveTo>
                  <a:pt x="8665939" y="3157016"/>
                </a:moveTo>
                <a:cubicBezTo>
                  <a:pt x="8643615" y="3157016"/>
                  <a:pt x="8624856" y="3157792"/>
                  <a:pt x="8609664" y="3159342"/>
                </a:cubicBezTo>
                <a:cubicBezTo>
                  <a:pt x="8594470" y="3160892"/>
                  <a:pt x="8582378" y="3163218"/>
                  <a:pt x="8573386" y="3166318"/>
                </a:cubicBezTo>
                <a:cubicBezTo>
                  <a:pt x="8564395" y="3169419"/>
                  <a:pt x="8558194" y="3173295"/>
                  <a:pt x="8554783" y="3177945"/>
                </a:cubicBezTo>
                <a:cubicBezTo>
                  <a:pt x="8551372" y="3182596"/>
                  <a:pt x="8549667" y="3188022"/>
                  <a:pt x="8549667" y="3194223"/>
                </a:cubicBezTo>
                <a:lnTo>
                  <a:pt x="8549667" y="3702099"/>
                </a:lnTo>
                <a:cubicBezTo>
                  <a:pt x="8549667" y="3765351"/>
                  <a:pt x="8554783" y="3818216"/>
                  <a:pt x="8565015" y="3860694"/>
                </a:cubicBezTo>
                <a:cubicBezTo>
                  <a:pt x="8575247" y="3903172"/>
                  <a:pt x="8592300" y="3940534"/>
                  <a:pt x="8616174" y="3972781"/>
                </a:cubicBezTo>
                <a:cubicBezTo>
                  <a:pt x="8640048" y="4005027"/>
                  <a:pt x="8671366" y="4030451"/>
                  <a:pt x="8710122" y="4049055"/>
                </a:cubicBezTo>
                <a:cubicBezTo>
                  <a:pt x="8748880" y="4067659"/>
                  <a:pt x="8796784" y="4076960"/>
                  <a:pt x="8853834" y="4076960"/>
                </a:cubicBezTo>
                <a:cubicBezTo>
                  <a:pt x="8904684" y="4076960"/>
                  <a:pt x="8953828" y="4064558"/>
                  <a:pt x="9001268" y="4039753"/>
                </a:cubicBezTo>
                <a:cubicBezTo>
                  <a:pt x="9048706" y="4014948"/>
                  <a:pt x="9095370" y="3977741"/>
                  <a:pt x="9141259" y="3928132"/>
                </a:cubicBezTo>
                <a:lnTo>
                  <a:pt x="9141259" y="4023940"/>
                </a:lnTo>
                <a:cubicBezTo>
                  <a:pt x="9141259" y="4030141"/>
                  <a:pt x="9142810" y="4035567"/>
                  <a:pt x="9145910" y="4040218"/>
                </a:cubicBezTo>
                <a:cubicBezTo>
                  <a:pt x="9149010" y="4044869"/>
                  <a:pt x="9154282" y="4048745"/>
                  <a:pt x="9161722" y="4051846"/>
                </a:cubicBezTo>
                <a:cubicBezTo>
                  <a:pt x="9169164" y="4054946"/>
                  <a:pt x="9179241" y="4057271"/>
                  <a:pt x="9191954" y="4058822"/>
                </a:cubicBezTo>
                <a:cubicBezTo>
                  <a:pt x="9204666" y="4060372"/>
                  <a:pt x="9221254" y="4061147"/>
                  <a:pt x="9241718" y="4061147"/>
                </a:cubicBezTo>
                <a:cubicBezTo>
                  <a:pt x="9260942" y="4061147"/>
                  <a:pt x="9276910" y="4060372"/>
                  <a:pt x="9289622" y="4058822"/>
                </a:cubicBezTo>
                <a:cubicBezTo>
                  <a:pt x="9302334" y="4057271"/>
                  <a:pt x="9312566" y="4054946"/>
                  <a:pt x="9320318" y="4051846"/>
                </a:cubicBezTo>
                <a:cubicBezTo>
                  <a:pt x="9328069" y="4048745"/>
                  <a:pt x="9333496" y="4044869"/>
                  <a:pt x="9336596" y="4040218"/>
                </a:cubicBezTo>
                <a:cubicBezTo>
                  <a:pt x="9339696" y="4035567"/>
                  <a:pt x="9341246" y="4030141"/>
                  <a:pt x="9341246" y="4023940"/>
                </a:cubicBezTo>
                <a:lnTo>
                  <a:pt x="9341246" y="3194223"/>
                </a:lnTo>
                <a:cubicBezTo>
                  <a:pt x="9341246" y="3188022"/>
                  <a:pt x="9339386" y="3182596"/>
                  <a:pt x="9335666" y="3177945"/>
                </a:cubicBezTo>
                <a:cubicBezTo>
                  <a:pt x="9331945" y="3173295"/>
                  <a:pt x="9325744" y="3169419"/>
                  <a:pt x="9317062" y="3166318"/>
                </a:cubicBezTo>
                <a:cubicBezTo>
                  <a:pt x="9308380" y="3163218"/>
                  <a:pt x="9296598" y="3160892"/>
                  <a:pt x="9281716" y="3159342"/>
                </a:cubicBezTo>
                <a:cubicBezTo>
                  <a:pt x="9266832" y="3157792"/>
                  <a:pt x="9247919" y="3157016"/>
                  <a:pt x="9224974" y="3157016"/>
                </a:cubicBezTo>
                <a:cubicBezTo>
                  <a:pt x="9202030" y="3157016"/>
                  <a:pt x="9183116" y="3157792"/>
                  <a:pt x="9168234" y="3159342"/>
                </a:cubicBezTo>
                <a:cubicBezTo>
                  <a:pt x="9153351" y="3160892"/>
                  <a:pt x="9141414" y="3163218"/>
                  <a:pt x="9132422" y="3166318"/>
                </a:cubicBezTo>
                <a:cubicBezTo>
                  <a:pt x="9123430" y="3169419"/>
                  <a:pt x="9117230" y="3173295"/>
                  <a:pt x="9113818" y="3177945"/>
                </a:cubicBezTo>
                <a:cubicBezTo>
                  <a:pt x="9110408" y="3182596"/>
                  <a:pt x="9108702" y="3188022"/>
                  <a:pt x="9108702" y="3194223"/>
                </a:cubicBezTo>
                <a:lnTo>
                  <a:pt x="9108702" y="3745818"/>
                </a:lnTo>
                <a:cubicBezTo>
                  <a:pt x="9074596" y="3787365"/>
                  <a:pt x="9042505" y="3818992"/>
                  <a:pt x="9012430" y="3840696"/>
                </a:cubicBezTo>
                <a:cubicBezTo>
                  <a:pt x="8982354" y="3862400"/>
                  <a:pt x="8952433" y="3873252"/>
                  <a:pt x="8922668" y="3873252"/>
                </a:cubicBezTo>
                <a:cubicBezTo>
                  <a:pt x="8899104" y="3873252"/>
                  <a:pt x="8878484" y="3868756"/>
                  <a:pt x="8860811" y="3859764"/>
                </a:cubicBezTo>
                <a:cubicBezTo>
                  <a:pt x="8843138" y="3850772"/>
                  <a:pt x="8828565" y="3838060"/>
                  <a:pt x="8817092" y="3821627"/>
                </a:cubicBezTo>
                <a:cubicBezTo>
                  <a:pt x="8805620" y="3805194"/>
                  <a:pt x="8797094" y="3785505"/>
                  <a:pt x="8791512" y="3762561"/>
                </a:cubicBezTo>
                <a:cubicBezTo>
                  <a:pt x="8785932" y="3739616"/>
                  <a:pt x="8783141" y="3706440"/>
                  <a:pt x="8783141" y="3663032"/>
                </a:cubicBezTo>
                <a:lnTo>
                  <a:pt x="8783141" y="3194223"/>
                </a:lnTo>
                <a:cubicBezTo>
                  <a:pt x="8783141" y="3188022"/>
                  <a:pt x="8781281" y="3182596"/>
                  <a:pt x="8777560" y="3177945"/>
                </a:cubicBezTo>
                <a:cubicBezTo>
                  <a:pt x="8773840" y="3173295"/>
                  <a:pt x="8767483" y="3169419"/>
                  <a:pt x="8758492" y="3166318"/>
                </a:cubicBezTo>
                <a:cubicBezTo>
                  <a:pt x="8749500" y="3163218"/>
                  <a:pt x="8737562" y="3160892"/>
                  <a:pt x="8722680" y="3159342"/>
                </a:cubicBezTo>
                <a:cubicBezTo>
                  <a:pt x="8707797" y="3157792"/>
                  <a:pt x="8688883" y="3157016"/>
                  <a:pt x="8665939" y="3157016"/>
                </a:cubicBezTo>
                <a:close/>
                <a:moveTo>
                  <a:pt x="6662117" y="3157016"/>
                </a:moveTo>
                <a:cubicBezTo>
                  <a:pt x="6632972" y="3157016"/>
                  <a:pt x="6609562" y="3158257"/>
                  <a:pt x="6591889" y="3160737"/>
                </a:cubicBezTo>
                <a:cubicBezTo>
                  <a:pt x="6574216" y="3163218"/>
                  <a:pt x="6561658" y="3167713"/>
                  <a:pt x="6554217" y="3174225"/>
                </a:cubicBezTo>
                <a:cubicBezTo>
                  <a:pt x="6546776" y="3180736"/>
                  <a:pt x="6543055" y="3189728"/>
                  <a:pt x="6543055" y="3201200"/>
                </a:cubicBezTo>
                <a:cubicBezTo>
                  <a:pt x="6543055" y="3212672"/>
                  <a:pt x="6547085" y="3229260"/>
                  <a:pt x="6555147" y="3250964"/>
                </a:cubicBezTo>
                <a:lnTo>
                  <a:pt x="6840711" y="4013708"/>
                </a:lnTo>
                <a:cubicBezTo>
                  <a:pt x="6843812" y="4022390"/>
                  <a:pt x="6848618" y="4030606"/>
                  <a:pt x="6855129" y="4038358"/>
                </a:cubicBezTo>
                <a:cubicBezTo>
                  <a:pt x="6861640" y="4046109"/>
                  <a:pt x="6868926" y="4051846"/>
                  <a:pt x="6876988" y="4055566"/>
                </a:cubicBezTo>
                <a:lnTo>
                  <a:pt x="6766297" y="4333689"/>
                </a:lnTo>
                <a:cubicBezTo>
                  <a:pt x="6761956" y="4344231"/>
                  <a:pt x="6760096" y="4353222"/>
                  <a:pt x="6760716" y="4360664"/>
                </a:cubicBezTo>
                <a:cubicBezTo>
                  <a:pt x="6761336" y="4368105"/>
                  <a:pt x="6765367" y="4374306"/>
                  <a:pt x="6772808" y="4379267"/>
                </a:cubicBezTo>
                <a:cubicBezTo>
                  <a:pt x="6780250" y="4384228"/>
                  <a:pt x="6791412" y="4387794"/>
                  <a:pt x="6806295" y="4389964"/>
                </a:cubicBezTo>
                <a:cubicBezTo>
                  <a:pt x="6821177" y="4392135"/>
                  <a:pt x="6841021" y="4393220"/>
                  <a:pt x="6865826" y="4393220"/>
                </a:cubicBezTo>
                <a:cubicBezTo>
                  <a:pt x="6913575" y="4393220"/>
                  <a:pt x="6949852" y="4389809"/>
                  <a:pt x="6974656" y="4382988"/>
                </a:cubicBezTo>
                <a:cubicBezTo>
                  <a:pt x="6999461" y="4376167"/>
                  <a:pt x="7014654" y="4365005"/>
                  <a:pt x="7020235" y="4349502"/>
                </a:cubicBezTo>
                <a:lnTo>
                  <a:pt x="7120694" y="4055566"/>
                </a:lnTo>
                <a:lnTo>
                  <a:pt x="7396956" y="3242593"/>
                </a:lnTo>
                <a:cubicBezTo>
                  <a:pt x="7401917" y="3227090"/>
                  <a:pt x="7404398" y="3213602"/>
                  <a:pt x="7404398" y="3202130"/>
                </a:cubicBezTo>
                <a:cubicBezTo>
                  <a:pt x="7404398" y="3190658"/>
                  <a:pt x="7400212" y="3181511"/>
                  <a:pt x="7391840" y="3174690"/>
                </a:cubicBezTo>
                <a:cubicBezTo>
                  <a:pt x="7383469" y="3167868"/>
                  <a:pt x="7370446" y="3163218"/>
                  <a:pt x="7352773" y="3160737"/>
                </a:cubicBezTo>
                <a:cubicBezTo>
                  <a:pt x="7335100" y="3158257"/>
                  <a:pt x="7312931" y="3157016"/>
                  <a:pt x="7286265" y="3157016"/>
                </a:cubicBezTo>
                <a:cubicBezTo>
                  <a:pt x="7252159" y="3157016"/>
                  <a:pt x="7228285" y="3158257"/>
                  <a:pt x="7214642" y="3160737"/>
                </a:cubicBezTo>
                <a:cubicBezTo>
                  <a:pt x="7200999" y="3163218"/>
                  <a:pt x="7191232" y="3167093"/>
                  <a:pt x="7185341" y="3172364"/>
                </a:cubicBezTo>
                <a:cubicBezTo>
                  <a:pt x="7179450" y="3177636"/>
                  <a:pt x="7174644" y="3188332"/>
                  <a:pt x="7170924" y="3204455"/>
                </a:cubicBezTo>
                <a:lnTo>
                  <a:pt x="6992330" y="3770932"/>
                </a:lnTo>
                <a:lnTo>
                  <a:pt x="6989539" y="3770932"/>
                </a:lnTo>
                <a:lnTo>
                  <a:pt x="6794202" y="3215617"/>
                </a:lnTo>
                <a:cubicBezTo>
                  <a:pt x="6789861" y="3201355"/>
                  <a:pt x="6785521" y="3190348"/>
                  <a:pt x="6781180" y="3182596"/>
                </a:cubicBezTo>
                <a:cubicBezTo>
                  <a:pt x="6776839" y="3174845"/>
                  <a:pt x="6770328" y="3169109"/>
                  <a:pt x="6761646" y="3165388"/>
                </a:cubicBezTo>
                <a:cubicBezTo>
                  <a:pt x="6752965" y="3161667"/>
                  <a:pt x="6740872" y="3159342"/>
                  <a:pt x="6725369" y="3158412"/>
                </a:cubicBezTo>
                <a:cubicBezTo>
                  <a:pt x="6709866" y="3157481"/>
                  <a:pt x="6688783" y="3157016"/>
                  <a:pt x="6662117" y="3157016"/>
                </a:cubicBezTo>
                <a:close/>
                <a:moveTo>
                  <a:pt x="7930245" y="3141203"/>
                </a:moveTo>
                <a:cubicBezTo>
                  <a:pt x="7853970" y="3141203"/>
                  <a:pt x="7787463" y="3152676"/>
                  <a:pt x="7730722" y="3175620"/>
                </a:cubicBezTo>
                <a:cubicBezTo>
                  <a:pt x="7673981" y="3198564"/>
                  <a:pt x="7626697" y="3230966"/>
                  <a:pt x="7588870" y="3272823"/>
                </a:cubicBezTo>
                <a:cubicBezTo>
                  <a:pt x="7551043" y="3314681"/>
                  <a:pt x="7522673" y="3364911"/>
                  <a:pt x="7503759" y="3423512"/>
                </a:cubicBezTo>
                <a:cubicBezTo>
                  <a:pt x="7484845" y="3482113"/>
                  <a:pt x="7475389" y="3546760"/>
                  <a:pt x="7475389" y="3617453"/>
                </a:cubicBezTo>
                <a:cubicBezTo>
                  <a:pt x="7475389" y="3690627"/>
                  <a:pt x="7484071" y="3755739"/>
                  <a:pt x="7501434" y="3812790"/>
                </a:cubicBezTo>
                <a:cubicBezTo>
                  <a:pt x="7518796" y="3869841"/>
                  <a:pt x="7545462" y="3917900"/>
                  <a:pt x="7581429" y="3956968"/>
                </a:cubicBezTo>
                <a:cubicBezTo>
                  <a:pt x="7617395" y="3996035"/>
                  <a:pt x="7662664" y="4025801"/>
                  <a:pt x="7717234" y="4046264"/>
                </a:cubicBezTo>
                <a:cubicBezTo>
                  <a:pt x="7771804" y="4066728"/>
                  <a:pt x="7835986" y="4076960"/>
                  <a:pt x="7909781" y="4076960"/>
                </a:cubicBezTo>
                <a:cubicBezTo>
                  <a:pt x="7986055" y="4076960"/>
                  <a:pt x="8052717" y="4065488"/>
                  <a:pt x="8109769" y="4042544"/>
                </a:cubicBezTo>
                <a:cubicBezTo>
                  <a:pt x="8166820" y="4019599"/>
                  <a:pt x="8214259" y="3987043"/>
                  <a:pt x="8252085" y="3944875"/>
                </a:cubicBezTo>
                <a:cubicBezTo>
                  <a:pt x="8289912" y="3902707"/>
                  <a:pt x="8318128" y="3852478"/>
                  <a:pt x="8336731" y="3794187"/>
                </a:cubicBezTo>
                <a:cubicBezTo>
                  <a:pt x="8355335" y="3735896"/>
                  <a:pt x="8364637" y="3671404"/>
                  <a:pt x="8364637" y="3600710"/>
                </a:cubicBezTo>
                <a:cubicBezTo>
                  <a:pt x="8364637" y="3526916"/>
                  <a:pt x="8355955" y="3461494"/>
                  <a:pt x="8338592" y="3404443"/>
                </a:cubicBezTo>
                <a:cubicBezTo>
                  <a:pt x="8321229" y="3347392"/>
                  <a:pt x="8294719" y="3299333"/>
                  <a:pt x="8259062" y="3260266"/>
                </a:cubicBezTo>
                <a:cubicBezTo>
                  <a:pt x="8223405" y="3221199"/>
                  <a:pt x="8178291" y="3191588"/>
                  <a:pt x="8123721" y="3171434"/>
                </a:cubicBezTo>
                <a:cubicBezTo>
                  <a:pt x="8069151" y="3151280"/>
                  <a:pt x="8004659" y="3141203"/>
                  <a:pt x="7930245" y="3141203"/>
                </a:cubicBezTo>
                <a:close/>
                <a:moveTo>
                  <a:pt x="4765936" y="3141203"/>
                </a:moveTo>
                <a:cubicBezTo>
                  <a:pt x="4714466" y="3141203"/>
                  <a:pt x="4665012" y="3153606"/>
                  <a:pt x="4617573" y="3178410"/>
                </a:cubicBezTo>
                <a:cubicBezTo>
                  <a:pt x="4570134" y="3203215"/>
                  <a:pt x="4523470" y="3240422"/>
                  <a:pt x="4477581" y="3290032"/>
                </a:cubicBezTo>
                <a:lnTo>
                  <a:pt x="4477581" y="3194223"/>
                </a:lnTo>
                <a:cubicBezTo>
                  <a:pt x="4477581" y="3188022"/>
                  <a:pt x="4476031" y="3182596"/>
                  <a:pt x="4472930" y="3177945"/>
                </a:cubicBezTo>
                <a:cubicBezTo>
                  <a:pt x="4469830" y="3173295"/>
                  <a:pt x="4464714" y="3169419"/>
                  <a:pt x="4457582" y="3166318"/>
                </a:cubicBezTo>
                <a:cubicBezTo>
                  <a:pt x="4450451" y="3163218"/>
                  <a:pt x="4440374" y="3160892"/>
                  <a:pt x="4427352" y="3159342"/>
                </a:cubicBezTo>
                <a:cubicBezTo>
                  <a:pt x="4414329" y="3157792"/>
                  <a:pt x="4397896" y="3157016"/>
                  <a:pt x="4378053" y="3157016"/>
                </a:cubicBezTo>
                <a:cubicBezTo>
                  <a:pt x="4358829" y="3157016"/>
                  <a:pt x="4342861" y="3157792"/>
                  <a:pt x="4330148" y="3159342"/>
                </a:cubicBezTo>
                <a:cubicBezTo>
                  <a:pt x="4317436" y="3160892"/>
                  <a:pt x="4307049" y="3163218"/>
                  <a:pt x="4298988" y="3166318"/>
                </a:cubicBezTo>
                <a:cubicBezTo>
                  <a:pt x="4290926" y="3169419"/>
                  <a:pt x="4285345" y="3173295"/>
                  <a:pt x="4282245" y="3177945"/>
                </a:cubicBezTo>
                <a:cubicBezTo>
                  <a:pt x="4279144" y="3182596"/>
                  <a:pt x="4277593" y="3188022"/>
                  <a:pt x="4277593" y="3194223"/>
                </a:cubicBezTo>
                <a:lnTo>
                  <a:pt x="4277593" y="4023940"/>
                </a:lnTo>
                <a:cubicBezTo>
                  <a:pt x="4277593" y="4030141"/>
                  <a:pt x="4279454" y="4035567"/>
                  <a:pt x="4283175" y="4040218"/>
                </a:cubicBezTo>
                <a:cubicBezTo>
                  <a:pt x="4286895" y="4044869"/>
                  <a:pt x="4293251" y="4048745"/>
                  <a:pt x="4302243" y="4051846"/>
                </a:cubicBezTo>
                <a:cubicBezTo>
                  <a:pt x="4311235" y="4054946"/>
                  <a:pt x="4323172" y="4057271"/>
                  <a:pt x="4338055" y="4058822"/>
                </a:cubicBezTo>
                <a:cubicBezTo>
                  <a:pt x="4352938" y="4060372"/>
                  <a:pt x="4371851" y="4061147"/>
                  <a:pt x="4394795" y="4061147"/>
                </a:cubicBezTo>
                <a:cubicBezTo>
                  <a:pt x="4417740" y="4061147"/>
                  <a:pt x="4436653" y="4060372"/>
                  <a:pt x="4451536" y="4058822"/>
                </a:cubicBezTo>
                <a:cubicBezTo>
                  <a:pt x="4466419" y="4057271"/>
                  <a:pt x="4478356" y="4054946"/>
                  <a:pt x="4487348" y="4051846"/>
                </a:cubicBezTo>
                <a:cubicBezTo>
                  <a:pt x="4496340" y="4048745"/>
                  <a:pt x="4502697" y="4044869"/>
                  <a:pt x="4506417" y="4040218"/>
                </a:cubicBezTo>
                <a:cubicBezTo>
                  <a:pt x="4510138" y="4035567"/>
                  <a:pt x="4511998" y="4030141"/>
                  <a:pt x="4511998" y="4023940"/>
                </a:cubicBezTo>
                <a:lnTo>
                  <a:pt x="4511998" y="3472346"/>
                </a:lnTo>
                <a:cubicBezTo>
                  <a:pt x="4544864" y="3430798"/>
                  <a:pt x="4576490" y="3399172"/>
                  <a:pt x="4606876" y="3377468"/>
                </a:cubicBezTo>
                <a:cubicBezTo>
                  <a:pt x="4637261" y="3355764"/>
                  <a:pt x="4667337" y="3344912"/>
                  <a:pt x="4697103" y="3344912"/>
                </a:cubicBezTo>
                <a:cubicBezTo>
                  <a:pt x="4720667" y="3344912"/>
                  <a:pt x="4741286" y="3349408"/>
                  <a:pt x="4758959" y="3358399"/>
                </a:cubicBezTo>
                <a:cubicBezTo>
                  <a:pt x="4776633" y="3367391"/>
                  <a:pt x="4791051" y="3380104"/>
                  <a:pt x="4802212" y="3396537"/>
                </a:cubicBezTo>
                <a:cubicBezTo>
                  <a:pt x="4813375" y="3412970"/>
                  <a:pt x="4821901" y="3432658"/>
                  <a:pt x="4827792" y="3455603"/>
                </a:cubicBezTo>
                <a:cubicBezTo>
                  <a:pt x="4833684" y="3478547"/>
                  <a:pt x="4836629" y="3510173"/>
                  <a:pt x="4836629" y="3550481"/>
                </a:cubicBezTo>
                <a:lnTo>
                  <a:pt x="4836629" y="4023940"/>
                </a:lnTo>
                <a:cubicBezTo>
                  <a:pt x="4836629" y="4030141"/>
                  <a:pt x="4838490" y="4035567"/>
                  <a:pt x="4842211" y="4040218"/>
                </a:cubicBezTo>
                <a:cubicBezTo>
                  <a:pt x="4845931" y="4044869"/>
                  <a:pt x="4852132" y="4048745"/>
                  <a:pt x="4860814" y="4051846"/>
                </a:cubicBezTo>
                <a:cubicBezTo>
                  <a:pt x="4869496" y="4054946"/>
                  <a:pt x="4881432" y="4057271"/>
                  <a:pt x="4896626" y="4058822"/>
                </a:cubicBezTo>
                <a:cubicBezTo>
                  <a:pt x="4911818" y="4060372"/>
                  <a:pt x="4930887" y="4061147"/>
                  <a:pt x="4953831" y="4061147"/>
                </a:cubicBezTo>
                <a:cubicBezTo>
                  <a:pt x="4976155" y="4061147"/>
                  <a:pt x="4994914" y="4060372"/>
                  <a:pt x="5010107" y="4058822"/>
                </a:cubicBezTo>
                <a:cubicBezTo>
                  <a:pt x="5025300" y="4057271"/>
                  <a:pt x="5037237" y="4054946"/>
                  <a:pt x="5045919" y="4051846"/>
                </a:cubicBezTo>
                <a:cubicBezTo>
                  <a:pt x="5054601" y="4048745"/>
                  <a:pt x="5060801" y="4044869"/>
                  <a:pt x="5064523" y="4040218"/>
                </a:cubicBezTo>
                <a:cubicBezTo>
                  <a:pt x="5068243" y="4035567"/>
                  <a:pt x="5070104" y="4030141"/>
                  <a:pt x="5070104" y="4023940"/>
                </a:cubicBezTo>
                <a:lnTo>
                  <a:pt x="5070104" y="3511413"/>
                </a:lnTo>
                <a:cubicBezTo>
                  <a:pt x="5070104" y="3451262"/>
                  <a:pt x="5064832" y="3399792"/>
                  <a:pt x="5054290" y="3357004"/>
                </a:cubicBezTo>
                <a:cubicBezTo>
                  <a:pt x="5043748" y="3314216"/>
                  <a:pt x="5026540" y="3276854"/>
                  <a:pt x="5002665" y="3244918"/>
                </a:cubicBezTo>
                <a:cubicBezTo>
                  <a:pt x="4978791" y="3212982"/>
                  <a:pt x="4947476" y="3187712"/>
                  <a:pt x="4908718" y="3169109"/>
                </a:cubicBezTo>
                <a:cubicBezTo>
                  <a:pt x="4869960" y="3150505"/>
                  <a:pt x="4822367" y="3141203"/>
                  <a:pt x="4765936" y="3141203"/>
                </a:cubicBezTo>
                <a:close/>
                <a:moveTo>
                  <a:pt x="3675063" y="3141203"/>
                </a:moveTo>
                <a:cubicBezTo>
                  <a:pt x="3638476" y="3141203"/>
                  <a:pt x="3602974" y="3144149"/>
                  <a:pt x="3568558" y="3150040"/>
                </a:cubicBezTo>
                <a:cubicBezTo>
                  <a:pt x="3534141" y="3155931"/>
                  <a:pt x="3502360" y="3163528"/>
                  <a:pt x="3473215" y="3172830"/>
                </a:cubicBezTo>
                <a:cubicBezTo>
                  <a:pt x="3444069" y="3182131"/>
                  <a:pt x="3418644" y="3192208"/>
                  <a:pt x="3396940" y="3203060"/>
                </a:cubicBezTo>
                <a:cubicBezTo>
                  <a:pt x="3375236" y="3213912"/>
                  <a:pt x="3360043" y="3223834"/>
                  <a:pt x="3351362" y="3232826"/>
                </a:cubicBezTo>
                <a:cubicBezTo>
                  <a:pt x="3342680" y="3241817"/>
                  <a:pt x="3336789" y="3251894"/>
                  <a:pt x="3333689" y="3263057"/>
                </a:cubicBezTo>
                <a:cubicBezTo>
                  <a:pt x="3330588" y="3274219"/>
                  <a:pt x="3329037" y="3289411"/>
                  <a:pt x="3329037" y="3308635"/>
                </a:cubicBezTo>
                <a:cubicBezTo>
                  <a:pt x="3329037" y="3322898"/>
                  <a:pt x="3329968" y="3335920"/>
                  <a:pt x="3331828" y="3347702"/>
                </a:cubicBezTo>
                <a:cubicBezTo>
                  <a:pt x="3333689" y="3359485"/>
                  <a:pt x="3336324" y="3369407"/>
                  <a:pt x="3339734" y="3377468"/>
                </a:cubicBezTo>
                <a:cubicBezTo>
                  <a:pt x="3343145" y="3385530"/>
                  <a:pt x="3347486" y="3391731"/>
                  <a:pt x="3352757" y="3396072"/>
                </a:cubicBezTo>
                <a:cubicBezTo>
                  <a:pt x="3358028" y="3400412"/>
                  <a:pt x="3364074" y="3402583"/>
                  <a:pt x="3370895" y="3402583"/>
                </a:cubicBezTo>
                <a:cubicBezTo>
                  <a:pt x="3380818" y="3402583"/>
                  <a:pt x="3393685" y="3398242"/>
                  <a:pt x="3409498" y="3389560"/>
                </a:cubicBezTo>
                <a:cubicBezTo>
                  <a:pt x="3425311" y="3380879"/>
                  <a:pt x="3445000" y="3371267"/>
                  <a:pt x="3468564" y="3360725"/>
                </a:cubicBezTo>
                <a:cubicBezTo>
                  <a:pt x="3492129" y="3350183"/>
                  <a:pt x="3519259" y="3340571"/>
                  <a:pt x="3549954" y="3331889"/>
                </a:cubicBezTo>
                <a:cubicBezTo>
                  <a:pt x="3580650" y="3323208"/>
                  <a:pt x="3615532" y="3318867"/>
                  <a:pt x="3654599" y="3318867"/>
                </a:cubicBezTo>
                <a:cubicBezTo>
                  <a:pt x="3684365" y="3318867"/>
                  <a:pt x="3709324" y="3321968"/>
                  <a:pt x="3729478" y="3328169"/>
                </a:cubicBezTo>
                <a:cubicBezTo>
                  <a:pt x="3749632" y="3334370"/>
                  <a:pt x="3765755" y="3343982"/>
                  <a:pt x="3777847" y="3357004"/>
                </a:cubicBezTo>
                <a:cubicBezTo>
                  <a:pt x="3789940" y="3370027"/>
                  <a:pt x="3798621" y="3386305"/>
                  <a:pt x="3803892" y="3405838"/>
                </a:cubicBezTo>
                <a:cubicBezTo>
                  <a:pt x="3809163" y="3425372"/>
                  <a:pt x="3811799" y="3448161"/>
                  <a:pt x="3811799" y="3474206"/>
                </a:cubicBezTo>
                <a:lnTo>
                  <a:pt x="3811799" y="3524436"/>
                </a:lnTo>
                <a:lnTo>
                  <a:pt x="3730874" y="3524436"/>
                </a:lnTo>
                <a:cubicBezTo>
                  <a:pt x="3657079" y="3524436"/>
                  <a:pt x="3592277" y="3530017"/>
                  <a:pt x="3536467" y="3541179"/>
                </a:cubicBezTo>
                <a:cubicBezTo>
                  <a:pt x="3480656" y="3552341"/>
                  <a:pt x="3433992" y="3569549"/>
                  <a:pt x="3396475" y="3592804"/>
                </a:cubicBezTo>
                <a:cubicBezTo>
                  <a:pt x="3358958" y="3616058"/>
                  <a:pt x="3330743" y="3645514"/>
                  <a:pt x="3311829" y="3681170"/>
                </a:cubicBezTo>
                <a:cubicBezTo>
                  <a:pt x="3292916" y="3716827"/>
                  <a:pt x="3283459" y="3758840"/>
                  <a:pt x="3283459" y="3807209"/>
                </a:cubicBezTo>
                <a:cubicBezTo>
                  <a:pt x="3283459" y="3851858"/>
                  <a:pt x="3290900" y="3890925"/>
                  <a:pt x="3305783" y="3924411"/>
                </a:cubicBezTo>
                <a:cubicBezTo>
                  <a:pt x="3320666" y="3957898"/>
                  <a:pt x="3341595" y="3985958"/>
                  <a:pt x="3368570" y="4008592"/>
                </a:cubicBezTo>
                <a:cubicBezTo>
                  <a:pt x="3395545" y="4031227"/>
                  <a:pt x="3427481" y="4048280"/>
                  <a:pt x="3464378" y="4059752"/>
                </a:cubicBezTo>
                <a:cubicBezTo>
                  <a:pt x="3501275" y="4071224"/>
                  <a:pt x="3541738" y="4076960"/>
                  <a:pt x="3585766" y="4076960"/>
                </a:cubicBezTo>
                <a:cubicBezTo>
                  <a:pt x="3639096" y="4076960"/>
                  <a:pt x="3687620" y="4066728"/>
                  <a:pt x="3731339" y="4046264"/>
                </a:cubicBezTo>
                <a:cubicBezTo>
                  <a:pt x="3775057" y="4025801"/>
                  <a:pt x="3813969" y="3997275"/>
                  <a:pt x="3848076" y="3960688"/>
                </a:cubicBezTo>
                <a:lnTo>
                  <a:pt x="3848076" y="4026731"/>
                </a:lnTo>
                <a:cubicBezTo>
                  <a:pt x="3848076" y="4035412"/>
                  <a:pt x="3850711" y="4042234"/>
                  <a:pt x="3855982" y="4047195"/>
                </a:cubicBezTo>
                <a:cubicBezTo>
                  <a:pt x="3861253" y="4052156"/>
                  <a:pt x="3870245" y="4055721"/>
                  <a:pt x="3882957" y="4057892"/>
                </a:cubicBezTo>
                <a:cubicBezTo>
                  <a:pt x="3895669" y="4060062"/>
                  <a:pt x="3915978" y="4061147"/>
                  <a:pt x="3943884" y="4061147"/>
                </a:cubicBezTo>
                <a:cubicBezTo>
                  <a:pt x="3969929" y="4061147"/>
                  <a:pt x="3989617" y="4060062"/>
                  <a:pt x="4002950" y="4057892"/>
                </a:cubicBezTo>
                <a:cubicBezTo>
                  <a:pt x="4016282" y="4055721"/>
                  <a:pt x="4026049" y="4052156"/>
                  <a:pt x="4032250" y="4047195"/>
                </a:cubicBezTo>
                <a:cubicBezTo>
                  <a:pt x="4038451" y="4042234"/>
                  <a:pt x="4041552" y="4035412"/>
                  <a:pt x="4041552" y="4026731"/>
                </a:cubicBezTo>
                <a:lnTo>
                  <a:pt x="4041552" y="3468625"/>
                </a:lnTo>
                <a:cubicBezTo>
                  <a:pt x="4041552" y="3411575"/>
                  <a:pt x="4034731" y="3362275"/>
                  <a:pt x="4021089" y="3320727"/>
                </a:cubicBezTo>
                <a:cubicBezTo>
                  <a:pt x="4007446" y="3279179"/>
                  <a:pt x="3985742" y="3245228"/>
                  <a:pt x="3955976" y="3218873"/>
                </a:cubicBezTo>
                <a:cubicBezTo>
                  <a:pt x="3926211" y="3192518"/>
                  <a:pt x="3888228" y="3172984"/>
                  <a:pt x="3842029" y="3160272"/>
                </a:cubicBezTo>
                <a:cubicBezTo>
                  <a:pt x="3795831" y="3147560"/>
                  <a:pt x="3740176" y="3141203"/>
                  <a:pt x="3675063" y="3141203"/>
                </a:cubicBezTo>
                <a:close/>
                <a:moveTo>
                  <a:pt x="1302705" y="2851919"/>
                </a:moveTo>
                <a:cubicBezTo>
                  <a:pt x="1296504" y="2851919"/>
                  <a:pt x="1291233" y="2853624"/>
                  <a:pt x="1286892" y="2857035"/>
                </a:cubicBezTo>
                <a:cubicBezTo>
                  <a:pt x="1282552" y="2860445"/>
                  <a:pt x="1278831" y="2866026"/>
                  <a:pt x="1275730" y="2873778"/>
                </a:cubicBezTo>
                <a:cubicBezTo>
                  <a:pt x="1272630" y="2881530"/>
                  <a:pt x="1270304" y="2891916"/>
                  <a:pt x="1268754" y="2904939"/>
                </a:cubicBezTo>
                <a:cubicBezTo>
                  <a:pt x="1267204" y="2917961"/>
                  <a:pt x="1266429" y="2933774"/>
                  <a:pt x="1266429" y="2952378"/>
                </a:cubicBezTo>
                <a:cubicBezTo>
                  <a:pt x="1266429" y="2970361"/>
                  <a:pt x="1267204" y="2985709"/>
                  <a:pt x="1268754" y="2998422"/>
                </a:cubicBezTo>
                <a:cubicBezTo>
                  <a:pt x="1270304" y="3011134"/>
                  <a:pt x="1272630" y="3021366"/>
                  <a:pt x="1275730" y="3029117"/>
                </a:cubicBezTo>
                <a:cubicBezTo>
                  <a:pt x="1278831" y="3036869"/>
                  <a:pt x="1282552" y="3042605"/>
                  <a:pt x="1286892" y="3046326"/>
                </a:cubicBezTo>
                <a:cubicBezTo>
                  <a:pt x="1291233" y="3050046"/>
                  <a:pt x="1296504" y="3051907"/>
                  <a:pt x="1302705" y="3051907"/>
                </a:cubicBezTo>
                <a:lnTo>
                  <a:pt x="1604082" y="3051907"/>
                </a:lnTo>
                <a:lnTo>
                  <a:pt x="1604082" y="4022080"/>
                </a:lnTo>
                <a:cubicBezTo>
                  <a:pt x="1604082" y="4028281"/>
                  <a:pt x="1606098" y="4033862"/>
                  <a:pt x="1610129" y="4038823"/>
                </a:cubicBezTo>
                <a:cubicBezTo>
                  <a:pt x="1614159" y="4043784"/>
                  <a:pt x="1620826" y="4047815"/>
                  <a:pt x="1630127" y="4050915"/>
                </a:cubicBezTo>
                <a:cubicBezTo>
                  <a:pt x="1639429" y="4054016"/>
                  <a:pt x="1651986" y="4056496"/>
                  <a:pt x="1667799" y="4058357"/>
                </a:cubicBezTo>
                <a:cubicBezTo>
                  <a:pt x="1683612" y="4060217"/>
                  <a:pt x="1703301" y="4061147"/>
                  <a:pt x="1726865" y="4061147"/>
                </a:cubicBezTo>
                <a:cubicBezTo>
                  <a:pt x="1750430" y="4061147"/>
                  <a:pt x="1770119" y="4060217"/>
                  <a:pt x="1785932" y="4058357"/>
                </a:cubicBezTo>
                <a:cubicBezTo>
                  <a:pt x="1801745" y="4056496"/>
                  <a:pt x="1814302" y="4054016"/>
                  <a:pt x="1823604" y="4050915"/>
                </a:cubicBezTo>
                <a:cubicBezTo>
                  <a:pt x="1832905" y="4047815"/>
                  <a:pt x="1839572" y="4043784"/>
                  <a:pt x="1843602" y="4038823"/>
                </a:cubicBezTo>
                <a:cubicBezTo>
                  <a:pt x="1847633" y="4033862"/>
                  <a:pt x="1849649" y="4028281"/>
                  <a:pt x="1849649" y="4022080"/>
                </a:cubicBezTo>
                <a:lnTo>
                  <a:pt x="1849649" y="3051907"/>
                </a:lnTo>
                <a:lnTo>
                  <a:pt x="2151026" y="3051907"/>
                </a:lnTo>
                <a:cubicBezTo>
                  <a:pt x="2156607" y="3051907"/>
                  <a:pt x="2161723" y="3050046"/>
                  <a:pt x="2166374" y="3046326"/>
                </a:cubicBezTo>
                <a:cubicBezTo>
                  <a:pt x="2171025" y="3042605"/>
                  <a:pt x="2174900" y="3036869"/>
                  <a:pt x="2178001" y="3029117"/>
                </a:cubicBezTo>
                <a:cubicBezTo>
                  <a:pt x="2181101" y="3021366"/>
                  <a:pt x="2183427" y="3011134"/>
                  <a:pt x="2184977" y="2998422"/>
                </a:cubicBezTo>
                <a:cubicBezTo>
                  <a:pt x="2186527" y="2985709"/>
                  <a:pt x="2187302" y="2970361"/>
                  <a:pt x="2187302" y="2952378"/>
                </a:cubicBezTo>
                <a:cubicBezTo>
                  <a:pt x="2187302" y="2933774"/>
                  <a:pt x="2186527" y="2917961"/>
                  <a:pt x="2184977" y="2904939"/>
                </a:cubicBezTo>
                <a:cubicBezTo>
                  <a:pt x="2183427" y="2891916"/>
                  <a:pt x="2181101" y="2881530"/>
                  <a:pt x="2178001" y="2873778"/>
                </a:cubicBezTo>
                <a:cubicBezTo>
                  <a:pt x="2174900" y="2866026"/>
                  <a:pt x="2171025" y="2860445"/>
                  <a:pt x="2166374" y="2857035"/>
                </a:cubicBezTo>
                <a:cubicBezTo>
                  <a:pt x="2161723" y="2853624"/>
                  <a:pt x="2156607" y="2851919"/>
                  <a:pt x="2151026" y="2851919"/>
                </a:cubicBezTo>
                <a:close/>
                <a:moveTo>
                  <a:pt x="9801385" y="2768203"/>
                </a:moveTo>
                <a:cubicBezTo>
                  <a:pt x="9776582" y="2768203"/>
                  <a:pt x="9755963" y="2769133"/>
                  <a:pt x="9739529" y="2770993"/>
                </a:cubicBezTo>
                <a:cubicBezTo>
                  <a:pt x="9723097" y="2772854"/>
                  <a:pt x="9710074" y="2775799"/>
                  <a:pt x="9700461" y="2779830"/>
                </a:cubicBezTo>
                <a:cubicBezTo>
                  <a:pt x="9690850" y="2783861"/>
                  <a:pt x="9684183" y="2788977"/>
                  <a:pt x="9680463" y="2795178"/>
                </a:cubicBezTo>
                <a:cubicBezTo>
                  <a:pt x="9676742" y="2801379"/>
                  <a:pt x="9674881" y="2808511"/>
                  <a:pt x="9674881" y="2816572"/>
                </a:cubicBezTo>
                <a:lnTo>
                  <a:pt x="9699066" y="3661172"/>
                </a:lnTo>
                <a:cubicBezTo>
                  <a:pt x="9699687" y="3667373"/>
                  <a:pt x="9701547" y="3672954"/>
                  <a:pt x="9704647" y="3677915"/>
                </a:cubicBezTo>
                <a:cubicBezTo>
                  <a:pt x="9707749" y="3682876"/>
                  <a:pt x="9713175" y="3687062"/>
                  <a:pt x="9720925" y="3690472"/>
                </a:cubicBezTo>
                <a:cubicBezTo>
                  <a:pt x="9728678" y="3693883"/>
                  <a:pt x="9739064" y="3696518"/>
                  <a:pt x="9752086" y="3698379"/>
                </a:cubicBezTo>
                <a:cubicBezTo>
                  <a:pt x="9765109" y="3700239"/>
                  <a:pt x="9781542" y="3701169"/>
                  <a:pt x="9801385" y="3701169"/>
                </a:cubicBezTo>
                <a:cubicBezTo>
                  <a:pt x="9820610" y="3701169"/>
                  <a:pt x="9836888" y="3700239"/>
                  <a:pt x="9850220" y="3698379"/>
                </a:cubicBezTo>
                <a:cubicBezTo>
                  <a:pt x="9863553" y="3696518"/>
                  <a:pt x="9874095" y="3693883"/>
                  <a:pt x="9881846" y="3690472"/>
                </a:cubicBezTo>
                <a:cubicBezTo>
                  <a:pt x="9889598" y="3687062"/>
                  <a:pt x="9895024" y="3682876"/>
                  <a:pt x="9898124" y="3677915"/>
                </a:cubicBezTo>
                <a:cubicBezTo>
                  <a:pt x="9901225" y="3672954"/>
                  <a:pt x="9903086" y="3667373"/>
                  <a:pt x="9903705" y="3661172"/>
                </a:cubicBezTo>
                <a:lnTo>
                  <a:pt x="9927889" y="2816572"/>
                </a:lnTo>
                <a:cubicBezTo>
                  <a:pt x="9927889" y="2808511"/>
                  <a:pt x="9925875" y="2801534"/>
                  <a:pt x="9921843" y="2795643"/>
                </a:cubicBezTo>
                <a:cubicBezTo>
                  <a:pt x="9917813" y="2789752"/>
                  <a:pt x="9910992" y="2784791"/>
                  <a:pt x="9901379" y="2780760"/>
                </a:cubicBezTo>
                <a:cubicBezTo>
                  <a:pt x="9891768" y="2776730"/>
                  <a:pt x="9878901" y="2773629"/>
                  <a:pt x="9862777" y="2771458"/>
                </a:cubicBezTo>
                <a:cubicBezTo>
                  <a:pt x="9846655" y="2769288"/>
                  <a:pt x="9826191" y="2768203"/>
                  <a:pt x="9801385" y="2768203"/>
                </a:cubicBezTo>
                <a:close/>
                <a:moveTo>
                  <a:pt x="5413971" y="2760761"/>
                </a:moveTo>
                <a:cubicBezTo>
                  <a:pt x="5391026" y="2760761"/>
                  <a:pt x="5372113" y="2761692"/>
                  <a:pt x="5357230" y="2763552"/>
                </a:cubicBezTo>
                <a:cubicBezTo>
                  <a:pt x="5342347" y="2765412"/>
                  <a:pt x="5330409" y="2768048"/>
                  <a:pt x="5321418" y="2771458"/>
                </a:cubicBezTo>
                <a:cubicBezTo>
                  <a:pt x="5312427" y="2774869"/>
                  <a:pt x="5306070" y="2779055"/>
                  <a:pt x="5302349" y="2784016"/>
                </a:cubicBezTo>
                <a:cubicBezTo>
                  <a:pt x="5298629" y="2788977"/>
                  <a:pt x="5296769" y="2794558"/>
                  <a:pt x="5296769" y="2800759"/>
                </a:cubicBezTo>
                <a:lnTo>
                  <a:pt x="5296769" y="4023940"/>
                </a:lnTo>
                <a:cubicBezTo>
                  <a:pt x="5296769" y="4030141"/>
                  <a:pt x="5298629" y="4035567"/>
                  <a:pt x="5302349" y="4040218"/>
                </a:cubicBezTo>
                <a:cubicBezTo>
                  <a:pt x="5306070" y="4044869"/>
                  <a:pt x="5312427" y="4048745"/>
                  <a:pt x="5321418" y="4051846"/>
                </a:cubicBezTo>
                <a:cubicBezTo>
                  <a:pt x="5330410" y="4054946"/>
                  <a:pt x="5342347" y="4057271"/>
                  <a:pt x="5357230" y="4058822"/>
                </a:cubicBezTo>
                <a:cubicBezTo>
                  <a:pt x="5372113" y="4060372"/>
                  <a:pt x="5391026" y="4061147"/>
                  <a:pt x="5413971" y="4061147"/>
                </a:cubicBezTo>
                <a:cubicBezTo>
                  <a:pt x="5436915" y="4061147"/>
                  <a:pt x="5455829" y="4060372"/>
                  <a:pt x="5470712" y="4058822"/>
                </a:cubicBezTo>
                <a:cubicBezTo>
                  <a:pt x="5485594" y="4057271"/>
                  <a:pt x="5497532" y="4054946"/>
                  <a:pt x="5506524" y="4051846"/>
                </a:cubicBezTo>
                <a:cubicBezTo>
                  <a:pt x="5515516" y="4048745"/>
                  <a:pt x="5521871" y="4044869"/>
                  <a:pt x="5525592" y="4040218"/>
                </a:cubicBezTo>
                <a:cubicBezTo>
                  <a:pt x="5529312" y="4035567"/>
                  <a:pt x="5531173" y="4030141"/>
                  <a:pt x="5531173" y="4023940"/>
                </a:cubicBezTo>
                <a:lnTo>
                  <a:pt x="5531173" y="3584897"/>
                </a:lnTo>
                <a:lnTo>
                  <a:pt x="5807435" y="4022080"/>
                </a:lnTo>
                <a:cubicBezTo>
                  <a:pt x="5811776" y="4030141"/>
                  <a:pt x="5816737" y="4036653"/>
                  <a:pt x="5822318" y="4041614"/>
                </a:cubicBezTo>
                <a:cubicBezTo>
                  <a:pt x="5827899" y="4046574"/>
                  <a:pt x="5835805" y="4050450"/>
                  <a:pt x="5846037" y="4053241"/>
                </a:cubicBezTo>
                <a:cubicBezTo>
                  <a:pt x="5856269" y="4056031"/>
                  <a:pt x="5869292" y="4058047"/>
                  <a:pt x="5885105" y="4059287"/>
                </a:cubicBezTo>
                <a:cubicBezTo>
                  <a:pt x="5900918" y="4060527"/>
                  <a:pt x="5921537" y="4061147"/>
                  <a:pt x="5946961" y="4061147"/>
                </a:cubicBezTo>
                <a:cubicBezTo>
                  <a:pt x="5971766" y="4061147"/>
                  <a:pt x="5991920" y="4060372"/>
                  <a:pt x="6007423" y="4058822"/>
                </a:cubicBezTo>
                <a:cubicBezTo>
                  <a:pt x="6022926" y="4057271"/>
                  <a:pt x="6035173" y="4055101"/>
                  <a:pt x="6044164" y="4052311"/>
                </a:cubicBezTo>
                <a:cubicBezTo>
                  <a:pt x="6053156" y="4049520"/>
                  <a:pt x="6059358" y="4045799"/>
                  <a:pt x="6062768" y="4041148"/>
                </a:cubicBezTo>
                <a:cubicBezTo>
                  <a:pt x="6066179" y="4036498"/>
                  <a:pt x="6067884" y="4031071"/>
                  <a:pt x="6067884" y="4024870"/>
                </a:cubicBezTo>
                <a:cubicBezTo>
                  <a:pt x="6067884" y="4017429"/>
                  <a:pt x="6066178" y="4009213"/>
                  <a:pt x="6062768" y="4000221"/>
                </a:cubicBezTo>
                <a:cubicBezTo>
                  <a:pt x="6059358" y="3991229"/>
                  <a:pt x="6053931" y="3980532"/>
                  <a:pt x="6046490" y="3968130"/>
                </a:cubicBezTo>
                <a:lnTo>
                  <a:pt x="5765577" y="3533738"/>
                </a:lnTo>
                <a:lnTo>
                  <a:pt x="6008353" y="3258406"/>
                </a:lnTo>
                <a:cubicBezTo>
                  <a:pt x="6017655" y="3246623"/>
                  <a:pt x="6024631" y="3235461"/>
                  <a:pt x="6029282" y="3224919"/>
                </a:cubicBezTo>
                <a:cubicBezTo>
                  <a:pt x="6033933" y="3214377"/>
                  <a:pt x="6036258" y="3204455"/>
                  <a:pt x="6036258" y="3195154"/>
                </a:cubicBezTo>
                <a:cubicBezTo>
                  <a:pt x="6036258" y="3188332"/>
                  <a:pt x="6034398" y="3182596"/>
                  <a:pt x="6030677" y="3177945"/>
                </a:cubicBezTo>
                <a:cubicBezTo>
                  <a:pt x="6026956" y="3173295"/>
                  <a:pt x="6020290" y="3169419"/>
                  <a:pt x="6010678" y="3166318"/>
                </a:cubicBezTo>
                <a:cubicBezTo>
                  <a:pt x="6001067" y="3163218"/>
                  <a:pt x="5988354" y="3160892"/>
                  <a:pt x="5972541" y="3159342"/>
                </a:cubicBezTo>
                <a:cubicBezTo>
                  <a:pt x="5956728" y="3157792"/>
                  <a:pt x="5937350" y="3157016"/>
                  <a:pt x="5914405" y="3157016"/>
                </a:cubicBezTo>
                <a:cubicBezTo>
                  <a:pt x="5890841" y="3157016"/>
                  <a:pt x="5871462" y="3157792"/>
                  <a:pt x="5856269" y="3159342"/>
                </a:cubicBezTo>
                <a:cubicBezTo>
                  <a:pt x="5841077" y="3160892"/>
                  <a:pt x="5828364" y="3163218"/>
                  <a:pt x="5818132" y="3166318"/>
                </a:cubicBezTo>
                <a:cubicBezTo>
                  <a:pt x="5807900" y="3169419"/>
                  <a:pt x="5799683" y="3173760"/>
                  <a:pt x="5793482" y="3179341"/>
                </a:cubicBezTo>
                <a:cubicBezTo>
                  <a:pt x="5787281" y="3184922"/>
                  <a:pt x="5781700" y="3191433"/>
                  <a:pt x="5776739" y="3198874"/>
                </a:cubicBezTo>
                <a:lnTo>
                  <a:pt x="5531173" y="3529087"/>
                </a:lnTo>
                <a:lnTo>
                  <a:pt x="5531173" y="2800759"/>
                </a:lnTo>
                <a:cubicBezTo>
                  <a:pt x="5531173" y="2794558"/>
                  <a:pt x="5529312" y="2788977"/>
                  <a:pt x="5525592" y="2784016"/>
                </a:cubicBezTo>
                <a:cubicBezTo>
                  <a:pt x="5521871" y="2779055"/>
                  <a:pt x="5515514" y="2774869"/>
                  <a:pt x="5506524" y="2771458"/>
                </a:cubicBezTo>
                <a:cubicBezTo>
                  <a:pt x="5497532" y="2768048"/>
                  <a:pt x="5485594" y="2765412"/>
                  <a:pt x="5470712" y="2763552"/>
                </a:cubicBezTo>
                <a:cubicBezTo>
                  <a:pt x="5455829" y="2761692"/>
                  <a:pt x="5436915" y="2760761"/>
                  <a:pt x="5413971" y="2760761"/>
                </a:cubicBezTo>
                <a:close/>
                <a:moveTo>
                  <a:pt x="2432646" y="2760761"/>
                </a:moveTo>
                <a:cubicBezTo>
                  <a:pt x="2409701" y="2760761"/>
                  <a:pt x="2390788" y="2761692"/>
                  <a:pt x="2375905" y="2763552"/>
                </a:cubicBezTo>
                <a:cubicBezTo>
                  <a:pt x="2361022" y="2765412"/>
                  <a:pt x="2349085" y="2768048"/>
                  <a:pt x="2340093" y="2771458"/>
                </a:cubicBezTo>
                <a:cubicBezTo>
                  <a:pt x="2331101" y="2774869"/>
                  <a:pt x="2324745" y="2779055"/>
                  <a:pt x="2321025" y="2784016"/>
                </a:cubicBezTo>
                <a:cubicBezTo>
                  <a:pt x="2317304" y="2788977"/>
                  <a:pt x="2315444" y="2794558"/>
                  <a:pt x="2315444" y="2800759"/>
                </a:cubicBezTo>
                <a:lnTo>
                  <a:pt x="2315444" y="4023940"/>
                </a:lnTo>
                <a:cubicBezTo>
                  <a:pt x="2315444" y="4030141"/>
                  <a:pt x="2317304" y="4035567"/>
                  <a:pt x="2321025" y="4040218"/>
                </a:cubicBezTo>
                <a:cubicBezTo>
                  <a:pt x="2324745" y="4044869"/>
                  <a:pt x="2331101" y="4048745"/>
                  <a:pt x="2340093" y="4051846"/>
                </a:cubicBezTo>
                <a:cubicBezTo>
                  <a:pt x="2349085" y="4054946"/>
                  <a:pt x="2361022" y="4057271"/>
                  <a:pt x="2375905" y="4058822"/>
                </a:cubicBezTo>
                <a:cubicBezTo>
                  <a:pt x="2390788" y="4060372"/>
                  <a:pt x="2409701" y="4061147"/>
                  <a:pt x="2432646" y="4061147"/>
                </a:cubicBezTo>
                <a:cubicBezTo>
                  <a:pt x="2455590" y="4061147"/>
                  <a:pt x="2474504" y="4060372"/>
                  <a:pt x="2489387" y="4058822"/>
                </a:cubicBezTo>
                <a:cubicBezTo>
                  <a:pt x="2504269" y="4057271"/>
                  <a:pt x="2516207" y="4054946"/>
                  <a:pt x="2525198" y="4051846"/>
                </a:cubicBezTo>
                <a:cubicBezTo>
                  <a:pt x="2534190" y="4048745"/>
                  <a:pt x="2540546" y="4044869"/>
                  <a:pt x="2544267" y="4040218"/>
                </a:cubicBezTo>
                <a:cubicBezTo>
                  <a:pt x="2547988" y="4035567"/>
                  <a:pt x="2549848" y="4030141"/>
                  <a:pt x="2549848" y="4023940"/>
                </a:cubicBezTo>
                <a:lnTo>
                  <a:pt x="2549848" y="3472346"/>
                </a:lnTo>
                <a:cubicBezTo>
                  <a:pt x="2582714" y="3430798"/>
                  <a:pt x="2614340" y="3399172"/>
                  <a:pt x="2644726" y="3377468"/>
                </a:cubicBezTo>
                <a:cubicBezTo>
                  <a:pt x="2675111" y="3355764"/>
                  <a:pt x="2705187" y="3344912"/>
                  <a:pt x="2734953" y="3344912"/>
                </a:cubicBezTo>
                <a:cubicBezTo>
                  <a:pt x="2758517" y="3344912"/>
                  <a:pt x="2779136" y="3349408"/>
                  <a:pt x="2796810" y="3358399"/>
                </a:cubicBezTo>
                <a:cubicBezTo>
                  <a:pt x="2814483" y="3367391"/>
                  <a:pt x="2828901" y="3380104"/>
                  <a:pt x="2840063" y="3396537"/>
                </a:cubicBezTo>
                <a:cubicBezTo>
                  <a:pt x="2851225" y="3412970"/>
                  <a:pt x="2859751" y="3432658"/>
                  <a:pt x="2865643" y="3455603"/>
                </a:cubicBezTo>
                <a:cubicBezTo>
                  <a:pt x="2871534" y="3478547"/>
                  <a:pt x="2874479" y="3510173"/>
                  <a:pt x="2874479" y="3550481"/>
                </a:cubicBezTo>
                <a:lnTo>
                  <a:pt x="2874479" y="4023940"/>
                </a:lnTo>
                <a:cubicBezTo>
                  <a:pt x="2874479" y="4030141"/>
                  <a:pt x="2876340" y="4035567"/>
                  <a:pt x="2880060" y="4040218"/>
                </a:cubicBezTo>
                <a:cubicBezTo>
                  <a:pt x="2883781" y="4044869"/>
                  <a:pt x="2889982" y="4048745"/>
                  <a:pt x="2898664" y="4051846"/>
                </a:cubicBezTo>
                <a:cubicBezTo>
                  <a:pt x="2907346" y="4054946"/>
                  <a:pt x="2919283" y="4057271"/>
                  <a:pt x="2934476" y="4058822"/>
                </a:cubicBezTo>
                <a:cubicBezTo>
                  <a:pt x="2949669" y="4060372"/>
                  <a:pt x="2968737" y="4061147"/>
                  <a:pt x="2991681" y="4061147"/>
                </a:cubicBezTo>
                <a:cubicBezTo>
                  <a:pt x="3014006" y="4061147"/>
                  <a:pt x="3032764" y="4060372"/>
                  <a:pt x="3047957" y="4058822"/>
                </a:cubicBezTo>
                <a:cubicBezTo>
                  <a:pt x="3063150" y="4057271"/>
                  <a:pt x="3075087" y="4054946"/>
                  <a:pt x="3083769" y="4051846"/>
                </a:cubicBezTo>
                <a:cubicBezTo>
                  <a:pt x="3092450" y="4048745"/>
                  <a:pt x="3098652" y="4044869"/>
                  <a:pt x="3102372" y="4040218"/>
                </a:cubicBezTo>
                <a:cubicBezTo>
                  <a:pt x="3106093" y="4035567"/>
                  <a:pt x="3107953" y="4030141"/>
                  <a:pt x="3107953" y="4023940"/>
                </a:cubicBezTo>
                <a:lnTo>
                  <a:pt x="3107953" y="3515134"/>
                </a:lnTo>
                <a:cubicBezTo>
                  <a:pt x="3107953" y="3453742"/>
                  <a:pt x="3102682" y="3401498"/>
                  <a:pt x="3092140" y="3358399"/>
                </a:cubicBezTo>
                <a:cubicBezTo>
                  <a:pt x="3081598" y="3315301"/>
                  <a:pt x="3064390" y="3277629"/>
                  <a:pt x="3040516" y="3245383"/>
                </a:cubicBezTo>
                <a:cubicBezTo>
                  <a:pt x="3016641" y="3213137"/>
                  <a:pt x="2985325" y="3187712"/>
                  <a:pt x="2946568" y="3169109"/>
                </a:cubicBezTo>
                <a:cubicBezTo>
                  <a:pt x="2907811" y="3150505"/>
                  <a:pt x="2860217" y="3141203"/>
                  <a:pt x="2803786" y="3141203"/>
                </a:cubicBezTo>
                <a:cubicBezTo>
                  <a:pt x="2758517" y="3141203"/>
                  <a:pt x="2714954" y="3150970"/>
                  <a:pt x="2673096" y="3170504"/>
                </a:cubicBezTo>
                <a:cubicBezTo>
                  <a:pt x="2631238" y="3190038"/>
                  <a:pt x="2590156" y="3219648"/>
                  <a:pt x="2549848" y="3259336"/>
                </a:cubicBezTo>
                <a:lnTo>
                  <a:pt x="2549848" y="2800759"/>
                </a:lnTo>
                <a:cubicBezTo>
                  <a:pt x="2549848" y="2794558"/>
                  <a:pt x="2547988" y="2788977"/>
                  <a:pt x="2544267" y="2784016"/>
                </a:cubicBezTo>
                <a:cubicBezTo>
                  <a:pt x="2540546" y="2779055"/>
                  <a:pt x="2534190" y="2774869"/>
                  <a:pt x="2525198" y="2771458"/>
                </a:cubicBezTo>
                <a:cubicBezTo>
                  <a:pt x="2516207" y="2768048"/>
                  <a:pt x="2504269" y="2765412"/>
                  <a:pt x="2489387" y="2763552"/>
                </a:cubicBezTo>
                <a:cubicBezTo>
                  <a:pt x="2474504" y="2761692"/>
                  <a:pt x="2455590" y="2760761"/>
                  <a:pt x="2432646" y="2760761"/>
                </a:cubicBezTo>
                <a:close/>
                <a:moveTo>
                  <a:pt x="0" y="0"/>
                </a:moveTo>
                <a:lnTo>
                  <a:pt x="12192000" y="0"/>
                </a:lnTo>
                <a:lnTo>
                  <a:pt x="12192000" y="6858000"/>
                </a:lnTo>
                <a:lnTo>
                  <a:pt x="0" y="6858000"/>
                </a:lnTo>
                <a:close/>
              </a:path>
            </a:pathLst>
          </a:custGeom>
          <a:solidFill>
            <a:schemeClr val="tx1">
              <a:lumMod val="85000"/>
              <a:lumOff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4" name="TextBox 23">
            <a:extLst>
              <a:ext uri="{FF2B5EF4-FFF2-40B4-BE49-F238E27FC236}">
                <a16:creationId xmlns:a16="http://schemas.microsoft.com/office/drawing/2014/main" id="{BE0321FC-63C1-FF8C-79BD-F2845EDC8AF4}"/>
              </a:ext>
            </a:extLst>
          </p:cNvPr>
          <p:cNvSpPr txBox="1"/>
          <p:nvPr/>
        </p:nvSpPr>
        <p:spPr>
          <a:xfrm>
            <a:off x="9284677" y="5777384"/>
            <a:ext cx="2907323" cy="584775"/>
          </a:xfrm>
          <a:prstGeom prst="rect">
            <a:avLst/>
          </a:prstGeom>
          <a:noFill/>
        </p:spPr>
        <p:txBody>
          <a:bodyPr wrap="square" rtlCol="0">
            <a:spAutoFit/>
          </a:bodyPr>
          <a:lstStyle/>
          <a:p>
            <a:r>
              <a:rPr lang="en-GB" sz="3200" dirty="0">
                <a:solidFill>
                  <a:schemeClr val="bg1"/>
                </a:solidFill>
              </a:rPr>
              <a:t>Any questions?</a:t>
            </a:r>
          </a:p>
        </p:txBody>
      </p:sp>
    </p:spTree>
    <p:extLst>
      <p:ext uri="{BB962C8B-B14F-4D97-AF65-F5344CB8AC3E}">
        <p14:creationId xmlns:p14="http://schemas.microsoft.com/office/powerpoint/2010/main" val="15443104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069A9D-5B70-DEF4-CA67-4B8A7E736E0E}"/>
              </a:ext>
            </a:extLst>
          </p:cNvPr>
          <p:cNvSpPr/>
          <p:nvPr/>
        </p:nvSpPr>
        <p:spPr>
          <a:xfrm>
            <a:off x="0" y="0"/>
            <a:ext cx="12191999" cy="6857999"/>
          </a:xfrm>
          <a:custGeom>
            <a:avLst/>
            <a:gdLst/>
            <a:ahLst/>
            <a:cxnLst/>
            <a:rect l="l" t="t" r="r" b="b"/>
            <a:pathLst>
              <a:path w="12191999" h="6857999">
                <a:moveTo>
                  <a:pt x="4255019" y="3937591"/>
                </a:moveTo>
                <a:cubicBezTo>
                  <a:pt x="4272580" y="3937591"/>
                  <a:pt x="4283389" y="3938000"/>
                  <a:pt x="4287445" y="3938819"/>
                </a:cubicBezTo>
                <a:cubicBezTo>
                  <a:pt x="4291500" y="3939637"/>
                  <a:pt x="4294533" y="3941163"/>
                  <a:pt x="4296542" y="3943395"/>
                </a:cubicBezTo>
                <a:cubicBezTo>
                  <a:pt x="4297658" y="3944660"/>
                  <a:pt x="4298216" y="3946223"/>
                  <a:pt x="4298216" y="3948083"/>
                </a:cubicBezTo>
                <a:cubicBezTo>
                  <a:pt x="4298216" y="3953069"/>
                  <a:pt x="4295258" y="3956938"/>
                  <a:pt x="4289342" y="3959692"/>
                </a:cubicBezTo>
                <a:cubicBezTo>
                  <a:pt x="4283426" y="3962445"/>
                  <a:pt x="4275297" y="3963822"/>
                  <a:pt x="4264953" y="3963822"/>
                </a:cubicBezTo>
                <a:cubicBezTo>
                  <a:pt x="4252824" y="3963822"/>
                  <a:pt x="4244564" y="3962278"/>
                  <a:pt x="4240173" y="3959189"/>
                </a:cubicBezTo>
                <a:cubicBezTo>
                  <a:pt x="4235783" y="3956101"/>
                  <a:pt x="4233587" y="3952660"/>
                  <a:pt x="4233587" y="3948864"/>
                </a:cubicBezTo>
                <a:cubicBezTo>
                  <a:pt x="4233587" y="3944921"/>
                  <a:pt x="4235708" y="3941795"/>
                  <a:pt x="4239950" y="3939488"/>
                </a:cubicBezTo>
                <a:cubicBezTo>
                  <a:pt x="4242406" y="3938223"/>
                  <a:pt x="4247429" y="3937591"/>
                  <a:pt x="4255019" y="3937591"/>
                </a:cubicBezTo>
                <a:close/>
                <a:moveTo>
                  <a:pt x="3493021" y="3937591"/>
                </a:moveTo>
                <a:cubicBezTo>
                  <a:pt x="3510583" y="3937591"/>
                  <a:pt x="3521391" y="3938000"/>
                  <a:pt x="3525447" y="3938819"/>
                </a:cubicBezTo>
                <a:cubicBezTo>
                  <a:pt x="3529502" y="3939637"/>
                  <a:pt x="3532535" y="3941163"/>
                  <a:pt x="3534544" y="3943395"/>
                </a:cubicBezTo>
                <a:cubicBezTo>
                  <a:pt x="3535660" y="3944660"/>
                  <a:pt x="3536218" y="3946223"/>
                  <a:pt x="3536218" y="3948083"/>
                </a:cubicBezTo>
                <a:cubicBezTo>
                  <a:pt x="3536218" y="3953069"/>
                  <a:pt x="3533260" y="3956938"/>
                  <a:pt x="3527344" y="3959692"/>
                </a:cubicBezTo>
                <a:cubicBezTo>
                  <a:pt x="3521429" y="3962445"/>
                  <a:pt x="3513298" y="3963822"/>
                  <a:pt x="3502955" y="3963822"/>
                </a:cubicBezTo>
                <a:cubicBezTo>
                  <a:pt x="3490826" y="3963822"/>
                  <a:pt x="3482566" y="3962278"/>
                  <a:pt x="3478175" y="3959189"/>
                </a:cubicBezTo>
                <a:cubicBezTo>
                  <a:pt x="3473785" y="3956101"/>
                  <a:pt x="3471590" y="3952660"/>
                  <a:pt x="3471590" y="3948864"/>
                </a:cubicBezTo>
                <a:cubicBezTo>
                  <a:pt x="3471590" y="3944921"/>
                  <a:pt x="3473710" y="3941795"/>
                  <a:pt x="3477952" y="3939488"/>
                </a:cubicBezTo>
                <a:cubicBezTo>
                  <a:pt x="3480407" y="3938223"/>
                  <a:pt x="3485430" y="3937591"/>
                  <a:pt x="3493021" y="3937591"/>
                </a:cubicBezTo>
                <a:close/>
                <a:moveTo>
                  <a:pt x="7482840" y="3887808"/>
                </a:moveTo>
                <a:cubicBezTo>
                  <a:pt x="7477705" y="3887808"/>
                  <a:pt x="7473334" y="3889631"/>
                  <a:pt x="7469725" y="3893277"/>
                </a:cubicBezTo>
                <a:cubicBezTo>
                  <a:pt x="7466115" y="3896923"/>
                  <a:pt x="7464311" y="3901314"/>
                  <a:pt x="7464311" y="3906448"/>
                </a:cubicBezTo>
                <a:cubicBezTo>
                  <a:pt x="7464311" y="3911583"/>
                  <a:pt x="7466115" y="3915955"/>
                  <a:pt x="7469725" y="3919564"/>
                </a:cubicBezTo>
                <a:cubicBezTo>
                  <a:pt x="7473334" y="3923173"/>
                  <a:pt x="7477705" y="3924978"/>
                  <a:pt x="7482840" y="3924978"/>
                </a:cubicBezTo>
                <a:cubicBezTo>
                  <a:pt x="7487975" y="3924978"/>
                  <a:pt x="7492365" y="3923173"/>
                  <a:pt x="7496011" y="3919564"/>
                </a:cubicBezTo>
                <a:cubicBezTo>
                  <a:pt x="7499658" y="3915955"/>
                  <a:pt x="7501481" y="3911583"/>
                  <a:pt x="7501481" y="3906448"/>
                </a:cubicBezTo>
                <a:cubicBezTo>
                  <a:pt x="7501481" y="3901314"/>
                  <a:pt x="7499676" y="3896923"/>
                  <a:pt x="7496067" y="3893277"/>
                </a:cubicBezTo>
                <a:cubicBezTo>
                  <a:pt x="7492458" y="3889631"/>
                  <a:pt x="7488049" y="3887808"/>
                  <a:pt x="7482840" y="3887808"/>
                </a:cubicBezTo>
                <a:close/>
                <a:moveTo>
                  <a:pt x="2520317" y="3887808"/>
                </a:moveTo>
                <a:cubicBezTo>
                  <a:pt x="2515182" y="3887808"/>
                  <a:pt x="2510810" y="3889631"/>
                  <a:pt x="2507201" y="3893277"/>
                </a:cubicBezTo>
                <a:cubicBezTo>
                  <a:pt x="2503592" y="3896923"/>
                  <a:pt x="2501788" y="3901314"/>
                  <a:pt x="2501788" y="3906448"/>
                </a:cubicBezTo>
                <a:cubicBezTo>
                  <a:pt x="2501788" y="3911583"/>
                  <a:pt x="2503592" y="3915955"/>
                  <a:pt x="2507201" y="3919564"/>
                </a:cubicBezTo>
                <a:cubicBezTo>
                  <a:pt x="2510810" y="3923173"/>
                  <a:pt x="2515182" y="3924978"/>
                  <a:pt x="2520317" y="3924978"/>
                </a:cubicBezTo>
                <a:cubicBezTo>
                  <a:pt x="2525452" y="3924978"/>
                  <a:pt x="2529842" y="3923173"/>
                  <a:pt x="2533488" y="3919564"/>
                </a:cubicBezTo>
                <a:cubicBezTo>
                  <a:pt x="2537135" y="3915955"/>
                  <a:pt x="2538957" y="3911583"/>
                  <a:pt x="2538957" y="3906448"/>
                </a:cubicBezTo>
                <a:cubicBezTo>
                  <a:pt x="2538957" y="3901314"/>
                  <a:pt x="2537153" y="3896923"/>
                  <a:pt x="2533544" y="3893277"/>
                </a:cubicBezTo>
                <a:cubicBezTo>
                  <a:pt x="2529935" y="3889631"/>
                  <a:pt x="2525526" y="3887808"/>
                  <a:pt x="2520317" y="3887808"/>
                </a:cubicBezTo>
                <a:close/>
                <a:moveTo>
                  <a:pt x="1291592" y="3887808"/>
                </a:moveTo>
                <a:cubicBezTo>
                  <a:pt x="1286457" y="3887808"/>
                  <a:pt x="1282086" y="3889631"/>
                  <a:pt x="1278476" y="3893277"/>
                </a:cubicBezTo>
                <a:cubicBezTo>
                  <a:pt x="1274867" y="3896923"/>
                  <a:pt x="1273063" y="3901314"/>
                  <a:pt x="1273063" y="3906448"/>
                </a:cubicBezTo>
                <a:cubicBezTo>
                  <a:pt x="1273063" y="3911583"/>
                  <a:pt x="1274867" y="3915955"/>
                  <a:pt x="1278476" y="3919564"/>
                </a:cubicBezTo>
                <a:cubicBezTo>
                  <a:pt x="1282086" y="3923173"/>
                  <a:pt x="1286457" y="3924978"/>
                  <a:pt x="1291592" y="3924978"/>
                </a:cubicBezTo>
                <a:cubicBezTo>
                  <a:pt x="1296727" y="3924978"/>
                  <a:pt x="1301117" y="3923173"/>
                  <a:pt x="1304763" y="3919564"/>
                </a:cubicBezTo>
                <a:cubicBezTo>
                  <a:pt x="1308409" y="3915955"/>
                  <a:pt x="1310232" y="3911583"/>
                  <a:pt x="1310232" y="3906448"/>
                </a:cubicBezTo>
                <a:cubicBezTo>
                  <a:pt x="1310232" y="3901314"/>
                  <a:pt x="1308428" y="3896923"/>
                  <a:pt x="1304819" y="3893277"/>
                </a:cubicBezTo>
                <a:cubicBezTo>
                  <a:pt x="1301210" y="3889631"/>
                  <a:pt x="1296801" y="3887808"/>
                  <a:pt x="1291592" y="3887808"/>
                </a:cubicBezTo>
                <a:close/>
                <a:moveTo>
                  <a:pt x="615280" y="3887808"/>
                </a:moveTo>
                <a:cubicBezTo>
                  <a:pt x="610145" y="3887808"/>
                  <a:pt x="605773" y="3889631"/>
                  <a:pt x="602164" y="3893277"/>
                </a:cubicBezTo>
                <a:cubicBezTo>
                  <a:pt x="598555" y="3896923"/>
                  <a:pt x="596750" y="3901314"/>
                  <a:pt x="596750" y="3906448"/>
                </a:cubicBezTo>
                <a:cubicBezTo>
                  <a:pt x="596750" y="3911583"/>
                  <a:pt x="598555" y="3915955"/>
                  <a:pt x="602164" y="3919564"/>
                </a:cubicBezTo>
                <a:cubicBezTo>
                  <a:pt x="605773" y="3923173"/>
                  <a:pt x="610145" y="3924978"/>
                  <a:pt x="615280" y="3924978"/>
                </a:cubicBezTo>
                <a:cubicBezTo>
                  <a:pt x="620414" y="3924978"/>
                  <a:pt x="624805" y="3923173"/>
                  <a:pt x="628451" y="3919564"/>
                </a:cubicBezTo>
                <a:cubicBezTo>
                  <a:pt x="632097" y="3915955"/>
                  <a:pt x="633921" y="3911583"/>
                  <a:pt x="633921" y="3906448"/>
                </a:cubicBezTo>
                <a:cubicBezTo>
                  <a:pt x="633921" y="3901314"/>
                  <a:pt x="632116" y="3896923"/>
                  <a:pt x="628507" y="3893277"/>
                </a:cubicBezTo>
                <a:cubicBezTo>
                  <a:pt x="624898" y="3889631"/>
                  <a:pt x="620489" y="3887808"/>
                  <a:pt x="615280" y="3887808"/>
                </a:cubicBezTo>
                <a:close/>
                <a:moveTo>
                  <a:pt x="6538488" y="3863698"/>
                </a:moveTo>
                <a:lnTo>
                  <a:pt x="6538488" y="3898635"/>
                </a:lnTo>
                <a:cubicBezTo>
                  <a:pt x="6533577" y="3902802"/>
                  <a:pt x="6529261" y="3904886"/>
                  <a:pt x="6525540" y="3904886"/>
                </a:cubicBezTo>
                <a:cubicBezTo>
                  <a:pt x="6522192" y="3904886"/>
                  <a:pt x="6519587" y="3903881"/>
                  <a:pt x="6517727" y="3901872"/>
                </a:cubicBezTo>
                <a:cubicBezTo>
                  <a:pt x="6515271" y="3899267"/>
                  <a:pt x="6514043" y="3896254"/>
                  <a:pt x="6514043" y="3892831"/>
                </a:cubicBezTo>
                <a:cubicBezTo>
                  <a:pt x="6514043" y="3888738"/>
                  <a:pt x="6515494" y="3884682"/>
                  <a:pt x="6518397" y="3880664"/>
                </a:cubicBezTo>
                <a:cubicBezTo>
                  <a:pt x="6522787" y="3874636"/>
                  <a:pt x="6529484" y="3868981"/>
                  <a:pt x="6538488" y="3863698"/>
                </a:cubicBezTo>
                <a:close/>
                <a:moveTo>
                  <a:pt x="4547764" y="3863698"/>
                </a:moveTo>
                <a:lnTo>
                  <a:pt x="4547764" y="3898635"/>
                </a:lnTo>
                <a:cubicBezTo>
                  <a:pt x="4542852" y="3902802"/>
                  <a:pt x="4538536" y="3904886"/>
                  <a:pt x="4534816" y="3904886"/>
                </a:cubicBezTo>
                <a:cubicBezTo>
                  <a:pt x="4531467" y="3904886"/>
                  <a:pt x="4528862" y="3903881"/>
                  <a:pt x="4527002" y="3901872"/>
                </a:cubicBezTo>
                <a:cubicBezTo>
                  <a:pt x="4524546" y="3899267"/>
                  <a:pt x="4523319" y="3896254"/>
                  <a:pt x="4523319" y="3892831"/>
                </a:cubicBezTo>
                <a:cubicBezTo>
                  <a:pt x="4523319" y="3888738"/>
                  <a:pt x="4524770" y="3884682"/>
                  <a:pt x="4527672" y="3880664"/>
                </a:cubicBezTo>
                <a:cubicBezTo>
                  <a:pt x="4532062" y="3874636"/>
                  <a:pt x="4538760" y="3868981"/>
                  <a:pt x="4547764" y="3863698"/>
                </a:cubicBezTo>
                <a:close/>
                <a:moveTo>
                  <a:pt x="2614190" y="3863698"/>
                </a:moveTo>
                <a:lnTo>
                  <a:pt x="2614190" y="3898635"/>
                </a:lnTo>
                <a:cubicBezTo>
                  <a:pt x="2609279" y="3902802"/>
                  <a:pt x="2604963" y="3904886"/>
                  <a:pt x="2601242" y="3904886"/>
                </a:cubicBezTo>
                <a:cubicBezTo>
                  <a:pt x="2597893" y="3904886"/>
                  <a:pt x="2595289" y="3903881"/>
                  <a:pt x="2593429" y="3901872"/>
                </a:cubicBezTo>
                <a:cubicBezTo>
                  <a:pt x="2590973" y="3899267"/>
                  <a:pt x="2589746" y="3896254"/>
                  <a:pt x="2589746" y="3892831"/>
                </a:cubicBezTo>
                <a:cubicBezTo>
                  <a:pt x="2589746" y="3888738"/>
                  <a:pt x="2591197" y="3884682"/>
                  <a:pt x="2594098" y="3880664"/>
                </a:cubicBezTo>
                <a:cubicBezTo>
                  <a:pt x="2598489" y="3874636"/>
                  <a:pt x="2605186" y="3868981"/>
                  <a:pt x="2614190" y="3863698"/>
                </a:cubicBezTo>
                <a:close/>
                <a:moveTo>
                  <a:pt x="1385465" y="3863698"/>
                </a:moveTo>
                <a:lnTo>
                  <a:pt x="1385465" y="3898635"/>
                </a:lnTo>
                <a:cubicBezTo>
                  <a:pt x="1380554" y="3902802"/>
                  <a:pt x="1376238" y="3904886"/>
                  <a:pt x="1372517" y="3904886"/>
                </a:cubicBezTo>
                <a:cubicBezTo>
                  <a:pt x="1369169" y="3904886"/>
                  <a:pt x="1366564" y="3903881"/>
                  <a:pt x="1364704" y="3901872"/>
                </a:cubicBezTo>
                <a:cubicBezTo>
                  <a:pt x="1362248" y="3899267"/>
                  <a:pt x="1361020" y="3896254"/>
                  <a:pt x="1361020" y="3892831"/>
                </a:cubicBezTo>
                <a:cubicBezTo>
                  <a:pt x="1361020" y="3888738"/>
                  <a:pt x="1362471" y="3884682"/>
                  <a:pt x="1365374" y="3880664"/>
                </a:cubicBezTo>
                <a:cubicBezTo>
                  <a:pt x="1369764" y="3874636"/>
                  <a:pt x="1376461" y="3868981"/>
                  <a:pt x="1385465" y="3863698"/>
                </a:cubicBezTo>
                <a:close/>
                <a:moveTo>
                  <a:pt x="6126346" y="3858117"/>
                </a:moveTo>
                <a:lnTo>
                  <a:pt x="6126346" y="3881222"/>
                </a:lnTo>
                <a:lnTo>
                  <a:pt x="6191421" y="3881222"/>
                </a:lnTo>
                <a:lnTo>
                  <a:pt x="6191421" y="3858117"/>
                </a:lnTo>
                <a:close/>
                <a:moveTo>
                  <a:pt x="5545321" y="3858117"/>
                </a:moveTo>
                <a:lnTo>
                  <a:pt x="5545321" y="3881222"/>
                </a:lnTo>
                <a:lnTo>
                  <a:pt x="5610396" y="3881222"/>
                </a:lnTo>
                <a:lnTo>
                  <a:pt x="5610396" y="3858117"/>
                </a:lnTo>
                <a:close/>
                <a:moveTo>
                  <a:pt x="5021446" y="3858117"/>
                </a:moveTo>
                <a:lnTo>
                  <a:pt x="5021446" y="3881222"/>
                </a:lnTo>
                <a:lnTo>
                  <a:pt x="5086521" y="3881222"/>
                </a:lnTo>
                <a:lnTo>
                  <a:pt x="5086521" y="3858117"/>
                </a:lnTo>
                <a:close/>
                <a:moveTo>
                  <a:pt x="4411847" y="3858117"/>
                </a:moveTo>
                <a:lnTo>
                  <a:pt x="4411847" y="3881222"/>
                </a:lnTo>
                <a:lnTo>
                  <a:pt x="4476921" y="3881222"/>
                </a:lnTo>
                <a:lnTo>
                  <a:pt x="4476921" y="3858117"/>
                </a:lnTo>
                <a:close/>
                <a:moveTo>
                  <a:pt x="3745098" y="3858117"/>
                </a:moveTo>
                <a:lnTo>
                  <a:pt x="3745098" y="3881222"/>
                </a:lnTo>
                <a:lnTo>
                  <a:pt x="3810174" y="3881222"/>
                </a:lnTo>
                <a:lnTo>
                  <a:pt x="3810174" y="3858117"/>
                </a:lnTo>
                <a:close/>
                <a:moveTo>
                  <a:pt x="3680023" y="3837690"/>
                </a:moveTo>
                <a:cubicBezTo>
                  <a:pt x="3685456" y="3837690"/>
                  <a:pt x="3689772" y="3840220"/>
                  <a:pt x="3692971" y="3845280"/>
                </a:cubicBezTo>
                <a:cubicBezTo>
                  <a:pt x="3697957" y="3853094"/>
                  <a:pt x="3700450" y="3867269"/>
                  <a:pt x="3700450" y="3887808"/>
                </a:cubicBezTo>
                <a:cubicBezTo>
                  <a:pt x="3700450" y="3900012"/>
                  <a:pt x="3699111" y="3908104"/>
                  <a:pt x="3696432" y="3912085"/>
                </a:cubicBezTo>
                <a:cubicBezTo>
                  <a:pt x="3693753" y="3916066"/>
                  <a:pt x="3690702" y="3918057"/>
                  <a:pt x="3687279" y="3918057"/>
                </a:cubicBezTo>
                <a:cubicBezTo>
                  <a:pt x="3683930" y="3918057"/>
                  <a:pt x="3681028" y="3916680"/>
                  <a:pt x="3678572" y="3913927"/>
                </a:cubicBezTo>
                <a:cubicBezTo>
                  <a:pt x="3675149" y="3910058"/>
                  <a:pt x="3672452" y="3903323"/>
                  <a:pt x="3670480" y="3893724"/>
                </a:cubicBezTo>
                <a:cubicBezTo>
                  <a:pt x="3668508" y="3884124"/>
                  <a:pt x="3667522" y="3874190"/>
                  <a:pt x="3667522" y="3863921"/>
                </a:cubicBezTo>
                <a:cubicBezTo>
                  <a:pt x="3667522" y="3859158"/>
                  <a:pt x="3667819" y="3851642"/>
                  <a:pt x="3668415" y="3841373"/>
                </a:cubicBezTo>
                <a:cubicBezTo>
                  <a:pt x="3673178" y="3838918"/>
                  <a:pt x="3677047" y="3837690"/>
                  <a:pt x="3680023" y="3837690"/>
                </a:cubicBezTo>
                <a:close/>
                <a:moveTo>
                  <a:pt x="7311353" y="3828314"/>
                </a:moveTo>
                <a:cubicBezTo>
                  <a:pt x="7316115" y="3828314"/>
                  <a:pt x="7319910" y="3830509"/>
                  <a:pt x="7322738" y="3834899"/>
                </a:cubicBezTo>
                <a:cubicBezTo>
                  <a:pt x="7326980" y="3841522"/>
                  <a:pt x="7329101" y="3853838"/>
                  <a:pt x="7329101" y="3871846"/>
                </a:cubicBezTo>
                <a:cubicBezTo>
                  <a:pt x="7329101" y="3889408"/>
                  <a:pt x="7327166" y="3901314"/>
                  <a:pt x="7323296" y="3907565"/>
                </a:cubicBezTo>
                <a:cubicBezTo>
                  <a:pt x="7320692" y="3911806"/>
                  <a:pt x="7317380" y="3913927"/>
                  <a:pt x="7313362" y="3913927"/>
                </a:cubicBezTo>
                <a:cubicBezTo>
                  <a:pt x="7306069" y="3913927"/>
                  <a:pt x="7299223" y="3909388"/>
                  <a:pt x="7292824" y="3900309"/>
                </a:cubicBezTo>
                <a:lnTo>
                  <a:pt x="7292824" y="3844610"/>
                </a:lnTo>
                <a:cubicBezTo>
                  <a:pt x="7297661" y="3833746"/>
                  <a:pt x="7303837" y="3828314"/>
                  <a:pt x="7311353" y="3828314"/>
                </a:cubicBezTo>
                <a:close/>
                <a:moveTo>
                  <a:pt x="434305" y="3828314"/>
                </a:moveTo>
                <a:cubicBezTo>
                  <a:pt x="439067" y="3828314"/>
                  <a:pt x="442862" y="3830509"/>
                  <a:pt x="445690" y="3834899"/>
                </a:cubicBezTo>
                <a:cubicBezTo>
                  <a:pt x="449932" y="3841522"/>
                  <a:pt x="452053" y="3853838"/>
                  <a:pt x="452053" y="3871846"/>
                </a:cubicBezTo>
                <a:cubicBezTo>
                  <a:pt x="452053" y="3889408"/>
                  <a:pt x="450118" y="3901314"/>
                  <a:pt x="446248" y="3907565"/>
                </a:cubicBezTo>
                <a:cubicBezTo>
                  <a:pt x="443644" y="3911806"/>
                  <a:pt x="440332" y="3913927"/>
                  <a:pt x="436314" y="3913927"/>
                </a:cubicBezTo>
                <a:cubicBezTo>
                  <a:pt x="429021" y="3913927"/>
                  <a:pt x="422175" y="3909388"/>
                  <a:pt x="415776" y="3900309"/>
                </a:cubicBezTo>
                <a:lnTo>
                  <a:pt x="415776" y="3844610"/>
                </a:lnTo>
                <a:cubicBezTo>
                  <a:pt x="420613" y="3833746"/>
                  <a:pt x="426789" y="3828314"/>
                  <a:pt x="434305" y="3828314"/>
                </a:cubicBezTo>
                <a:close/>
                <a:moveTo>
                  <a:pt x="3205968" y="3827421"/>
                </a:moveTo>
                <a:cubicBezTo>
                  <a:pt x="3210880" y="3827421"/>
                  <a:pt x="3214786" y="3829579"/>
                  <a:pt x="3217688" y="3833895"/>
                </a:cubicBezTo>
                <a:cubicBezTo>
                  <a:pt x="3221707" y="3839848"/>
                  <a:pt x="3223716" y="3850824"/>
                  <a:pt x="3223716" y="3866823"/>
                </a:cubicBezTo>
                <a:cubicBezTo>
                  <a:pt x="3223716" y="3883492"/>
                  <a:pt x="3222804" y="3895026"/>
                  <a:pt x="3220981" y="3901425"/>
                </a:cubicBezTo>
                <a:cubicBezTo>
                  <a:pt x="3219158" y="3907825"/>
                  <a:pt x="3216889" y="3912104"/>
                  <a:pt x="3214172" y="3914262"/>
                </a:cubicBezTo>
                <a:cubicBezTo>
                  <a:pt x="3211456" y="3916420"/>
                  <a:pt x="3208201" y="3917499"/>
                  <a:pt x="3204405" y="3917499"/>
                </a:cubicBezTo>
                <a:cubicBezTo>
                  <a:pt x="3200015" y="3917499"/>
                  <a:pt x="3196406" y="3916141"/>
                  <a:pt x="3193579" y="3913425"/>
                </a:cubicBezTo>
                <a:cubicBezTo>
                  <a:pt x="3190750" y="3910709"/>
                  <a:pt x="3188965" y="3907155"/>
                  <a:pt x="3188221" y="3902765"/>
                </a:cubicBezTo>
                <a:cubicBezTo>
                  <a:pt x="3187774" y="3900160"/>
                  <a:pt x="3187551" y="3894133"/>
                  <a:pt x="3187551" y="3884682"/>
                </a:cubicBezTo>
                <a:lnTo>
                  <a:pt x="3187551" y="3838248"/>
                </a:lnTo>
                <a:cubicBezTo>
                  <a:pt x="3193430" y="3831030"/>
                  <a:pt x="3199569" y="3827421"/>
                  <a:pt x="3205968" y="3827421"/>
                </a:cubicBezTo>
                <a:close/>
                <a:moveTo>
                  <a:pt x="6787738" y="3822621"/>
                </a:moveTo>
                <a:cubicBezTo>
                  <a:pt x="6790864" y="3822621"/>
                  <a:pt x="6793394" y="3823402"/>
                  <a:pt x="6795328" y="3824965"/>
                </a:cubicBezTo>
                <a:cubicBezTo>
                  <a:pt x="6798082" y="3827123"/>
                  <a:pt x="6800165" y="3830565"/>
                  <a:pt x="6801579" y="3835290"/>
                </a:cubicBezTo>
                <a:cubicBezTo>
                  <a:pt x="6802993" y="3840015"/>
                  <a:pt x="6803700" y="3848703"/>
                  <a:pt x="6803700" y="3861354"/>
                </a:cubicBezTo>
                <a:cubicBezTo>
                  <a:pt x="6803700" y="3882859"/>
                  <a:pt x="6802956" y="3897147"/>
                  <a:pt x="6801468" y="3904216"/>
                </a:cubicBezTo>
                <a:cubicBezTo>
                  <a:pt x="6800500" y="3908755"/>
                  <a:pt x="6798566" y="3912290"/>
                  <a:pt x="6795663" y="3914820"/>
                </a:cubicBezTo>
                <a:cubicBezTo>
                  <a:pt x="6793431" y="3916680"/>
                  <a:pt x="6790640" y="3917611"/>
                  <a:pt x="6787292" y="3917611"/>
                </a:cubicBezTo>
                <a:cubicBezTo>
                  <a:pt x="6783869" y="3917611"/>
                  <a:pt x="6780818" y="3916234"/>
                  <a:pt x="6778139" y="3913481"/>
                </a:cubicBezTo>
                <a:cubicBezTo>
                  <a:pt x="6775460" y="3910727"/>
                  <a:pt x="6773711" y="3906709"/>
                  <a:pt x="6772893" y="3901425"/>
                </a:cubicBezTo>
                <a:cubicBezTo>
                  <a:pt x="6771851" y="3894505"/>
                  <a:pt x="6771330" y="3887064"/>
                  <a:pt x="6771330" y="3879101"/>
                </a:cubicBezTo>
                <a:cubicBezTo>
                  <a:pt x="6771330" y="3864070"/>
                  <a:pt x="6771758" y="3852331"/>
                  <a:pt x="6772614" y="3843885"/>
                </a:cubicBezTo>
                <a:cubicBezTo>
                  <a:pt x="6773469" y="3835439"/>
                  <a:pt x="6775255" y="3829783"/>
                  <a:pt x="6777971" y="3826918"/>
                </a:cubicBezTo>
                <a:cubicBezTo>
                  <a:pt x="6780688" y="3824053"/>
                  <a:pt x="6783943" y="3822621"/>
                  <a:pt x="6787738" y="3822621"/>
                </a:cubicBezTo>
                <a:close/>
                <a:moveTo>
                  <a:pt x="5835238" y="3822621"/>
                </a:moveTo>
                <a:cubicBezTo>
                  <a:pt x="5838364" y="3822621"/>
                  <a:pt x="5840894" y="3823402"/>
                  <a:pt x="5842828" y="3824965"/>
                </a:cubicBezTo>
                <a:cubicBezTo>
                  <a:pt x="5845582" y="3827123"/>
                  <a:pt x="5847665" y="3830565"/>
                  <a:pt x="5849080" y="3835290"/>
                </a:cubicBezTo>
                <a:cubicBezTo>
                  <a:pt x="5850493" y="3840015"/>
                  <a:pt x="5851200" y="3848703"/>
                  <a:pt x="5851200" y="3861354"/>
                </a:cubicBezTo>
                <a:cubicBezTo>
                  <a:pt x="5851200" y="3882859"/>
                  <a:pt x="5850456" y="3897147"/>
                  <a:pt x="5848968" y="3904216"/>
                </a:cubicBezTo>
                <a:cubicBezTo>
                  <a:pt x="5848000" y="3908755"/>
                  <a:pt x="5846066" y="3912290"/>
                  <a:pt x="5843163" y="3914820"/>
                </a:cubicBezTo>
                <a:cubicBezTo>
                  <a:pt x="5840931" y="3916680"/>
                  <a:pt x="5838141" y="3917611"/>
                  <a:pt x="5834792" y="3917611"/>
                </a:cubicBezTo>
                <a:cubicBezTo>
                  <a:pt x="5831369" y="3917611"/>
                  <a:pt x="5828318" y="3916234"/>
                  <a:pt x="5825639" y="3913481"/>
                </a:cubicBezTo>
                <a:cubicBezTo>
                  <a:pt x="5822960" y="3910727"/>
                  <a:pt x="5821211" y="3906709"/>
                  <a:pt x="5820393" y="3901425"/>
                </a:cubicBezTo>
                <a:cubicBezTo>
                  <a:pt x="5819351" y="3894505"/>
                  <a:pt x="5818830" y="3887064"/>
                  <a:pt x="5818830" y="3879101"/>
                </a:cubicBezTo>
                <a:cubicBezTo>
                  <a:pt x="5818830" y="3864070"/>
                  <a:pt x="5819258" y="3852331"/>
                  <a:pt x="5820114" y="3843885"/>
                </a:cubicBezTo>
                <a:cubicBezTo>
                  <a:pt x="5820970" y="3835439"/>
                  <a:pt x="5822755" y="3829783"/>
                  <a:pt x="5825471" y="3826918"/>
                </a:cubicBezTo>
                <a:cubicBezTo>
                  <a:pt x="5828188" y="3824053"/>
                  <a:pt x="5831443" y="3822621"/>
                  <a:pt x="5835238" y="3822621"/>
                </a:cubicBezTo>
                <a:close/>
                <a:moveTo>
                  <a:pt x="5263738" y="3822621"/>
                </a:moveTo>
                <a:cubicBezTo>
                  <a:pt x="5266864" y="3822621"/>
                  <a:pt x="5269394" y="3823402"/>
                  <a:pt x="5271328" y="3824965"/>
                </a:cubicBezTo>
                <a:cubicBezTo>
                  <a:pt x="5274082" y="3827123"/>
                  <a:pt x="5276165" y="3830565"/>
                  <a:pt x="5277579" y="3835290"/>
                </a:cubicBezTo>
                <a:cubicBezTo>
                  <a:pt x="5278993" y="3840015"/>
                  <a:pt x="5279700" y="3848703"/>
                  <a:pt x="5279700" y="3861354"/>
                </a:cubicBezTo>
                <a:cubicBezTo>
                  <a:pt x="5279700" y="3882859"/>
                  <a:pt x="5278956" y="3897147"/>
                  <a:pt x="5277468" y="3904216"/>
                </a:cubicBezTo>
                <a:cubicBezTo>
                  <a:pt x="5276500" y="3908755"/>
                  <a:pt x="5274566" y="3912290"/>
                  <a:pt x="5271664" y="3914820"/>
                </a:cubicBezTo>
                <a:cubicBezTo>
                  <a:pt x="5269431" y="3916680"/>
                  <a:pt x="5266640" y="3917611"/>
                  <a:pt x="5263292" y="3917611"/>
                </a:cubicBezTo>
                <a:cubicBezTo>
                  <a:pt x="5259869" y="3917611"/>
                  <a:pt x="5256818" y="3916234"/>
                  <a:pt x="5254139" y="3913481"/>
                </a:cubicBezTo>
                <a:cubicBezTo>
                  <a:pt x="5251460" y="3910727"/>
                  <a:pt x="5249711" y="3906709"/>
                  <a:pt x="5248893" y="3901425"/>
                </a:cubicBezTo>
                <a:cubicBezTo>
                  <a:pt x="5247851" y="3894505"/>
                  <a:pt x="5247330" y="3887064"/>
                  <a:pt x="5247330" y="3879101"/>
                </a:cubicBezTo>
                <a:cubicBezTo>
                  <a:pt x="5247330" y="3864070"/>
                  <a:pt x="5247758" y="3852331"/>
                  <a:pt x="5248614" y="3843885"/>
                </a:cubicBezTo>
                <a:cubicBezTo>
                  <a:pt x="5249469" y="3835439"/>
                  <a:pt x="5251255" y="3829783"/>
                  <a:pt x="5253971" y="3826918"/>
                </a:cubicBezTo>
                <a:cubicBezTo>
                  <a:pt x="5256688" y="3824053"/>
                  <a:pt x="5259943" y="3822621"/>
                  <a:pt x="5263738" y="3822621"/>
                </a:cubicBezTo>
                <a:close/>
                <a:moveTo>
                  <a:pt x="3387316" y="3822621"/>
                </a:moveTo>
                <a:cubicBezTo>
                  <a:pt x="3390441" y="3822621"/>
                  <a:pt x="3392971" y="3823402"/>
                  <a:pt x="3394906" y="3824965"/>
                </a:cubicBezTo>
                <a:cubicBezTo>
                  <a:pt x="3397659" y="3827123"/>
                  <a:pt x="3399743" y="3830565"/>
                  <a:pt x="3401157" y="3835290"/>
                </a:cubicBezTo>
                <a:cubicBezTo>
                  <a:pt x="3402570" y="3840015"/>
                  <a:pt x="3403277" y="3848703"/>
                  <a:pt x="3403277" y="3861354"/>
                </a:cubicBezTo>
                <a:cubicBezTo>
                  <a:pt x="3403277" y="3882859"/>
                  <a:pt x="3402533" y="3897147"/>
                  <a:pt x="3401045" y="3904216"/>
                </a:cubicBezTo>
                <a:cubicBezTo>
                  <a:pt x="3400077" y="3908755"/>
                  <a:pt x="3398143" y="3912290"/>
                  <a:pt x="3395241" y="3914820"/>
                </a:cubicBezTo>
                <a:cubicBezTo>
                  <a:pt x="3393008" y="3916680"/>
                  <a:pt x="3390218" y="3917611"/>
                  <a:pt x="3386869" y="3917611"/>
                </a:cubicBezTo>
                <a:cubicBezTo>
                  <a:pt x="3383446" y="3917611"/>
                  <a:pt x="3380395" y="3916234"/>
                  <a:pt x="3377716" y="3913481"/>
                </a:cubicBezTo>
                <a:cubicBezTo>
                  <a:pt x="3375037" y="3910727"/>
                  <a:pt x="3373288" y="3906709"/>
                  <a:pt x="3372470" y="3901425"/>
                </a:cubicBezTo>
                <a:cubicBezTo>
                  <a:pt x="3371428" y="3894505"/>
                  <a:pt x="3370907" y="3887064"/>
                  <a:pt x="3370907" y="3879101"/>
                </a:cubicBezTo>
                <a:cubicBezTo>
                  <a:pt x="3370907" y="3864070"/>
                  <a:pt x="3371335" y="3852331"/>
                  <a:pt x="3372191" y="3843885"/>
                </a:cubicBezTo>
                <a:cubicBezTo>
                  <a:pt x="3373047" y="3835439"/>
                  <a:pt x="3374833" y="3829783"/>
                  <a:pt x="3377549" y="3826918"/>
                </a:cubicBezTo>
                <a:cubicBezTo>
                  <a:pt x="3380265" y="3824053"/>
                  <a:pt x="3383520" y="3822621"/>
                  <a:pt x="3387316" y="3822621"/>
                </a:cubicBezTo>
                <a:close/>
                <a:moveTo>
                  <a:pt x="2853915" y="3822621"/>
                </a:moveTo>
                <a:cubicBezTo>
                  <a:pt x="2857041" y="3822621"/>
                  <a:pt x="2859571" y="3823402"/>
                  <a:pt x="2861506" y="3824965"/>
                </a:cubicBezTo>
                <a:cubicBezTo>
                  <a:pt x="2864259" y="3827123"/>
                  <a:pt x="2866343" y="3830565"/>
                  <a:pt x="2867756" y="3835290"/>
                </a:cubicBezTo>
                <a:cubicBezTo>
                  <a:pt x="2869170" y="3840015"/>
                  <a:pt x="2869877" y="3848703"/>
                  <a:pt x="2869877" y="3861354"/>
                </a:cubicBezTo>
                <a:cubicBezTo>
                  <a:pt x="2869877" y="3882859"/>
                  <a:pt x="2869133" y="3897147"/>
                  <a:pt x="2867645" y="3904216"/>
                </a:cubicBezTo>
                <a:cubicBezTo>
                  <a:pt x="2866677" y="3908755"/>
                  <a:pt x="2864742" y="3912290"/>
                  <a:pt x="2861840" y="3914820"/>
                </a:cubicBezTo>
                <a:cubicBezTo>
                  <a:pt x="2859608" y="3916680"/>
                  <a:pt x="2856817" y="3917611"/>
                  <a:pt x="2853469" y="3917611"/>
                </a:cubicBezTo>
                <a:cubicBezTo>
                  <a:pt x="2850046" y="3917611"/>
                  <a:pt x="2846995" y="3916234"/>
                  <a:pt x="2844316" y="3913481"/>
                </a:cubicBezTo>
                <a:cubicBezTo>
                  <a:pt x="2841637" y="3910727"/>
                  <a:pt x="2839888" y="3906709"/>
                  <a:pt x="2839070" y="3901425"/>
                </a:cubicBezTo>
                <a:cubicBezTo>
                  <a:pt x="2838028" y="3894505"/>
                  <a:pt x="2837507" y="3887064"/>
                  <a:pt x="2837507" y="3879101"/>
                </a:cubicBezTo>
                <a:cubicBezTo>
                  <a:pt x="2837507" y="3864070"/>
                  <a:pt x="2837935" y="3852331"/>
                  <a:pt x="2838791" y="3843885"/>
                </a:cubicBezTo>
                <a:cubicBezTo>
                  <a:pt x="2839647" y="3835439"/>
                  <a:pt x="2841432" y="3829783"/>
                  <a:pt x="2844149" y="3826918"/>
                </a:cubicBezTo>
                <a:cubicBezTo>
                  <a:pt x="2846865" y="3824053"/>
                  <a:pt x="2850120" y="3822621"/>
                  <a:pt x="2853915" y="3822621"/>
                </a:cubicBezTo>
                <a:close/>
                <a:moveTo>
                  <a:pt x="2225265" y="3822621"/>
                </a:moveTo>
                <a:cubicBezTo>
                  <a:pt x="2228390" y="3822621"/>
                  <a:pt x="2230920" y="3823402"/>
                  <a:pt x="2232855" y="3824965"/>
                </a:cubicBezTo>
                <a:cubicBezTo>
                  <a:pt x="2235609" y="3827123"/>
                  <a:pt x="2237692" y="3830565"/>
                  <a:pt x="2239106" y="3835290"/>
                </a:cubicBezTo>
                <a:cubicBezTo>
                  <a:pt x="2240520" y="3840015"/>
                  <a:pt x="2241227" y="3848703"/>
                  <a:pt x="2241227" y="3861354"/>
                </a:cubicBezTo>
                <a:cubicBezTo>
                  <a:pt x="2241227" y="3882859"/>
                  <a:pt x="2240483" y="3897147"/>
                  <a:pt x="2238994" y="3904216"/>
                </a:cubicBezTo>
                <a:cubicBezTo>
                  <a:pt x="2238027" y="3908755"/>
                  <a:pt x="2236092" y="3912290"/>
                  <a:pt x="2233190" y="3914820"/>
                </a:cubicBezTo>
                <a:cubicBezTo>
                  <a:pt x="2230957" y="3916680"/>
                  <a:pt x="2228167" y="3917611"/>
                  <a:pt x="2224818" y="3917611"/>
                </a:cubicBezTo>
                <a:cubicBezTo>
                  <a:pt x="2221395" y="3917611"/>
                  <a:pt x="2218344" y="3916234"/>
                  <a:pt x="2215666" y="3913481"/>
                </a:cubicBezTo>
                <a:cubicBezTo>
                  <a:pt x="2212987" y="3910727"/>
                  <a:pt x="2211238" y="3906709"/>
                  <a:pt x="2210420" y="3901425"/>
                </a:cubicBezTo>
                <a:cubicBezTo>
                  <a:pt x="2209378" y="3894505"/>
                  <a:pt x="2208857" y="3887064"/>
                  <a:pt x="2208857" y="3879101"/>
                </a:cubicBezTo>
                <a:cubicBezTo>
                  <a:pt x="2208857" y="3864070"/>
                  <a:pt x="2209285" y="3852331"/>
                  <a:pt x="2210140" y="3843885"/>
                </a:cubicBezTo>
                <a:cubicBezTo>
                  <a:pt x="2210996" y="3835439"/>
                  <a:pt x="2212782" y="3829783"/>
                  <a:pt x="2215498" y="3826918"/>
                </a:cubicBezTo>
                <a:cubicBezTo>
                  <a:pt x="2218214" y="3824053"/>
                  <a:pt x="2221470" y="3822621"/>
                  <a:pt x="2225265" y="3822621"/>
                </a:cubicBezTo>
                <a:close/>
                <a:moveTo>
                  <a:pt x="1929990" y="3822621"/>
                </a:moveTo>
                <a:cubicBezTo>
                  <a:pt x="1933116" y="3822621"/>
                  <a:pt x="1935646" y="3823402"/>
                  <a:pt x="1937580" y="3824965"/>
                </a:cubicBezTo>
                <a:cubicBezTo>
                  <a:pt x="1940334" y="3827123"/>
                  <a:pt x="1942417" y="3830565"/>
                  <a:pt x="1943831" y="3835290"/>
                </a:cubicBezTo>
                <a:cubicBezTo>
                  <a:pt x="1945245" y="3840015"/>
                  <a:pt x="1945952" y="3848703"/>
                  <a:pt x="1945952" y="3861354"/>
                </a:cubicBezTo>
                <a:cubicBezTo>
                  <a:pt x="1945952" y="3882859"/>
                  <a:pt x="1945208" y="3897147"/>
                  <a:pt x="1943719" y="3904216"/>
                </a:cubicBezTo>
                <a:cubicBezTo>
                  <a:pt x="1942752" y="3908755"/>
                  <a:pt x="1940817" y="3912290"/>
                  <a:pt x="1937915" y="3914820"/>
                </a:cubicBezTo>
                <a:cubicBezTo>
                  <a:pt x="1935683" y="3916680"/>
                  <a:pt x="1932892" y="3917611"/>
                  <a:pt x="1929544" y="3917611"/>
                </a:cubicBezTo>
                <a:cubicBezTo>
                  <a:pt x="1926121" y="3917611"/>
                  <a:pt x="1923069" y="3916234"/>
                  <a:pt x="1920391" y="3913481"/>
                </a:cubicBezTo>
                <a:cubicBezTo>
                  <a:pt x="1917712" y="3910727"/>
                  <a:pt x="1915963" y="3906709"/>
                  <a:pt x="1915145" y="3901425"/>
                </a:cubicBezTo>
                <a:cubicBezTo>
                  <a:pt x="1914103" y="3894505"/>
                  <a:pt x="1913582" y="3887064"/>
                  <a:pt x="1913582" y="3879101"/>
                </a:cubicBezTo>
                <a:cubicBezTo>
                  <a:pt x="1913582" y="3864070"/>
                  <a:pt x="1914010" y="3852331"/>
                  <a:pt x="1914866" y="3843885"/>
                </a:cubicBezTo>
                <a:cubicBezTo>
                  <a:pt x="1915721" y="3835439"/>
                  <a:pt x="1917507" y="3829783"/>
                  <a:pt x="1920223" y="3826918"/>
                </a:cubicBezTo>
                <a:cubicBezTo>
                  <a:pt x="1922940" y="3824053"/>
                  <a:pt x="1926195" y="3822621"/>
                  <a:pt x="1929990" y="3822621"/>
                </a:cubicBezTo>
                <a:close/>
                <a:moveTo>
                  <a:pt x="1691865" y="3822621"/>
                </a:moveTo>
                <a:cubicBezTo>
                  <a:pt x="1694991" y="3822621"/>
                  <a:pt x="1697521" y="3823402"/>
                  <a:pt x="1699455" y="3824965"/>
                </a:cubicBezTo>
                <a:cubicBezTo>
                  <a:pt x="1702209" y="3827123"/>
                  <a:pt x="1704292" y="3830565"/>
                  <a:pt x="1705706" y="3835290"/>
                </a:cubicBezTo>
                <a:cubicBezTo>
                  <a:pt x="1707120" y="3840015"/>
                  <a:pt x="1707827" y="3848703"/>
                  <a:pt x="1707827" y="3861354"/>
                </a:cubicBezTo>
                <a:cubicBezTo>
                  <a:pt x="1707827" y="3882859"/>
                  <a:pt x="1707083" y="3897147"/>
                  <a:pt x="1705595" y="3904216"/>
                </a:cubicBezTo>
                <a:cubicBezTo>
                  <a:pt x="1704627" y="3908755"/>
                  <a:pt x="1702693" y="3912290"/>
                  <a:pt x="1699790" y="3914820"/>
                </a:cubicBezTo>
                <a:cubicBezTo>
                  <a:pt x="1697558" y="3916680"/>
                  <a:pt x="1694767" y="3917611"/>
                  <a:pt x="1691419" y="3917611"/>
                </a:cubicBezTo>
                <a:cubicBezTo>
                  <a:pt x="1687996" y="3917611"/>
                  <a:pt x="1684944" y="3916234"/>
                  <a:pt x="1682266" y="3913481"/>
                </a:cubicBezTo>
                <a:cubicBezTo>
                  <a:pt x="1679587" y="3910727"/>
                  <a:pt x="1677838" y="3906709"/>
                  <a:pt x="1677020" y="3901425"/>
                </a:cubicBezTo>
                <a:cubicBezTo>
                  <a:pt x="1675978" y="3894505"/>
                  <a:pt x="1675457" y="3887064"/>
                  <a:pt x="1675457" y="3879101"/>
                </a:cubicBezTo>
                <a:cubicBezTo>
                  <a:pt x="1675457" y="3864070"/>
                  <a:pt x="1675885" y="3852331"/>
                  <a:pt x="1676741" y="3843885"/>
                </a:cubicBezTo>
                <a:cubicBezTo>
                  <a:pt x="1677596" y="3835439"/>
                  <a:pt x="1679382" y="3829783"/>
                  <a:pt x="1682098" y="3826918"/>
                </a:cubicBezTo>
                <a:cubicBezTo>
                  <a:pt x="1684815" y="3824053"/>
                  <a:pt x="1688070" y="3822621"/>
                  <a:pt x="1691865" y="3822621"/>
                </a:cubicBezTo>
                <a:close/>
                <a:moveTo>
                  <a:pt x="6356099" y="3821951"/>
                </a:moveTo>
                <a:cubicBezTo>
                  <a:pt x="6358704" y="3821951"/>
                  <a:pt x="6360788" y="3822621"/>
                  <a:pt x="6362350" y="3823960"/>
                </a:cubicBezTo>
                <a:cubicBezTo>
                  <a:pt x="6365104" y="3826267"/>
                  <a:pt x="6367131" y="3829653"/>
                  <a:pt x="6368434" y="3834118"/>
                </a:cubicBezTo>
                <a:cubicBezTo>
                  <a:pt x="6369736" y="3838583"/>
                  <a:pt x="6370387" y="3846806"/>
                  <a:pt x="6370387" y="3858786"/>
                </a:cubicBezTo>
                <a:lnTo>
                  <a:pt x="6340026" y="3858786"/>
                </a:lnTo>
                <a:lnTo>
                  <a:pt x="6340026" y="3854879"/>
                </a:lnTo>
                <a:cubicBezTo>
                  <a:pt x="6340026" y="3843345"/>
                  <a:pt x="6342221" y="3834267"/>
                  <a:pt x="6346612" y="3827644"/>
                </a:cubicBezTo>
                <a:cubicBezTo>
                  <a:pt x="6349067" y="3823849"/>
                  <a:pt x="6352230" y="3821951"/>
                  <a:pt x="6356099" y="3821951"/>
                </a:cubicBezTo>
                <a:close/>
                <a:moveTo>
                  <a:pt x="4784475" y="3821951"/>
                </a:moveTo>
                <a:cubicBezTo>
                  <a:pt x="4787079" y="3821951"/>
                  <a:pt x="4789163" y="3822621"/>
                  <a:pt x="4790726" y="3823960"/>
                </a:cubicBezTo>
                <a:cubicBezTo>
                  <a:pt x="4793479" y="3826267"/>
                  <a:pt x="4795507" y="3829653"/>
                  <a:pt x="4796809" y="3834118"/>
                </a:cubicBezTo>
                <a:cubicBezTo>
                  <a:pt x="4798111" y="3838583"/>
                  <a:pt x="4798762" y="3846806"/>
                  <a:pt x="4798762" y="3858786"/>
                </a:cubicBezTo>
                <a:lnTo>
                  <a:pt x="4768401" y="3858786"/>
                </a:lnTo>
                <a:lnTo>
                  <a:pt x="4768401" y="3854879"/>
                </a:lnTo>
                <a:cubicBezTo>
                  <a:pt x="4768401" y="3843345"/>
                  <a:pt x="4770597" y="3834267"/>
                  <a:pt x="4774987" y="3827644"/>
                </a:cubicBezTo>
                <a:cubicBezTo>
                  <a:pt x="4777443" y="3823849"/>
                  <a:pt x="4780605" y="3821951"/>
                  <a:pt x="4784475" y="3821951"/>
                </a:cubicBezTo>
                <a:close/>
                <a:moveTo>
                  <a:pt x="4261604" y="3821616"/>
                </a:moveTo>
                <a:cubicBezTo>
                  <a:pt x="4265920" y="3821616"/>
                  <a:pt x="4269269" y="3823402"/>
                  <a:pt x="4271651" y="3826974"/>
                </a:cubicBezTo>
                <a:cubicBezTo>
                  <a:pt x="4274999" y="3831811"/>
                  <a:pt x="4276673" y="3840890"/>
                  <a:pt x="4276673" y="3854210"/>
                </a:cubicBezTo>
                <a:cubicBezTo>
                  <a:pt x="4276673" y="3866042"/>
                  <a:pt x="4275185" y="3874004"/>
                  <a:pt x="4272208" y="3878097"/>
                </a:cubicBezTo>
                <a:cubicBezTo>
                  <a:pt x="4269232" y="3882189"/>
                  <a:pt x="4265512" y="3884236"/>
                  <a:pt x="4261046" y="3884236"/>
                </a:cubicBezTo>
                <a:cubicBezTo>
                  <a:pt x="4257028" y="3884236"/>
                  <a:pt x="4253549" y="3882171"/>
                  <a:pt x="4250610" y="3878041"/>
                </a:cubicBezTo>
                <a:cubicBezTo>
                  <a:pt x="4247670" y="3873911"/>
                  <a:pt x="4246201" y="3866302"/>
                  <a:pt x="4246201" y="3855214"/>
                </a:cubicBezTo>
                <a:cubicBezTo>
                  <a:pt x="4246201" y="3841522"/>
                  <a:pt x="4247689" y="3832499"/>
                  <a:pt x="4250666" y="3828146"/>
                </a:cubicBezTo>
                <a:cubicBezTo>
                  <a:pt x="4253643" y="3823793"/>
                  <a:pt x="4257288" y="3821616"/>
                  <a:pt x="4261604" y="3821616"/>
                </a:cubicBezTo>
                <a:close/>
                <a:moveTo>
                  <a:pt x="3499606" y="3821616"/>
                </a:moveTo>
                <a:cubicBezTo>
                  <a:pt x="3503923" y="3821616"/>
                  <a:pt x="3507271" y="3823402"/>
                  <a:pt x="3509653" y="3826974"/>
                </a:cubicBezTo>
                <a:cubicBezTo>
                  <a:pt x="3513001" y="3831811"/>
                  <a:pt x="3514675" y="3840890"/>
                  <a:pt x="3514675" y="3854210"/>
                </a:cubicBezTo>
                <a:cubicBezTo>
                  <a:pt x="3514675" y="3866042"/>
                  <a:pt x="3513187" y="3874004"/>
                  <a:pt x="3510210" y="3878097"/>
                </a:cubicBezTo>
                <a:cubicBezTo>
                  <a:pt x="3507234" y="3882189"/>
                  <a:pt x="3503513" y="3884236"/>
                  <a:pt x="3499048" y="3884236"/>
                </a:cubicBezTo>
                <a:cubicBezTo>
                  <a:pt x="3495030" y="3884236"/>
                  <a:pt x="3491551" y="3882171"/>
                  <a:pt x="3488612" y="3878041"/>
                </a:cubicBezTo>
                <a:cubicBezTo>
                  <a:pt x="3485672" y="3873911"/>
                  <a:pt x="3484203" y="3866302"/>
                  <a:pt x="3484203" y="3855214"/>
                </a:cubicBezTo>
                <a:cubicBezTo>
                  <a:pt x="3484203" y="3841522"/>
                  <a:pt x="3485691" y="3832499"/>
                  <a:pt x="3488668" y="3828146"/>
                </a:cubicBezTo>
                <a:cubicBezTo>
                  <a:pt x="3491644" y="3823793"/>
                  <a:pt x="3495290" y="3821616"/>
                  <a:pt x="3499606" y="3821616"/>
                </a:cubicBezTo>
                <a:close/>
                <a:moveTo>
                  <a:pt x="7182728" y="3817821"/>
                </a:moveTo>
                <a:lnTo>
                  <a:pt x="7182728" y="3821951"/>
                </a:lnTo>
                <a:cubicBezTo>
                  <a:pt x="7187639" y="3822249"/>
                  <a:pt x="7190951" y="3823421"/>
                  <a:pt x="7192662" y="3825467"/>
                </a:cubicBezTo>
                <a:cubicBezTo>
                  <a:pt x="7194374" y="3827514"/>
                  <a:pt x="7195230" y="3832220"/>
                  <a:pt x="7195230" y="3839587"/>
                </a:cubicBezTo>
                <a:lnTo>
                  <a:pt x="7195230" y="3900533"/>
                </a:lnTo>
                <a:cubicBezTo>
                  <a:pt x="7195230" y="3907900"/>
                  <a:pt x="7194486" y="3912439"/>
                  <a:pt x="7192997" y="3914150"/>
                </a:cubicBezTo>
                <a:cubicBezTo>
                  <a:pt x="7190765" y="3916680"/>
                  <a:pt x="7187342" y="3918020"/>
                  <a:pt x="7182728" y="3918169"/>
                </a:cubicBezTo>
                <a:lnTo>
                  <a:pt x="7182728" y="3922187"/>
                </a:lnTo>
                <a:lnTo>
                  <a:pt x="7239097" y="3922187"/>
                </a:lnTo>
                <a:lnTo>
                  <a:pt x="7239097" y="3918169"/>
                </a:lnTo>
                <a:cubicBezTo>
                  <a:pt x="7234111" y="3917871"/>
                  <a:pt x="7230762" y="3916699"/>
                  <a:pt x="7229051" y="3914653"/>
                </a:cubicBezTo>
                <a:cubicBezTo>
                  <a:pt x="7227339" y="3912606"/>
                  <a:pt x="7226484" y="3907900"/>
                  <a:pt x="7226484" y="3900533"/>
                </a:cubicBezTo>
                <a:lnTo>
                  <a:pt x="7226484" y="3817821"/>
                </a:lnTo>
                <a:close/>
                <a:moveTo>
                  <a:pt x="6668378" y="3817821"/>
                </a:moveTo>
                <a:lnTo>
                  <a:pt x="6668378" y="3821951"/>
                </a:lnTo>
                <a:cubicBezTo>
                  <a:pt x="6673289" y="3822249"/>
                  <a:pt x="6676601" y="3823421"/>
                  <a:pt x="6678312" y="3825467"/>
                </a:cubicBezTo>
                <a:cubicBezTo>
                  <a:pt x="6680024" y="3827514"/>
                  <a:pt x="6680880" y="3832220"/>
                  <a:pt x="6680880" y="3839587"/>
                </a:cubicBezTo>
                <a:lnTo>
                  <a:pt x="6680880" y="3900533"/>
                </a:lnTo>
                <a:cubicBezTo>
                  <a:pt x="6680880" y="3907900"/>
                  <a:pt x="6680136" y="3912439"/>
                  <a:pt x="6678647" y="3914150"/>
                </a:cubicBezTo>
                <a:cubicBezTo>
                  <a:pt x="6676415" y="3916680"/>
                  <a:pt x="6672992" y="3918020"/>
                  <a:pt x="6668378" y="3918169"/>
                </a:cubicBezTo>
                <a:lnTo>
                  <a:pt x="6668378" y="3922187"/>
                </a:lnTo>
                <a:lnTo>
                  <a:pt x="6724747" y="3922187"/>
                </a:lnTo>
                <a:lnTo>
                  <a:pt x="6724747" y="3918169"/>
                </a:lnTo>
                <a:cubicBezTo>
                  <a:pt x="6719761" y="3917871"/>
                  <a:pt x="6716412" y="3916699"/>
                  <a:pt x="6714701" y="3914653"/>
                </a:cubicBezTo>
                <a:cubicBezTo>
                  <a:pt x="6712989" y="3912606"/>
                  <a:pt x="6712134" y="3907900"/>
                  <a:pt x="6712134" y="3900533"/>
                </a:cubicBezTo>
                <a:lnTo>
                  <a:pt x="6712134" y="3817821"/>
                </a:lnTo>
                <a:close/>
                <a:moveTo>
                  <a:pt x="5617838" y="3817821"/>
                </a:moveTo>
                <a:lnTo>
                  <a:pt x="5617838" y="3821951"/>
                </a:lnTo>
                <a:cubicBezTo>
                  <a:pt x="5621633" y="3822993"/>
                  <a:pt x="5624460" y="3824705"/>
                  <a:pt x="5626321" y="3827086"/>
                </a:cubicBezTo>
                <a:cubicBezTo>
                  <a:pt x="5629223" y="3830583"/>
                  <a:pt x="5632758" y="3838099"/>
                  <a:pt x="5636925" y="3849633"/>
                </a:cubicBezTo>
                <a:lnTo>
                  <a:pt x="5664719" y="3925312"/>
                </a:lnTo>
                <a:lnTo>
                  <a:pt x="5670523" y="3925312"/>
                </a:lnTo>
                <a:lnTo>
                  <a:pt x="5698540" y="3848740"/>
                </a:lnTo>
                <a:lnTo>
                  <a:pt x="5727115" y="3925312"/>
                </a:lnTo>
                <a:lnTo>
                  <a:pt x="5733477" y="3925312"/>
                </a:lnTo>
                <a:lnTo>
                  <a:pt x="5762722" y="3842378"/>
                </a:lnTo>
                <a:cubicBezTo>
                  <a:pt x="5765922" y="3833151"/>
                  <a:pt x="5768526" y="3827551"/>
                  <a:pt x="5770535" y="3825579"/>
                </a:cubicBezTo>
                <a:cubicBezTo>
                  <a:pt x="5772544" y="3823607"/>
                  <a:pt x="5775261" y="3822398"/>
                  <a:pt x="5778684" y="3821951"/>
                </a:cubicBezTo>
                <a:lnTo>
                  <a:pt x="5778684" y="3817821"/>
                </a:lnTo>
                <a:lnTo>
                  <a:pt x="5747765" y="3817821"/>
                </a:lnTo>
                <a:lnTo>
                  <a:pt x="5747765" y="3821951"/>
                </a:lnTo>
                <a:cubicBezTo>
                  <a:pt x="5751857" y="3822249"/>
                  <a:pt x="5754611" y="3823067"/>
                  <a:pt x="5756024" y="3824407"/>
                </a:cubicBezTo>
                <a:cubicBezTo>
                  <a:pt x="5757439" y="3825746"/>
                  <a:pt x="5758145" y="3827867"/>
                  <a:pt x="5758145" y="3830769"/>
                </a:cubicBezTo>
                <a:cubicBezTo>
                  <a:pt x="5758145" y="3832704"/>
                  <a:pt x="5757178" y="3836350"/>
                  <a:pt x="5755244" y="3841708"/>
                </a:cubicBezTo>
                <a:lnTo>
                  <a:pt x="5741849" y="3879213"/>
                </a:lnTo>
                <a:lnTo>
                  <a:pt x="5727115" y="3838471"/>
                </a:lnTo>
                <a:cubicBezTo>
                  <a:pt x="5724957" y="3832890"/>
                  <a:pt x="5723878" y="3829281"/>
                  <a:pt x="5723878" y="3827644"/>
                </a:cubicBezTo>
                <a:cubicBezTo>
                  <a:pt x="5723878" y="3825932"/>
                  <a:pt x="5724436" y="3824612"/>
                  <a:pt x="5725552" y="3823681"/>
                </a:cubicBezTo>
                <a:cubicBezTo>
                  <a:pt x="5726668" y="3822751"/>
                  <a:pt x="5729310" y="3822175"/>
                  <a:pt x="5733477" y="3821951"/>
                </a:cubicBezTo>
                <a:lnTo>
                  <a:pt x="5733477" y="3817821"/>
                </a:lnTo>
                <a:lnTo>
                  <a:pt x="5680011" y="3817821"/>
                </a:lnTo>
                <a:lnTo>
                  <a:pt x="5680011" y="3821951"/>
                </a:lnTo>
                <a:cubicBezTo>
                  <a:pt x="5683508" y="3822547"/>
                  <a:pt x="5686094" y="3823607"/>
                  <a:pt x="5687768" y="3825132"/>
                </a:cubicBezTo>
                <a:cubicBezTo>
                  <a:pt x="5689443" y="3826658"/>
                  <a:pt x="5691396" y="3830211"/>
                  <a:pt x="5693628" y="3835792"/>
                </a:cubicBezTo>
                <a:lnTo>
                  <a:pt x="5694745" y="3838471"/>
                </a:lnTo>
                <a:lnTo>
                  <a:pt x="5680011" y="3879213"/>
                </a:lnTo>
                <a:lnTo>
                  <a:pt x="5664719" y="3838471"/>
                </a:lnTo>
                <a:cubicBezTo>
                  <a:pt x="5662337" y="3832146"/>
                  <a:pt x="5661147" y="3828351"/>
                  <a:pt x="5661147" y="3827086"/>
                </a:cubicBezTo>
                <a:cubicBezTo>
                  <a:pt x="5661147" y="3825746"/>
                  <a:pt x="5661816" y="3824556"/>
                  <a:pt x="5663156" y="3823514"/>
                </a:cubicBezTo>
                <a:cubicBezTo>
                  <a:pt x="5664495" y="3822472"/>
                  <a:pt x="5666951" y="3821951"/>
                  <a:pt x="5670523" y="3821951"/>
                </a:cubicBezTo>
                <a:lnTo>
                  <a:pt x="5670523" y="3817821"/>
                </a:lnTo>
                <a:close/>
                <a:moveTo>
                  <a:pt x="5327698" y="3817821"/>
                </a:moveTo>
                <a:lnTo>
                  <a:pt x="5327698" y="3821951"/>
                </a:lnTo>
                <a:cubicBezTo>
                  <a:pt x="5332311" y="3822547"/>
                  <a:pt x="5335343" y="3823812"/>
                  <a:pt x="5336795" y="3825746"/>
                </a:cubicBezTo>
                <a:cubicBezTo>
                  <a:pt x="5338245" y="3827681"/>
                  <a:pt x="5338971" y="3832592"/>
                  <a:pt x="5338971" y="3840480"/>
                </a:cubicBezTo>
                <a:lnTo>
                  <a:pt x="5338971" y="3881892"/>
                </a:lnTo>
                <a:cubicBezTo>
                  <a:pt x="5338971" y="3893947"/>
                  <a:pt x="5339752" y="3902393"/>
                  <a:pt x="5341315" y="3907230"/>
                </a:cubicBezTo>
                <a:cubicBezTo>
                  <a:pt x="5342878" y="3912067"/>
                  <a:pt x="5345947" y="3916290"/>
                  <a:pt x="5350524" y="3919899"/>
                </a:cubicBezTo>
                <a:cubicBezTo>
                  <a:pt x="5355100" y="3923508"/>
                  <a:pt x="5360328" y="3925312"/>
                  <a:pt x="5366206" y="3925312"/>
                </a:cubicBezTo>
                <a:cubicBezTo>
                  <a:pt x="5372383" y="3925312"/>
                  <a:pt x="5377964" y="3923954"/>
                  <a:pt x="5382950" y="3921238"/>
                </a:cubicBezTo>
                <a:cubicBezTo>
                  <a:pt x="5387935" y="3918522"/>
                  <a:pt x="5392921" y="3914187"/>
                  <a:pt x="5397907" y="3908234"/>
                </a:cubicBezTo>
                <a:lnTo>
                  <a:pt x="5397907" y="3922187"/>
                </a:lnTo>
                <a:lnTo>
                  <a:pt x="5440434" y="3922187"/>
                </a:lnTo>
                <a:lnTo>
                  <a:pt x="5440434" y="3918169"/>
                </a:lnTo>
                <a:cubicBezTo>
                  <a:pt x="5435895" y="3917648"/>
                  <a:pt x="5432881" y="3916401"/>
                  <a:pt x="5431393" y="3914429"/>
                </a:cubicBezTo>
                <a:cubicBezTo>
                  <a:pt x="5429905" y="3912457"/>
                  <a:pt x="5429161" y="3907490"/>
                  <a:pt x="5429161" y="3899528"/>
                </a:cubicBezTo>
                <a:lnTo>
                  <a:pt x="5429161" y="3817821"/>
                </a:lnTo>
                <a:lnTo>
                  <a:pt x="5386633" y="3817821"/>
                </a:lnTo>
                <a:lnTo>
                  <a:pt x="5386633" y="3821951"/>
                </a:lnTo>
                <a:cubicBezTo>
                  <a:pt x="5391247" y="3822547"/>
                  <a:pt x="5394279" y="3823812"/>
                  <a:pt x="5395730" y="3825746"/>
                </a:cubicBezTo>
                <a:cubicBezTo>
                  <a:pt x="5397181" y="3827681"/>
                  <a:pt x="5397907" y="3832592"/>
                  <a:pt x="5397907" y="3840480"/>
                </a:cubicBezTo>
                <a:lnTo>
                  <a:pt x="5397907" y="3896291"/>
                </a:lnTo>
                <a:cubicBezTo>
                  <a:pt x="5393740" y="3902170"/>
                  <a:pt x="5390168" y="3906076"/>
                  <a:pt x="5387192" y="3908011"/>
                </a:cubicBezTo>
                <a:cubicBezTo>
                  <a:pt x="5385033" y="3909425"/>
                  <a:pt x="5382615" y="3910132"/>
                  <a:pt x="5379936" y="3910132"/>
                </a:cubicBezTo>
                <a:cubicBezTo>
                  <a:pt x="5377927" y="3910132"/>
                  <a:pt x="5376159" y="3909574"/>
                  <a:pt x="5374634" y="3908458"/>
                </a:cubicBezTo>
                <a:cubicBezTo>
                  <a:pt x="5373108" y="3907341"/>
                  <a:pt x="5371992" y="3905704"/>
                  <a:pt x="5371286" y="3903546"/>
                </a:cubicBezTo>
                <a:cubicBezTo>
                  <a:pt x="5370578" y="3901388"/>
                  <a:pt x="5370225" y="3896589"/>
                  <a:pt x="5370225" y="3889147"/>
                </a:cubicBezTo>
                <a:lnTo>
                  <a:pt x="5370225" y="3817821"/>
                </a:lnTo>
                <a:close/>
                <a:moveTo>
                  <a:pt x="5093963" y="3817821"/>
                </a:moveTo>
                <a:lnTo>
                  <a:pt x="5093963" y="3821951"/>
                </a:lnTo>
                <a:cubicBezTo>
                  <a:pt x="5097386" y="3822993"/>
                  <a:pt x="5100306" y="3824853"/>
                  <a:pt x="5102725" y="3827532"/>
                </a:cubicBezTo>
                <a:cubicBezTo>
                  <a:pt x="5105143" y="3830211"/>
                  <a:pt x="5108883" y="3837392"/>
                  <a:pt x="5113943" y="3849075"/>
                </a:cubicBezTo>
                <a:lnTo>
                  <a:pt x="5147652" y="3926429"/>
                </a:lnTo>
                <a:lnTo>
                  <a:pt x="5144415" y="3935135"/>
                </a:lnTo>
                <a:cubicBezTo>
                  <a:pt x="5140397" y="3946297"/>
                  <a:pt x="5136899" y="3953441"/>
                  <a:pt x="5133923" y="3956566"/>
                </a:cubicBezTo>
                <a:cubicBezTo>
                  <a:pt x="5131914" y="3958724"/>
                  <a:pt x="5130016" y="3959803"/>
                  <a:pt x="5128230" y="3959803"/>
                </a:cubicBezTo>
                <a:cubicBezTo>
                  <a:pt x="5127114" y="3959803"/>
                  <a:pt x="5126259" y="3959394"/>
                  <a:pt x="5125663" y="3958575"/>
                </a:cubicBezTo>
                <a:cubicBezTo>
                  <a:pt x="5125068" y="3957757"/>
                  <a:pt x="5124733" y="3955934"/>
                  <a:pt x="5124659" y="3953106"/>
                </a:cubicBezTo>
                <a:cubicBezTo>
                  <a:pt x="5124584" y="3948120"/>
                  <a:pt x="5123412" y="3944437"/>
                  <a:pt x="5121142" y="3942056"/>
                </a:cubicBezTo>
                <a:cubicBezTo>
                  <a:pt x="5118873" y="3939674"/>
                  <a:pt x="5115878" y="3938484"/>
                  <a:pt x="5112157" y="3938484"/>
                </a:cubicBezTo>
                <a:cubicBezTo>
                  <a:pt x="5108287" y="3938484"/>
                  <a:pt x="5105032" y="3939898"/>
                  <a:pt x="5102390" y="3942725"/>
                </a:cubicBezTo>
                <a:cubicBezTo>
                  <a:pt x="5099749" y="3945553"/>
                  <a:pt x="5098427" y="3949125"/>
                  <a:pt x="5098427" y="3953441"/>
                </a:cubicBezTo>
                <a:cubicBezTo>
                  <a:pt x="5098427" y="3958427"/>
                  <a:pt x="5100344" y="3962687"/>
                  <a:pt x="5104176" y="3966222"/>
                </a:cubicBezTo>
                <a:cubicBezTo>
                  <a:pt x="5108008" y="3969756"/>
                  <a:pt x="5113013" y="3971524"/>
                  <a:pt x="5119189" y="3971524"/>
                </a:cubicBezTo>
                <a:cubicBezTo>
                  <a:pt x="5126928" y="3971524"/>
                  <a:pt x="5133365" y="3968398"/>
                  <a:pt x="5138499" y="3962147"/>
                </a:cubicBezTo>
                <a:cubicBezTo>
                  <a:pt x="5142146" y="3957683"/>
                  <a:pt x="5147727" y="3945776"/>
                  <a:pt x="5155243" y="3926429"/>
                </a:cubicBezTo>
                <a:lnTo>
                  <a:pt x="5185045" y="3849075"/>
                </a:lnTo>
                <a:cubicBezTo>
                  <a:pt x="5190106" y="3835904"/>
                  <a:pt x="5193715" y="3828183"/>
                  <a:pt x="5195873" y="3825914"/>
                </a:cubicBezTo>
                <a:cubicBezTo>
                  <a:pt x="5198031" y="3823644"/>
                  <a:pt x="5200821" y="3822323"/>
                  <a:pt x="5204244" y="3821951"/>
                </a:cubicBezTo>
                <a:lnTo>
                  <a:pt x="5204244" y="3817821"/>
                </a:lnTo>
                <a:lnTo>
                  <a:pt x="5169307" y="3817821"/>
                </a:lnTo>
                <a:lnTo>
                  <a:pt x="5169307" y="3821951"/>
                </a:lnTo>
                <a:cubicBezTo>
                  <a:pt x="5173920" y="3822100"/>
                  <a:pt x="5177139" y="3822993"/>
                  <a:pt x="5178962" y="3824630"/>
                </a:cubicBezTo>
                <a:cubicBezTo>
                  <a:pt x="5180786" y="3826267"/>
                  <a:pt x="5181697" y="3828462"/>
                  <a:pt x="5181697" y="3831216"/>
                </a:cubicBezTo>
                <a:cubicBezTo>
                  <a:pt x="5181697" y="3835606"/>
                  <a:pt x="5179502" y="3843420"/>
                  <a:pt x="5175111" y="3854656"/>
                </a:cubicBezTo>
                <a:lnTo>
                  <a:pt x="5162944" y="3886245"/>
                </a:lnTo>
                <a:lnTo>
                  <a:pt x="5145085" y="3845392"/>
                </a:lnTo>
                <a:cubicBezTo>
                  <a:pt x="5141364" y="3837057"/>
                  <a:pt x="5139504" y="3831476"/>
                  <a:pt x="5139504" y="3828649"/>
                </a:cubicBezTo>
                <a:cubicBezTo>
                  <a:pt x="5139504" y="3826863"/>
                  <a:pt x="5140248" y="3825337"/>
                  <a:pt x="5141736" y="3824072"/>
                </a:cubicBezTo>
                <a:cubicBezTo>
                  <a:pt x="5143225" y="3822807"/>
                  <a:pt x="5145792" y="3822100"/>
                  <a:pt x="5149438" y="3821951"/>
                </a:cubicBezTo>
                <a:lnTo>
                  <a:pt x="5149438" y="3817821"/>
                </a:lnTo>
                <a:close/>
                <a:moveTo>
                  <a:pt x="4020431" y="3817821"/>
                </a:moveTo>
                <a:lnTo>
                  <a:pt x="4020431" y="3821951"/>
                </a:lnTo>
                <a:cubicBezTo>
                  <a:pt x="4025341" y="3822249"/>
                  <a:pt x="4028653" y="3823421"/>
                  <a:pt x="4030365" y="3825467"/>
                </a:cubicBezTo>
                <a:cubicBezTo>
                  <a:pt x="4032076" y="3827514"/>
                  <a:pt x="4032932" y="3832220"/>
                  <a:pt x="4032932" y="3839587"/>
                </a:cubicBezTo>
                <a:lnTo>
                  <a:pt x="4032932" y="3900533"/>
                </a:lnTo>
                <a:cubicBezTo>
                  <a:pt x="4032932" y="3907900"/>
                  <a:pt x="4032188" y="3912439"/>
                  <a:pt x="4030699" y="3914150"/>
                </a:cubicBezTo>
                <a:cubicBezTo>
                  <a:pt x="4028467" y="3916680"/>
                  <a:pt x="4025044" y="3918020"/>
                  <a:pt x="4020431" y="3918169"/>
                </a:cubicBezTo>
                <a:lnTo>
                  <a:pt x="4020431" y="3922187"/>
                </a:lnTo>
                <a:lnTo>
                  <a:pt x="4076799" y="3922187"/>
                </a:lnTo>
                <a:lnTo>
                  <a:pt x="4076799" y="3918169"/>
                </a:lnTo>
                <a:cubicBezTo>
                  <a:pt x="4071813" y="3917871"/>
                  <a:pt x="4068465" y="3916699"/>
                  <a:pt x="4066753" y="3914653"/>
                </a:cubicBezTo>
                <a:cubicBezTo>
                  <a:pt x="4065041" y="3912606"/>
                  <a:pt x="4064186" y="3907900"/>
                  <a:pt x="4064186" y="3900533"/>
                </a:cubicBezTo>
                <a:lnTo>
                  <a:pt x="4064186" y="3817821"/>
                </a:lnTo>
                <a:close/>
                <a:moveTo>
                  <a:pt x="2917874" y="3817821"/>
                </a:moveTo>
                <a:lnTo>
                  <a:pt x="2917874" y="3821951"/>
                </a:lnTo>
                <a:cubicBezTo>
                  <a:pt x="2922488" y="3822547"/>
                  <a:pt x="2925520" y="3823812"/>
                  <a:pt x="2926971" y="3825746"/>
                </a:cubicBezTo>
                <a:cubicBezTo>
                  <a:pt x="2928423" y="3827681"/>
                  <a:pt x="2929148" y="3832592"/>
                  <a:pt x="2929148" y="3840480"/>
                </a:cubicBezTo>
                <a:lnTo>
                  <a:pt x="2929148" y="3881892"/>
                </a:lnTo>
                <a:cubicBezTo>
                  <a:pt x="2929148" y="3893947"/>
                  <a:pt x="2929929" y="3902393"/>
                  <a:pt x="2931492" y="3907230"/>
                </a:cubicBezTo>
                <a:cubicBezTo>
                  <a:pt x="2933055" y="3912067"/>
                  <a:pt x="2936125" y="3916290"/>
                  <a:pt x="2940701" y="3919899"/>
                </a:cubicBezTo>
                <a:cubicBezTo>
                  <a:pt x="2945277" y="3923508"/>
                  <a:pt x="2950505" y="3925312"/>
                  <a:pt x="2956384" y="3925312"/>
                </a:cubicBezTo>
                <a:cubicBezTo>
                  <a:pt x="2962560" y="3925312"/>
                  <a:pt x="2968141" y="3923954"/>
                  <a:pt x="2973127" y="3921238"/>
                </a:cubicBezTo>
                <a:cubicBezTo>
                  <a:pt x="2978112" y="3918522"/>
                  <a:pt x="2983098" y="3914187"/>
                  <a:pt x="2988084" y="3908234"/>
                </a:cubicBezTo>
                <a:lnTo>
                  <a:pt x="2988084" y="3922187"/>
                </a:lnTo>
                <a:lnTo>
                  <a:pt x="3030612" y="3922187"/>
                </a:lnTo>
                <a:lnTo>
                  <a:pt x="3030612" y="3918169"/>
                </a:lnTo>
                <a:cubicBezTo>
                  <a:pt x="3026072" y="3917648"/>
                  <a:pt x="3023058" y="3916401"/>
                  <a:pt x="3021570" y="3914429"/>
                </a:cubicBezTo>
                <a:cubicBezTo>
                  <a:pt x="3020082" y="3912457"/>
                  <a:pt x="3019338" y="3907490"/>
                  <a:pt x="3019338" y="3899528"/>
                </a:cubicBezTo>
                <a:lnTo>
                  <a:pt x="3019338" y="3817821"/>
                </a:lnTo>
                <a:lnTo>
                  <a:pt x="2976810" y="3817821"/>
                </a:lnTo>
                <a:lnTo>
                  <a:pt x="2976810" y="3821951"/>
                </a:lnTo>
                <a:cubicBezTo>
                  <a:pt x="2981424" y="3822547"/>
                  <a:pt x="2984457" y="3823812"/>
                  <a:pt x="2985907" y="3825746"/>
                </a:cubicBezTo>
                <a:cubicBezTo>
                  <a:pt x="2987358" y="3827681"/>
                  <a:pt x="2988084" y="3832592"/>
                  <a:pt x="2988084" y="3840480"/>
                </a:cubicBezTo>
                <a:lnTo>
                  <a:pt x="2988084" y="3896291"/>
                </a:lnTo>
                <a:cubicBezTo>
                  <a:pt x="2983917" y="3902170"/>
                  <a:pt x="2980345" y="3906076"/>
                  <a:pt x="2977368" y="3908011"/>
                </a:cubicBezTo>
                <a:cubicBezTo>
                  <a:pt x="2975210" y="3909425"/>
                  <a:pt x="2972792" y="3910132"/>
                  <a:pt x="2970113" y="3910132"/>
                </a:cubicBezTo>
                <a:cubicBezTo>
                  <a:pt x="2968104" y="3910132"/>
                  <a:pt x="2966336" y="3909574"/>
                  <a:pt x="2964811" y="3908458"/>
                </a:cubicBezTo>
                <a:cubicBezTo>
                  <a:pt x="2963285" y="3907341"/>
                  <a:pt x="2962169" y="3905704"/>
                  <a:pt x="2961462" y="3903546"/>
                </a:cubicBezTo>
                <a:cubicBezTo>
                  <a:pt x="2960755" y="3901388"/>
                  <a:pt x="2960402" y="3896589"/>
                  <a:pt x="2960402" y="3889147"/>
                </a:cubicBezTo>
                <a:lnTo>
                  <a:pt x="2960402" y="3817821"/>
                </a:lnTo>
                <a:close/>
                <a:moveTo>
                  <a:pt x="2667880" y="3817821"/>
                </a:moveTo>
                <a:lnTo>
                  <a:pt x="2667880" y="3821951"/>
                </a:lnTo>
                <a:cubicBezTo>
                  <a:pt x="2672792" y="3822249"/>
                  <a:pt x="2676103" y="3823421"/>
                  <a:pt x="2677814" y="3825467"/>
                </a:cubicBezTo>
                <a:cubicBezTo>
                  <a:pt x="2679525" y="3827514"/>
                  <a:pt x="2680381" y="3832220"/>
                  <a:pt x="2680381" y="3839587"/>
                </a:cubicBezTo>
                <a:lnTo>
                  <a:pt x="2680381" y="3900533"/>
                </a:lnTo>
                <a:cubicBezTo>
                  <a:pt x="2680381" y="3907900"/>
                  <a:pt x="2679637" y="3912439"/>
                  <a:pt x="2678149" y="3914150"/>
                </a:cubicBezTo>
                <a:cubicBezTo>
                  <a:pt x="2675917" y="3916680"/>
                  <a:pt x="2672494" y="3918020"/>
                  <a:pt x="2667880" y="3918169"/>
                </a:cubicBezTo>
                <a:lnTo>
                  <a:pt x="2667880" y="3922187"/>
                </a:lnTo>
                <a:lnTo>
                  <a:pt x="2724249" y="3922187"/>
                </a:lnTo>
                <a:lnTo>
                  <a:pt x="2724249" y="3918169"/>
                </a:lnTo>
                <a:cubicBezTo>
                  <a:pt x="2719263" y="3917871"/>
                  <a:pt x="2715914" y="3916699"/>
                  <a:pt x="2714203" y="3914653"/>
                </a:cubicBezTo>
                <a:cubicBezTo>
                  <a:pt x="2712491" y="3912606"/>
                  <a:pt x="2711636" y="3907900"/>
                  <a:pt x="2711636" y="3900533"/>
                </a:cubicBezTo>
                <a:lnTo>
                  <a:pt x="2711636" y="3817821"/>
                </a:lnTo>
                <a:close/>
                <a:moveTo>
                  <a:pt x="2289224" y="3817821"/>
                </a:moveTo>
                <a:lnTo>
                  <a:pt x="2289224" y="3821951"/>
                </a:lnTo>
                <a:cubicBezTo>
                  <a:pt x="2293837" y="3822547"/>
                  <a:pt x="2296870" y="3823812"/>
                  <a:pt x="2298321" y="3825746"/>
                </a:cubicBezTo>
                <a:cubicBezTo>
                  <a:pt x="2299772" y="3827681"/>
                  <a:pt x="2300498" y="3832592"/>
                  <a:pt x="2300498" y="3840480"/>
                </a:cubicBezTo>
                <a:lnTo>
                  <a:pt x="2300498" y="3881892"/>
                </a:lnTo>
                <a:cubicBezTo>
                  <a:pt x="2300498" y="3893947"/>
                  <a:pt x="2301279" y="3902393"/>
                  <a:pt x="2302842" y="3907230"/>
                </a:cubicBezTo>
                <a:cubicBezTo>
                  <a:pt x="2304404" y="3912067"/>
                  <a:pt x="2307474" y="3916290"/>
                  <a:pt x="2312050" y="3919899"/>
                </a:cubicBezTo>
                <a:cubicBezTo>
                  <a:pt x="2316627" y="3923508"/>
                  <a:pt x="2321854" y="3925312"/>
                  <a:pt x="2327733" y="3925312"/>
                </a:cubicBezTo>
                <a:cubicBezTo>
                  <a:pt x="2333910" y="3925312"/>
                  <a:pt x="2339490" y="3923954"/>
                  <a:pt x="2344477" y="3921238"/>
                </a:cubicBezTo>
                <a:cubicBezTo>
                  <a:pt x="2349462" y="3918522"/>
                  <a:pt x="2354448" y="3914187"/>
                  <a:pt x="2359433" y="3908234"/>
                </a:cubicBezTo>
                <a:lnTo>
                  <a:pt x="2359433" y="3922187"/>
                </a:lnTo>
                <a:lnTo>
                  <a:pt x="2401961" y="3922187"/>
                </a:lnTo>
                <a:lnTo>
                  <a:pt x="2401961" y="3918169"/>
                </a:lnTo>
                <a:cubicBezTo>
                  <a:pt x="2397422" y="3917648"/>
                  <a:pt x="2394408" y="3916401"/>
                  <a:pt x="2392920" y="3914429"/>
                </a:cubicBezTo>
                <a:cubicBezTo>
                  <a:pt x="2391432" y="3912457"/>
                  <a:pt x="2390688" y="3907490"/>
                  <a:pt x="2390688" y="3899528"/>
                </a:cubicBezTo>
                <a:lnTo>
                  <a:pt x="2390688" y="3817821"/>
                </a:lnTo>
                <a:lnTo>
                  <a:pt x="2348160" y="3817821"/>
                </a:lnTo>
                <a:lnTo>
                  <a:pt x="2348160" y="3821951"/>
                </a:lnTo>
                <a:cubicBezTo>
                  <a:pt x="2352773" y="3822547"/>
                  <a:pt x="2355806" y="3823812"/>
                  <a:pt x="2357257" y="3825746"/>
                </a:cubicBezTo>
                <a:cubicBezTo>
                  <a:pt x="2358708" y="3827681"/>
                  <a:pt x="2359433" y="3832592"/>
                  <a:pt x="2359433" y="3840480"/>
                </a:cubicBezTo>
                <a:lnTo>
                  <a:pt x="2359433" y="3896291"/>
                </a:lnTo>
                <a:cubicBezTo>
                  <a:pt x="2355267" y="3902170"/>
                  <a:pt x="2351694" y="3906076"/>
                  <a:pt x="2348718" y="3908011"/>
                </a:cubicBezTo>
                <a:cubicBezTo>
                  <a:pt x="2346560" y="3909425"/>
                  <a:pt x="2344142" y="3910132"/>
                  <a:pt x="2341462" y="3910132"/>
                </a:cubicBezTo>
                <a:cubicBezTo>
                  <a:pt x="2339453" y="3910132"/>
                  <a:pt x="2337686" y="3909574"/>
                  <a:pt x="2336161" y="3908458"/>
                </a:cubicBezTo>
                <a:cubicBezTo>
                  <a:pt x="2334635" y="3907341"/>
                  <a:pt x="2333519" y="3905704"/>
                  <a:pt x="2332812" y="3903546"/>
                </a:cubicBezTo>
                <a:cubicBezTo>
                  <a:pt x="2332105" y="3901388"/>
                  <a:pt x="2331751" y="3896589"/>
                  <a:pt x="2331751" y="3889147"/>
                </a:cubicBezTo>
                <a:lnTo>
                  <a:pt x="2331751" y="3817821"/>
                </a:lnTo>
                <a:close/>
                <a:moveTo>
                  <a:pt x="1441499" y="3817821"/>
                </a:moveTo>
                <a:lnTo>
                  <a:pt x="1441499" y="3821951"/>
                </a:lnTo>
                <a:cubicBezTo>
                  <a:pt x="1446113" y="3822547"/>
                  <a:pt x="1449145" y="3823812"/>
                  <a:pt x="1450596" y="3825746"/>
                </a:cubicBezTo>
                <a:cubicBezTo>
                  <a:pt x="1452047" y="3827681"/>
                  <a:pt x="1452773" y="3832592"/>
                  <a:pt x="1452773" y="3840480"/>
                </a:cubicBezTo>
                <a:lnTo>
                  <a:pt x="1452773" y="3881892"/>
                </a:lnTo>
                <a:cubicBezTo>
                  <a:pt x="1452773" y="3893947"/>
                  <a:pt x="1453554" y="3902393"/>
                  <a:pt x="1455117" y="3907230"/>
                </a:cubicBezTo>
                <a:cubicBezTo>
                  <a:pt x="1456680" y="3912067"/>
                  <a:pt x="1459749" y="3916290"/>
                  <a:pt x="1464326" y="3919899"/>
                </a:cubicBezTo>
                <a:cubicBezTo>
                  <a:pt x="1468902" y="3923508"/>
                  <a:pt x="1474129" y="3925312"/>
                  <a:pt x="1480008" y="3925312"/>
                </a:cubicBezTo>
                <a:cubicBezTo>
                  <a:pt x="1486185" y="3925312"/>
                  <a:pt x="1491766" y="3923954"/>
                  <a:pt x="1496751" y="3921238"/>
                </a:cubicBezTo>
                <a:cubicBezTo>
                  <a:pt x="1501737" y="3918522"/>
                  <a:pt x="1506723" y="3914187"/>
                  <a:pt x="1511709" y="3908234"/>
                </a:cubicBezTo>
                <a:lnTo>
                  <a:pt x="1511709" y="3922187"/>
                </a:lnTo>
                <a:lnTo>
                  <a:pt x="1554236" y="3922187"/>
                </a:lnTo>
                <a:lnTo>
                  <a:pt x="1554236" y="3918169"/>
                </a:lnTo>
                <a:cubicBezTo>
                  <a:pt x="1549697" y="3917648"/>
                  <a:pt x="1546684" y="3916401"/>
                  <a:pt x="1545195" y="3914429"/>
                </a:cubicBezTo>
                <a:cubicBezTo>
                  <a:pt x="1543707" y="3912457"/>
                  <a:pt x="1542963" y="3907490"/>
                  <a:pt x="1542963" y="3899528"/>
                </a:cubicBezTo>
                <a:lnTo>
                  <a:pt x="1542963" y="3817821"/>
                </a:lnTo>
                <a:lnTo>
                  <a:pt x="1500435" y="3817821"/>
                </a:lnTo>
                <a:lnTo>
                  <a:pt x="1500435" y="3821951"/>
                </a:lnTo>
                <a:cubicBezTo>
                  <a:pt x="1505049" y="3822547"/>
                  <a:pt x="1508081" y="3823812"/>
                  <a:pt x="1509532" y="3825746"/>
                </a:cubicBezTo>
                <a:cubicBezTo>
                  <a:pt x="1510983" y="3827681"/>
                  <a:pt x="1511709" y="3832592"/>
                  <a:pt x="1511709" y="3840480"/>
                </a:cubicBezTo>
                <a:lnTo>
                  <a:pt x="1511709" y="3896291"/>
                </a:lnTo>
                <a:cubicBezTo>
                  <a:pt x="1507541" y="3902170"/>
                  <a:pt x="1503970" y="3906076"/>
                  <a:pt x="1500993" y="3908011"/>
                </a:cubicBezTo>
                <a:cubicBezTo>
                  <a:pt x="1498835" y="3909425"/>
                  <a:pt x="1496417" y="3910132"/>
                  <a:pt x="1493738" y="3910132"/>
                </a:cubicBezTo>
                <a:cubicBezTo>
                  <a:pt x="1491728" y="3910132"/>
                  <a:pt x="1489961" y="3909574"/>
                  <a:pt x="1488436" y="3908458"/>
                </a:cubicBezTo>
                <a:cubicBezTo>
                  <a:pt x="1486910" y="3907341"/>
                  <a:pt x="1485794" y="3905704"/>
                  <a:pt x="1485087" y="3903546"/>
                </a:cubicBezTo>
                <a:cubicBezTo>
                  <a:pt x="1484380" y="3901388"/>
                  <a:pt x="1484027" y="3896589"/>
                  <a:pt x="1484027" y="3889147"/>
                </a:cubicBezTo>
                <a:lnTo>
                  <a:pt x="1484027" y="3817821"/>
                </a:lnTo>
                <a:close/>
                <a:moveTo>
                  <a:pt x="1112515" y="3817821"/>
                </a:moveTo>
                <a:lnTo>
                  <a:pt x="1112515" y="3821951"/>
                </a:lnTo>
                <a:cubicBezTo>
                  <a:pt x="1116310" y="3822993"/>
                  <a:pt x="1119137" y="3824705"/>
                  <a:pt x="1120998" y="3827086"/>
                </a:cubicBezTo>
                <a:cubicBezTo>
                  <a:pt x="1123900" y="3830583"/>
                  <a:pt x="1127435" y="3838099"/>
                  <a:pt x="1131602" y="3849633"/>
                </a:cubicBezTo>
                <a:lnTo>
                  <a:pt x="1159395" y="3925312"/>
                </a:lnTo>
                <a:lnTo>
                  <a:pt x="1165200" y="3925312"/>
                </a:lnTo>
                <a:lnTo>
                  <a:pt x="1193216" y="3848740"/>
                </a:lnTo>
                <a:lnTo>
                  <a:pt x="1221791" y="3925312"/>
                </a:lnTo>
                <a:lnTo>
                  <a:pt x="1228154" y="3925312"/>
                </a:lnTo>
                <a:lnTo>
                  <a:pt x="1257398" y="3842378"/>
                </a:lnTo>
                <a:cubicBezTo>
                  <a:pt x="1260599" y="3833151"/>
                  <a:pt x="1263203" y="3827551"/>
                  <a:pt x="1265212" y="3825579"/>
                </a:cubicBezTo>
                <a:cubicBezTo>
                  <a:pt x="1267221" y="3823607"/>
                  <a:pt x="1269938" y="3822398"/>
                  <a:pt x="1273360" y="3821951"/>
                </a:cubicBezTo>
                <a:lnTo>
                  <a:pt x="1273360" y="3817821"/>
                </a:lnTo>
                <a:lnTo>
                  <a:pt x="1242442" y="3817821"/>
                </a:lnTo>
                <a:lnTo>
                  <a:pt x="1242442" y="3821951"/>
                </a:lnTo>
                <a:cubicBezTo>
                  <a:pt x="1246534" y="3822249"/>
                  <a:pt x="1249287" y="3823067"/>
                  <a:pt x="1250701" y="3824407"/>
                </a:cubicBezTo>
                <a:cubicBezTo>
                  <a:pt x="1252115" y="3825746"/>
                  <a:pt x="1252822" y="3827867"/>
                  <a:pt x="1252822" y="3830769"/>
                </a:cubicBezTo>
                <a:cubicBezTo>
                  <a:pt x="1252822" y="3832704"/>
                  <a:pt x="1251855" y="3836350"/>
                  <a:pt x="1249920" y="3841708"/>
                </a:cubicBezTo>
                <a:lnTo>
                  <a:pt x="1236526" y="3879213"/>
                </a:lnTo>
                <a:lnTo>
                  <a:pt x="1221791" y="3838471"/>
                </a:lnTo>
                <a:cubicBezTo>
                  <a:pt x="1219634" y="3832890"/>
                  <a:pt x="1218555" y="3829281"/>
                  <a:pt x="1218555" y="3827644"/>
                </a:cubicBezTo>
                <a:cubicBezTo>
                  <a:pt x="1218555" y="3825932"/>
                  <a:pt x="1219113" y="3824612"/>
                  <a:pt x="1220229" y="3823681"/>
                </a:cubicBezTo>
                <a:cubicBezTo>
                  <a:pt x="1221345" y="3822751"/>
                  <a:pt x="1223987" y="3822175"/>
                  <a:pt x="1228154" y="3821951"/>
                </a:cubicBezTo>
                <a:lnTo>
                  <a:pt x="1228154" y="3817821"/>
                </a:lnTo>
                <a:lnTo>
                  <a:pt x="1174687" y="3817821"/>
                </a:lnTo>
                <a:lnTo>
                  <a:pt x="1174687" y="3821951"/>
                </a:lnTo>
                <a:cubicBezTo>
                  <a:pt x="1178185" y="3822547"/>
                  <a:pt x="1180771" y="3823607"/>
                  <a:pt x="1182445" y="3825132"/>
                </a:cubicBezTo>
                <a:cubicBezTo>
                  <a:pt x="1184119" y="3826658"/>
                  <a:pt x="1186073" y="3830211"/>
                  <a:pt x="1188305" y="3835792"/>
                </a:cubicBezTo>
                <a:lnTo>
                  <a:pt x="1189421" y="3838471"/>
                </a:lnTo>
                <a:lnTo>
                  <a:pt x="1174687" y="3879213"/>
                </a:lnTo>
                <a:lnTo>
                  <a:pt x="1159395" y="3838471"/>
                </a:lnTo>
                <a:cubicBezTo>
                  <a:pt x="1157014" y="3832146"/>
                  <a:pt x="1155823" y="3828351"/>
                  <a:pt x="1155823" y="3827086"/>
                </a:cubicBezTo>
                <a:cubicBezTo>
                  <a:pt x="1155823" y="3825746"/>
                  <a:pt x="1156493" y="3824556"/>
                  <a:pt x="1157833" y="3823514"/>
                </a:cubicBezTo>
                <a:cubicBezTo>
                  <a:pt x="1159172" y="3822472"/>
                  <a:pt x="1161628" y="3821951"/>
                  <a:pt x="1165200" y="3821951"/>
                </a:cubicBezTo>
                <a:lnTo>
                  <a:pt x="1165200" y="3817821"/>
                </a:lnTo>
                <a:close/>
                <a:moveTo>
                  <a:pt x="950589" y="3817821"/>
                </a:moveTo>
                <a:lnTo>
                  <a:pt x="950589" y="3821951"/>
                </a:lnTo>
                <a:cubicBezTo>
                  <a:pt x="954385" y="3822993"/>
                  <a:pt x="957212" y="3824705"/>
                  <a:pt x="959073" y="3827086"/>
                </a:cubicBezTo>
                <a:cubicBezTo>
                  <a:pt x="961975" y="3830583"/>
                  <a:pt x="965510" y="3838099"/>
                  <a:pt x="969677" y="3849633"/>
                </a:cubicBezTo>
                <a:lnTo>
                  <a:pt x="997470" y="3925312"/>
                </a:lnTo>
                <a:lnTo>
                  <a:pt x="1003275" y="3925312"/>
                </a:lnTo>
                <a:lnTo>
                  <a:pt x="1031291" y="3848740"/>
                </a:lnTo>
                <a:lnTo>
                  <a:pt x="1059867" y="3925312"/>
                </a:lnTo>
                <a:lnTo>
                  <a:pt x="1066229" y="3925312"/>
                </a:lnTo>
                <a:lnTo>
                  <a:pt x="1095474" y="3842378"/>
                </a:lnTo>
                <a:cubicBezTo>
                  <a:pt x="1098673" y="3833151"/>
                  <a:pt x="1101278" y="3827551"/>
                  <a:pt x="1103287" y="3825579"/>
                </a:cubicBezTo>
                <a:cubicBezTo>
                  <a:pt x="1105296" y="3823607"/>
                  <a:pt x="1108012" y="3822398"/>
                  <a:pt x="1111436" y="3821951"/>
                </a:cubicBezTo>
                <a:lnTo>
                  <a:pt x="1111436" y="3817821"/>
                </a:lnTo>
                <a:lnTo>
                  <a:pt x="1080517" y="3817821"/>
                </a:lnTo>
                <a:lnTo>
                  <a:pt x="1080517" y="3821951"/>
                </a:lnTo>
                <a:cubicBezTo>
                  <a:pt x="1084609" y="3822249"/>
                  <a:pt x="1087363" y="3823067"/>
                  <a:pt x="1088776" y="3824407"/>
                </a:cubicBezTo>
                <a:cubicBezTo>
                  <a:pt x="1090190" y="3825746"/>
                  <a:pt x="1090897" y="3827867"/>
                  <a:pt x="1090897" y="3830769"/>
                </a:cubicBezTo>
                <a:cubicBezTo>
                  <a:pt x="1090897" y="3832704"/>
                  <a:pt x="1089930" y="3836350"/>
                  <a:pt x="1087995" y="3841708"/>
                </a:cubicBezTo>
                <a:lnTo>
                  <a:pt x="1074601" y="3879213"/>
                </a:lnTo>
                <a:lnTo>
                  <a:pt x="1059867" y="3838471"/>
                </a:lnTo>
                <a:cubicBezTo>
                  <a:pt x="1057708" y="3832890"/>
                  <a:pt x="1056630" y="3829281"/>
                  <a:pt x="1056630" y="3827644"/>
                </a:cubicBezTo>
                <a:cubicBezTo>
                  <a:pt x="1056630" y="3825932"/>
                  <a:pt x="1057188" y="3824612"/>
                  <a:pt x="1058304" y="3823681"/>
                </a:cubicBezTo>
                <a:cubicBezTo>
                  <a:pt x="1059420" y="3822751"/>
                  <a:pt x="1062062" y="3822175"/>
                  <a:pt x="1066229" y="3821951"/>
                </a:cubicBezTo>
                <a:lnTo>
                  <a:pt x="1066229" y="3817821"/>
                </a:lnTo>
                <a:lnTo>
                  <a:pt x="1012762" y="3817821"/>
                </a:lnTo>
                <a:lnTo>
                  <a:pt x="1012762" y="3821951"/>
                </a:lnTo>
                <a:cubicBezTo>
                  <a:pt x="1016260" y="3822547"/>
                  <a:pt x="1018846" y="3823607"/>
                  <a:pt x="1020520" y="3825132"/>
                </a:cubicBezTo>
                <a:cubicBezTo>
                  <a:pt x="1022194" y="3826658"/>
                  <a:pt x="1024148" y="3830211"/>
                  <a:pt x="1026380" y="3835792"/>
                </a:cubicBezTo>
                <a:lnTo>
                  <a:pt x="1027496" y="3838471"/>
                </a:lnTo>
                <a:lnTo>
                  <a:pt x="1012762" y="3879213"/>
                </a:lnTo>
                <a:lnTo>
                  <a:pt x="997470" y="3838471"/>
                </a:lnTo>
                <a:cubicBezTo>
                  <a:pt x="995089" y="3832146"/>
                  <a:pt x="993898" y="3828351"/>
                  <a:pt x="993898" y="3827086"/>
                </a:cubicBezTo>
                <a:cubicBezTo>
                  <a:pt x="993898" y="3825746"/>
                  <a:pt x="994568" y="3824556"/>
                  <a:pt x="995908" y="3823514"/>
                </a:cubicBezTo>
                <a:cubicBezTo>
                  <a:pt x="997247" y="3822472"/>
                  <a:pt x="999703" y="3821951"/>
                  <a:pt x="1003275" y="3821951"/>
                </a:cubicBezTo>
                <a:lnTo>
                  <a:pt x="1003275" y="3817821"/>
                </a:lnTo>
                <a:close/>
                <a:moveTo>
                  <a:pt x="788665" y="3817821"/>
                </a:moveTo>
                <a:lnTo>
                  <a:pt x="788665" y="3821951"/>
                </a:lnTo>
                <a:cubicBezTo>
                  <a:pt x="792460" y="3822993"/>
                  <a:pt x="795287" y="3824705"/>
                  <a:pt x="797148" y="3827086"/>
                </a:cubicBezTo>
                <a:cubicBezTo>
                  <a:pt x="800050" y="3830583"/>
                  <a:pt x="803585" y="3838099"/>
                  <a:pt x="807752" y="3849633"/>
                </a:cubicBezTo>
                <a:lnTo>
                  <a:pt x="835545" y="3925312"/>
                </a:lnTo>
                <a:lnTo>
                  <a:pt x="841350" y="3925312"/>
                </a:lnTo>
                <a:lnTo>
                  <a:pt x="869367" y="3848740"/>
                </a:lnTo>
                <a:lnTo>
                  <a:pt x="897942" y="3925312"/>
                </a:lnTo>
                <a:lnTo>
                  <a:pt x="904304" y="3925312"/>
                </a:lnTo>
                <a:lnTo>
                  <a:pt x="933549" y="3842378"/>
                </a:lnTo>
                <a:cubicBezTo>
                  <a:pt x="936748" y="3833151"/>
                  <a:pt x="939353" y="3827551"/>
                  <a:pt x="941362" y="3825579"/>
                </a:cubicBezTo>
                <a:cubicBezTo>
                  <a:pt x="943371" y="3823607"/>
                  <a:pt x="946087" y="3822398"/>
                  <a:pt x="949510" y="3821951"/>
                </a:cubicBezTo>
                <a:lnTo>
                  <a:pt x="949510" y="3817821"/>
                </a:lnTo>
                <a:lnTo>
                  <a:pt x="918591" y="3817821"/>
                </a:lnTo>
                <a:lnTo>
                  <a:pt x="918591" y="3821951"/>
                </a:lnTo>
                <a:cubicBezTo>
                  <a:pt x="922684" y="3822249"/>
                  <a:pt x="925437" y="3823067"/>
                  <a:pt x="926851" y="3824407"/>
                </a:cubicBezTo>
                <a:cubicBezTo>
                  <a:pt x="928265" y="3825746"/>
                  <a:pt x="928972" y="3827867"/>
                  <a:pt x="928972" y="3830769"/>
                </a:cubicBezTo>
                <a:cubicBezTo>
                  <a:pt x="928972" y="3832704"/>
                  <a:pt x="928005" y="3836350"/>
                  <a:pt x="926070" y="3841708"/>
                </a:cubicBezTo>
                <a:lnTo>
                  <a:pt x="912676" y="3879213"/>
                </a:lnTo>
                <a:lnTo>
                  <a:pt x="897942" y="3838471"/>
                </a:lnTo>
                <a:cubicBezTo>
                  <a:pt x="895784" y="3832890"/>
                  <a:pt x="894705" y="3829281"/>
                  <a:pt x="894705" y="3827644"/>
                </a:cubicBezTo>
                <a:cubicBezTo>
                  <a:pt x="894705" y="3825932"/>
                  <a:pt x="895263" y="3824612"/>
                  <a:pt x="896379" y="3823681"/>
                </a:cubicBezTo>
                <a:cubicBezTo>
                  <a:pt x="897495" y="3822751"/>
                  <a:pt x="900137" y="3822175"/>
                  <a:pt x="904304" y="3821951"/>
                </a:cubicBezTo>
                <a:lnTo>
                  <a:pt x="904304" y="3817821"/>
                </a:lnTo>
                <a:lnTo>
                  <a:pt x="850837" y="3817821"/>
                </a:lnTo>
                <a:lnTo>
                  <a:pt x="850837" y="3821951"/>
                </a:lnTo>
                <a:cubicBezTo>
                  <a:pt x="854335" y="3822547"/>
                  <a:pt x="856921" y="3823607"/>
                  <a:pt x="858595" y="3825132"/>
                </a:cubicBezTo>
                <a:cubicBezTo>
                  <a:pt x="860269" y="3826658"/>
                  <a:pt x="862223" y="3830211"/>
                  <a:pt x="864455" y="3835792"/>
                </a:cubicBezTo>
                <a:lnTo>
                  <a:pt x="865571" y="3838471"/>
                </a:lnTo>
                <a:lnTo>
                  <a:pt x="850837" y="3879213"/>
                </a:lnTo>
                <a:lnTo>
                  <a:pt x="835545" y="3838471"/>
                </a:lnTo>
                <a:cubicBezTo>
                  <a:pt x="833164" y="3832146"/>
                  <a:pt x="831974" y="3828351"/>
                  <a:pt x="831974" y="3827086"/>
                </a:cubicBezTo>
                <a:cubicBezTo>
                  <a:pt x="831974" y="3825746"/>
                  <a:pt x="832643" y="3824556"/>
                  <a:pt x="833983" y="3823514"/>
                </a:cubicBezTo>
                <a:cubicBezTo>
                  <a:pt x="835322" y="3822472"/>
                  <a:pt x="837778" y="3821951"/>
                  <a:pt x="841350" y="3821951"/>
                </a:cubicBezTo>
                <a:lnTo>
                  <a:pt x="841350" y="3817821"/>
                </a:lnTo>
                <a:close/>
                <a:moveTo>
                  <a:pt x="615391" y="3814808"/>
                </a:moveTo>
                <a:cubicBezTo>
                  <a:pt x="610257" y="3814808"/>
                  <a:pt x="605885" y="3816612"/>
                  <a:pt x="602276" y="3820221"/>
                </a:cubicBezTo>
                <a:cubicBezTo>
                  <a:pt x="598667" y="3823830"/>
                  <a:pt x="596862" y="3828202"/>
                  <a:pt x="596862" y="3833337"/>
                </a:cubicBezTo>
                <a:cubicBezTo>
                  <a:pt x="596862" y="3838471"/>
                  <a:pt x="598667" y="3842843"/>
                  <a:pt x="602276" y="3846452"/>
                </a:cubicBezTo>
                <a:cubicBezTo>
                  <a:pt x="605885" y="3850061"/>
                  <a:pt x="610257" y="3851866"/>
                  <a:pt x="615391" y="3851866"/>
                </a:cubicBezTo>
                <a:cubicBezTo>
                  <a:pt x="620526" y="3851866"/>
                  <a:pt x="624898" y="3850061"/>
                  <a:pt x="628507" y="3846452"/>
                </a:cubicBezTo>
                <a:cubicBezTo>
                  <a:pt x="632116" y="3842843"/>
                  <a:pt x="633921" y="3838471"/>
                  <a:pt x="633921" y="3833337"/>
                </a:cubicBezTo>
                <a:cubicBezTo>
                  <a:pt x="633921" y="3828202"/>
                  <a:pt x="632116" y="3823830"/>
                  <a:pt x="628507" y="3820221"/>
                </a:cubicBezTo>
                <a:cubicBezTo>
                  <a:pt x="624898" y="3816612"/>
                  <a:pt x="620526" y="3814808"/>
                  <a:pt x="615391" y="3814808"/>
                </a:cubicBezTo>
                <a:close/>
                <a:moveTo>
                  <a:pt x="7409951" y="3814696"/>
                </a:moveTo>
                <a:cubicBezTo>
                  <a:pt x="7399459" y="3814696"/>
                  <a:pt x="7391441" y="3817952"/>
                  <a:pt x="7385897" y="3824463"/>
                </a:cubicBezTo>
                <a:cubicBezTo>
                  <a:pt x="7380353" y="3830974"/>
                  <a:pt x="7377581" y="3838248"/>
                  <a:pt x="7377581" y="3846285"/>
                </a:cubicBezTo>
                <a:cubicBezTo>
                  <a:pt x="7377581" y="3853652"/>
                  <a:pt x="7380037" y="3860386"/>
                  <a:pt x="7384948" y="3866488"/>
                </a:cubicBezTo>
                <a:cubicBezTo>
                  <a:pt x="7388297" y="3870655"/>
                  <a:pt x="7395664" y="3876683"/>
                  <a:pt x="7407049" y="3884571"/>
                </a:cubicBezTo>
                <a:cubicBezTo>
                  <a:pt x="7414788" y="3889854"/>
                  <a:pt x="7419774" y="3893798"/>
                  <a:pt x="7422007" y="3896403"/>
                </a:cubicBezTo>
                <a:cubicBezTo>
                  <a:pt x="7424239" y="3899007"/>
                  <a:pt x="7425355" y="3902095"/>
                  <a:pt x="7425355" y="3905667"/>
                </a:cubicBezTo>
                <a:cubicBezTo>
                  <a:pt x="7425355" y="3908792"/>
                  <a:pt x="7424220" y="3911453"/>
                  <a:pt x="7421951" y="3913648"/>
                </a:cubicBezTo>
                <a:cubicBezTo>
                  <a:pt x="7419681" y="3915843"/>
                  <a:pt x="7416760" y="3916941"/>
                  <a:pt x="7413188" y="3916941"/>
                </a:cubicBezTo>
                <a:cubicBezTo>
                  <a:pt x="7407979" y="3916941"/>
                  <a:pt x="7402454" y="3914485"/>
                  <a:pt x="7396613" y="3909574"/>
                </a:cubicBezTo>
                <a:cubicBezTo>
                  <a:pt x="7390771" y="3904662"/>
                  <a:pt x="7386176" y="3897296"/>
                  <a:pt x="7382828" y="3887473"/>
                </a:cubicBezTo>
                <a:lnTo>
                  <a:pt x="7379032" y="3887473"/>
                </a:lnTo>
                <a:lnTo>
                  <a:pt x="7380818" y="3924978"/>
                </a:lnTo>
                <a:lnTo>
                  <a:pt x="7384502" y="3924978"/>
                </a:lnTo>
                <a:cubicBezTo>
                  <a:pt x="7386139" y="3921257"/>
                  <a:pt x="7388185" y="3919396"/>
                  <a:pt x="7390641" y="3919396"/>
                </a:cubicBezTo>
                <a:cubicBezTo>
                  <a:pt x="7391460" y="3919396"/>
                  <a:pt x="7392985" y="3919806"/>
                  <a:pt x="7395217" y="3920624"/>
                </a:cubicBezTo>
                <a:cubicBezTo>
                  <a:pt x="7403552" y="3923750"/>
                  <a:pt x="7410212" y="3925312"/>
                  <a:pt x="7415198" y="3925312"/>
                </a:cubicBezTo>
                <a:cubicBezTo>
                  <a:pt x="7421597" y="3925312"/>
                  <a:pt x="7427439" y="3923824"/>
                  <a:pt x="7432722" y="3920848"/>
                </a:cubicBezTo>
                <a:cubicBezTo>
                  <a:pt x="7438006" y="3917871"/>
                  <a:pt x="7442098" y="3913592"/>
                  <a:pt x="7445000" y="3908011"/>
                </a:cubicBezTo>
                <a:cubicBezTo>
                  <a:pt x="7447903" y="3902430"/>
                  <a:pt x="7449354" y="3896737"/>
                  <a:pt x="7449354" y="3890933"/>
                </a:cubicBezTo>
                <a:cubicBezTo>
                  <a:pt x="7449354" y="3884533"/>
                  <a:pt x="7447624" y="3878748"/>
                  <a:pt x="7444163" y="3873576"/>
                </a:cubicBezTo>
                <a:cubicBezTo>
                  <a:pt x="7440703" y="3868404"/>
                  <a:pt x="7433503" y="3862116"/>
                  <a:pt x="7422565" y="3854712"/>
                </a:cubicBezTo>
                <a:cubicBezTo>
                  <a:pt x="7411626" y="3847308"/>
                  <a:pt x="7404966" y="3842080"/>
                  <a:pt x="7402584" y="3839029"/>
                </a:cubicBezTo>
                <a:cubicBezTo>
                  <a:pt x="7401096" y="3837169"/>
                  <a:pt x="7400352" y="3835234"/>
                  <a:pt x="7400352" y="3833225"/>
                </a:cubicBezTo>
                <a:cubicBezTo>
                  <a:pt x="7400352" y="3830546"/>
                  <a:pt x="7401431" y="3828183"/>
                  <a:pt x="7403589" y="3826137"/>
                </a:cubicBezTo>
                <a:cubicBezTo>
                  <a:pt x="7405747" y="3824091"/>
                  <a:pt x="7408352" y="3823067"/>
                  <a:pt x="7411403" y="3823067"/>
                </a:cubicBezTo>
                <a:cubicBezTo>
                  <a:pt x="7416239" y="3823067"/>
                  <a:pt x="7421095" y="3825002"/>
                  <a:pt x="7425969" y="3828872"/>
                </a:cubicBezTo>
                <a:cubicBezTo>
                  <a:pt x="7430843" y="3832741"/>
                  <a:pt x="7435550" y="3839959"/>
                  <a:pt x="7440089" y="3850526"/>
                </a:cubicBezTo>
                <a:lnTo>
                  <a:pt x="7443884" y="3850526"/>
                </a:lnTo>
                <a:lnTo>
                  <a:pt x="7442210" y="3814919"/>
                </a:lnTo>
                <a:lnTo>
                  <a:pt x="7438415" y="3814919"/>
                </a:lnTo>
                <a:cubicBezTo>
                  <a:pt x="7436629" y="3817524"/>
                  <a:pt x="7435327" y="3819105"/>
                  <a:pt x="7434508" y="3819663"/>
                </a:cubicBezTo>
                <a:cubicBezTo>
                  <a:pt x="7433690" y="3820221"/>
                  <a:pt x="7432611" y="3820500"/>
                  <a:pt x="7431271" y="3820500"/>
                </a:cubicBezTo>
                <a:cubicBezTo>
                  <a:pt x="7430006" y="3820500"/>
                  <a:pt x="7428369" y="3819942"/>
                  <a:pt x="7426360" y="3818826"/>
                </a:cubicBezTo>
                <a:cubicBezTo>
                  <a:pt x="7421076" y="3816073"/>
                  <a:pt x="7415607" y="3814696"/>
                  <a:pt x="7409951" y="3814696"/>
                </a:cubicBezTo>
                <a:close/>
                <a:moveTo>
                  <a:pt x="7321734" y="3814696"/>
                </a:moveTo>
                <a:cubicBezTo>
                  <a:pt x="7315334" y="3814696"/>
                  <a:pt x="7309418" y="3816445"/>
                  <a:pt x="7303986" y="3819942"/>
                </a:cubicBezTo>
                <a:cubicBezTo>
                  <a:pt x="7300191" y="3822323"/>
                  <a:pt x="7296470" y="3826193"/>
                  <a:pt x="7292824" y="3831551"/>
                </a:cubicBezTo>
                <a:lnTo>
                  <a:pt x="7292824" y="3817821"/>
                </a:lnTo>
                <a:lnTo>
                  <a:pt x="7249068" y="3817821"/>
                </a:lnTo>
                <a:lnTo>
                  <a:pt x="7249068" y="3821951"/>
                </a:lnTo>
                <a:cubicBezTo>
                  <a:pt x="7253980" y="3822249"/>
                  <a:pt x="7257291" y="3823421"/>
                  <a:pt x="7259003" y="3825467"/>
                </a:cubicBezTo>
                <a:cubicBezTo>
                  <a:pt x="7260714" y="3827514"/>
                  <a:pt x="7261570" y="3832220"/>
                  <a:pt x="7261570" y="3839587"/>
                </a:cubicBezTo>
                <a:lnTo>
                  <a:pt x="7261570" y="3949757"/>
                </a:lnTo>
                <a:cubicBezTo>
                  <a:pt x="7261570" y="3956901"/>
                  <a:pt x="7260826" y="3961329"/>
                  <a:pt x="7259337" y="3963040"/>
                </a:cubicBezTo>
                <a:cubicBezTo>
                  <a:pt x="7257105" y="3965496"/>
                  <a:pt x="7253682" y="3966798"/>
                  <a:pt x="7249068" y="3966947"/>
                </a:cubicBezTo>
                <a:lnTo>
                  <a:pt x="7249068" y="3971077"/>
                </a:lnTo>
                <a:lnTo>
                  <a:pt x="7308562" y="3971077"/>
                </a:lnTo>
                <a:lnTo>
                  <a:pt x="7308562" y="3966947"/>
                </a:lnTo>
                <a:cubicBezTo>
                  <a:pt x="7303353" y="3966947"/>
                  <a:pt x="7299856" y="3966501"/>
                  <a:pt x="7298070" y="3965608"/>
                </a:cubicBezTo>
                <a:cubicBezTo>
                  <a:pt x="7296284" y="3964715"/>
                  <a:pt x="7294963" y="3963301"/>
                  <a:pt x="7294107" y="3961366"/>
                </a:cubicBezTo>
                <a:cubicBezTo>
                  <a:pt x="7293252" y="3959431"/>
                  <a:pt x="7292824" y="3955785"/>
                  <a:pt x="7292824" y="3950427"/>
                </a:cubicBezTo>
                <a:lnTo>
                  <a:pt x="7292824" y="3911583"/>
                </a:lnTo>
                <a:cubicBezTo>
                  <a:pt x="7296916" y="3916271"/>
                  <a:pt x="7300823" y="3919583"/>
                  <a:pt x="7304544" y="3921517"/>
                </a:cubicBezTo>
                <a:cubicBezTo>
                  <a:pt x="7309530" y="3924047"/>
                  <a:pt x="7314887" y="3925312"/>
                  <a:pt x="7320617" y="3925312"/>
                </a:cubicBezTo>
                <a:cubicBezTo>
                  <a:pt x="7328505" y="3925312"/>
                  <a:pt x="7335668" y="3923024"/>
                  <a:pt x="7342104" y="3918448"/>
                </a:cubicBezTo>
                <a:cubicBezTo>
                  <a:pt x="7348541" y="3913871"/>
                  <a:pt x="7353453" y="3907211"/>
                  <a:pt x="7356838" y="3898468"/>
                </a:cubicBezTo>
                <a:cubicBezTo>
                  <a:pt x="7360224" y="3889724"/>
                  <a:pt x="7361917" y="3880069"/>
                  <a:pt x="7361917" y="3869502"/>
                </a:cubicBezTo>
                <a:cubicBezTo>
                  <a:pt x="7361917" y="3859679"/>
                  <a:pt x="7360280" y="3850508"/>
                  <a:pt x="7357006" y="3841987"/>
                </a:cubicBezTo>
                <a:cubicBezTo>
                  <a:pt x="7353732" y="3833467"/>
                  <a:pt x="7348951" y="3826788"/>
                  <a:pt x="7342663" y="3821951"/>
                </a:cubicBezTo>
                <a:cubicBezTo>
                  <a:pt x="7336375" y="3817114"/>
                  <a:pt x="7329398" y="3814696"/>
                  <a:pt x="7321734" y="3814696"/>
                </a:cubicBezTo>
                <a:close/>
                <a:moveTo>
                  <a:pt x="7009901" y="3814696"/>
                </a:moveTo>
                <a:cubicBezTo>
                  <a:pt x="6999409" y="3814696"/>
                  <a:pt x="6991391" y="3817952"/>
                  <a:pt x="6985847" y="3824463"/>
                </a:cubicBezTo>
                <a:cubicBezTo>
                  <a:pt x="6980303" y="3830974"/>
                  <a:pt x="6977531" y="3838248"/>
                  <a:pt x="6977531" y="3846285"/>
                </a:cubicBezTo>
                <a:cubicBezTo>
                  <a:pt x="6977531" y="3853652"/>
                  <a:pt x="6979987" y="3860386"/>
                  <a:pt x="6984898" y="3866488"/>
                </a:cubicBezTo>
                <a:cubicBezTo>
                  <a:pt x="6988247" y="3870655"/>
                  <a:pt x="6995614" y="3876683"/>
                  <a:pt x="7006999" y="3884571"/>
                </a:cubicBezTo>
                <a:cubicBezTo>
                  <a:pt x="7014738" y="3889854"/>
                  <a:pt x="7019724" y="3893798"/>
                  <a:pt x="7021957" y="3896403"/>
                </a:cubicBezTo>
                <a:cubicBezTo>
                  <a:pt x="7024189" y="3899007"/>
                  <a:pt x="7025305" y="3902095"/>
                  <a:pt x="7025305" y="3905667"/>
                </a:cubicBezTo>
                <a:cubicBezTo>
                  <a:pt x="7025305" y="3908792"/>
                  <a:pt x="7024170" y="3911453"/>
                  <a:pt x="7021901" y="3913648"/>
                </a:cubicBezTo>
                <a:cubicBezTo>
                  <a:pt x="7019631" y="3915843"/>
                  <a:pt x="7016710" y="3916941"/>
                  <a:pt x="7013138" y="3916941"/>
                </a:cubicBezTo>
                <a:cubicBezTo>
                  <a:pt x="7007929" y="3916941"/>
                  <a:pt x="7002404" y="3914485"/>
                  <a:pt x="6996563" y="3909574"/>
                </a:cubicBezTo>
                <a:cubicBezTo>
                  <a:pt x="6990721" y="3904662"/>
                  <a:pt x="6986126" y="3897296"/>
                  <a:pt x="6982778" y="3887473"/>
                </a:cubicBezTo>
                <a:lnTo>
                  <a:pt x="6978982" y="3887473"/>
                </a:lnTo>
                <a:lnTo>
                  <a:pt x="6980768" y="3924978"/>
                </a:lnTo>
                <a:lnTo>
                  <a:pt x="6984452" y="3924978"/>
                </a:lnTo>
                <a:cubicBezTo>
                  <a:pt x="6986089" y="3921257"/>
                  <a:pt x="6988135" y="3919396"/>
                  <a:pt x="6990591" y="3919396"/>
                </a:cubicBezTo>
                <a:cubicBezTo>
                  <a:pt x="6991410" y="3919396"/>
                  <a:pt x="6992935" y="3919806"/>
                  <a:pt x="6995167" y="3920624"/>
                </a:cubicBezTo>
                <a:cubicBezTo>
                  <a:pt x="7003502" y="3923750"/>
                  <a:pt x="7010162" y="3925312"/>
                  <a:pt x="7015148" y="3925312"/>
                </a:cubicBezTo>
                <a:cubicBezTo>
                  <a:pt x="7021547" y="3925312"/>
                  <a:pt x="7027389" y="3923824"/>
                  <a:pt x="7032672" y="3920848"/>
                </a:cubicBezTo>
                <a:cubicBezTo>
                  <a:pt x="7037956" y="3917871"/>
                  <a:pt x="7042048" y="3913592"/>
                  <a:pt x="7044950" y="3908011"/>
                </a:cubicBezTo>
                <a:cubicBezTo>
                  <a:pt x="7047853" y="3902430"/>
                  <a:pt x="7049304" y="3896737"/>
                  <a:pt x="7049304" y="3890933"/>
                </a:cubicBezTo>
                <a:cubicBezTo>
                  <a:pt x="7049304" y="3884533"/>
                  <a:pt x="7047574" y="3878748"/>
                  <a:pt x="7044113" y="3873576"/>
                </a:cubicBezTo>
                <a:cubicBezTo>
                  <a:pt x="7040653" y="3868404"/>
                  <a:pt x="7033453" y="3862116"/>
                  <a:pt x="7022515" y="3854712"/>
                </a:cubicBezTo>
                <a:cubicBezTo>
                  <a:pt x="7011576" y="3847308"/>
                  <a:pt x="7004916" y="3842080"/>
                  <a:pt x="7002534" y="3839029"/>
                </a:cubicBezTo>
                <a:cubicBezTo>
                  <a:pt x="7001046" y="3837169"/>
                  <a:pt x="7000302" y="3835234"/>
                  <a:pt x="7000302" y="3833225"/>
                </a:cubicBezTo>
                <a:cubicBezTo>
                  <a:pt x="7000302" y="3830546"/>
                  <a:pt x="7001381" y="3828183"/>
                  <a:pt x="7003539" y="3826137"/>
                </a:cubicBezTo>
                <a:cubicBezTo>
                  <a:pt x="7005697" y="3824091"/>
                  <a:pt x="7008302" y="3823067"/>
                  <a:pt x="7011353" y="3823067"/>
                </a:cubicBezTo>
                <a:cubicBezTo>
                  <a:pt x="7016189" y="3823067"/>
                  <a:pt x="7021045" y="3825002"/>
                  <a:pt x="7025919" y="3828872"/>
                </a:cubicBezTo>
                <a:cubicBezTo>
                  <a:pt x="7030793" y="3832741"/>
                  <a:pt x="7035500" y="3839959"/>
                  <a:pt x="7040039" y="3850526"/>
                </a:cubicBezTo>
                <a:lnTo>
                  <a:pt x="7043834" y="3850526"/>
                </a:lnTo>
                <a:lnTo>
                  <a:pt x="7042160" y="3814919"/>
                </a:lnTo>
                <a:lnTo>
                  <a:pt x="7038365" y="3814919"/>
                </a:lnTo>
                <a:cubicBezTo>
                  <a:pt x="7036579" y="3817524"/>
                  <a:pt x="7035277" y="3819105"/>
                  <a:pt x="7034458" y="3819663"/>
                </a:cubicBezTo>
                <a:cubicBezTo>
                  <a:pt x="7033640" y="3820221"/>
                  <a:pt x="7032561" y="3820500"/>
                  <a:pt x="7031221" y="3820500"/>
                </a:cubicBezTo>
                <a:cubicBezTo>
                  <a:pt x="7029956" y="3820500"/>
                  <a:pt x="7028319" y="3819942"/>
                  <a:pt x="7026310" y="3818826"/>
                </a:cubicBezTo>
                <a:cubicBezTo>
                  <a:pt x="7021026" y="3816073"/>
                  <a:pt x="7015557" y="3814696"/>
                  <a:pt x="7009901" y="3814696"/>
                </a:cubicBezTo>
                <a:close/>
                <a:moveTo>
                  <a:pt x="6926260" y="3814696"/>
                </a:moveTo>
                <a:cubicBezTo>
                  <a:pt x="6920605" y="3814696"/>
                  <a:pt x="6915321" y="3816017"/>
                  <a:pt x="6910410" y="3818658"/>
                </a:cubicBezTo>
                <a:cubicBezTo>
                  <a:pt x="6905499" y="3821300"/>
                  <a:pt x="6900364" y="3825523"/>
                  <a:pt x="6895006" y="3831327"/>
                </a:cubicBezTo>
                <a:lnTo>
                  <a:pt x="6895006" y="3817821"/>
                </a:lnTo>
                <a:lnTo>
                  <a:pt x="6852478" y="3817821"/>
                </a:lnTo>
                <a:lnTo>
                  <a:pt x="6852478" y="3821951"/>
                </a:lnTo>
                <a:cubicBezTo>
                  <a:pt x="6857092" y="3822547"/>
                  <a:pt x="6860125" y="3823812"/>
                  <a:pt x="6861576" y="3825746"/>
                </a:cubicBezTo>
                <a:cubicBezTo>
                  <a:pt x="6863027" y="3827681"/>
                  <a:pt x="6863752" y="3832592"/>
                  <a:pt x="6863752" y="3840480"/>
                </a:cubicBezTo>
                <a:lnTo>
                  <a:pt x="6863752" y="3899416"/>
                </a:lnTo>
                <a:cubicBezTo>
                  <a:pt x="6863752" y="3907453"/>
                  <a:pt x="6863120" y="3912290"/>
                  <a:pt x="6861855" y="3913927"/>
                </a:cubicBezTo>
                <a:cubicBezTo>
                  <a:pt x="6859994" y="3916308"/>
                  <a:pt x="6856869" y="3917722"/>
                  <a:pt x="6852478" y="3918169"/>
                </a:cubicBezTo>
                <a:lnTo>
                  <a:pt x="6852478" y="3922187"/>
                </a:lnTo>
                <a:lnTo>
                  <a:pt x="6905275" y="3922187"/>
                </a:lnTo>
                <a:lnTo>
                  <a:pt x="6905275" y="3918169"/>
                </a:lnTo>
                <a:cubicBezTo>
                  <a:pt x="6901331" y="3917648"/>
                  <a:pt x="6898634" y="3916346"/>
                  <a:pt x="6897183" y="3914262"/>
                </a:cubicBezTo>
                <a:cubicBezTo>
                  <a:pt x="6895732" y="3912178"/>
                  <a:pt x="6895006" y="3907230"/>
                  <a:pt x="6895006" y="3899416"/>
                </a:cubicBezTo>
                <a:lnTo>
                  <a:pt x="6895006" y="3843494"/>
                </a:lnTo>
                <a:cubicBezTo>
                  <a:pt x="6900513" y="3834341"/>
                  <a:pt x="6906466" y="3829765"/>
                  <a:pt x="6912866" y="3829765"/>
                </a:cubicBezTo>
                <a:cubicBezTo>
                  <a:pt x="6914800" y="3829765"/>
                  <a:pt x="6916568" y="3830379"/>
                  <a:pt x="6918168" y="3831606"/>
                </a:cubicBezTo>
                <a:cubicBezTo>
                  <a:pt x="6919767" y="3832834"/>
                  <a:pt x="6920902" y="3834564"/>
                  <a:pt x="6921572" y="3836797"/>
                </a:cubicBezTo>
                <a:cubicBezTo>
                  <a:pt x="6922242" y="3839029"/>
                  <a:pt x="6922577" y="3844424"/>
                  <a:pt x="6922577" y="3852982"/>
                </a:cubicBezTo>
                <a:lnTo>
                  <a:pt x="6922577" y="3899416"/>
                </a:lnTo>
                <a:cubicBezTo>
                  <a:pt x="6922577" y="3906783"/>
                  <a:pt x="6921981" y="3911397"/>
                  <a:pt x="6920791" y="3913257"/>
                </a:cubicBezTo>
                <a:cubicBezTo>
                  <a:pt x="6919079" y="3916011"/>
                  <a:pt x="6916251" y="3917648"/>
                  <a:pt x="6912307" y="3918169"/>
                </a:cubicBezTo>
                <a:lnTo>
                  <a:pt x="6912307" y="3922187"/>
                </a:lnTo>
                <a:lnTo>
                  <a:pt x="6965104" y="3922187"/>
                </a:lnTo>
                <a:lnTo>
                  <a:pt x="6965104" y="3918169"/>
                </a:lnTo>
                <a:cubicBezTo>
                  <a:pt x="6960491" y="3917648"/>
                  <a:pt x="6957458" y="3916401"/>
                  <a:pt x="6956007" y="3914429"/>
                </a:cubicBezTo>
                <a:cubicBezTo>
                  <a:pt x="6954556" y="3912457"/>
                  <a:pt x="6953830" y="3907453"/>
                  <a:pt x="6953830" y="3899416"/>
                </a:cubicBezTo>
                <a:lnTo>
                  <a:pt x="6953830" y="3858786"/>
                </a:lnTo>
                <a:cubicBezTo>
                  <a:pt x="6953830" y="3846731"/>
                  <a:pt x="6953235" y="3838583"/>
                  <a:pt x="6952045" y="3834341"/>
                </a:cubicBezTo>
                <a:cubicBezTo>
                  <a:pt x="6950556" y="3828760"/>
                  <a:pt x="6947580" y="3824091"/>
                  <a:pt x="6943115" y="3820333"/>
                </a:cubicBezTo>
                <a:cubicBezTo>
                  <a:pt x="6938650" y="3816575"/>
                  <a:pt x="6933032" y="3814696"/>
                  <a:pt x="6926260" y="3814696"/>
                </a:cubicBezTo>
                <a:close/>
                <a:moveTo>
                  <a:pt x="6787292" y="3814696"/>
                </a:moveTo>
                <a:cubicBezTo>
                  <a:pt x="6772186" y="3814696"/>
                  <a:pt x="6760298" y="3820258"/>
                  <a:pt x="6751629" y="3831383"/>
                </a:cubicBezTo>
                <a:cubicBezTo>
                  <a:pt x="6742960" y="3842508"/>
                  <a:pt x="6738625" y="3855549"/>
                  <a:pt x="6738625" y="3870506"/>
                </a:cubicBezTo>
                <a:cubicBezTo>
                  <a:pt x="6738625" y="3885017"/>
                  <a:pt x="6742867" y="3897779"/>
                  <a:pt x="6751350" y="3908792"/>
                </a:cubicBezTo>
                <a:cubicBezTo>
                  <a:pt x="6759833" y="3919806"/>
                  <a:pt x="6771925" y="3925312"/>
                  <a:pt x="6787627" y="3925312"/>
                </a:cubicBezTo>
                <a:cubicBezTo>
                  <a:pt x="6803626" y="3925312"/>
                  <a:pt x="6816164" y="3919285"/>
                  <a:pt x="6825243" y="3907230"/>
                </a:cubicBezTo>
                <a:cubicBezTo>
                  <a:pt x="6832759" y="3897258"/>
                  <a:pt x="6836517" y="3884868"/>
                  <a:pt x="6836517" y="3870060"/>
                </a:cubicBezTo>
                <a:cubicBezTo>
                  <a:pt x="6836517" y="3859791"/>
                  <a:pt x="6834489" y="3850340"/>
                  <a:pt x="6830433" y="3841708"/>
                </a:cubicBezTo>
                <a:cubicBezTo>
                  <a:pt x="6826378" y="3833076"/>
                  <a:pt x="6820443" y="3826416"/>
                  <a:pt x="6812630" y="3821728"/>
                </a:cubicBezTo>
                <a:cubicBezTo>
                  <a:pt x="6804816" y="3817040"/>
                  <a:pt x="6796370" y="3814696"/>
                  <a:pt x="6787292" y="3814696"/>
                </a:cubicBezTo>
                <a:close/>
                <a:moveTo>
                  <a:pt x="6533354" y="3814696"/>
                </a:moveTo>
                <a:cubicBezTo>
                  <a:pt x="6525168" y="3814696"/>
                  <a:pt x="6517280" y="3815998"/>
                  <a:pt x="6509690" y="3818603"/>
                </a:cubicBezTo>
                <a:cubicBezTo>
                  <a:pt x="6502100" y="3821207"/>
                  <a:pt x="6496184" y="3824946"/>
                  <a:pt x="6491942" y="3829821"/>
                </a:cubicBezTo>
                <a:cubicBezTo>
                  <a:pt x="6487701" y="3834695"/>
                  <a:pt x="6485580" y="3839811"/>
                  <a:pt x="6485580" y="3845168"/>
                </a:cubicBezTo>
                <a:cubicBezTo>
                  <a:pt x="6485580" y="3848964"/>
                  <a:pt x="6487161" y="3852275"/>
                  <a:pt x="6490324" y="3855103"/>
                </a:cubicBezTo>
                <a:cubicBezTo>
                  <a:pt x="6493486" y="3857930"/>
                  <a:pt x="6497412" y="3859344"/>
                  <a:pt x="6502100" y="3859344"/>
                </a:cubicBezTo>
                <a:cubicBezTo>
                  <a:pt x="6506490" y="3859344"/>
                  <a:pt x="6510044" y="3858061"/>
                  <a:pt x="6512760" y="3855493"/>
                </a:cubicBezTo>
                <a:cubicBezTo>
                  <a:pt x="6515476" y="3852926"/>
                  <a:pt x="6516834" y="3849819"/>
                  <a:pt x="6516834" y="3846173"/>
                </a:cubicBezTo>
                <a:cubicBezTo>
                  <a:pt x="6516834" y="3843196"/>
                  <a:pt x="6515420" y="3840108"/>
                  <a:pt x="6512592" y="3836908"/>
                </a:cubicBezTo>
                <a:cubicBezTo>
                  <a:pt x="6510509" y="3834602"/>
                  <a:pt x="6509467" y="3832667"/>
                  <a:pt x="6509467" y="3831104"/>
                </a:cubicBezTo>
                <a:cubicBezTo>
                  <a:pt x="6509467" y="3829318"/>
                  <a:pt x="6510434" y="3827756"/>
                  <a:pt x="6512369" y="3826416"/>
                </a:cubicBezTo>
                <a:cubicBezTo>
                  <a:pt x="6515494" y="3824258"/>
                  <a:pt x="6519476" y="3823179"/>
                  <a:pt x="6524312" y="3823179"/>
                </a:cubicBezTo>
                <a:cubicBezTo>
                  <a:pt x="6527289" y="3823179"/>
                  <a:pt x="6529968" y="3823942"/>
                  <a:pt x="6532349" y="3825467"/>
                </a:cubicBezTo>
                <a:cubicBezTo>
                  <a:pt x="6534730" y="3826993"/>
                  <a:pt x="6536349" y="3828779"/>
                  <a:pt x="6537205" y="3830825"/>
                </a:cubicBezTo>
                <a:cubicBezTo>
                  <a:pt x="6538060" y="3832872"/>
                  <a:pt x="6538488" y="3837839"/>
                  <a:pt x="6538488" y="3845727"/>
                </a:cubicBezTo>
                <a:lnTo>
                  <a:pt x="6538488" y="3856219"/>
                </a:lnTo>
                <a:cubicBezTo>
                  <a:pt x="6515494" y="3866786"/>
                  <a:pt x="6500574" y="3875250"/>
                  <a:pt x="6493728" y="3881613"/>
                </a:cubicBezTo>
                <a:cubicBezTo>
                  <a:pt x="6486882" y="3887975"/>
                  <a:pt x="6483459" y="3895137"/>
                  <a:pt x="6483459" y="3903100"/>
                </a:cubicBezTo>
                <a:cubicBezTo>
                  <a:pt x="6483459" y="3908979"/>
                  <a:pt x="6485431" y="3913871"/>
                  <a:pt x="6489375" y="3917778"/>
                </a:cubicBezTo>
                <a:cubicBezTo>
                  <a:pt x="6493319" y="3921685"/>
                  <a:pt x="6498268" y="3923638"/>
                  <a:pt x="6504221" y="3923638"/>
                </a:cubicBezTo>
                <a:cubicBezTo>
                  <a:pt x="6514341" y="3923638"/>
                  <a:pt x="6525764" y="3918020"/>
                  <a:pt x="6538488" y="3906783"/>
                </a:cubicBezTo>
                <a:cubicBezTo>
                  <a:pt x="6539232" y="3912439"/>
                  <a:pt x="6541279" y="3916662"/>
                  <a:pt x="6544628" y="3919452"/>
                </a:cubicBezTo>
                <a:cubicBezTo>
                  <a:pt x="6547976" y="3922243"/>
                  <a:pt x="6552627" y="3923638"/>
                  <a:pt x="6558580" y="3923638"/>
                </a:cubicBezTo>
                <a:cubicBezTo>
                  <a:pt x="6563640" y="3923638"/>
                  <a:pt x="6568161" y="3922392"/>
                  <a:pt x="6572142" y="3919899"/>
                </a:cubicBezTo>
                <a:cubicBezTo>
                  <a:pt x="6576123" y="3917406"/>
                  <a:pt x="6579974" y="3913406"/>
                  <a:pt x="6583695" y="3907900"/>
                </a:cubicBezTo>
                <a:lnTo>
                  <a:pt x="6580346" y="3905221"/>
                </a:lnTo>
                <a:cubicBezTo>
                  <a:pt x="6578337" y="3907974"/>
                  <a:pt x="6576365" y="3909351"/>
                  <a:pt x="6574430" y="3909351"/>
                </a:cubicBezTo>
                <a:cubicBezTo>
                  <a:pt x="6573463" y="3909351"/>
                  <a:pt x="6572607" y="3909053"/>
                  <a:pt x="6571863" y="3908458"/>
                </a:cubicBezTo>
                <a:cubicBezTo>
                  <a:pt x="6571119" y="3907862"/>
                  <a:pt x="6570561" y="3906951"/>
                  <a:pt x="6570189" y="3905723"/>
                </a:cubicBezTo>
                <a:cubicBezTo>
                  <a:pt x="6569817" y="3904495"/>
                  <a:pt x="6569631" y="3901500"/>
                  <a:pt x="6569631" y="3896737"/>
                </a:cubicBezTo>
                <a:lnTo>
                  <a:pt x="6569631" y="3856219"/>
                </a:lnTo>
                <a:cubicBezTo>
                  <a:pt x="6569631" y="3844982"/>
                  <a:pt x="6569110" y="3837801"/>
                  <a:pt x="6568068" y="3834676"/>
                </a:cubicBezTo>
                <a:cubicBezTo>
                  <a:pt x="6566356" y="3829765"/>
                  <a:pt x="6562617" y="3825207"/>
                  <a:pt x="6556850" y="3821002"/>
                </a:cubicBezTo>
                <a:cubicBezTo>
                  <a:pt x="6551083" y="3816798"/>
                  <a:pt x="6543251" y="3814696"/>
                  <a:pt x="6533354" y="3814696"/>
                </a:cubicBezTo>
                <a:close/>
                <a:moveTo>
                  <a:pt x="6357774" y="3814696"/>
                </a:moveTo>
                <a:cubicBezTo>
                  <a:pt x="6345123" y="3814696"/>
                  <a:pt x="6334092" y="3819849"/>
                  <a:pt x="6324678" y="3830155"/>
                </a:cubicBezTo>
                <a:cubicBezTo>
                  <a:pt x="6315265" y="3840462"/>
                  <a:pt x="6310558" y="3854321"/>
                  <a:pt x="6310558" y="3871734"/>
                </a:cubicBezTo>
                <a:cubicBezTo>
                  <a:pt x="6310558" y="3885947"/>
                  <a:pt x="6313758" y="3897854"/>
                  <a:pt x="6320157" y="3907453"/>
                </a:cubicBezTo>
                <a:cubicBezTo>
                  <a:pt x="6328120" y="3919359"/>
                  <a:pt x="6339840" y="3925312"/>
                  <a:pt x="6355318" y="3925312"/>
                </a:cubicBezTo>
                <a:cubicBezTo>
                  <a:pt x="6364322" y="3925312"/>
                  <a:pt x="6372247" y="3922913"/>
                  <a:pt x="6379093" y="3918113"/>
                </a:cubicBezTo>
                <a:cubicBezTo>
                  <a:pt x="6385940" y="3913313"/>
                  <a:pt x="6392190" y="3905146"/>
                  <a:pt x="6397846" y="3893612"/>
                </a:cubicBezTo>
                <a:lnTo>
                  <a:pt x="6394051" y="3891156"/>
                </a:lnTo>
                <a:cubicBezTo>
                  <a:pt x="6389883" y="3897630"/>
                  <a:pt x="6385977" y="3902114"/>
                  <a:pt x="6382330" y="3904607"/>
                </a:cubicBezTo>
                <a:cubicBezTo>
                  <a:pt x="6378684" y="3907100"/>
                  <a:pt x="6374629" y="3908346"/>
                  <a:pt x="6370164" y="3908346"/>
                </a:cubicBezTo>
                <a:cubicBezTo>
                  <a:pt x="6362946" y="3908346"/>
                  <a:pt x="6356769" y="3905258"/>
                  <a:pt x="6351635" y="3899081"/>
                </a:cubicBezTo>
                <a:cubicBezTo>
                  <a:pt x="6344937" y="3891045"/>
                  <a:pt x="6341254" y="3880106"/>
                  <a:pt x="6340584" y="3866265"/>
                </a:cubicBezTo>
                <a:lnTo>
                  <a:pt x="6397846" y="3866265"/>
                </a:lnTo>
                <a:cubicBezTo>
                  <a:pt x="6397250" y="3849224"/>
                  <a:pt x="6393065" y="3836369"/>
                  <a:pt x="6385288" y="3827700"/>
                </a:cubicBezTo>
                <a:cubicBezTo>
                  <a:pt x="6377512" y="3819031"/>
                  <a:pt x="6368341" y="3814696"/>
                  <a:pt x="6357774" y="3814696"/>
                </a:cubicBezTo>
                <a:close/>
                <a:moveTo>
                  <a:pt x="6281239" y="3814696"/>
                </a:moveTo>
                <a:cubicBezTo>
                  <a:pt x="6276402" y="3814696"/>
                  <a:pt x="6271379" y="3816463"/>
                  <a:pt x="6266170" y="3819998"/>
                </a:cubicBezTo>
                <a:cubicBezTo>
                  <a:pt x="6260961" y="3823533"/>
                  <a:pt x="6254896" y="3830695"/>
                  <a:pt x="6247976" y="3841485"/>
                </a:cubicBezTo>
                <a:lnTo>
                  <a:pt x="6247976" y="3817821"/>
                </a:lnTo>
                <a:lnTo>
                  <a:pt x="6205337" y="3817821"/>
                </a:lnTo>
                <a:lnTo>
                  <a:pt x="6205337" y="3821951"/>
                </a:lnTo>
                <a:cubicBezTo>
                  <a:pt x="6208908" y="3822323"/>
                  <a:pt x="6211401" y="3822993"/>
                  <a:pt x="6212815" y="3823960"/>
                </a:cubicBezTo>
                <a:cubicBezTo>
                  <a:pt x="6214229" y="3824928"/>
                  <a:pt x="6215308" y="3826453"/>
                  <a:pt x="6216052" y="3828537"/>
                </a:cubicBezTo>
                <a:cubicBezTo>
                  <a:pt x="6216648" y="3830174"/>
                  <a:pt x="6216945" y="3833969"/>
                  <a:pt x="6216945" y="3839922"/>
                </a:cubicBezTo>
                <a:lnTo>
                  <a:pt x="6216945" y="3897630"/>
                </a:lnTo>
                <a:cubicBezTo>
                  <a:pt x="6216945" y="3906709"/>
                  <a:pt x="6216145" y="3912309"/>
                  <a:pt x="6214545" y="3914429"/>
                </a:cubicBezTo>
                <a:cubicBezTo>
                  <a:pt x="6212945" y="3916550"/>
                  <a:pt x="6209876" y="3917797"/>
                  <a:pt x="6205337" y="3918169"/>
                </a:cubicBezTo>
                <a:lnTo>
                  <a:pt x="6205337" y="3922187"/>
                </a:lnTo>
                <a:lnTo>
                  <a:pt x="6261705" y="3922187"/>
                </a:lnTo>
                <a:lnTo>
                  <a:pt x="6261705" y="3918169"/>
                </a:lnTo>
                <a:cubicBezTo>
                  <a:pt x="6257538" y="3917945"/>
                  <a:pt x="6254580" y="3917369"/>
                  <a:pt x="6252831" y="3916439"/>
                </a:cubicBezTo>
                <a:cubicBezTo>
                  <a:pt x="6251083" y="3915508"/>
                  <a:pt x="6249762" y="3914039"/>
                  <a:pt x="6248869" y="3912029"/>
                </a:cubicBezTo>
                <a:cubicBezTo>
                  <a:pt x="6248348" y="3910839"/>
                  <a:pt x="6248087" y="3908123"/>
                  <a:pt x="6248087" y="3903881"/>
                </a:cubicBezTo>
                <a:lnTo>
                  <a:pt x="6247976" y="3897630"/>
                </a:lnTo>
                <a:lnTo>
                  <a:pt x="6247976" y="3873632"/>
                </a:lnTo>
                <a:cubicBezTo>
                  <a:pt x="6247976" y="3864925"/>
                  <a:pt x="6249166" y="3856963"/>
                  <a:pt x="6251548" y="3849745"/>
                </a:cubicBezTo>
                <a:cubicBezTo>
                  <a:pt x="6253110" y="3845057"/>
                  <a:pt x="6255417" y="3841448"/>
                  <a:pt x="6258468" y="3838918"/>
                </a:cubicBezTo>
                <a:cubicBezTo>
                  <a:pt x="6260403" y="3837281"/>
                  <a:pt x="6262449" y="3836462"/>
                  <a:pt x="6264607" y="3836462"/>
                </a:cubicBezTo>
                <a:cubicBezTo>
                  <a:pt x="6265575" y="3836462"/>
                  <a:pt x="6266431" y="3836685"/>
                  <a:pt x="6267175" y="3837132"/>
                </a:cubicBezTo>
                <a:cubicBezTo>
                  <a:pt x="6267696" y="3837429"/>
                  <a:pt x="6269407" y="3838843"/>
                  <a:pt x="6272309" y="3841373"/>
                </a:cubicBezTo>
                <a:cubicBezTo>
                  <a:pt x="6275211" y="3843903"/>
                  <a:pt x="6278634" y="3845168"/>
                  <a:pt x="6282578" y="3845168"/>
                </a:cubicBezTo>
                <a:cubicBezTo>
                  <a:pt x="6286001" y="3845168"/>
                  <a:pt x="6288922" y="3843792"/>
                  <a:pt x="6291341" y="3841038"/>
                </a:cubicBezTo>
                <a:cubicBezTo>
                  <a:pt x="6293759" y="3838285"/>
                  <a:pt x="6294968" y="3834416"/>
                  <a:pt x="6294968" y="3829430"/>
                </a:cubicBezTo>
                <a:cubicBezTo>
                  <a:pt x="6294968" y="3824742"/>
                  <a:pt x="6293722" y="3821114"/>
                  <a:pt x="6291229" y="3818547"/>
                </a:cubicBezTo>
                <a:cubicBezTo>
                  <a:pt x="6288736" y="3815980"/>
                  <a:pt x="6285406" y="3814696"/>
                  <a:pt x="6281239" y="3814696"/>
                </a:cubicBezTo>
                <a:close/>
                <a:moveTo>
                  <a:pt x="5976439" y="3814696"/>
                </a:moveTo>
                <a:cubicBezTo>
                  <a:pt x="5971602" y="3814696"/>
                  <a:pt x="5966579" y="3816463"/>
                  <a:pt x="5961370" y="3819998"/>
                </a:cubicBezTo>
                <a:cubicBezTo>
                  <a:pt x="5956161" y="3823533"/>
                  <a:pt x="5950096" y="3830695"/>
                  <a:pt x="5943176" y="3841485"/>
                </a:cubicBezTo>
                <a:lnTo>
                  <a:pt x="5943176" y="3817821"/>
                </a:lnTo>
                <a:lnTo>
                  <a:pt x="5900537" y="3817821"/>
                </a:lnTo>
                <a:lnTo>
                  <a:pt x="5900537" y="3821951"/>
                </a:lnTo>
                <a:cubicBezTo>
                  <a:pt x="5904108" y="3822323"/>
                  <a:pt x="5906601" y="3822993"/>
                  <a:pt x="5908015" y="3823960"/>
                </a:cubicBezTo>
                <a:cubicBezTo>
                  <a:pt x="5909429" y="3824928"/>
                  <a:pt x="5910508" y="3826453"/>
                  <a:pt x="5911253" y="3828537"/>
                </a:cubicBezTo>
                <a:cubicBezTo>
                  <a:pt x="5911848" y="3830174"/>
                  <a:pt x="5912145" y="3833969"/>
                  <a:pt x="5912145" y="3839922"/>
                </a:cubicBezTo>
                <a:lnTo>
                  <a:pt x="5912145" y="3897630"/>
                </a:lnTo>
                <a:cubicBezTo>
                  <a:pt x="5912145" y="3906709"/>
                  <a:pt x="5911346" y="3912309"/>
                  <a:pt x="5909746" y="3914429"/>
                </a:cubicBezTo>
                <a:cubicBezTo>
                  <a:pt x="5908145" y="3916550"/>
                  <a:pt x="5905076" y="3917797"/>
                  <a:pt x="5900537" y="3918169"/>
                </a:cubicBezTo>
                <a:lnTo>
                  <a:pt x="5900537" y="3922187"/>
                </a:lnTo>
                <a:lnTo>
                  <a:pt x="5956905" y="3922187"/>
                </a:lnTo>
                <a:lnTo>
                  <a:pt x="5956905" y="3918169"/>
                </a:lnTo>
                <a:cubicBezTo>
                  <a:pt x="5952739" y="3917945"/>
                  <a:pt x="5949780" y="3917369"/>
                  <a:pt x="5948032" y="3916439"/>
                </a:cubicBezTo>
                <a:cubicBezTo>
                  <a:pt x="5946283" y="3915508"/>
                  <a:pt x="5944962" y="3914039"/>
                  <a:pt x="5944069" y="3912029"/>
                </a:cubicBezTo>
                <a:cubicBezTo>
                  <a:pt x="5943548" y="3910839"/>
                  <a:pt x="5943287" y="3908123"/>
                  <a:pt x="5943287" y="3903881"/>
                </a:cubicBezTo>
                <a:lnTo>
                  <a:pt x="5943176" y="3897630"/>
                </a:lnTo>
                <a:lnTo>
                  <a:pt x="5943176" y="3873632"/>
                </a:lnTo>
                <a:cubicBezTo>
                  <a:pt x="5943176" y="3864925"/>
                  <a:pt x="5944366" y="3856963"/>
                  <a:pt x="5946748" y="3849745"/>
                </a:cubicBezTo>
                <a:cubicBezTo>
                  <a:pt x="5948310" y="3845057"/>
                  <a:pt x="5950617" y="3841448"/>
                  <a:pt x="5953669" y="3838918"/>
                </a:cubicBezTo>
                <a:cubicBezTo>
                  <a:pt x="5955603" y="3837281"/>
                  <a:pt x="5957649" y="3836462"/>
                  <a:pt x="5959807" y="3836462"/>
                </a:cubicBezTo>
                <a:cubicBezTo>
                  <a:pt x="5960775" y="3836462"/>
                  <a:pt x="5961631" y="3836685"/>
                  <a:pt x="5962375" y="3837132"/>
                </a:cubicBezTo>
                <a:cubicBezTo>
                  <a:pt x="5962896" y="3837429"/>
                  <a:pt x="5964607" y="3838843"/>
                  <a:pt x="5967509" y="3841373"/>
                </a:cubicBezTo>
                <a:cubicBezTo>
                  <a:pt x="5970411" y="3843903"/>
                  <a:pt x="5973834" y="3845168"/>
                  <a:pt x="5977778" y="3845168"/>
                </a:cubicBezTo>
                <a:cubicBezTo>
                  <a:pt x="5981201" y="3845168"/>
                  <a:pt x="5984123" y="3843792"/>
                  <a:pt x="5986541" y="3841038"/>
                </a:cubicBezTo>
                <a:cubicBezTo>
                  <a:pt x="5988959" y="3838285"/>
                  <a:pt x="5990168" y="3834416"/>
                  <a:pt x="5990168" y="3829430"/>
                </a:cubicBezTo>
                <a:cubicBezTo>
                  <a:pt x="5990168" y="3824742"/>
                  <a:pt x="5988922" y="3821114"/>
                  <a:pt x="5986429" y="3818547"/>
                </a:cubicBezTo>
                <a:cubicBezTo>
                  <a:pt x="5983936" y="3815980"/>
                  <a:pt x="5980606" y="3814696"/>
                  <a:pt x="5976439" y="3814696"/>
                </a:cubicBezTo>
                <a:close/>
                <a:moveTo>
                  <a:pt x="5834792" y="3814696"/>
                </a:moveTo>
                <a:cubicBezTo>
                  <a:pt x="5819686" y="3814696"/>
                  <a:pt x="5807798" y="3820258"/>
                  <a:pt x="5799129" y="3831383"/>
                </a:cubicBezTo>
                <a:cubicBezTo>
                  <a:pt x="5790460" y="3842508"/>
                  <a:pt x="5786125" y="3855549"/>
                  <a:pt x="5786125" y="3870506"/>
                </a:cubicBezTo>
                <a:cubicBezTo>
                  <a:pt x="5786125" y="3885017"/>
                  <a:pt x="5790367" y="3897779"/>
                  <a:pt x="5798850" y="3908792"/>
                </a:cubicBezTo>
                <a:cubicBezTo>
                  <a:pt x="5807333" y="3919806"/>
                  <a:pt x="5819425" y="3925312"/>
                  <a:pt x="5835127" y="3925312"/>
                </a:cubicBezTo>
                <a:cubicBezTo>
                  <a:pt x="5851126" y="3925312"/>
                  <a:pt x="5863664" y="3919285"/>
                  <a:pt x="5872743" y="3907230"/>
                </a:cubicBezTo>
                <a:cubicBezTo>
                  <a:pt x="5880259" y="3897258"/>
                  <a:pt x="5884017" y="3884868"/>
                  <a:pt x="5884017" y="3870060"/>
                </a:cubicBezTo>
                <a:cubicBezTo>
                  <a:pt x="5884017" y="3859791"/>
                  <a:pt x="5881989" y="3850340"/>
                  <a:pt x="5877933" y="3841708"/>
                </a:cubicBezTo>
                <a:cubicBezTo>
                  <a:pt x="5873878" y="3833076"/>
                  <a:pt x="5867943" y="3826416"/>
                  <a:pt x="5860130" y="3821728"/>
                </a:cubicBezTo>
                <a:cubicBezTo>
                  <a:pt x="5852316" y="3817040"/>
                  <a:pt x="5843870" y="3814696"/>
                  <a:pt x="5834792" y="3814696"/>
                </a:cubicBezTo>
                <a:close/>
                <a:moveTo>
                  <a:pt x="5528764" y="3814696"/>
                </a:moveTo>
                <a:cubicBezTo>
                  <a:pt x="5523928" y="3814696"/>
                  <a:pt x="5518904" y="3816463"/>
                  <a:pt x="5513695" y="3819998"/>
                </a:cubicBezTo>
                <a:cubicBezTo>
                  <a:pt x="5508486" y="3823533"/>
                  <a:pt x="5502421" y="3830695"/>
                  <a:pt x="5495501" y="3841485"/>
                </a:cubicBezTo>
                <a:lnTo>
                  <a:pt x="5495501" y="3817821"/>
                </a:lnTo>
                <a:lnTo>
                  <a:pt x="5452862" y="3817821"/>
                </a:lnTo>
                <a:lnTo>
                  <a:pt x="5452862" y="3821951"/>
                </a:lnTo>
                <a:cubicBezTo>
                  <a:pt x="5456433" y="3822323"/>
                  <a:pt x="5458926" y="3822993"/>
                  <a:pt x="5460340" y="3823960"/>
                </a:cubicBezTo>
                <a:cubicBezTo>
                  <a:pt x="5461754" y="3824928"/>
                  <a:pt x="5462834" y="3826453"/>
                  <a:pt x="5463577" y="3828537"/>
                </a:cubicBezTo>
                <a:cubicBezTo>
                  <a:pt x="5464173" y="3830174"/>
                  <a:pt x="5464470" y="3833969"/>
                  <a:pt x="5464470" y="3839922"/>
                </a:cubicBezTo>
                <a:lnTo>
                  <a:pt x="5464470" y="3897630"/>
                </a:lnTo>
                <a:cubicBezTo>
                  <a:pt x="5464470" y="3906709"/>
                  <a:pt x="5463670" y="3912309"/>
                  <a:pt x="5462070" y="3914429"/>
                </a:cubicBezTo>
                <a:cubicBezTo>
                  <a:pt x="5460470" y="3916550"/>
                  <a:pt x="5457401" y="3917797"/>
                  <a:pt x="5452862" y="3918169"/>
                </a:cubicBezTo>
                <a:lnTo>
                  <a:pt x="5452862" y="3922187"/>
                </a:lnTo>
                <a:lnTo>
                  <a:pt x="5509230" y="3922187"/>
                </a:lnTo>
                <a:lnTo>
                  <a:pt x="5509230" y="3918169"/>
                </a:lnTo>
                <a:cubicBezTo>
                  <a:pt x="5505063" y="3917945"/>
                  <a:pt x="5502105" y="3917369"/>
                  <a:pt x="5500356" y="3916439"/>
                </a:cubicBezTo>
                <a:cubicBezTo>
                  <a:pt x="5498608" y="3915508"/>
                  <a:pt x="5497287" y="3914039"/>
                  <a:pt x="5496394" y="3912029"/>
                </a:cubicBezTo>
                <a:cubicBezTo>
                  <a:pt x="5495873" y="3910839"/>
                  <a:pt x="5495612" y="3908123"/>
                  <a:pt x="5495612" y="3903881"/>
                </a:cubicBezTo>
                <a:lnTo>
                  <a:pt x="5495501" y="3897630"/>
                </a:lnTo>
                <a:lnTo>
                  <a:pt x="5495501" y="3873632"/>
                </a:lnTo>
                <a:cubicBezTo>
                  <a:pt x="5495501" y="3864925"/>
                  <a:pt x="5496691" y="3856963"/>
                  <a:pt x="5499073" y="3849745"/>
                </a:cubicBezTo>
                <a:cubicBezTo>
                  <a:pt x="5500636" y="3845057"/>
                  <a:pt x="5502942" y="3841448"/>
                  <a:pt x="5505993" y="3838918"/>
                </a:cubicBezTo>
                <a:cubicBezTo>
                  <a:pt x="5507928" y="3837281"/>
                  <a:pt x="5509975" y="3836462"/>
                  <a:pt x="5512132" y="3836462"/>
                </a:cubicBezTo>
                <a:cubicBezTo>
                  <a:pt x="5513100" y="3836462"/>
                  <a:pt x="5513956" y="3836685"/>
                  <a:pt x="5514700" y="3837132"/>
                </a:cubicBezTo>
                <a:cubicBezTo>
                  <a:pt x="5515221" y="3837429"/>
                  <a:pt x="5516932" y="3838843"/>
                  <a:pt x="5519834" y="3841373"/>
                </a:cubicBezTo>
                <a:cubicBezTo>
                  <a:pt x="5522736" y="3843903"/>
                  <a:pt x="5526159" y="3845168"/>
                  <a:pt x="5530103" y="3845168"/>
                </a:cubicBezTo>
                <a:cubicBezTo>
                  <a:pt x="5533526" y="3845168"/>
                  <a:pt x="5536447" y="3843792"/>
                  <a:pt x="5538866" y="3841038"/>
                </a:cubicBezTo>
                <a:cubicBezTo>
                  <a:pt x="5541284" y="3838285"/>
                  <a:pt x="5542493" y="3834416"/>
                  <a:pt x="5542493" y="3829430"/>
                </a:cubicBezTo>
                <a:cubicBezTo>
                  <a:pt x="5542493" y="3824742"/>
                  <a:pt x="5541247" y="3821114"/>
                  <a:pt x="5538754" y="3818547"/>
                </a:cubicBezTo>
                <a:cubicBezTo>
                  <a:pt x="5536261" y="3815980"/>
                  <a:pt x="5532932" y="3814696"/>
                  <a:pt x="5528764" y="3814696"/>
                </a:cubicBezTo>
                <a:close/>
                <a:moveTo>
                  <a:pt x="5263292" y="3814696"/>
                </a:moveTo>
                <a:cubicBezTo>
                  <a:pt x="5248186" y="3814696"/>
                  <a:pt x="5236298" y="3820258"/>
                  <a:pt x="5227629" y="3831383"/>
                </a:cubicBezTo>
                <a:cubicBezTo>
                  <a:pt x="5218960" y="3842508"/>
                  <a:pt x="5214625" y="3855549"/>
                  <a:pt x="5214625" y="3870506"/>
                </a:cubicBezTo>
                <a:cubicBezTo>
                  <a:pt x="5214625" y="3885017"/>
                  <a:pt x="5218867" y="3897779"/>
                  <a:pt x="5227350" y="3908792"/>
                </a:cubicBezTo>
                <a:cubicBezTo>
                  <a:pt x="5235833" y="3919806"/>
                  <a:pt x="5247925" y="3925312"/>
                  <a:pt x="5263627" y="3925312"/>
                </a:cubicBezTo>
                <a:cubicBezTo>
                  <a:pt x="5279626" y="3925312"/>
                  <a:pt x="5292164" y="3919285"/>
                  <a:pt x="5301243" y="3907230"/>
                </a:cubicBezTo>
                <a:cubicBezTo>
                  <a:pt x="5308759" y="3897258"/>
                  <a:pt x="5312517" y="3884868"/>
                  <a:pt x="5312517" y="3870060"/>
                </a:cubicBezTo>
                <a:cubicBezTo>
                  <a:pt x="5312517" y="3859791"/>
                  <a:pt x="5310489" y="3850340"/>
                  <a:pt x="5306433" y="3841708"/>
                </a:cubicBezTo>
                <a:cubicBezTo>
                  <a:pt x="5302378" y="3833076"/>
                  <a:pt x="5296443" y="3826416"/>
                  <a:pt x="5288630" y="3821728"/>
                </a:cubicBezTo>
                <a:cubicBezTo>
                  <a:pt x="5280816" y="3817040"/>
                  <a:pt x="5272370" y="3814696"/>
                  <a:pt x="5263292" y="3814696"/>
                </a:cubicBezTo>
                <a:close/>
                <a:moveTo>
                  <a:pt x="4892821" y="3814696"/>
                </a:moveTo>
                <a:cubicBezTo>
                  <a:pt x="4876749" y="3814696"/>
                  <a:pt x="4864135" y="3821207"/>
                  <a:pt x="4854982" y="3834230"/>
                </a:cubicBezTo>
                <a:cubicBezTo>
                  <a:pt x="4847392" y="3845020"/>
                  <a:pt x="4843597" y="3857521"/>
                  <a:pt x="4843597" y="3871734"/>
                </a:cubicBezTo>
                <a:cubicBezTo>
                  <a:pt x="4843597" y="3886468"/>
                  <a:pt x="4847764" y="3899081"/>
                  <a:pt x="4856098" y="3909574"/>
                </a:cubicBezTo>
                <a:cubicBezTo>
                  <a:pt x="4864433" y="3920066"/>
                  <a:pt x="4875558" y="3925312"/>
                  <a:pt x="4889473" y="3925312"/>
                </a:cubicBezTo>
                <a:cubicBezTo>
                  <a:pt x="4897733" y="3925312"/>
                  <a:pt x="4905528" y="3923061"/>
                  <a:pt x="4912857" y="3918559"/>
                </a:cubicBezTo>
                <a:cubicBezTo>
                  <a:pt x="4920187" y="3914057"/>
                  <a:pt x="4926308" y="3907193"/>
                  <a:pt x="4931219" y="3897965"/>
                </a:cubicBezTo>
                <a:lnTo>
                  <a:pt x="4927759" y="3895286"/>
                </a:lnTo>
                <a:cubicBezTo>
                  <a:pt x="4923294" y="3900049"/>
                  <a:pt x="4919424" y="3903286"/>
                  <a:pt x="4916150" y="3904997"/>
                </a:cubicBezTo>
                <a:cubicBezTo>
                  <a:pt x="4912876" y="3906709"/>
                  <a:pt x="4909416" y="3907565"/>
                  <a:pt x="4905769" y="3907565"/>
                </a:cubicBezTo>
                <a:cubicBezTo>
                  <a:pt x="4900188" y="3907565"/>
                  <a:pt x="4895351" y="3905965"/>
                  <a:pt x="4891259" y="3902765"/>
                </a:cubicBezTo>
                <a:cubicBezTo>
                  <a:pt x="4885826" y="3898375"/>
                  <a:pt x="4881548" y="3891696"/>
                  <a:pt x="4878422" y="3882729"/>
                </a:cubicBezTo>
                <a:cubicBezTo>
                  <a:pt x="4875297" y="3873762"/>
                  <a:pt x="4873735" y="3864367"/>
                  <a:pt x="4873735" y="3854545"/>
                </a:cubicBezTo>
                <a:cubicBezTo>
                  <a:pt x="4873735" y="3842713"/>
                  <a:pt x="4875669" y="3833932"/>
                  <a:pt x="4879538" y="3828202"/>
                </a:cubicBezTo>
                <a:cubicBezTo>
                  <a:pt x="4882069" y="3824407"/>
                  <a:pt x="4885120" y="3822509"/>
                  <a:pt x="4888691" y="3822509"/>
                </a:cubicBezTo>
                <a:cubicBezTo>
                  <a:pt x="4890998" y="3822509"/>
                  <a:pt x="4893008" y="3823440"/>
                  <a:pt x="4894719" y="3825300"/>
                </a:cubicBezTo>
                <a:cubicBezTo>
                  <a:pt x="4896430" y="3827160"/>
                  <a:pt x="4897509" y="3830434"/>
                  <a:pt x="4897956" y="3835123"/>
                </a:cubicBezTo>
                <a:cubicBezTo>
                  <a:pt x="4898626" y="3842564"/>
                  <a:pt x="4900393" y="3847736"/>
                  <a:pt x="4903258" y="3850638"/>
                </a:cubicBezTo>
                <a:cubicBezTo>
                  <a:pt x="4906123" y="3853540"/>
                  <a:pt x="4909751" y="3854991"/>
                  <a:pt x="4914141" y="3854991"/>
                </a:cubicBezTo>
                <a:cubicBezTo>
                  <a:pt x="4918308" y="3854991"/>
                  <a:pt x="4921675" y="3853726"/>
                  <a:pt x="4924243" y="3851196"/>
                </a:cubicBezTo>
                <a:cubicBezTo>
                  <a:pt x="4926810" y="3848666"/>
                  <a:pt x="4928094" y="3845280"/>
                  <a:pt x="4928094" y="3841038"/>
                </a:cubicBezTo>
                <a:cubicBezTo>
                  <a:pt x="4928094" y="3834341"/>
                  <a:pt x="4924912" y="3828276"/>
                  <a:pt x="4918550" y="3822844"/>
                </a:cubicBezTo>
                <a:cubicBezTo>
                  <a:pt x="4912188" y="3817412"/>
                  <a:pt x="4903612" y="3814696"/>
                  <a:pt x="4892821" y="3814696"/>
                </a:cubicBezTo>
                <a:close/>
                <a:moveTo>
                  <a:pt x="4786149" y="3814696"/>
                </a:moveTo>
                <a:cubicBezTo>
                  <a:pt x="4773499" y="3814696"/>
                  <a:pt x="4762467" y="3819849"/>
                  <a:pt x="4753053" y="3830155"/>
                </a:cubicBezTo>
                <a:cubicBezTo>
                  <a:pt x="4743640" y="3840462"/>
                  <a:pt x="4738933" y="3854321"/>
                  <a:pt x="4738933" y="3871734"/>
                </a:cubicBezTo>
                <a:cubicBezTo>
                  <a:pt x="4738933" y="3885947"/>
                  <a:pt x="4742133" y="3897854"/>
                  <a:pt x="4748533" y="3907453"/>
                </a:cubicBezTo>
                <a:cubicBezTo>
                  <a:pt x="4756496" y="3919359"/>
                  <a:pt x="4768215" y="3925312"/>
                  <a:pt x="4783694" y="3925312"/>
                </a:cubicBezTo>
                <a:cubicBezTo>
                  <a:pt x="4792698" y="3925312"/>
                  <a:pt x="4800623" y="3922913"/>
                  <a:pt x="4807469" y="3918113"/>
                </a:cubicBezTo>
                <a:cubicBezTo>
                  <a:pt x="4814315" y="3913313"/>
                  <a:pt x="4820566" y="3905146"/>
                  <a:pt x="4826221" y="3893612"/>
                </a:cubicBezTo>
                <a:lnTo>
                  <a:pt x="4822426" y="3891156"/>
                </a:lnTo>
                <a:cubicBezTo>
                  <a:pt x="4818259" y="3897630"/>
                  <a:pt x="4814352" y="3902114"/>
                  <a:pt x="4810706" y="3904607"/>
                </a:cubicBezTo>
                <a:cubicBezTo>
                  <a:pt x="4807059" y="3907100"/>
                  <a:pt x="4803004" y="3908346"/>
                  <a:pt x="4798539" y="3908346"/>
                </a:cubicBezTo>
                <a:cubicBezTo>
                  <a:pt x="4791321" y="3908346"/>
                  <a:pt x="4785145" y="3905258"/>
                  <a:pt x="4780010" y="3899081"/>
                </a:cubicBezTo>
                <a:cubicBezTo>
                  <a:pt x="4773313" y="3891045"/>
                  <a:pt x="4769630" y="3880106"/>
                  <a:pt x="4768959" y="3866265"/>
                </a:cubicBezTo>
                <a:lnTo>
                  <a:pt x="4826221" y="3866265"/>
                </a:lnTo>
                <a:cubicBezTo>
                  <a:pt x="4825626" y="3849224"/>
                  <a:pt x="4821440" y="3836369"/>
                  <a:pt x="4813664" y="3827700"/>
                </a:cubicBezTo>
                <a:cubicBezTo>
                  <a:pt x="4805887" y="3819031"/>
                  <a:pt x="4796716" y="3814696"/>
                  <a:pt x="4786149" y="3814696"/>
                </a:cubicBezTo>
                <a:close/>
                <a:moveTo>
                  <a:pt x="4542629" y="3814696"/>
                </a:moveTo>
                <a:cubicBezTo>
                  <a:pt x="4534444" y="3814696"/>
                  <a:pt x="4526556" y="3815998"/>
                  <a:pt x="4518966" y="3818603"/>
                </a:cubicBezTo>
                <a:cubicBezTo>
                  <a:pt x="4511375" y="3821207"/>
                  <a:pt x="4505459" y="3824946"/>
                  <a:pt x="4501218" y="3829821"/>
                </a:cubicBezTo>
                <a:cubicBezTo>
                  <a:pt x="4496976" y="3834695"/>
                  <a:pt x="4494855" y="3839811"/>
                  <a:pt x="4494855" y="3845168"/>
                </a:cubicBezTo>
                <a:cubicBezTo>
                  <a:pt x="4494855" y="3848964"/>
                  <a:pt x="4496437" y="3852275"/>
                  <a:pt x="4499600" y="3855103"/>
                </a:cubicBezTo>
                <a:cubicBezTo>
                  <a:pt x="4502762" y="3857930"/>
                  <a:pt x="4506687" y="3859344"/>
                  <a:pt x="4511375" y="3859344"/>
                </a:cubicBezTo>
                <a:cubicBezTo>
                  <a:pt x="4515766" y="3859344"/>
                  <a:pt x="4519319" y="3858061"/>
                  <a:pt x="4522035" y="3855493"/>
                </a:cubicBezTo>
                <a:cubicBezTo>
                  <a:pt x="4524751" y="3852926"/>
                  <a:pt x="4526110" y="3849819"/>
                  <a:pt x="4526110" y="3846173"/>
                </a:cubicBezTo>
                <a:cubicBezTo>
                  <a:pt x="4526110" y="3843196"/>
                  <a:pt x="4524695" y="3840108"/>
                  <a:pt x="4521868" y="3836908"/>
                </a:cubicBezTo>
                <a:cubicBezTo>
                  <a:pt x="4519784" y="3834602"/>
                  <a:pt x="4518742" y="3832667"/>
                  <a:pt x="4518742" y="3831104"/>
                </a:cubicBezTo>
                <a:cubicBezTo>
                  <a:pt x="4518742" y="3829318"/>
                  <a:pt x="4519710" y="3827756"/>
                  <a:pt x="4521644" y="3826416"/>
                </a:cubicBezTo>
                <a:cubicBezTo>
                  <a:pt x="4524770" y="3824258"/>
                  <a:pt x="4528751" y="3823179"/>
                  <a:pt x="4533588" y="3823179"/>
                </a:cubicBezTo>
                <a:cubicBezTo>
                  <a:pt x="4536564" y="3823179"/>
                  <a:pt x="4539244" y="3823942"/>
                  <a:pt x="4541624" y="3825467"/>
                </a:cubicBezTo>
                <a:cubicBezTo>
                  <a:pt x="4544006" y="3826993"/>
                  <a:pt x="4545624" y="3828779"/>
                  <a:pt x="4546480" y="3830825"/>
                </a:cubicBezTo>
                <a:cubicBezTo>
                  <a:pt x="4547336" y="3832872"/>
                  <a:pt x="4547764" y="3837839"/>
                  <a:pt x="4547764" y="3845727"/>
                </a:cubicBezTo>
                <a:lnTo>
                  <a:pt x="4547764" y="3856219"/>
                </a:lnTo>
                <a:cubicBezTo>
                  <a:pt x="4524770" y="3866786"/>
                  <a:pt x="4509850" y="3875250"/>
                  <a:pt x="4503004" y="3881613"/>
                </a:cubicBezTo>
                <a:cubicBezTo>
                  <a:pt x="4496157" y="3887975"/>
                  <a:pt x="4492734" y="3895137"/>
                  <a:pt x="4492734" y="3903100"/>
                </a:cubicBezTo>
                <a:cubicBezTo>
                  <a:pt x="4492734" y="3908979"/>
                  <a:pt x="4494706" y="3913871"/>
                  <a:pt x="4498650" y="3917778"/>
                </a:cubicBezTo>
                <a:cubicBezTo>
                  <a:pt x="4502594" y="3921685"/>
                  <a:pt x="4507543" y="3923638"/>
                  <a:pt x="4513496" y="3923638"/>
                </a:cubicBezTo>
                <a:cubicBezTo>
                  <a:pt x="4523616" y="3923638"/>
                  <a:pt x="4535039" y="3918020"/>
                  <a:pt x="4547764" y="3906783"/>
                </a:cubicBezTo>
                <a:cubicBezTo>
                  <a:pt x="4548508" y="3912439"/>
                  <a:pt x="4550554" y="3916662"/>
                  <a:pt x="4553903" y="3919452"/>
                </a:cubicBezTo>
                <a:cubicBezTo>
                  <a:pt x="4557252" y="3922243"/>
                  <a:pt x="4561902" y="3923638"/>
                  <a:pt x="4567856" y="3923638"/>
                </a:cubicBezTo>
                <a:cubicBezTo>
                  <a:pt x="4572916" y="3923638"/>
                  <a:pt x="4577436" y="3922392"/>
                  <a:pt x="4581417" y="3919899"/>
                </a:cubicBezTo>
                <a:cubicBezTo>
                  <a:pt x="4585399" y="3917406"/>
                  <a:pt x="4589249" y="3913406"/>
                  <a:pt x="4592970" y="3907900"/>
                </a:cubicBezTo>
                <a:lnTo>
                  <a:pt x="4589622" y="3905221"/>
                </a:lnTo>
                <a:cubicBezTo>
                  <a:pt x="4587612" y="3907974"/>
                  <a:pt x="4585640" y="3909351"/>
                  <a:pt x="4583706" y="3909351"/>
                </a:cubicBezTo>
                <a:cubicBezTo>
                  <a:pt x="4582738" y="3909351"/>
                  <a:pt x="4581882" y="3909053"/>
                  <a:pt x="4581138" y="3908458"/>
                </a:cubicBezTo>
                <a:cubicBezTo>
                  <a:pt x="4580394" y="3907862"/>
                  <a:pt x="4579836" y="3906951"/>
                  <a:pt x="4579464" y="3905723"/>
                </a:cubicBezTo>
                <a:cubicBezTo>
                  <a:pt x="4579092" y="3904495"/>
                  <a:pt x="4578906" y="3901500"/>
                  <a:pt x="4578906" y="3896737"/>
                </a:cubicBezTo>
                <a:lnTo>
                  <a:pt x="4578906" y="3856219"/>
                </a:lnTo>
                <a:cubicBezTo>
                  <a:pt x="4578906" y="3844982"/>
                  <a:pt x="4578385" y="3837801"/>
                  <a:pt x="4577343" y="3834676"/>
                </a:cubicBezTo>
                <a:cubicBezTo>
                  <a:pt x="4575632" y="3829765"/>
                  <a:pt x="4571893" y="3825207"/>
                  <a:pt x="4566125" y="3821002"/>
                </a:cubicBezTo>
                <a:cubicBezTo>
                  <a:pt x="4560359" y="3816798"/>
                  <a:pt x="4552527" y="3814696"/>
                  <a:pt x="4542629" y="3814696"/>
                </a:cubicBezTo>
                <a:close/>
                <a:moveTo>
                  <a:pt x="4361952" y="3814696"/>
                </a:moveTo>
                <a:cubicBezTo>
                  <a:pt x="4351459" y="3814696"/>
                  <a:pt x="4343441" y="3817952"/>
                  <a:pt x="4337897" y="3824463"/>
                </a:cubicBezTo>
                <a:cubicBezTo>
                  <a:pt x="4332354" y="3830974"/>
                  <a:pt x="4329582" y="3838248"/>
                  <a:pt x="4329582" y="3846285"/>
                </a:cubicBezTo>
                <a:cubicBezTo>
                  <a:pt x="4329582" y="3853652"/>
                  <a:pt x="4332037" y="3860386"/>
                  <a:pt x="4336949" y="3866488"/>
                </a:cubicBezTo>
                <a:cubicBezTo>
                  <a:pt x="4340297" y="3870655"/>
                  <a:pt x="4347664" y="3876683"/>
                  <a:pt x="4359050" y="3884571"/>
                </a:cubicBezTo>
                <a:cubicBezTo>
                  <a:pt x="4366789" y="3889854"/>
                  <a:pt x="4371774" y="3893798"/>
                  <a:pt x="4374007" y="3896403"/>
                </a:cubicBezTo>
                <a:cubicBezTo>
                  <a:pt x="4376239" y="3899007"/>
                  <a:pt x="4377356" y="3902095"/>
                  <a:pt x="4377356" y="3905667"/>
                </a:cubicBezTo>
                <a:cubicBezTo>
                  <a:pt x="4377356" y="3908792"/>
                  <a:pt x="4376221" y="3911453"/>
                  <a:pt x="4373951" y="3913648"/>
                </a:cubicBezTo>
                <a:cubicBezTo>
                  <a:pt x="4371681" y="3915843"/>
                  <a:pt x="4368761" y="3916941"/>
                  <a:pt x="4365189" y="3916941"/>
                </a:cubicBezTo>
                <a:cubicBezTo>
                  <a:pt x="4359980" y="3916941"/>
                  <a:pt x="4354455" y="3914485"/>
                  <a:pt x="4348613" y="3909574"/>
                </a:cubicBezTo>
                <a:cubicBezTo>
                  <a:pt x="4342772" y="3904662"/>
                  <a:pt x="4338176" y="3897296"/>
                  <a:pt x="4334828" y="3887473"/>
                </a:cubicBezTo>
                <a:lnTo>
                  <a:pt x="4331033" y="3887473"/>
                </a:lnTo>
                <a:lnTo>
                  <a:pt x="4332819" y="3924978"/>
                </a:lnTo>
                <a:lnTo>
                  <a:pt x="4336502" y="3924978"/>
                </a:lnTo>
                <a:cubicBezTo>
                  <a:pt x="4338139" y="3921257"/>
                  <a:pt x="4340186" y="3919396"/>
                  <a:pt x="4342641" y="3919396"/>
                </a:cubicBezTo>
                <a:cubicBezTo>
                  <a:pt x="4343460" y="3919396"/>
                  <a:pt x="4344985" y="3919806"/>
                  <a:pt x="4347218" y="3920624"/>
                </a:cubicBezTo>
                <a:cubicBezTo>
                  <a:pt x="4355552" y="3923750"/>
                  <a:pt x="4362212" y="3925312"/>
                  <a:pt x="4367198" y="3925312"/>
                </a:cubicBezTo>
                <a:cubicBezTo>
                  <a:pt x="4373598" y="3925312"/>
                  <a:pt x="4379440" y="3923824"/>
                  <a:pt x="4384722" y="3920848"/>
                </a:cubicBezTo>
                <a:cubicBezTo>
                  <a:pt x="4390006" y="3917871"/>
                  <a:pt x="4394099" y="3913592"/>
                  <a:pt x="4397001" y="3908011"/>
                </a:cubicBezTo>
                <a:cubicBezTo>
                  <a:pt x="4399903" y="3902430"/>
                  <a:pt x="4401354" y="3896737"/>
                  <a:pt x="4401354" y="3890933"/>
                </a:cubicBezTo>
                <a:cubicBezTo>
                  <a:pt x="4401354" y="3884533"/>
                  <a:pt x="4399624" y="3878748"/>
                  <a:pt x="4396164" y="3873576"/>
                </a:cubicBezTo>
                <a:cubicBezTo>
                  <a:pt x="4392703" y="3868404"/>
                  <a:pt x="4385504" y="3862116"/>
                  <a:pt x="4374565" y="3854712"/>
                </a:cubicBezTo>
                <a:cubicBezTo>
                  <a:pt x="4363626" y="3847308"/>
                  <a:pt x="4356966" y="3842080"/>
                  <a:pt x="4354585" y="3839029"/>
                </a:cubicBezTo>
                <a:cubicBezTo>
                  <a:pt x="4353096" y="3837169"/>
                  <a:pt x="4352353" y="3835234"/>
                  <a:pt x="4352353" y="3833225"/>
                </a:cubicBezTo>
                <a:cubicBezTo>
                  <a:pt x="4352353" y="3830546"/>
                  <a:pt x="4353431" y="3828183"/>
                  <a:pt x="4355589" y="3826137"/>
                </a:cubicBezTo>
                <a:cubicBezTo>
                  <a:pt x="4357747" y="3824091"/>
                  <a:pt x="4360352" y="3823067"/>
                  <a:pt x="4363403" y="3823067"/>
                </a:cubicBezTo>
                <a:cubicBezTo>
                  <a:pt x="4368240" y="3823067"/>
                  <a:pt x="4373095" y="3825002"/>
                  <a:pt x="4377969" y="3828872"/>
                </a:cubicBezTo>
                <a:cubicBezTo>
                  <a:pt x="4382843" y="3832741"/>
                  <a:pt x="4387550" y="3839959"/>
                  <a:pt x="4392089" y="3850526"/>
                </a:cubicBezTo>
                <a:lnTo>
                  <a:pt x="4395885" y="3850526"/>
                </a:lnTo>
                <a:lnTo>
                  <a:pt x="4394210" y="3814919"/>
                </a:lnTo>
                <a:lnTo>
                  <a:pt x="4390415" y="3814919"/>
                </a:lnTo>
                <a:cubicBezTo>
                  <a:pt x="4388629" y="3817524"/>
                  <a:pt x="4387327" y="3819105"/>
                  <a:pt x="4386508" y="3819663"/>
                </a:cubicBezTo>
                <a:cubicBezTo>
                  <a:pt x="4385690" y="3820221"/>
                  <a:pt x="4384611" y="3820500"/>
                  <a:pt x="4383271" y="3820500"/>
                </a:cubicBezTo>
                <a:cubicBezTo>
                  <a:pt x="4382006" y="3820500"/>
                  <a:pt x="4380370" y="3819942"/>
                  <a:pt x="4378360" y="3818826"/>
                </a:cubicBezTo>
                <a:cubicBezTo>
                  <a:pt x="4373077" y="3816073"/>
                  <a:pt x="4367607" y="3814696"/>
                  <a:pt x="4361952" y="3814696"/>
                </a:cubicBezTo>
                <a:close/>
                <a:moveTo>
                  <a:pt x="4259484" y="3814696"/>
                </a:moveTo>
                <a:cubicBezTo>
                  <a:pt x="4246387" y="3814696"/>
                  <a:pt x="4235671" y="3818435"/>
                  <a:pt x="4227337" y="3825914"/>
                </a:cubicBezTo>
                <a:cubicBezTo>
                  <a:pt x="4219002" y="3833392"/>
                  <a:pt x="4214835" y="3842229"/>
                  <a:pt x="4214835" y="3852424"/>
                </a:cubicBezTo>
                <a:cubicBezTo>
                  <a:pt x="4214835" y="3860237"/>
                  <a:pt x="4217068" y="3867121"/>
                  <a:pt x="4221532" y="3873074"/>
                </a:cubicBezTo>
                <a:cubicBezTo>
                  <a:pt x="4225997" y="3879027"/>
                  <a:pt x="4233215" y="3883827"/>
                  <a:pt x="4243187" y="3887473"/>
                </a:cubicBezTo>
                <a:cubicBezTo>
                  <a:pt x="4234630" y="3891045"/>
                  <a:pt x="4228378" y="3895249"/>
                  <a:pt x="4224435" y="3900086"/>
                </a:cubicBezTo>
                <a:cubicBezTo>
                  <a:pt x="4220491" y="3904923"/>
                  <a:pt x="4218519" y="3909909"/>
                  <a:pt x="4218519" y="3915043"/>
                </a:cubicBezTo>
                <a:cubicBezTo>
                  <a:pt x="4218519" y="3923526"/>
                  <a:pt x="4223356" y="3930149"/>
                  <a:pt x="4233029" y="3934912"/>
                </a:cubicBezTo>
                <a:cubicBezTo>
                  <a:pt x="4226034" y="3936772"/>
                  <a:pt x="4221254" y="3939060"/>
                  <a:pt x="4218686" y="3941777"/>
                </a:cubicBezTo>
                <a:cubicBezTo>
                  <a:pt x="4216119" y="3944493"/>
                  <a:pt x="4214835" y="3947562"/>
                  <a:pt x="4214835" y="3950985"/>
                </a:cubicBezTo>
                <a:cubicBezTo>
                  <a:pt x="4214835" y="3954557"/>
                  <a:pt x="4216509" y="3957962"/>
                  <a:pt x="4219858" y="3961199"/>
                </a:cubicBezTo>
                <a:cubicBezTo>
                  <a:pt x="4223207" y="3964436"/>
                  <a:pt x="4228751" y="3966966"/>
                  <a:pt x="4236490" y="3968789"/>
                </a:cubicBezTo>
                <a:cubicBezTo>
                  <a:pt x="4244229" y="3970612"/>
                  <a:pt x="4252786" y="3971524"/>
                  <a:pt x="4262162" y="3971524"/>
                </a:cubicBezTo>
                <a:cubicBezTo>
                  <a:pt x="4274664" y="3971524"/>
                  <a:pt x="4285715" y="3969700"/>
                  <a:pt x="4295314" y="3966054"/>
                </a:cubicBezTo>
                <a:cubicBezTo>
                  <a:pt x="4301639" y="3963598"/>
                  <a:pt x="4306736" y="3959785"/>
                  <a:pt x="4310607" y="3954613"/>
                </a:cubicBezTo>
                <a:cubicBezTo>
                  <a:pt x="4314476" y="3949441"/>
                  <a:pt x="4316410" y="3943693"/>
                  <a:pt x="4316410" y="3937367"/>
                </a:cubicBezTo>
                <a:cubicBezTo>
                  <a:pt x="4316410" y="3927470"/>
                  <a:pt x="4312206" y="3920141"/>
                  <a:pt x="4303798" y="3915378"/>
                </a:cubicBezTo>
                <a:cubicBezTo>
                  <a:pt x="4297919" y="3911955"/>
                  <a:pt x="4287166" y="3910244"/>
                  <a:pt x="4271539" y="3910244"/>
                </a:cubicBezTo>
                <a:lnTo>
                  <a:pt x="4252228" y="3910467"/>
                </a:lnTo>
                <a:cubicBezTo>
                  <a:pt x="4247615" y="3910467"/>
                  <a:pt x="4244284" y="3909611"/>
                  <a:pt x="4242238" y="3907900"/>
                </a:cubicBezTo>
                <a:cubicBezTo>
                  <a:pt x="4240192" y="3906188"/>
                  <a:pt x="4239169" y="3903993"/>
                  <a:pt x="4239169" y="3901314"/>
                </a:cubicBezTo>
                <a:cubicBezTo>
                  <a:pt x="4239169" y="3898263"/>
                  <a:pt x="4240303" y="3895640"/>
                  <a:pt x="4242573" y="3893445"/>
                </a:cubicBezTo>
                <a:cubicBezTo>
                  <a:pt x="4244843" y="3891249"/>
                  <a:pt x="4247652" y="3890152"/>
                  <a:pt x="4251000" y="3890152"/>
                </a:cubicBezTo>
                <a:cubicBezTo>
                  <a:pt x="4259484" y="3890524"/>
                  <a:pt x="4263948" y="3890710"/>
                  <a:pt x="4264395" y="3890710"/>
                </a:cubicBezTo>
                <a:cubicBezTo>
                  <a:pt x="4269902" y="3890710"/>
                  <a:pt x="4276208" y="3889166"/>
                  <a:pt x="4283315" y="3886078"/>
                </a:cubicBezTo>
                <a:cubicBezTo>
                  <a:pt x="4290422" y="3882989"/>
                  <a:pt x="4296039" y="3878711"/>
                  <a:pt x="4300169" y="3873241"/>
                </a:cubicBezTo>
                <a:cubicBezTo>
                  <a:pt x="4304299" y="3867772"/>
                  <a:pt x="4306364" y="3861316"/>
                  <a:pt x="4306364" y="3853875"/>
                </a:cubicBezTo>
                <a:cubicBezTo>
                  <a:pt x="4306364" y="3849484"/>
                  <a:pt x="4305471" y="3845280"/>
                  <a:pt x="4303686" y="3841262"/>
                </a:cubicBezTo>
                <a:cubicBezTo>
                  <a:pt x="4302272" y="3838285"/>
                  <a:pt x="4299742" y="3834974"/>
                  <a:pt x="4296095" y="3831327"/>
                </a:cubicBezTo>
                <a:lnTo>
                  <a:pt x="4316075" y="3831327"/>
                </a:lnTo>
                <a:lnTo>
                  <a:pt x="4316075" y="3819049"/>
                </a:lnTo>
                <a:lnTo>
                  <a:pt x="4280915" y="3819049"/>
                </a:lnTo>
                <a:cubicBezTo>
                  <a:pt x="4273548" y="3816147"/>
                  <a:pt x="4266404" y="3814696"/>
                  <a:pt x="4259484" y="3814696"/>
                </a:cubicBezTo>
                <a:close/>
                <a:moveTo>
                  <a:pt x="4164012" y="3814696"/>
                </a:moveTo>
                <a:cubicBezTo>
                  <a:pt x="4158357" y="3814696"/>
                  <a:pt x="4153074" y="3816017"/>
                  <a:pt x="4148162" y="3818658"/>
                </a:cubicBezTo>
                <a:cubicBezTo>
                  <a:pt x="4143250" y="3821300"/>
                  <a:pt x="4138116" y="3825523"/>
                  <a:pt x="4132759" y="3831327"/>
                </a:cubicBezTo>
                <a:lnTo>
                  <a:pt x="4132759" y="3817821"/>
                </a:lnTo>
                <a:lnTo>
                  <a:pt x="4090231" y="3817821"/>
                </a:lnTo>
                <a:lnTo>
                  <a:pt x="4090231" y="3821951"/>
                </a:lnTo>
                <a:cubicBezTo>
                  <a:pt x="4094844" y="3822547"/>
                  <a:pt x="4097877" y="3823812"/>
                  <a:pt x="4099328" y="3825746"/>
                </a:cubicBezTo>
                <a:cubicBezTo>
                  <a:pt x="4100779" y="3827681"/>
                  <a:pt x="4101504" y="3832592"/>
                  <a:pt x="4101504" y="3840480"/>
                </a:cubicBezTo>
                <a:lnTo>
                  <a:pt x="4101504" y="3899416"/>
                </a:lnTo>
                <a:cubicBezTo>
                  <a:pt x="4101504" y="3907453"/>
                  <a:pt x="4100872" y="3912290"/>
                  <a:pt x="4099607" y="3913927"/>
                </a:cubicBezTo>
                <a:cubicBezTo>
                  <a:pt x="4097747" y="3916308"/>
                  <a:pt x="4094621" y="3917722"/>
                  <a:pt x="4090231" y="3918169"/>
                </a:cubicBezTo>
                <a:lnTo>
                  <a:pt x="4090231" y="3922187"/>
                </a:lnTo>
                <a:lnTo>
                  <a:pt x="4143028" y="3922187"/>
                </a:lnTo>
                <a:lnTo>
                  <a:pt x="4143028" y="3918169"/>
                </a:lnTo>
                <a:cubicBezTo>
                  <a:pt x="4139084" y="3917648"/>
                  <a:pt x="4136386" y="3916346"/>
                  <a:pt x="4134935" y="3914262"/>
                </a:cubicBezTo>
                <a:cubicBezTo>
                  <a:pt x="4133484" y="3912178"/>
                  <a:pt x="4132759" y="3907230"/>
                  <a:pt x="4132759" y="3899416"/>
                </a:cubicBezTo>
                <a:lnTo>
                  <a:pt x="4132759" y="3843494"/>
                </a:lnTo>
                <a:cubicBezTo>
                  <a:pt x="4138265" y="3834341"/>
                  <a:pt x="4144218" y="3829765"/>
                  <a:pt x="4150618" y="3829765"/>
                </a:cubicBezTo>
                <a:cubicBezTo>
                  <a:pt x="4152552" y="3829765"/>
                  <a:pt x="4154320" y="3830379"/>
                  <a:pt x="4155920" y="3831606"/>
                </a:cubicBezTo>
                <a:cubicBezTo>
                  <a:pt x="4157520" y="3832834"/>
                  <a:pt x="4158655" y="3834564"/>
                  <a:pt x="4159324" y="3836797"/>
                </a:cubicBezTo>
                <a:cubicBezTo>
                  <a:pt x="4159994" y="3839029"/>
                  <a:pt x="4160329" y="3844424"/>
                  <a:pt x="4160329" y="3852982"/>
                </a:cubicBezTo>
                <a:lnTo>
                  <a:pt x="4160329" y="3899416"/>
                </a:lnTo>
                <a:cubicBezTo>
                  <a:pt x="4160329" y="3906783"/>
                  <a:pt x="4159734" y="3911397"/>
                  <a:pt x="4158543" y="3913257"/>
                </a:cubicBezTo>
                <a:cubicBezTo>
                  <a:pt x="4156831" y="3916011"/>
                  <a:pt x="4154004" y="3917648"/>
                  <a:pt x="4150060" y="3918169"/>
                </a:cubicBezTo>
                <a:lnTo>
                  <a:pt x="4150060" y="3922187"/>
                </a:lnTo>
                <a:lnTo>
                  <a:pt x="4202854" y="3922187"/>
                </a:lnTo>
                <a:lnTo>
                  <a:pt x="4202854" y="3918169"/>
                </a:lnTo>
                <a:cubicBezTo>
                  <a:pt x="4198241" y="3917648"/>
                  <a:pt x="4195208" y="3916401"/>
                  <a:pt x="4193759" y="3914429"/>
                </a:cubicBezTo>
                <a:cubicBezTo>
                  <a:pt x="4192308" y="3912457"/>
                  <a:pt x="4191583" y="3907453"/>
                  <a:pt x="4191583" y="3899416"/>
                </a:cubicBezTo>
                <a:lnTo>
                  <a:pt x="4191583" y="3858786"/>
                </a:lnTo>
                <a:cubicBezTo>
                  <a:pt x="4191583" y="3846731"/>
                  <a:pt x="4190988" y="3838583"/>
                  <a:pt x="4189797" y="3834341"/>
                </a:cubicBezTo>
                <a:cubicBezTo>
                  <a:pt x="4188308" y="3828760"/>
                  <a:pt x="4185332" y="3824091"/>
                  <a:pt x="4180867" y="3820333"/>
                </a:cubicBezTo>
                <a:cubicBezTo>
                  <a:pt x="4176402" y="3816575"/>
                  <a:pt x="4170784" y="3814696"/>
                  <a:pt x="4164012" y="3814696"/>
                </a:cubicBezTo>
                <a:close/>
                <a:moveTo>
                  <a:pt x="3497485" y="3814696"/>
                </a:moveTo>
                <a:cubicBezTo>
                  <a:pt x="3484389" y="3814696"/>
                  <a:pt x="3473673" y="3818435"/>
                  <a:pt x="3465339" y="3825914"/>
                </a:cubicBezTo>
                <a:cubicBezTo>
                  <a:pt x="3457004" y="3833392"/>
                  <a:pt x="3452837" y="3842229"/>
                  <a:pt x="3452837" y="3852424"/>
                </a:cubicBezTo>
                <a:cubicBezTo>
                  <a:pt x="3452837" y="3860237"/>
                  <a:pt x="3455069" y="3867121"/>
                  <a:pt x="3459534" y="3873074"/>
                </a:cubicBezTo>
                <a:cubicBezTo>
                  <a:pt x="3463999" y="3879027"/>
                  <a:pt x="3471217" y="3883827"/>
                  <a:pt x="3481189" y="3887473"/>
                </a:cubicBezTo>
                <a:cubicBezTo>
                  <a:pt x="3472631" y="3891045"/>
                  <a:pt x="3466381" y="3895249"/>
                  <a:pt x="3462437" y="3900086"/>
                </a:cubicBezTo>
                <a:cubicBezTo>
                  <a:pt x="3458492" y="3904923"/>
                  <a:pt x="3456521" y="3909909"/>
                  <a:pt x="3456521" y="3915043"/>
                </a:cubicBezTo>
                <a:cubicBezTo>
                  <a:pt x="3456521" y="3923526"/>
                  <a:pt x="3461358" y="3930149"/>
                  <a:pt x="3471031" y="3934912"/>
                </a:cubicBezTo>
                <a:cubicBezTo>
                  <a:pt x="3464036" y="3936772"/>
                  <a:pt x="3459255" y="3939060"/>
                  <a:pt x="3456688" y="3941777"/>
                </a:cubicBezTo>
                <a:cubicBezTo>
                  <a:pt x="3454121" y="3944493"/>
                  <a:pt x="3452837" y="3947562"/>
                  <a:pt x="3452837" y="3950985"/>
                </a:cubicBezTo>
                <a:cubicBezTo>
                  <a:pt x="3452837" y="3954557"/>
                  <a:pt x="3454512" y="3957962"/>
                  <a:pt x="3457860" y="3961199"/>
                </a:cubicBezTo>
                <a:cubicBezTo>
                  <a:pt x="3461209" y="3964436"/>
                  <a:pt x="3466753" y="3966966"/>
                  <a:pt x="3474492" y="3968789"/>
                </a:cubicBezTo>
                <a:cubicBezTo>
                  <a:pt x="3482231" y="3970612"/>
                  <a:pt x="3490789" y="3971524"/>
                  <a:pt x="3500164" y="3971524"/>
                </a:cubicBezTo>
                <a:cubicBezTo>
                  <a:pt x="3512666" y="3971524"/>
                  <a:pt x="3523717" y="3969700"/>
                  <a:pt x="3533316" y="3966054"/>
                </a:cubicBezTo>
                <a:cubicBezTo>
                  <a:pt x="3539641" y="3963598"/>
                  <a:pt x="3544739" y="3959785"/>
                  <a:pt x="3548608" y="3954613"/>
                </a:cubicBezTo>
                <a:cubicBezTo>
                  <a:pt x="3552478" y="3949441"/>
                  <a:pt x="3554412" y="3943693"/>
                  <a:pt x="3554412" y="3937367"/>
                </a:cubicBezTo>
                <a:cubicBezTo>
                  <a:pt x="3554412" y="3927470"/>
                  <a:pt x="3550208" y="3920141"/>
                  <a:pt x="3541799" y="3915378"/>
                </a:cubicBezTo>
                <a:cubicBezTo>
                  <a:pt x="3535921" y="3911955"/>
                  <a:pt x="3525167" y="3910244"/>
                  <a:pt x="3509541" y="3910244"/>
                </a:cubicBezTo>
                <a:lnTo>
                  <a:pt x="3490230" y="3910467"/>
                </a:lnTo>
                <a:cubicBezTo>
                  <a:pt x="3485616" y="3910467"/>
                  <a:pt x="3482287" y="3909611"/>
                  <a:pt x="3480240" y="3907900"/>
                </a:cubicBezTo>
                <a:cubicBezTo>
                  <a:pt x="3478194" y="3906188"/>
                  <a:pt x="3477171" y="3903993"/>
                  <a:pt x="3477171" y="3901314"/>
                </a:cubicBezTo>
                <a:cubicBezTo>
                  <a:pt x="3477171" y="3898263"/>
                  <a:pt x="3478305" y="3895640"/>
                  <a:pt x="3480575" y="3893445"/>
                </a:cubicBezTo>
                <a:cubicBezTo>
                  <a:pt x="3482844" y="3891249"/>
                  <a:pt x="3485654" y="3890152"/>
                  <a:pt x="3489003" y="3890152"/>
                </a:cubicBezTo>
                <a:cubicBezTo>
                  <a:pt x="3497485" y="3890524"/>
                  <a:pt x="3501950" y="3890710"/>
                  <a:pt x="3502397" y="3890710"/>
                </a:cubicBezTo>
                <a:cubicBezTo>
                  <a:pt x="3507903" y="3890710"/>
                  <a:pt x="3514210" y="3889166"/>
                  <a:pt x="3521317" y="3886078"/>
                </a:cubicBezTo>
                <a:cubicBezTo>
                  <a:pt x="3528424" y="3882989"/>
                  <a:pt x="3534042" y="3878711"/>
                  <a:pt x="3538171" y="3873241"/>
                </a:cubicBezTo>
                <a:cubicBezTo>
                  <a:pt x="3542301" y="3867772"/>
                  <a:pt x="3544367" y="3861316"/>
                  <a:pt x="3544367" y="3853875"/>
                </a:cubicBezTo>
                <a:cubicBezTo>
                  <a:pt x="3544367" y="3849484"/>
                  <a:pt x="3543474" y="3845280"/>
                  <a:pt x="3541688" y="3841262"/>
                </a:cubicBezTo>
                <a:cubicBezTo>
                  <a:pt x="3540274" y="3838285"/>
                  <a:pt x="3537744" y="3834974"/>
                  <a:pt x="3534097" y="3831327"/>
                </a:cubicBezTo>
                <a:lnTo>
                  <a:pt x="3554077" y="3831327"/>
                </a:lnTo>
                <a:lnTo>
                  <a:pt x="3554077" y="3819049"/>
                </a:lnTo>
                <a:lnTo>
                  <a:pt x="3518917" y="3819049"/>
                </a:lnTo>
                <a:cubicBezTo>
                  <a:pt x="3511549" y="3816147"/>
                  <a:pt x="3504406" y="3814696"/>
                  <a:pt x="3497485" y="3814696"/>
                </a:cubicBezTo>
                <a:close/>
                <a:moveTo>
                  <a:pt x="3386869" y="3814696"/>
                </a:moveTo>
                <a:cubicBezTo>
                  <a:pt x="3371763" y="3814696"/>
                  <a:pt x="3359875" y="3820258"/>
                  <a:pt x="3351206" y="3831383"/>
                </a:cubicBezTo>
                <a:cubicBezTo>
                  <a:pt x="3342537" y="3842508"/>
                  <a:pt x="3338202" y="3855549"/>
                  <a:pt x="3338202" y="3870506"/>
                </a:cubicBezTo>
                <a:cubicBezTo>
                  <a:pt x="3338202" y="3885017"/>
                  <a:pt x="3342444" y="3897779"/>
                  <a:pt x="3350926" y="3908792"/>
                </a:cubicBezTo>
                <a:cubicBezTo>
                  <a:pt x="3359410" y="3919806"/>
                  <a:pt x="3371503" y="3925312"/>
                  <a:pt x="3387204" y="3925312"/>
                </a:cubicBezTo>
                <a:cubicBezTo>
                  <a:pt x="3403203" y="3925312"/>
                  <a:pt x="3415742" y="3919285"/>
                  <a:pt x="3424820" y="3907230"/>
                </a:cubicBezTo>
                <a:cubicBezTo>
                  <a:pt x="3432336" y="3897258"/>
                  <a:pt x="3436094" y="3884868"/>
                  <a:pt x="3436094" y="3870060"/>
                </a:cubicBezTo>
                <a:cubicBezTo>
                  <a:pt x="3436094" y="3859791"/>
                  <a:pt x="3434066" y="3850340"/>
                  <a:pt x="3430010" y="3841708"/>
                </a:cubicBezTo>
                <a:cubicBezTo>
                  <a:pt x="3425955" y="3833076"/>
                  <a:pt x="3420020" y="3826416"/>
                  <a:pt x="3412207" y="3821728"/>
                </a:cubicBezTo>
                <a:cubicBezTo>
                  <a:pt x="3404394" y="3817040"/>
                  <a:pt x="3395948" y="3814696"/>
                  <a:pt x="3386869" y="3814696"/>
                </a:cubicBezTo>
                <a:close/>
                <a:moveTo>
                  <a:pt x="3118941" y="3814696"/>
                </a:moveTo>
                <a:cubicBezTo>
                  <a:pt x="3114104" y="3814696"/>
                  <a:pt x="3109081" y="3816463"/>
                  <a:pt x="3103872" y="3819998"/>
                </a:cubicBezTo>
                <a:cubicBezTo>
                  <a:pt x="3098663" y="3823533"/>
                  <a:pt x="3092599" y="3830695"/>
                  <a:pt x="3085678" y="3841485"/>
                </a:cubicBezTo>
                <a:lnTo>
                  <a:pt x="3085678" y="3817821"/>
                </a:lnTo>
                <a:lnTo>
                  <a:pt x="3043039" y="3817821"/>
                </a:lnTo>
                <a:lnTo>
                  <a:pt x="3043039" y="3821951"/>
                </a:lnTo>
                <a:cubicBezTo>
                  <a:pt x="3046611" y="3822323"/>
                  <a:pt x="3049104" y="3822993"/>
                  <a:pt x="3050517" y="3823960"/>
                </a:cubicBezTo>
                <a:cubicBezTo>
                  <a:pt x="3051931" y="3824928"/>
                  <a:pt x="3053010" y="3826453"/>
                  <a:pt x="3053754" y="3828537"/>
                </a:cubicBezTo>
                <a:cubicBezTo>
                  <a:pt x="3054350" y="3830174"/>
                  <a:pt x="3054648" y="3833969"/>
                  <a:pt x="3054648" y="3839922"/>
                </a:cubicBezTo>
                <a:lnTo>
                  <a:pt x="3054648" y="3897630"/>
                </a:lnTo>
                <a:cubicBezTo>
                  <a:pt x="3054648" y="3906709"/>
                  <a:pt x="3053847" y="3912309"/>
                  <a:pt x="3052247" y="3914429"/>
                </a:cubicBezTo>
                <a:cubicBezTo>
                  <a:pt x="3050648" y="3916550"/>
                  <a:pt x="3047578" y="3917797"/>
                  <a:pt x="3043039" y="3918169"/>
                </a:cubicBezTo>
                <a:lnTo>
                  <a:pt x="3043039" y="3922187"/>
                </a:lnTo>
                <a:lnTo>
                  <a:pt x="3099407" y="3922187"/>
                </a:lnTo>
                <a:lnTo>
                  <a:pt x="3099407" y="3918169"/>
                </a:lnTo>
                <a:cubicBezTo>
                  <a:pt x="3095240" y="3917945"/>
                  <a:pt x="3092283" y="3917369"/>
                  <a:pt x="3090534" y="3916439"/>
                </a:cubicBezTo>
                <a:cubicBezTo>
                  <a:pt x="3088785" y="3915508"/>
                  <a:pt x="3087464" y="3914039"/>
                  <a:pt x="3086571" y="3912029"/>
                </a:cubicBezTo>
                <a:cubicBezTo>
                  <a:pt x="3086050" y="3910839"/>
                  <a:pt x="3085790" y="3908123"/>
                  <a:pt x="3085790" y="3903881"/>
                </a:cubicBezTo>
                <a:lnTo>
                  <a:pt x="3085678" y="3897630"/>
                </a:lnTo>
                <a:lnTo>
                  <a:pt x="3085678" y="3873632"/>
                </a:lnTo>
                <a:cubicBezTo>
                  <a:pt x="3085678" y="3864925"/>
                  <a:pt x="3086869" y="3856963"/>
                  <a:pt x="3089250" y="3849745"/>
                </a:cubicBezTo>
                <a:cubicBezTo>
                  <a:pt x="3090812" y="3845057"/>
                  <a:pt x="3093120" y="3841448"/>
                  <a:pt x="3096170" y="3838918"/>
                </a:cubicBezTo>
                <a:cubicBezTo>
                  <a:pt x="3098105" y="3837281"/>
                  <a:pt x="3100151" y="3836462"/>
                  <a:pt x="3102310" y="3836462"/>
                </a:cubicBezTo>
                <a:cubicBezTo>
                  <a:pt x="3103277" y="3836462"/>
                  <a:pt x="3104133" y="3836685"/>
                  <a:pt x="3104877" y="3837132"/>
                </a:cubicBezTo>
                <a:cubicBezTo>
                  <a:pt x="3105398" y="3837429"/>
                  <a:pt x="3107110" y="3838843"/>
                  <a:pt x="3110012" y="3841373"/>
                </a:cubicBezTo>
                <a:cubicBezTo>
                  <a:pt x="3112914" y="3843903"/>
                  <a:pt x="3116337" y="3845168"/>
                  <a:pt x="3120281" y="3845168"/>
                </a:cubicBezTo>
                <a:cubicBezTo>
                  <a:pt x="3123704" y="3845168"/>
                  <a:pt x="3126625" y="3843792"/>
                  <a:pt x="3129043" y="3841038"/>
                </a:cubicBezTo>
                <a:cubicBezTo>
                  <a:pt x="3131462" y="3838285"/>
                  <a:pt x="3132671" y="3834416"/>
                  <a:pt x="3132671" y="3829430"/>
                </a:cubicBezTo>
                <a:cubicBezTo>
                  <a:pt x="3132671" y="3824742"/>
                  <a:pt x="3131424" y="3821114"/>
                  <a:pt x="3128931" y="3818547"/>
                </a:cubicBezTo>
                <a:cubicBezTo>
                  <a:pt x="3126438" y="3815980"/>
                  <a:pt x="3123108" y="3814696"/>
                  <a:pt x="3118941" y="3814696"/>
                </a:cubicBezTo>
                <a:close/>
                <a:moveTo>
                  <a:pt x="2853469" y="3814696"/>
                </a:moveTo>
                <a:cubicBezTo>
                  <a:pt x="2838363" y="3814696"/>
                  <a:pt x="2826475" y="3820258"/>
                  <a:pt x="2817806" y="3831383"/>
                </a:cubicBezTo>
                <a:cubicBezTo>
                  <a:pt x="2809137" y="3842508"/>
                  <a:pt x="2804802" y="3855549"/>
                  <a:pt x="2804802" y="3870506"/>
                </a:cubicBezTo>
                <a:cubicBezTo>
                  <a:pt x="2804802" y="3885017"/>
                  <a:pt x="2809044" y="3897779"/>
                  <a:pt x="2817527" y="3908792"/>
                </a:cubicBezTo>
                <a:cubicBezTo>
                  <a:pt x="2826010" y="3919806"/>
                  <a:pt x="2838102" y="3925312"/>
                  <a:pt x="2853804" y="3925312"/>
                </a:cubicBezTo>
                <a:cubicBezTo>
                  <a:pt x="2869803" y="3925312"/>
                  <a:pt x="2882341" y="3919285"/>
                  <a:pt x="2891420" y="3907230"/>
                </a:cubicBezTo>
                <a:cubicBezTo>
                  <a:pt x="2898936" y="3897258"/>
                  <a:pt x="2902694" y="3884868"/>
                  <a:pt x="2902694" y="3870060"/>
                </a:cubicBezTo>
                <a:cubicBezTo>
                  <a:pt x="2902694" y="3859791"/>
                  <a:pt x="2900666" y="3850340"/>
                  <a:pt x="2896610" y="3841708"/>
                </a:cubicBezTo>
                <a:cubicBezTo>
                  <a:pt x="2892555" y="3833076"/>
                  <a:pt x="2886620" y="3826416"/>
                  <a:pt x="2878807" y="3821728"/>
                </a:cubicBezTo>
                <a:cubicBezTo>
                  <a:pt x="2870993" y="3817040"/>
                  <a:pt x="2862547" y="3814696"/>
                  <a:pt x="2853469" y="3814696"/>
                </a:cubicBezTo>
                <a:close/>
                <a:moveTo>
                  <a:pt x="2609056" y="3814696"/>
                </a:moveTo>
                <a:cubicBezTo>
                  <a:pt x="2600870" y="3814696"/>
                  <a:pt x="2592983" y="3815998"/>
                  <a:pt x="2585392" y="3818603"/>
                </a:cubicBezTo>
                <a:cubicBezTo>
                  <a:pt x="2577802" y="3821207"/>
                  <a:pt x="2571886" y="3824946"/>
                  <a:pt x="2567644" y="3829821"/>
                </a:cubicBezTo>
                <a:cubicBezTo>
                  <a:pt x="2563403" y="3834695"/>
                  <a:pt x="2561282" y="3839811"/>
                  <a:pt x="2561282" y="3845168"/>
                </a:cubicBezTo>
                <a:cubicBezTo>
                  <a:pt x="2561282" y="3848964"/>
                  <a:pt x="2562863" y="3852275"/>
                  <a:pt x="2566026" y="3855103"/>
                </a:cubicBezTo>
                <a:cubicBezTo>
                  <a:pt x="2569188" y="3857930"/>
                  <a:pt x="2573114" y="3859344"/>
                  <a:pt x="2577802" y="3859344"/>
                </a:cubicBezTo>
                <a:cubicBezTo>
                  <a:pt x="2582192" y="3859344"/>
                  <a:pt x="2585746" y="3858061"/>
                  <a:pt x="2588461" y="3855493"/>
                </a:cubicBezTo>
                <a:cubicBezTo>
                  <a:pt x="2591178" y="3852926"/>
                  <a:pt x="2592536" y="3849819"/>
                  <a:pt x="2592536" y="3846173"/>
                </a:cubicBezTo>
                <a:cubicBezTo>
                  <a:pt x="2592536" y="3843196"/>
                  <a:pt x="2591122" y="3840108"/>
                  <a:pt x="2588294" y="3836908"/>
                </a:cubicBezTo>
                <a:cubicBezTo>
                  <a:pt x="2586210" y="3834602"/>
                  <a:pt x="2585169" y="3832667"/>
                  <a:pt x="2585169" y="3831104"/>
                </a:cubicBezTo>
                <a:cubicBezTo>
                  <a:pt x="2585169" y="3829318"/>
                  <a:pt x="2586136" y="3827756"/>
                  <a:pt x="2588071" y="3826416"/>
                </a:cubicBezTo>
                <a:cubicBezTo>
                  <a:pt x="2591197" y="3824258"/>
                  <a:pt x="2595177" y="3823179"/>
                  <a:pt x="2600014" y="3823179"/>
                </a:cubicBezTo>
                <a:cubicBezTo>
                  <a:pt x="2602991" y="3823179"/>
                  <a:pt x="2605670" y="3823942"/>
                  <a:pt x="2608051" y="3825467"/>
                </a:cubicBezTo>
                <a:cubicBezTo>
                  <a:pt x="2610433" y="3826993"/>
                  <a:pt x="2612051" y="3828779"/>
                  <a:pt x="2612907" y="3830825"/>
                </a:cubicBezTo>
                <a:cubicBezTo>
                  <a:pt x="2613763" y="3832872"/>
                  <a:pt x="2614190" y="3837839"/>
                  <a:pt x="2614190" y="3845727"/>
                </a:cubicBezTo>
                <a:lnTo>
                  <a:pt x="2614190" y="3856219"/>
                </a:lnTo>
                <a:cubicBezTo>
                  <a:pt x="2591197" y="3866786"/>
                  <a:pt x="2576276" y="3875250"/>
                  <a:pt x="2569430" y="3881613"/>
                </a:cubicBezTo>
                <a:cubicBezTo>
                  <a:pt x="2562584" y="3887975"/>
                  <a:pt x="2559161" y="3895137"/>
                  <a:pt x="2559161" y="3903100"/>
                </a:cubicBezTo>
                <a:cubicBezTo>
                  <a:pt x="2559161" y="3908979"/>
                  <a:pt x="2561133" y="3913871"/>
                  <a:pt x="2565077" y="3917778"/>
                </a:cubicBezTo>
                <a:cubicBezTo>
                  <a:pt x="2569021" y="3921685"/>
                  <a:pt x="2573969" y="3923638"/>
                  <a:pt x="2579922" y="3923638"/>
                </a:cubicBezTo>
                <a:cubicBezTo>
                  <a:pt x="2590043" y="3923638"/>
                  <a:pt x="2601465" y="3918020"/>
                  <a:pt x="2614190" y="3906783"/>
                </a:cubicBezTo>
                <a:cubicBezTo>
                  <a:pt x="2614934" y="3912439"/>
                  <a:pt x="2616981" y="3916662"/>
                  <a:pt x="2620329" y="3919452"/>
                </a:cubicBezTo>
                <a:cubicBezTo>
                  <a:pt x="2623678" y="3922243"/>
                  <a:pt x="2628329" y="3923638"/>
                  <a:pt x="2634282" y="3923638"/>
                </a:cubicBezTo>
                <a:cubicBezTo>
                  <a:pt x="2639342" y="3923638"/>
                  <a:pt x="2643863" y="3922392"/>
                  <a:pt x="2647844" y="3919899"/>
                </a:cubicBezTo>
                <a:cubicBezTo>
                  <a:pt x="2651825" y="3917406"/>
                  <a:pt x="2655676" y="3913406"/>
                  <a:pt x="2659397" y="3907900"/>
                </a:cubicBezTo>
                <a:lnTo>
                  <a:pt x="2656048" y="3905221"/>
                </a:lnTo>
                <a:cubicBezTo>
                  <a:pt x="2654039" y="3907974"/>
                  <a:pt x="2652067" y="3909351"/>
                  <a:pt x="2650132" y="3909351"/>
                </a:cubicBezTo>
                <a:cubicBezTo>
                  <a:pt x="2649165" y="3909351"/>
                  <a:pt x="2648309" y="3909053"/>
                  <a:pt x="2647565" y="3908458"/>
                </a:cubicBezTo>
                <a:cubicBezTo>
                  <a:pt x="2646821" y="3907862"/>
                  <a:pt x="2646263" y="3906951"/>
                  <a:pt x="2645891" y="3905723"/>
                </a:cubicBezTo>
                <a:cubicBezTo>
                  <a:pt x="2645518" y="3904495"/>
                  <a:pt x="2645333" y="3901500"/>
                  <a:pt x="2645333" y="3896737"/>
                </a:cubicBezTo>
                <a:lnTo>
                  <a:pt x="2645333" y="3856219"/>
                </a:lnTo>
                <a:cubicBezTo>
                  <a:pt x="2645333" y="3844982"/>
                  <a:pt x="2644812" y="3837801"/>
                  <a:pt x="2643770" y="3834676"/>
                </a:cubicBezTo>
                <a:cubicBezTo>
                  <a:pt x="2642058" y="3829765"/>
                  <a:pt x="2638319" y="3825207"/>
                  <a:pt x="2632552" y="3821002"/>
                </a:cubicBezTo>
                <a:cubicBezTo>
                  <a:pt x="2626785" y="3816798"/>
                  <a:pt x="2618953" y="3814696"/>
                  <a:pt x="2609056" y="3814696"/>
                </a:cubicBezTo>
                <a:close/>
                <a:moveTo>
                  <a:pt x="2447428" y="3814696"/>
                </a:moveTo>
                <a:cubicBezTo>
                  <a:pt x="2436935" y="3814696"/>
                  <a:pt x="2428918" y="3817952"/>
                  <a:pt x="2423374" y="3824463"/>
                </a:cubicBezTo>
                <a:cubicBezTo>
                  <a:pt x="2417830" y="3830974"/>
                  <a:pt x="2415058" y="3838248"/>
                  <a:pt x="2415058" y="3846285"/>
                </a:cubicBezTo>
                <a:cubicBezTo>
                  <a:pt x="2415058" y="3853652"/>
                  <a:pt x="2417514" y="3860386"/>
                  <a:pt x="2422425" y="3866488"/>
                </a:cubicBezTo>
                <a:cubicBezTo>
                  <a:pt x="2425774" y="3870655"/>
                  <a:pt x="2433141" y="3876683"/>
                  <a:pt x="2444526" y="3884571"/>
                </a:cubicBezTo>
                <a:cubicBezTo>
                  <a:pt x="2452265" y="3889854"/>
                  <a:pt x="2457251" y="3893798"/>
                  <a:pt x="2459483" y="3896403"/>
                </a:cubicBezTo>
                <a:cubicBezTo>
                  <a:pt x="2461716" y="3899007"/>
                  <a:pt x="2462832" y="3902095"/>
                  <a:pt x="2462832" y="3905667"/>
                </a:cubicBezTo>
                <a:cubicBezTo>
                  <a:pt x="2462832" y="3908792"/>
                  <a:pt x="2461697" y="3911453"/>
                  <a:pt x="2459428" y="3913648"/>
                </a:cubicBezTo>
                <a:cubicBezTo>
                  <a:pt x="2457158" y="3915843"/>
                  <a:pt x="2454237" y="3916941"/>
                  <a:pt x="2450665" y="3916941"/>
                </a:cubicBezTo>
                <a:cubicBezTo>
                  <a:pt x="2445456" y="3916941"/>
                  <a:pt x="2439931" y="3914485"/>
                  <a:pt x="2434089" y="3909574"/>
                </a:cubicBezTo>
                <a:cubicBezTo>
                  <a:pt x="2428248" y="3904662"/>
                  <a:pt x="2423653" y="3897296"/>
                  <a:pt x="2420304" y="3887473"/>
                </a:cubicBezTo>
                <a:lnTo>
                  <a:pt x="2416510" y="3887473"/>
                </a:lnTo>
                <a:lnTo>
                  <a:pt x="2418295" y="3924978"/>
                </a:lnTo>
                <a:lnTo>
                  <a:pt x="2421978" y="3924978"/>
                </a:lnTo>
                <a:cubicBezTo>
                  <a:pt x="2423616" y="3921257"/>
                  <a:pt x="2425662" y="3919396"/>
                  <a:pt x="2428118" y="3919396"/>
                </a:cubicBezTo>
                <a:cubicBezTo>
                  <a:pt x="2428936" y="3919396"/>
                  <a:pt x="2430462" y="3919806"/>
                  <a:pt x="2432694" y="3920624"/>
                </a:cubicBezTo>
                <a:cubicBezTo>
                  <a:pt x="2441029" y="3923750"/>
                  <a:pt x="2447689" y="3925312"/>
                  <a:pt x="2452675" y="3925312"/>
                </a:cubicBezTo>
                <a:cubicBezTo>
                  <a:pt x="2459074" y="3925312"/>
                  <a:pt x="2464916" y="3923824"/>
                  <a:pt x="2470199" y="3920848"/>
                </a:cubicBezTo>
                <a:cubicBezTo>
                  <a:pt x="2475482" y="3917871"/>
                  <a:pt x="2479575" y="3913592"/>
                  <a:pt x="2482477" y="3908011"/>
                </a:cubicBezTo>
                <a:cubicBezTo>
                  <a:pt x="2485379" y="3902430"/>
                  <a:pt x="2486830" y="3896737"/>
                  <a:pt x="2486830" y="3890933"/>
                </a:cubicBezTo>
                <a:cubicBezTo>
                  <a:pt x="2486830" y="3884533"/>
                  <a:pt x="2485100" y="3878748"/>
                  <a:pt x="2481640" y="3873576"/>
                </a:cubicBezTo>
                <a:cubicBezTo>
                  <a:pt x="2478180" y="3868404"/>
                  <a:pt x="2470980" y="3862116"/>
                  <a:pt x="2460042" y="3854712"/>
                </a:cubicBezTo>
                <a:cubicBezTo>
                  <a:pt x="2449103" y="3847308"/>
                  <a:pt x="2442443" y="3842080"/>
                  <a:pt x="2440061" y="3839029"/>
                </a:cubicBezTo>
                <a:cubicBezTo>
                  <a:pt x="2438573" y="3837169"/>
                  <a:pt x="2437829" y="3835234"/>
                  <a:pt x="2437829" y="3833225"/>
                </a:cubicBezTo>
                <a:cubicBezTo>
                  <a:pt x="2437829" y="3830546"/>
                  <a:pt x="2438908" y="3828183"/>
                  <a:pt x="2441065" y="3826137"/>
                </a:cubicBezTo>
                <a:cubicBezTo>
                  <a:pt x="2443224" y="3824091"/>
                  <a:pt x="2445828" y="3823067"/>
                  <a:pt x="2448879" y="3823067"/>
                </a:cubicBezTo>
                <a:cubicBezTo>
                  <a:pt x="2453716" y="3823067"/>
                  <a:pt x="2458572" y="3825002"/>
                  <a:pt x="2463446" y="3828872"/>
                </a:cubicBezTo>
                <a:cubicBezTo>
                  <a:pt x="2468320" y="3832741"/>
                  <a:pt x="2473027" y="3839959"/>
                  <a:pt x="2477566" y="3850526"/>
                </a:cubicBezTo>
                <a:lnTo>
                  <a:pt x="2481361" y="3850526"/>
                </a:lnTo>
                <a:lnTo>
                  <a:pt x="2479687" y="3814919"/>
                </a:lnTo>
                <a:lnTo>
                  <a:pt x="2475891" y="3814919"/>
                </a:lnTo>
                <a:cubicBezTo>
                  <a:pt x="2474106" y="3817524"/>
                  <a:pt x="2472803" y="3819105"/>
                  <a:pt x="2471985" y="3819663"/>
                </a:cubicBezTo>
                <a:cubicBezTo>
                  <a:pt x="2471166" y="3820221"/>
                  <a:pt x="2470088" y="3820500"/>
                  <a:pt x="2468747" y="3820500"/>
                </a:cubicBezTo>
                <a:cubicBezTo>
                  <a:pt x="2467483" y="3820500"/>
                  <a:pt x="2465846" y="3819942"/>
                  <a:pt x="2463837" y="3818826"/>
                </a:cubicBezTo>
                <a:cubicBezTo>
                  <a:pt x="2458553" y="3816073"/>
                  <a:pt x="2453084" y="3814696"/>
                  <a:pt x="2447428" y="3814696"/>
                </a:cubicBezTo>
                <a:close/>
                <a:moveTo>
                  <a:pt x="2224818" y="3814696"/>
                </a:moveTo>
                <a:cubicBezTo>
                  <a:pt x="2209713" y="3814696"/>
                  <a:pt x="2197825" y="3820258"/>
                  <a:pt x="2189156" y="3831383"/>
                </a:cubicBezTo>
                <a:cubicBezTo>
                  <a:pt x="2180487" y="3842508"/>
                  <a:pt x="2176152" y="3855549"/>
                  <a:pt x="2176152" y="3870506"/>
                </a:cubicBezTo>
                <a:cubicBezTo>
                  <a:pt x="2176152" y="3885017"/>
                  <a:pt x="2180393" y="3897779"/>
                  <a:pt x="2188876" y="3908792"/>
                </a:cubicBezTo>
                <a:cubicBezTo>
                  <a:pt x="2197359" y="3919806"/>
                  <a:pt x="2209452" y="3925312"/>
                  <a:pt x="2225154" y="3925312"/>
                </a:cubicBezTo>
                <a:cubicBezTo>
                  <a:pt x="2241153" y="3925312"/>
                  <a:pt x="2253691" y="3919285"/>
                  <a:pt x="2262770" y="3907230"/>
                </a:cubicBezTo>
                <a:cubicBezTo>
                  <a:pt x="2270286" y="3897258"/>
                  <a:pt x="2274044" y="3884868"/>
                  <a:pt x="2274044" y="3870060"/>
                </a:cubicBezTo>
                <a:cubicBezTo>
                  <a:pt x="2274044" y="3859791"/>
                  <a:pt x="2272016" y="3850340"/>
                  <a:pt x="2267960" y="3841708"/>
                </a:cubicBezTo>
                <a:cubicBezTo>
                  <a:pt x="2263904" y="3833076"/>
                  <a:pt x="2257970" y="3826416"/>
                  <a:pt x="2250156" y="3821728"/>
                </a:cubicBezTo>
                <a:cubicBezTo>
                  <a:pt x="2242343" y="3817040"/>
                  <a:pt x="2233897" y="3814696"/>
                  <a:pt x="2224818" y="3814696"/>
                </a:cubicBezTo>
                <a:close/>
                <a:moveTo>
                  <a:pt x="2069851" y="3814696"/>
                </a:moveTo>
                <a:cubicBezTo>
                  <a:pt x="2064047" y="3814696"/>
                  <a:pt x="2058708" y="3815942"/>
                  <a:pt x="2053834" y="3818435"/>
                </a:cubicBezTo>
                <a:cubicBezTo>
                  <a:pt x="2048960" y="3820928"/>
                  <a:pt x="2043658" y="3825300"/>
                  <a:pt x="2037928" y="3831551"/>
                </a:cubicBezTo>
                <a:lnTo>
                  <a:pt x="2037928" y="3817821"/>
                </a:lnTo>
                <a:lnTo>
                  <a:pt x="1995400" y="3817821"/>
                </a:lnTo>
                <a:lnTo>
                  <a:pt x="1995400" y="3821951"/>
                </a:lnTo>
                <a:cubicBezTo>
                  <a:pt x="2000014" y="3822547"/>
                  <a:pt x="2003046" y="3823812"/>
                  <a:pt x="2004497" y="3825746"/>
                </a:cubicBezTo>
                <a:cubicBezTo>
                  <a:pt x="2005948" y="3827681"/>
                  <a:pt x="2006674" y="3832592"/>
                  <a:pt x="2006674" y="3840480"/>
                </a:cubicBezTo>
                <a:lnTo>
                  <a:pt x="2006674" y="3899416"/>
                </a:lnTo>
                <a:cubicBezTo>
                  <a:pt x="2006674" y="3907453"/>
                  <a:pt x="2006041" y="3912290"/>
                  <a:pt x="2004776" y="3913927"/>
                </a:cubicBezTo>
                <a:cubicBezTo>
                  <a:pt x="2002916" y="3916308"/>
                  <a:pt x="1999790" y="3917722"/>
                  <a:pt x="1995400" y="3918169"/>
                </a:cubicBezTo>
                <a:lnTo>
                  <a:pt x="1995400" y="3922187"/>
                </a:lnTo>
                <a:lnTo>
                  <a:pt x="2049201" y="3922187"/>
                </a:lnTo>
                <a:lnTo>
                  <a:pt x="2049201" y="3918169"/>
                </a:lnTo>
                <a:cubicBezTo>
                  <a:pt x="2044588" y="3917722"/>
                  <a:pt x="2041555" y="3916327"/>
                  <a:pt x="2040104" y="3913983"/>
                </a:cubicBezTo>
                <a:cubicBezTo>
                  <a:pt x="2038653" y="3911639"/>
                  <a:pt x="2037928" y="3906783"/>
                  <a:pt x="2037928" y="3899416"/>
                </a:cubicBezTo>
                <a:lnTo>
                  <a:pt x="2037928" y="3843383"/>
                </a:lnTo>
                <a:cubicBezTo>
                  <a:pt x="2041872" y="3837801"/>
                  <a:pt x="2045592" y="3833858"/>
                  <a:pt x="2049090" y="3831551"/>
                </a:cubicBezTo>
                <a:cubicBezTo>
                  <a:pt x="2051545" y="3829988"/>
                  <a:pt x="2054262" y="3829207"/>
                  <a:pt x="2057238" y="3829207"/>
                </a:cubicBezTo>
                <a:cubicBezTo>
                  <a:pt x="2059247" y="3829207"/>
                  <a:pt x="2061126" y="3829876"/>
                  <a:pt x="2062875" y="3831216"/>
                </a:cubicBezTo>
                <a:cubicBezTo>
                  <a:pt x="2064624" y="3832555"/>
                  <a:pt x="2065870" y="3834416"/>
                  <a:pt x="2066614" y="3836797"/>
                </a:cubicBezTo>
                <a:cubicBezTo>
                  <a:pt x="2067358" y="3839178"/>
                  <a:pt x="2067731" y="3845094"/>
                  <a:pt x="2067731" y="3854545"/>
                </a:cubicBezTo>
                <a:lnTo>
                  <a:pt x="2067731" y="3899416"/>
                </a:lnTo>
                <a:cubicBezTo>
                  <a:pt x="2067731" y="3905518"/>
                  <a:pt x="2067451" y="3909481"/>
                  <a:pt x="2066894" y="3911304"/>
                </a:cubicBezTo>
                <a:cubicBezTo>
                  <a:pt x="2066335" y="3913127"/>
                  <a:pt x="2065219" y="3914690"/>
                  <a:pt x="2063545" y="3915992"/>
                </a:cubicBezTo>
                <a:cubicBezTo>
                  <a:pt x="2061870" y="3917294"/>
                  <a:pt x="2059582" y="3918020"/>
                  <a:pt x="2056680" y="3918169"/>
                </a:cubicBezTo>
                <a:lnTo>
                  <a:pt x="2056680" y="3922187"/>
                </a:lnTo>
                <a:lnTo>
                  <a:pt x="2110704" y="3922187"/>
                </a:lnTo>
                <a:lnTo>
                  <a:pt x="2110704" y="3918169"/>
                </a:lnTo>
                <a:cubicBezTo>
                  <a:pt x="2105868" y="3917871"/>
                  <a:pt x="2102594" y="3916346"/>
                  <a:pt x="2100882" y="3913592"/>
                </a:cubicBezTo>
                <a:cubicBezTo>
                  <a:pt x="2099617" y="3911657"/>
                  <a:pt x="2098984" y="3906932"/>
                  <a:pt x="2098984" y="3899416"/>
                </a:cubicBezTo>
                <a:lnTo>
                  <a:pt x="2098984" y="3843383"/>
                </a:lnTo>
                <a:cubicBezTo>
                  <a:pt x="2102333" y="3838694"/>
                  <a:pt x="2105645" y="3835178"/>
                  <a:pt x="2108919" y="3832834"/>
                </a:cubicBezTo>
                <a:cubicBezTo>
                  <a:pt x="2112193" y="3830490"/>
                  <a:pt x="2115430" y="3829318"/>
                  <a:pt x="2118630" y="3829318"/>
                </a:cubicBezTo>
                <a:cubicBezTo>
                  <a:pt x="2120787" y="3829318"/>
                  <a:pt x="2122667" y="3829932"/>
                  <a:pt x="2124267" y="3831160"/>
                </a:cubicBezTo>
                <a:cubicBezTo>
                  <a:pt x="2125867" y="3832388"/>
                  <a:pt x="2127039" y="3834267"/>
                  <a:pt x="2127783" y="3836797"/>
                </a:cubicBezTo>
                <a:cubicBezTo>
                  <a:pt x="2128527" y="3839327"/>
                  <a:pt x="2128899" y="3845243"/>
                  <a:pt x="2128899" y="3854545"/>
                </a:cubicBezTo>
                <a:lnTo>
                  <a:pt x="2128899" y="3899416"/>
                </a:lnTo>
                <a:cubicBezTo>
                  <a:pt x="2128899" y="3906634"/>
                  <a:pt x="2128229" y="3911248"/>
                  <a:pt x="2126890" y="3913257"/>
                </a:cubicBezTo>
                <a:cubicBezTo>
                  <a:pt x="2124880" y="3916159"/>
                  <a:pt x="2121755" y="3917797"/>
                  <a:pt x="2117513" y="3918169"/>
                </a:cubicBezTo>
                <a:lnTo>
                  <a:pt x="2117513" y="3922187"/>
                </a:lnTo>
                <a:lnTo>
                  <a:pt x="2171426" y="3922187"/>
                </a:lnTo>
                <a:lnTo>
                  <a:pt x="2171426" y="3918169"/>
                </a:lnTo>
                <a:cubicBezTo>
                  <a:pt x="2166813" y="3917573"/>
                  <a:pt x="2163780" y="3916308"/>
                  <a:pt x="2162329" y="3914374"/>
                </a:cubicBezTo>
                <a:cubicBezTo>
                  <a:pt x="2160878" y="3912439"/>
                  <a:pt x="2160153" y="3907453"/>
                  <a:pt x="2160153" y="3899416"/>
                </a:cubicBezTo>
                <a:lnTo>
                  <a:pt x="2160153" y="3856665"/>
                </a:lnTo>
                <a:cubicBezTo>
                  <a:pt x="2160153" y="3845503"/>
                  <a:pt x="2159315" y="3837374"/>
                  <a:pt x="2157641" y="3832276"/>
                </a:cubicBezTo>
                <a:cubicBezTo>
                  <a:pt x="2155967" y="3827179"/>
                  <a:pt x="2152990" y="3822974"/>
                  <a:pt x="2148711" y="3819663"/>
                </a:cubicBezTo>
                <a:cubicBezTo>
                  <a:pt x="2144433" y="3816352"/>
                  <a:pt x="2138684" y="3814696"/>
                  <a:pt x="2131466" y="3814696"/>
                </a:cubicBezTo>
                <a:cubicBezTo>
                  <a:pt x="2125513" y="3814696"/>
                  <a:pt x="2119801" y="3816184"/>
                  <a:pt x="2114332" y="3819161"/>
                </a:cubicBezTo>
                <a:cubicBezTo>
                  <a:pt x="2108863" y="3822137"/>
                  <a:pt x="2103152" y="3826974"/>
                  <a:pt x="2097198" y="3833671"/>
                </a:cubicBezTo>
                <a:cubicBezTo>
                  <a:pt x="2094743" y="3827272"/>
                  <a:pt x="2091245" y="3822509"/>
                  <a:pt x="2086706" y="3819384"/>
                </a:cubicBezTo>
                <a:cubicBezTo>
                  <a:pt x="2082167" y="3816259"/>
                  <a:pt x="2076549" y="3814696"/>
                  <a:pt x="2069851" y="3814696"/>
                </a:cubicBezTo>
                <a:close/>
                <a:moveTo>
                  <a:pt x="1929544" y="3814696"/>
                </a:moveTo>
                <a:cubicBezTo>
                  <a:pt x="1914438" y="3814696"/>
                  <a:pt x="1902550" y="3820258"/>
                  <a:pt x="1893881" y="3831383"/>
                </a:cubicBezTo>
                <a:cubicBezTo>
                  <a:pt x="1885212" y="3842508"/>
                  <a:pt x="1880877" y="3855549"/>
                  <a:pt x="1880877" y="3870506"/>
                </a:cubicBezTo>
                <a:cubicBezTo>
                  <a:pt x="1880877" y="3885017"/>
                  <a:pt x="1885118" y="3897779"/>
                  <a:pt x="1893602" y="3908792"/>
                </a:cubicBezTo>
                <a:cubicBezTo>
                  <a:pt x="1902085" y="3919806"/>
                  <a:pt x="1914177" y="3925312"/>
                  <a:pt x="1929878" y="3925312"/>
                </a:cubicBezTo>
                <a:cubicBezTo>
                  <a:pt x="1945877" y="3925312"/>
                  <a:pt x="1958416" y="3919285"/>
                  <a:pt x="1967495" y="3907230"/>
                </a:cubicBezTo>
                <a:cubicBezTo>
                  <a:pt x="1975011" y="3897258"/>
                  <a:pt x="1978769" y="3884868"/>
                  <a:pt x="1978769" y="3870060"/>
                </a:cubicBezTo>
                <a:cubicBezTo>
                  <a:pt x="1978769" y="3859791"/>
                  <a:pt x="1976741" y="3850340"/>
                  <a:pt x="1972685" y="3841708"/>
                </a:cubicBezTo>
                <a:cubicBezTo>
                  <a:pt x="1968630" y="3833076"/>
                  <a:pt x="1962695" y="3826416"/>
                  <a:pt x="1954882" y="3821728"/>
                </a:cubicBezTo>
                <a:cubicBezTo>
                  <a:pt x="1947069" y="3817040"/>
                  <a:pt x="1938622" y="3814696"/>
                  <a:pt x="1929544" y="3814696"/>
                </a:cubicBezTo>
                <a:close/>
                <a:moveTo>
                  <a:pt x="1830387" y="3814696"/>
                </a:moveTo>
                <a:cubicBezTo>
                  <a:pt x="1824732" y="3814696"/>
                  <a:pt x="1819448" y="3816017"/>
                  <a:pt x="1814537" y="3818658"/>
                </a:cubicBezTo>
                <a:cubicBezTo>
                  <a:pt x="1809625" y="3821300"/>
                  <a:pt x="1804491" y="3825523"/>
                  <a:pt x="1799133" y="3831327"/>
                </a:cubicBezTo>
                <a:lnTo>
                  <a:pt x="1799133" y="3817821"/>
                </a:lnTo>
                <a:lnTo>
                  <a:pt x="1756605" y="3817821"/>
                </a:lnTo>
                <a:lnTo>
                  <a:pt x="1756605" y="3821951"/>
                </a:lnTo>
                <a:cubicBezTo>
                  <a:pt x="1761219" y="3822547"/>
                  <a:pt x="1764252" y="3823812"/>
                  <a:pt x="1765703" y="3825746"/>
                </a:cubicBezTo>
                <a:cubicBezTo>
                  <a:pt x="1767154" y="3827681"/>
                  <a:pt x="1767879" y="3832592"/>
                  <a:pt x="1767879" y="3840480"/>
                </a:cubicBezTo>
                <a:lnTo>
                  <a:pt x="1767879" y="3899416"/>
                </a:lnTo>
                <a:cubicBezTo>
                  <a:pt x="1767879" y="3907453"/>
                  <a:pt x="1767247" y="3912290"/>
                  <a:pt x="1765982" y="3913927"/>
                </a:cubicBezTo>
                <a:cubicBezTo>
                  <a:pt x="1764121" y="3916308"/>
                  <a:pt x="1760996" y="3917722"/>
                  <a:pt x="1756605" y="3918169"/>
                </a:cubicBezTo>
                <a:lnTo>
                  <a:pt x="1756605" y="3922187"/>
                </a:lnTo>
                <a:lnTo>
                  <a:pt x="1809402" y="3922187"/>
                </a:lnTo>
                <a:lnTo>
                  <a:pt x="1809402" y="3918169"/>
                </a:lnTo>
                <a:cubicBezTo>
                  <a:pt x="1805458" y="3917648"/>
                  <a:pt x="1802761" y="3916346"/>
                  <a:pt x="1801310" y="3914262"/>
                </a:cubicBezTo>
                <a:cubicBezTo>
                  <a:pt x="1799858" y="3912178"/>
                  <a:pt x="1799133" y="3907230"/>
                  <a:pt x="1799133" y="3899416"/>
                </a:cubicBezTo>
                <a:lnTo>
                  <a:pt x="1799133" y="3843494"/>
                </a:lnTo>
                <a:cubicBezTo>
                  <a:pt x="1804640" y="3834341"/>
                  <a:pt x="1810593" y="3829765"/>
                  <a:pt x="1816992" y="3829765"/>
                </a:cubicBezTo>
                <a:cubicBezTo>
                  <a:pt x="1818927" y="3829765"/>
                  <a:pt x="1820695" y="3830379"/>
                  <a:pt x="1822294" y="3831606"/>
                </a:cubicBezTo>
                <a:cubicBezTo>
                  <a:pt x="1823894" y="3832834"/>
                  <a:pt x="1825029" y="3834564"/>
                  <a:pt x="1825699" y="3836797"/>
                </a:cubicBezTo>
                <a:cubicBezTo>
                  <a:pt x="1826369" y="3839029"/>
                  <a:pt x="1826704" y="3844424"/>
                  <a:pt x="1826704" y="3852982"/>
                </a:cubicBezTo>
                <a:lnTo>
                  <a:pt x="1826704" y="3899416"/>
                </a:lnTo>
                <a:cubicBezTo>
                  <a:pt x="1826704" y="3906783"/>
                  <a:pt x="1826108" y="3911397"/>
                  <a:pt x="1824918" y="3913257"/>
                </a:cubicBezTo>
                <a:cubicBezTo>
                  <a:pt x="1823206" y="3916011"/>
                  <a:pt x="1820378" y="3917648"/>
                  <a:pt x="1816434" y="3918169"/>
                </a:cubicBezTo>
                <a:lnTo>
                  <a:pt x="1816434" y="3922187"/>
                </a:lnTo>
                <a:lnTo>
                  <a:pt x="1869231" y="3922187"/>
                </a:lnTo>
                <a:lnTo>
                  <a:pt x="1869231" y="3918169"/>
                </a:lnTo>
                <a:cubicBezTo>
                  <a:pt x="1864617" y="3917648"/>
                  <a:pt x="1861585" y="3916401"/>
                  <a:pt x="1860134" y="3914429"/>
                </a:cubicBezTo>
                <a:cubicBezTo>
                  <a:pt x="1858683" y="3912457"/>
                  <a:pt x="1857957" y="3907453"/>
                  <a:pt x="1857957" y="3899416"/>
                </a:cubicBezTo>
                <a:lnTo>
                  <a:pt x="1857957" y="3858786"/>
                </a:lnTo>
                <a:cubicBezTo>
                  <a:pt x="1857957" y="3846731"/>
                  <a:pt x="1857362" y="3838583"/>
                  <a:pt x="1856171" y="3834341"/>
                </a:cubicBezTo>
                <a:cubicBezTo>
                  <a:pt x="1854683" y="3828760"/>
                  <a:pt x="1851707" y="3824091"/>
                  <a:pt x="1847242" y="3820333"/>
                </a:cubicBezTo>
                <a:cubicBezTo>
                  <a:pt x="1842777" y="3816575"/>
                  <a:pt x="1837159" y="3814696"/>
                  <a:pt x="1830387" y="3814696"/>
                </a:cubicBezTo>
                <a:close/>
                <a:moveTo>
                  <a:pt x="1691419" y="3814696"/>
                </a:moveTo>
                <a:cubicBezTo>
                  <a:pt x="1676313" y="3814696"/>
                  <a:pt x="1664425" y="3820258"/>
                  <a:pt x="1655756" y="3831383"/>
                </a:cubicBezTo>
                <a:cubicBezTo>
                  <a:pt x="1647087" y="3842508"/>
                  <a:pt x="1642752" y="3855549"/>
                  <a:pt x="1642752" y="3870506"/>
                </a:cubicBezTo>
                <a:cubicBezTo>
                  <a:pt x="1642752" y="3885017"/>
                  <a:pt x="1646993" y="3897779"/>
                  <a:pt x="1655477" y="3908792"/>
                </a:cubicBezTo>
                <a:cubicBezTo>
                  <a:pt x="1663960" y="3919806"/>
                  <a:pt x="1676052" y="3925312"/>
                  <a:pt x="1691754" y="3925312"/>
                </a:cubicBezTo>
                <a:cubicBezTo>
                  <a:pt x="1707753" y="3925312"/>
                  <a:pt x="1720292" y="3919285"/>
                  <a:pt x="1729370" y="3907230"/>
                </a:cubicBezTo>
                <a:cubicBezTo>
                  <a:pt x="1736886" y="3897258"/>
                  <a:pt x="1740644" y="3884868"/>
                  <a:pt x="1740644" y="3870060"/>
                </a:cubicBezTo>
                <a:cubicBezTo>
                  <a:pt x="1740644" y="3859791"/>
                  <a:pt x="1738616" y="3850340"/>
                  <a:pt x="1734560" y="3841708"/>
                </a:cubicBezTo>
                <a:cubicBezTo>
                  <a:pt x="1730505" y="3833076"/>
                  <a:pt x="1724570" y="3826416"/>
                  <a:pt x="1716757" y="3821728"/>
                </a:cubicBezTo>
                <a:cubicBezTo>
                  <a:pt x="1708943" y="3817040"/>
                  <a:pt x="1700497" y="3814696"/>
                  <a:pt x="1691419" y="3814696"/>
                </a:cubicBezTo>
                <a:close/>
                <a:moveTo>
                  <a:pt x="1380331" y="3814696"/>
                </a:moveTo>
                <a:cubicBezTo>
                  <a:pt x="1372145" y="3814696"/>
                  <a:pt x="1364257" y="3815998"/>
                  <a:pt x="1356667" y="3818603"/>
                </a:cubicBezTo>
                <a:cubicBezTo>
                  <a:pt x="1349077" y="3821207"/>
                  <a:pt x="1343161" y="3824946"/>
                  <a:pt x="1338919" y="3829821"/>
                </a:cubicBezTo>
                <a:cubicBezTo>
                  <a:pt x="1334678" y="3834695"/>
                  <a:pt x="1332557" y="3839811"/>
                  <a:pt x="1332557" y="3845168"/>
                </a:cubicBezTo>
                <a:cubicBezTo>
                  <a:pt x="1332557" y="3848964"/>
                  <a:pt x="1334138" y="3852275"/>
                  <a:pt x="1337301" y="3855103"/>
                </a:cubicBezTo>
                <a:cubicBezTo>
                  <a:pt x="1340463" y="3857930"/>
                  <a:pt x="1344389" y="3859344"/>
                  <a:pt x="1349077" y="3859344"/>
                </a:cubicBezTo>
                <a:cubicBezTo>
                  <a:pt x="1353467" y="3859344"/>
                  <a:pt x="1357020" y="3858061"/>
                  <a:pt x="1359737" y="3855493"/>
                </a:cubicBezTo>
                <a:cubicBezTo>
                  <a:pt x="1362453" y="3852926"/>
                  <a:pt x="1363811" y="3849819"/>
                  <a:pt x="1363811" y="3846173"/>
                </a:cubicBezTo>
                <a:cubicBezTo>
                  <a:pt x="1363811" y="3843196"/>
                  <a:pt x="1362397" y="3840108"/>
                  <a:pt x="1359569" y="3836908"/>
                </a:cubicBezTo>
                <a:cubicBezTo>
                  <a:pt x="1357486" y="3834602"/>
                  <a:pt x="1356444" y="3832667"/>
                  <a:pt x="1356444" y="3831104"/>
                </a:cubicBezTo>
                <a:cubicBezTo>
                  <a:pt x="1356444" y="3829318"/>
                  <a:pt x="1357411" y="3827756"/>
                  <a:pt x="1359346" y="3826416"/>
                </a:cubicBezTo>
                <a:cubicBezTo>
                  <a:pt x="1362471" y="3824258"/>
                  <a:pt x="1366453" y="3823179"/>
                  <a:pt x="1371289" y="3823179"/>
                </a:cubicBezTo>
                <a:cubicBezTo>
                  <a:pt x="1374266" y="3823179"/>
                  <a:pt x="1376945" y="3823942"/>
                  <a:pt x="1379326" y="3825467"/>
                </a:cubicBezTo>
                <a:cubicBezTo>
                  <a:pt x="1381708" y="3826993"/>
                  <a:pt x="1383326" y="3828779"/>
                  <a:pt x="1384182" y="3830825"/>
                </a:cubicBezTo>
                <a:cubicBezTo>
                  <a:pt x="1385037" y="3832872"/>
                  <a:pt x="1385465" y="3837839"/>
                  <a:pt x="1385465" y="3845727"/>
                </a:cubicBezTo>
                <a:lnTo>
                  <a:pt x="1385465" y="3856219"/>
                </a:lnTo>
                <a:cubicBezTo>
                  <a:pt x="1362471" y="3866786"/>
                  <a:pt x="1347551" y="3875250"/>
                  <a:pt x="1340705" y="3881613"/>
                </a:cubicBezTo>
                <a:cubicBezTo>
                  <a:pt x="1333859" y="3887975"/>
                  <a:pt x="1330436" y="3895137"/>
                  <a:pt x="1330436" y="3903100"/>
                </a:cubicBezTo>
                <a:cubicBezTo>
                  <a:pt x="1330436" y="3908979"/>
                  <a:pt x="1332408" y="3913871"/>
                  <a:pt x="1336352" y="3917778"/>
                </a:cubicBezTo>
                <a:cubicBezTo>
                  <a:pt x="1340296" y="3921685"/>
                  <a:pt x="1345245" y="3923638"/>
                  <a:pt x="1351197" y="3923638"/>
                </a:cubicBezTo>
                <a:cubicBezTo>
                  <a:pt x="1361318" y="3923638"/>
                  <a:pt x="1372740" y="3918020"/>
                  <a:pt x="1385465" y="3906783"/>
                </a:cubicBezTo>
                <a:cubicBezTo>
                  <a:pt x="1386209" y="3912439"/>
                  <a:pt x="1388256" y="3916662"/>
                  <a:pt x="1391604" y="3919452"/>
                </a:cubicBezTo>
                <a:cubicBezTo>
                  <a:pt x="1394953" y="3922243"/>
                  <a:pt x="1399604" y="3923638"/>
                  <a:pt x="1405557" y="3923638"/>
                </a:cubicBezTo>
                <a:cubicBezTo>
                  <a:pt x="1410617" y="3923638"/>
                  <a:pt x="1415138" y="3922392"/>
                  <a:pt x="1419119" y="3919899"/>
                </a:cubicBezTo>
                <a:cubicBezTo>
                  <a:pt x="1423100" y="3917406"/>
                  <a:pt x="1426951" y="3913406"/>
                  <a:pt x="1430672" y="3907900"/>
                </a:cubicBezTo>
                <a:lnTo>
                  <a:pt x="1427323" y="3905221"/>
                </a:lnTo>
                <a:cubicBezTo>
                  <a:pt x="1425314" y="3907974"/>
                  <a:pt x="1423342" y="3909351"/>
                  <a:pt x="1421407" y="3909351"/>
                </a:cubicBezTo>
                <a:cubicBezTo>
                  <a:pt x="1420440" y="3909351"/>
                  <a:pt x="1419584" y="3909053"/>
                  <a:pt x="1418840" y="3908458"/>
                </a:cubicBezTo>
                <a:cubicBezTo>
                  <a:pt x="1418096" y="3907862"/>
                  <a:pt x="1417538" y="3906951"/>
                  <a:pt x="1417166" y="3905723"/>
                </a:cubicBezTo>
                <a:cubicBezTo>
                  <a:pt x="1416794" y="3904495"/>
                  <a:pt x="1416608" y="3901500"/>
                  <a:pt x="1416608" y="3896737"/>
                </a:cubicBezTo>
                <a:lnTo>
                  <a:pt x="1416608" y="3856219"/>
                </a:lnTo>
                <a:cubicBezTo>
                  <a:pt x="1416608" y="3844982"/>
                  <a:pt x="1416087" y="3837801"/>
                  <a:pt x="1415045" y="3834676"/>
                </a:cubicBezTo>
                <a:cubicBezTo>
                  <a:pt x="1413333" y="3829765"/>
                  <a:pt x="1409594" y="3825207"/>
                  <a:pt x="1403827" y="3821002"/>
                </a:cubicBezTo>
                <a:cubicBezTo>
                  <a:pt x="1398060" y="3816798"/>
                  <a:pt x="1390228" y="3814696"/>
                  <a:pt x="1380331" y="3814696"/>
                </a:cubicBezTo>
                <a:close/>
                <a:moveTo>
                  <a:pt x="532904" y="3814696"/>
                </a:moveTo>
                <a:cubicBezTo>
                  <a:pt x="522411" y="3814696"/>
                  <a:pt x="514393" y="3817952"/>
                  <a:pt x="508849" y="3824463"/>
                </a:cubicBezTo>
                <a:cubicBezTo>
                  <a:pt x="503305" y="3830974"/>
                  <a:pt x="500533" y="3838248"/>
                  <a:pt x="500533" y="3846285"/>
                </a:cubicBezTo>
                <a:cubicBezTo>
                  <a:pt x="500533" y="3853652"/>
                  <a:pt x="502989" y="3860386"/>
                  <a:pt x="507900" y="3866488"/>
                </a:cubicBezTo>
                <a:cubicBezTo>
                  <a:pt x="511249" y="3870655"/>
                  <a:pt x="518616" y="3876683"/>
                  <a:pt x="530001" y="3884571"/>
                </a:cubicBezTo>
                <a:cubicBezTo>
                  <a:pt x="537740" y="3889854"/>
                  <a:pt x="542726" y="3893798"/>
                  <a:pt x="544959" y="3896403"/>
                </a:cubicBezTo>
                <a:cubicBezTo>
                  <a:pt x="547191" y="3899007"/>
                  <a:pt x="548307" y="3902095"/>
                  <a:pt x="548307" y="3905667"/>
                </a:cubicBezTo>
                <a:cubicBezTo>
                  <a:pt x="548307" y="3908792"/>
                  <a:pt x="547172" y="3911453"/>
                  <a:pt x="544903" y="3913648"/>
                </a:cubicBezTo>
                <a:cubicBezTo>
                  <a:pt x="542633" y="3915843"/>
                  <a:pt x="539712" y="3916941"/>
                  <a:pt x="536140" y="3916941"/>
                </a:cubicBezTo>
                <a:cubicBezTo>
                  <a:pt x="530931" y="3916941"/>
                  <a:pt x="525406" y="3914485"/>
                  <a:pt x="519565" y="3909574"/>
                </a:cubicBezTo>
                <a:cubicBezTo>
                  <a:pt x="513723" y="3904662"/>
                  <a:pt x="509128" y="3897296"/>
                  <a:pt x="505779" y="3887473"/>
                </a:cubicBezTo>
                <a:lnTo>
                  <a:pt x="501984" y="3887473"/>
                </a:lnTo>
                <a:lnTo>
                  <a:pt x="503770" y="3924978"/>
                </a:lnTo>
                <a:lnTo>
                  <a:pt x="507454" y="3924978"/>
                </a:lnTo>
                <a:cubicBezTo>
                  <a:pt x="509091" y="3921257"/>
                  <a:pt x="511137" y="3919396"/>
                  <a:pt x="513593" y="3919396"/>
                </a:cubicBezTo>
                <a:cubicBezTo>
                  <a:pt x="514411" y="3919396"/>
                  <a:pt x="515937" y="3919806"/>
                  <a:pt x="518169" y="3920624"/>
                </a:cubicBezTo>
                <a:cubicBezTo>
                  <a:pt x="526504" y="3923750"/>
                  <a:pt x="533164" y="3925312"/>
                  <a:pt x="538150" y="3925312"/>
                </a:cubicBezTo>
                <a:cubicBezTo>
                  <a:pt x="544549" y="3925312"/>
                  <a:pt x="550391" y="3923824"/>
                  <a:pt x="555674" y="3920848"/>
                </a:cubicBezTo>
                <a:cubicBezTo>
                  <a:pt x="560957" y="3917871"/>
                  <a:pt x="565050" y="3913592"/>
                  <a:pt x="567952" y="3908011"/>
                </a:cubicBezTo>
                <a:cubicBezTo>
                  <a:pt x="570854" y="3902430"/>
                  <a:pt x="572306" y="3896737"/>
                  <a:pt x="572306" y="3890933"/>
                </a:cubicBezTo>
                <a:cubicBezTo>
                  <a:pt x="572306" y="3884533"/>
                  <a:pt x="570576" y="3878748"/>
                  <a:pt x="567115" y="3873576"/>
                </a:cubicBezTo>
                <a:cubicBezTo>
                  <a:pt x="563655" y="3868404"/>
                  <a:pt x="556456" y="3862116"/>
                  <a:pt x="545517" y="3854712"/>
                </a:cubicBezTo>
                <a:cubicBezTo>
                  <a:pt x="534578" y="3847308"/>
                  <a:pt x="527918" y="3842080"/>
                  <a:pt x="525536" y="3839029"/>
                </a:cubicBezTo>
                <a:cubicBezTo>
                  <a:pt x="524048" y="3837169"/>
                  <a:pt x="523304" y="3835234"/>
                  <a:pt x="523304" y="3833225"/>
                </a:cubicBezTo>
                <a:cubicBezTo>
                  <a:pt x="523304" y="3830546"/>
                  <a:pt x="524383" y="3828183"/>
                  <a:pt x="526541" y="3826137"/>
                </a:cubicBezTo>
                <a:cubicBezTo>
                  <a:pt x="528699" y="3824091"/>
                  <a:pt x="531303" y="3823067"/>
                  <a:pt x="534354" y="3823067"/>
                </a:cubicBezTo>
                <a:cubicBezTo>
                  <a:pt x="539191" y="3823067"/>
                  <a:pt x="544047" y="3825002"/>
                  <a:pt x="548921" y="3828872"/>
                </a:cubicBezTo>
                <a:cubicBezTo>
                  <a:pt x="553795" y="3832741"/>
                  <a:pt x="558502" y="3839959"/>
                  <a:pt x="563041" y="3850526"/>
                </a:cubicBezTo>
                <a:lnTo>
                  <a:pt x="566836" y="3850526"/>
                </a:lnTo>
                <a:lnTo>
                  <a:pt x="565162" y="3814919"/>
                </a:lnTo>
                <a:lnTo>
                  <a:pt x="561367" y="3814919"/>
                </a:lnTo>
                <a:cubicBezTo>
                  <a:pt x="559581" y="3817524"/>
                  <a:pt x="558279" y="3819105"/>
                  <a:pt x="557460" y="3819663"/>
                </a:cubicBezTo>
                <a:cubicBezTo>
                  <a:pt x="556642" y="3820221"/>
                  <a:pt x="555563" y="3820500"/>
                  <a:pt x="554223" y="3820500"/>
                </a:cubicBezTo>
                <a:cubicBezTo>
                  <a:pt x="552958" y="3820500"/>
                  <a:pt x="551321" y="3819942"/>
                  <a:pt x="549312" y="3818826"/>
                </a:cubicBezTo>
                <a:cubicBezTo>
                  <a:pt x="544028" y="3816073"/>
                  <a:pt x="538559" y="3814696"/>
                  <a:pt x="532904" y="3814696"/>
                </a:cubicBezTo>
                <a:close/>
                <a:moveTo>
                  <a:pt x="444685" y="3814696"/>
                </a:moveTo>
                <a:cubicBezTo>
                  <a:pt x="438286" y="3814696"/>
                  <a:pt x="432370" y="3816445"/>
                  <a:pt x="426938" y="3819942"/>
                </a:cubicBezTo>
                <a:cubicBezTo>
                  <a:pt x="423143" y="3822323"/>
                  <a:pt x="419422" y="3826193"/>
                  <a:pt x="415776" y="3831551"/>
                </a:cubicBezTo>
                <a:lnTo>
                  <a:pt x="415776" y="3817821"/>
                </a:lnTo>
                <a:lnTo>
                  <a:pt x="372020" y="3817821"/>
                </a:lnTo>
                <a:lnTo>
                  <a:pt x="372020" y="3821951"/>
                </a:lnTo>
                <a:cubicBezTo>
                  <a:pt x="376932" y="3822249"/>
                  <a:pt x="380243" y="3823421"/>
                  <a:pt x="381955" y="3825467"/>
                </a:cubicBezTo>
                <a:cubicBezTo>
                  <a:pt x="383666" y="3827514"/>
                  <a:pt x="384522" y="3832220"/>
                  <a:pt x="384522" y="3839587"/>
                </a:cubicBezTo>
                <a:lnTo>
                  <a:pt x="384522" y="3949757"/>
                </a:lnTo>
                <a:cubicBezTo>
                  <a:pt x="384522" y="3956901"/>
                  <a:pt x="383778" y="3961329"/>
                  <a:pt x="382289" y="3963040"/>
                </a:cubicBezTo>
                <a:cubicBezTo>
                  <a:pt x="380057" y="3965496"/>
                  <a:pt x="376634" y="3966798"/>
                  <a:pt x="372020" y="3966947"/>
                </a:cubicBezTo>
                <a:lnTo>
                  <a:pt x="372020" y="3971077"/>
                </a:lnTo>
                <a:lnTo>
                  <a:pt x="431514" y="3971077"/>
                </a:lnTo>
                <a:lnTo>
                  <a:pt x="431514" y="3966947"/>
                </a:lnTo>
                <a:cubicBezTo>
                  <a:pt x="426305" y="3966947"/>
                  <a:pt x="422808" y="3966501"/>
                  <a:pt x="421022" y="3965608"/>
                </a:cubicBezTo>
                <a:cubicBezTo>
                  <a:pt x="419236" y="3964715"/>
                  <a:pt x="417915" y="3963301"/>
                  <a:pt x="417059" y="3961366"/>
                </a:cubicBezTo>
                <a:cubicBezTo>
                  <a:pt x="416204" y="3959431"/>
                  <a:pt x="415776" y="3955785"/>
                  <a:pt x="415776" y="3950427"/>
                </a:cubicBezTo>
                <a:lnTo>
                  <a:pt x="415776" y="3911583"/>
                </a:lnTo>
                <a:cubicBezTo>
                  <a:pt x="419868" y="3916271"/>
                  <a:pt x="423775" y="3919583"/>
                  <a:pt x="427496" y="3921517"/>
                </a:cubicBezTo>
                <a:cubicBezTo>
                  <a:pt x="432482" y="3924047"/>
                  <a:pt x="437840" y="3925312"/>
                  <a:pt x="443569" y="3925312"/>
                </a:cubicBezTo>
                <a:cubicBezTo>
                  <a:pt x="451457" y="3925312"/>
                  <a:pt x="458620" y="3923024"/>
                  <a:pt x="465056" y="3918448"/>
                </a:cubicBezTo>
                <a:cubicBezTo>
                  <a:pt x="471493" y="3913871"/>
                  <a:pt x="476404" y="3907211"/>
                  <a:pt x="479790" y="3898468"/>
                </a:cubicBezTo>
                <a:cubicBezTo>
                  <a:pt x="483176" y="3889724"/>
                  <a:pt x="484869" y="3880069"/>
                  <a:pt x="484869" y="3869502"/>
                </a:cubicBezTo>
                <a:cubicBezTo>
                  <a:pt x="484869" y="3859679"/>
                  <a:pt x="483232" y="3850508"/>
                  <a:pt x="479958" y="3841987"/>
                </a:cubicBezTo>
                <a:cubicBezTo>
                  <a:pt x="476683" y="3833467"/>
                  <a:pt x="471902" y="3826788"/>
                  <a:pt x="465615" y="3821951"/>
                </a:cubicBezTo>
                <a:cubicBezTo>
                  <a:pt x="459327" y="3817114"/>
                  <a:pt x="452350" y="3814696"/>
                  <a:pt x="444685" y="3814696"/>
                </a:cubicBezTo>
                <a:close/>
                <a:moveTo>
                  <a:pt x="6632920" y="3779647"/>
                </a:moveTo>
                <a:cubicBezTo>
                  <a:pt x="6628008" y="3788651"/>
                  <a:pt x="6622260" y="3796799"/>
                  <a:pt x="6615674" y="3804092"/>
                </a:cubicBezTo>
                <a:cubicBezTo>
                  <a:pt x="6609089" y="3811384"/>
                  <a:pt x="6601108" y="3818342"/>
                  <a:pt x="6591732" y="3824965"/>
                </a:cubicBezTo>
                <a:lnTo>
                  <a:pt x="6591732" y="3828872"/>
                </a:lnTo>
                <a:lnTo>
                  <a:pt x="6605349" y="3828872"/>
                </a:lnTo>
                <a:lnTo>
                  <a:pt x="6605349" y="3885240"/>
                </a:lnTo>
                <a:cubicBezTo>
                  <a:pt x="6605349" y="3896403"/>
                  <a:pt x="6605721" y="3903249"/>
                  <a:pt x="6606466" y="3905779"/>
                </a:cubicBezTo>
                <a:cubicBezTo>
                  <a:pt x="6607731" y="3910318"/>
                  <a:pt x="6610651" y="3914429"/>
                  <a:pt x="6615228" y="3918113"/>
                </a:cubicBezTo>
                <a:cubicBezTo>
                  <a:pt x="6619804" y="3921796"/>
                  <a:pt x="6625404" y="3923638"/>
                  <a:pt x="6632027" y="3923638"/>
                </a:cubicBezTo>
                <a:cubicBezTo>
                  <a:pt x="6645570" y="3923638"/>
                  <a:pt x="6655356" y="3916494"/>
                  <a:pt x="6661383" y="3902207"/>
                </a:cubicBezTo>
                <a:lnTo>
                  <a:pt x="6658035" y="3899751"/>
                </a:lnTo>
                <a:cubicBezTo>
                  <a:pt x="6653719" y="3907118"/>
                  <a:pt x="6649142" y="3910802"/>
                  <a:pt x="6644305" y="3910802"/>
                </a:cubicBezTo>
                <a:cubicBezTo>
                  <a:pt x="6643115" y="3910802"/>
                  <a:pt x="6641812" y="3910262"/>
                  <a:pt x="6640398" y="3909183"/>
                </a:cubicBezTo>
                <a:cubicBezTo>
                  <a:pt x="6638985" y="3908104"/>
                  <a:pt x="6637999" y="3906690"/>
                  <a:pt x="6637440" y="3904942"/>
                </a:cubicBezTo>
                <a:cubicBezTo>
                  <a:pt x="6636882" y="3903193"/>
                  <a:pt x="6636603" y="3899305"/>
                  <a:pt x="6636603" y="3893277"/>
                </a:cubicBezTo>
                <a:lnTo>
                  <a:pt x="6636603" y="3828872"/>
                </a:lnTo>
                <a:lnTo>
                  <a:pt x="6661383" y="3828872"/>
                </a:lnTo>
                <a:lnTo>
                  <a:pt x="6661383" y="3817821"/>
                </a:lnTo>
                <a:lnTo>
                  <a:pt x="6636603" y="3817821"/>
                </a:lnTo>
                <a:lnTo>
                  <a:pt x="6636603" y="3779647"/>
                </a:lnTo>
                <a:close/>
                <a:moveTo>
                  <a:pt x="4985095" y="3779647"/>
                </a:moveTo>
                <a:cubicBezTo>
                  <a:pt x="4980184" y="3788651"/>
                  <a:pt x="4974435" y="3796799"/>
                  <a:pt x="4967849" y="3804092"/>
                </a:cubicBezTo>
                <a:cubicBezTo>
                  <a:pt x="4961264" y="3811384"/>
                  <a:pt x="4953283" y="3818342"/>
                  <a:pt x="4943907" y="3824965"/>
                </a:cubicBezTo>
                <a:lnTo>
                  <a:pt x="4943907" y="3828872"/>
                </a:lnTo>
                <a:lnTo>
                  <a:pt x="4957524" y="3828872"/>
                </a:lnTo>
                <a:lnTo>
                  <a:pt x="4957524" y="3885240"/>
                </a:lnTo>
                <a:cubicBezTo>
                  <a:pt x="4957524" y="3896403"/>
                  <a:pt x="4957896" y="3903249"/>
                  <a:pt x="4958641" y="3905779"/>
                </a:cubicBezTo>
                <a:cubicBezTo>
                  <a:pt x="4959906" y="3910318"/>
                  <a:pt x="4962826" y="3914429"/>
                  <a:pt x="4967403" y="3918113"/>
                </a:cubicBezTo>
                <a:cubicBezTo>
                  <a:pt x="4971979" y="3921796"/>
                  <a:pt x="4977579" y="3923638"/>
                  <a:pt x="4984202" y="3923638"/>
                </a:cubicBezTo>
                <a:cubicBezTo>
                  <a:pt x="4997745" y="3923638"/>
                  <a:pt x="5007531" y="3916494"/>
                  <a:pt x="5013558" y="3902207"/>
                </a:cubicBezTo>
                <a:lnTo>
                  <a:pt x="5010210" y="3899751"/>
                </a:lnTo>
                <a:cubicBezTo>
                  <a:pt x="5005894" y="3907118"/>
                  <a:pt x="5001317" y="3910802"/>
                  <a:pt x="4996480" y="3910802"/>
                </a:cubicBezTo>
                <a:cubicBezTo>
                  <a:pt x="4995290" y="3910802"/>
                  <a:pt x="4993987" y="3910262"/>
                  <a:pt x="4992573" y="3909183"/>
                </a:cubicBezTo>
                <a:cubicBezTo>
                  <a:pt x="4991160" y="3908104"/>
                  <a:pt x="4990174" y="3906690"/>
                  <a:pt x="4989616" y="3904942"/>
                </a:cubicBezTo>
                <a:cubicBezTo>
                  <a:pt x="4989057" y="3903193"/>
                  <a:pt x="4988778" y="3899305"/>
                  <a:pt x="4988778" y="3893277"/>
                </a:cubicBezTo>
                <a:lnTo>
                  <a:pt x="4988778" y="3828872"/>
                </a:lnTo>
                <a:lnTo>
                  <a:pt x="5013558" y="3828872"/>
                </a:lnTo>
                <a:lnTo>
                  <a:pt x="5013558" y="3817821"/>
                </a:lnTo>
                <a:lnTo>
                  <a:pt x="4988778" y="3817821"/>
                </a:lnTo>
                <a:lnTo>
                  <a:pt x="4988778" y="3779647"/>
                </a:lnTo>
                <a:close/>
                <a:moveTo>
                  <a:pt x="3861147" y="3779647"/>
                </a:moveTo>
                <a:cubicBezTo>
                  <a:pt x="3856236" y="3788651"/>
                  <a:pt x="3850487" y="3796799"/>
                  <a:pt x="3843902" y="3804092"/>
                </a:cubicBezTo>
                <a:cubicBezTo>
                  <a:pt x="3837316" y="3811384"/>
                  <a:pt x="3829335" y="3818342"/>
                  <a:pt x="3819959" y="3824965"/>
                </a:cubicBezTo>
                <a:lnTo>
                  <a:pt x="3819959" y="3828872"/>
                </a:lnTo>
                <a:lnTo>
                  <a:pt x="3833576" y="3828872"/>
                </a:lnTo>
                <a:lnTo>
                  <a:pt x="3833576" y="3885240"/>
                </a:lnTo>
                <a:cubicBezTo>
                  <a:pt x="3833576" y="3896403"/>
                  <a:pt x="3833949" y="3903249"/>
                  <a:pt x="3834693" y="3905779"/>
                </a:cubicBezTo>
                <a:cubicBezTo>
                  <a:pt x="3835958" y="3910318"/>
                  <a:pt x="3838878" y="3914429"/>
                  <a:pt x="3843455" y="3918113"/>
                </a:cubicBezTo>
                <a:cubicBezTo>
                  <a:pt x="3848032" y="3921796"/>
                  <a:pt x="3853631" y="3923638"/>
                  <a:pt x="3860254" y="3923638"/>
                </a:cubicBezTo>
                <a:cubicBezTo>
                  <a:pt x="3873798" y="3923638"/>
                  <a:pt x="3883583" y="3916494"/>
                  <a:pt x="3889610" y="3902207"/>
                </a:cubicBezTo>
                <a:lnTo>
                  <a:pt x="3886261" y="3899751"/>
                </a:lnTo>
                <a:cubicBezTo>
                  <a:pt x="3881946" y="3907118"/>
                  <a:pt x="3877369" y="3910802"/>
                  <a:pt x="3872532" y="3910802"/>
                </a:cubicBezTo>
                <a:cubicBezTo>
                  <a:pt x="3871342" y="3910802"/>
                  <a:pt x="3870039" y="3910262"/>
                  <a:pt x="3868626" y="3909183"/>
                </a:cubicBezTo>
                <a:cubicBezTo>
                  <a:pt x="3867212" y="3908104"/>
                  <a:pt x="3866225" y="3906690"/>
                  <a:pt x="3865668" y="3904942"/>
                </a:cubicBezTo>
                <a:cubicBezTo>
                  <a:pt x="3865109" y="3903193"/>
                  <a:pt x="3864830" y="3899305"/>
                  <a:pt x="3864830" y="3893277"/>
                </a:cubicBezTo>
                <a:lnTo>
                  <a:pt x="3864830" y="3828872"/>
                </a:lnTo>
                <a:lnTo>
                  <a:pt x="3889610" y="3828872"/>
                </a:lnTo>
                <a:lnTo>
                  <a:pt x="3889610" y="3817821"/>
                </a:lnTo>
                <a:lnTo>
                  <a:pt x="3864830" y="3817821"/>
                </a:lnTo>
                <a:lnTo>
                  <a:pt x="3864830" y="3779647"/>
                </a:lnTo>
                <a:close/>
                <a:moveTo>
                  <a:pt x="1603722" y="3779647"/>
                </a:moveTo>
                <a:cubicBezTo>
                  <a:pt x="1598810" y="3788651"/>
                  <a:pt x="1593062" y="3796799"/>
                  <a:pt x="1586476" y="3804092"/>
                </a:cubicBezTo>
                <a:cubicBezTo>
                  <a:pt x="1579891" y="3811384"/>
                  <a:pt x="1571910" y="3818342"/>
                  <a:pt x="1562534" y="3824965"/>
                </a:cubicBezTo>
                <a:lnTo>
                  <a:pt x="1562534" y="3828872"/>
                </a:lnTo>
                <a:lnTo>
                  <a:pt x="1576151" y="3828872"/>
                </a:lnTo>
                <a:lnTo>
                  <a:pt x="1576151" y="3885240"/>
                </a:lnTo>
                <a:cubicBezTo>
                  <a:pt x="1576151" y="3896403"/>
                  <a:pt x="1576523" y="3903249"/>
                  <a:pt x="1577268" y="3905779"/>
                </a:cubicBezTo>
                <a:cubicBezTo>
                  <a:pt x="1578533" y="3910318"/>
                  <a:pt x="1581453" y="3914429"/>
                  <a:pt x="1586030" y="3918113"/>
                </a:cubicBezTo>
                <a:cubicBezTo>
                  <a:pt x="1590606" y="3921796"/>
                  <a:pt x="1596206" y="3923638"/>
                  <a:pt x="1602829" y="3923638"/>
                </a:cubicBezTo>
                <a:cubicBezTo>
                  <a:pt x="1616372" y="3923638"/>
                  <a:pt x="1626158" y="3916494"/>
                  <a:pt x="1632185" y="3902207"/>
                </a:cubicBezTo>
                <a:lnTo>
                  <a:pt x="1628837" y="3899751"/>
                </a:lnTo>
                <a:cubicBezTo>
                  <a:pt x="1624521" y="3907118"/>
                  <a:pt x="1619944" y="3910802"/>
                  <a:pt x="1615107" y="3910802"/>
                </a:cubicBezTo>
                <a:cubicBezTo>
                  <a:pt x="1613916" y="3910802"/>
                  <a:pt x="1612614" y="3910262"/>
                  <a:pt x="1611200" y="3909183"/>
                </a:cubicBezTo>
                <a:cubicBezTo>
                  <a:pt x="1609787" y="3908104"/>
                  <a:pt x="1608801" y="3906690"/>
                  <a:pt x="1608242" y="3904942"/>
                </a:cubicBezTo>
                <a:cubicBezTo>
                  <a:pt x="1607684" y="3903193"/>
                  <a:pt x="1607405" y="3899305"/>
                  <a:pt x="1607405" y="3893277"/>
                </a:cubicBezTo>
                <a:lnTo>
                  <a:pt x="1607405" y="3828872"/>
                </a:lnTo>
                <a:lnTo>
                  <a:pt x="1632185" y="3828872"/>
                </a:lnTo>
                <a:lnTo>
                  <a:pt x="1632185" y="3817821"/>
                </a:lnTo>
                <a:lnTo>
                  <a:pt x="1607405" y="3817821"/>
                </a:lnTo>
                <a:lnTo>
                  <a:pt x="1607405" y="3779647"/>
                </a:lnTo>
                <a:close/>
                <a:moveTo>
                  <a:pt x="336897" y="3779647"/>
                </a:moveTo>
                <a:cubicBezTo>
                  <a:pt x="331985" y="3788651"/>
                  <a:pt x="326237" y="3796799"/>
                  <a:pt x="319651" y="3804092"/>
                </a:cubicBezTo>
                <a:cubicBezTo>
                  <a:pt x="313066" y="3811384"/>
                  <a:pt x="305085" y="3818342"/>
                  <a:pt x="295709" y="3824965"/>
                </a:cubicBezTo>
                <a:lnTo>
                  <a:pt x="295709" y="3828872"/>
                </a:lnTo>
                <a:lnTo>
                  <a:pt x="309326" y="3828872"/>
                </a:lnTo>
                <a:lnTo>
                  <a:pt x="309326" y="3885240"/>
                </a:lnTo>
                <a:cubicBezTo>
                  <a:pt x="309326" y="3896403"/>
                  <a:pt x="309698" y="3903249"/>
                  <a:pt x="310443" y="3905779"/>
                </a:cubicBezTo>
                <a:cubicBezTo>
                  <a:pt x="311708" y="3910318"/>
                  <a:pt x="314628" y="3914429"/>
                  <a:pt x="319205" y="3918113"/>
                </a:cubicBezTo>
                <a:cubicBezTo>
                  <a:pt x="323781" y="3921796"/>
                  <a:pt x="329381" y="3923638"/>
                  <a:pt x="336004" y="3923638"/>
                </a:cubicBezTo>
                <a:cubicBezTo>
                  <a:pt x="349547" y="3923638"/>
                  <a:pt x="359333" y="3916494"/>
                  <a:pt x="365360" y="3902207"/>
                </a:cubicBezTo>
                <a:lnTo>
                  <a:pt x="362012" y="3899751"/>
                </a:lnTo>
                <a:cubicBezTo>
                  <a:pt x="357695" y="3907118"/>
                  <a:pt x="353119" y="3910802"/>
                  <a:pt x="348282" y="3910802"/>
                </a:cubicBezTo>
                <a:cubicBezTo>
                  <a:pt x="347092" y="3910802"/>
                  <a:pt x="345789" y="3910262"/>
                  <a:pt x="344375" y="3909183"/>
                </a:cubicBezTo>
                <a:cubicBezTo>
                  <a:pt x="342962" y="3908104"/>
                  <a:pt x="341976" y="3906690"/>
                  <a:pt x="341418" y="3904942"/>
                </a:cubicBezTo>
                <a:cubicBezTo>
                  <a:pt x="340859" y="3903193"/>
                  <a:pt x="340580" y="3899305"/>
                  <a:pt x="340580" y="3893277"/>
                </a:cubicBezTo>
                <a:lnTo>
                  <a:pt x="340580" y="3828872"/>
                </a:lnTo>
                <a:lnTo>
                  <a:pt x="365360" y="3828872"/>
                </a:lnTo>
                <a:lnTo>
                  <a:pt x="365360" y="3817821"/>
                </a:lnTo>
                <a:lnTo>
                  <a:pt x="340580" y="3817821"/>
                </a:lnTo>
                <a:lnTo>
                  <a:pt x="340580" y="3779647"/>
                </a:lnTo>
                <a:close/>
                <a:moveTo>
                  <a:pt x="260697" y="3779647"/>
                </a:moveTo>
                <a:cubicBezTo>
                  <a:pt x="255785" y="3788651"/>
                  <a:pt x="250037" y="3796799"/>
                  <a:pt x="243451" y="3804092"/>
                </a:cubicBezTo>
                <a:cubicBezTo>
                  <a:pt x="236866" y="3811384"/>
                  <a:pt x="228885" y="3818342"/>
                  <a:pt x="219509" y="3824965"/>
                </a:cubicBezTo>
                <a:lnTo>
                  <a:pt x="219509" y="3828872"/>
                </a:lnTo>
                <a:lnTo>
                  <a:pt x="233126" y="3828872"/>
                </a:lnTo>
                <a:lnTo>
                  <a:pt x="233126" y="3885240"/>
                </a:lnTo>
                <a:cubicBezTo>
                  <a:pt x="233126" y="3896403"/>
                  <a:pt x="233498" y="3903249"/>
                  <a:pt x="234243" y="3905779"/>
                </a:cubicBezTo>
                <a:cubicBezTo>
                  <a:pt x="235508" y="3910318"/>
                  <a:pt x="238428" y="3914429"/>
                  <a:pt x="243005" y="3918113"/>
                </a:cubicBezTo>
                <a:cubicBezTo>
                  <a:pt x="247581" y="3921796"/>
                  <a:pt x="253181" y="3923638"/>
                  <a:pt x="259804" y="3923638"/>
                </a:cubicBezTo>
                <a:cubicBezTo>
                  <a:pt x="273347" y="3923638"/>
                  <a:pt x="283133" y="3916494"/>
                  <a:pt x="289160" y="3902207"/>
                </a:cubicBezTo>
                <a:lnTo>
                  <a:pt x="285812" y="3899751"/>
                </a:lnTo>
                <a:cubicBezTo>
                  <a:pt x="281496" y="3907118"/>
                  <a:pt x="276919" y="3910802"/>
                  <a:pt x="272082" y="3910802"/>
                </a:cubicBezTo>
                <a:cubicBezTo>
                  <a:pt x="270892" y="3910802"/>
                  <a:pt x="269589" y="3910262"/>
                  <a:pt x="268175" y="3909183"/>
                </a:cubicBezTo>
                <a:cubicBezTo>
                  <a:pt x="266762" y="3908104"/>
                  <a:pt x="265776" y="3906690"/>
                  <a:pt x="265217" y="3904942"/>
                </a:cubicBezTo>
                <a:cubicBezTo>
                  <a:pt x="264659" y="3903193"/>
                  <a:pt x="264380" y="3899305"/>
                  <a:pt x="264380" y="3893277"/>
                </a:cubicBezTo>
                <a:lnTo>
                  <a:pt x="264380" y="3828872"/>
                </a:lnTo>
                <a:lnTo>
                  <a:pt x="289160" y="3828872"/>
                </a:lnTo>
                <a:lnTo>
                  <a:pt x="289160" y="3817821"/>
                </a:lnTo>
                <a:lnTo>
                  <a:pt x="264380" y="3817821"/>
                </a:lnTo>
                <a:lnTo>
                  <a:pt x="264380" y="3779647"/>
                </a:lnTo>
                <a:close/>
                <a:moveTo>
                  <a:pt x="7062028" y="3770829"/>
                </a:moveTo>
                <a:lnTo>
                  <a:pt x="7062028" y="3774959"/>
                </a:lnTo>
                <a:cubicBezTo>
                  <a:pt x="7066642" y="3775554"/>
                  <a:pt x="7069675" y="3776819"/>
                  <a:pt x="7071126" y="3778754"/>
                </a:cubicBezTo>
                <a:cubicBezTo>
                  <a:pt x="7072577" y="3780689"/>
                  <a:pt x="7073302" y="3785600"/>
                  <a:pt x="7073302" y="3793488"/>
                </a:cubicBezTo>
                <a:lnTo>
                  <a:pt x="7073302" y="3899528"/>
                </a:lnTo>
                <a:cubicBezTo>
                  <a:pt x="7073302" y="3907490"/>
                  <a:pt x="7072670" y="3912290"/>
                  <a:pt x="7071405" y="3913927"/>
                </a:cubicBezTo>
                <a:cubicBezTo>
                  <a:pt x="7069544" y="3916308"/>
                  <a:pt x="7066419" y="3917722"/>
                  <a:pt x="7062028" y="3918169"/>
                </a:cubicBezTo>
                <a:lnTo>
                  <a:pt x="7062028" y="3922187"/>
                </a:lnTo>
                <a:lnTo>
                  <a:pt x="7114937" y="3922187"/>
                </a:lnTo>
                <a:lnTo>
                  <a:pt x="7114937" y="3918169"/>
                </a:lnTo>
                <a:cubicBezTo>
                  <a:pt x="7110546" y="3917573"/>
                  <a:pt x="7107644" y="3916011"/>
                  <a:pt x="7106230" y="3913481"/>
                </a:cubicBezTo>
                <a:cubicBezTo>
                  <a:pt x="7105114" y="3911620"/>
                  <a:pt x="7104556" y="3906969"/>
                  <a:pt x="7104556" y="3899528"/>
                </a:cubicBezTo>
                <a:lnTo>
                  <a:pt x="7104556" y="3843606"/>
                </a:lnTo>
                <a:cubicBezTo>
                  <a:pt x="7107830" y="3838471"/>
                  <a:pt x="7110881" y="3834881"/>
                  <a:pt x="7113709" y="3832834"/>
                </a:cubicBezTo>
                <a:cubicBezTo>
                  <a:pt x="7116537" y="3830788"/>
                  <a:pt x="7119439" y="3829765"/>
                  <a:pt x="7122416" y="3829765"/>
                </a:cubicBezTo>
                <a:cubicBezTo>
                  <a:pt x="7124425" y="3829765"/>
                  <a:pt x="7126229" y="3830379"/>
                  <a:pt x="7127829" y="3831606"/>
                </a:cubicBezTo>
                <a:cubicBezTo>
                  <a:pt x="7129429" y="3832834"/>
                  <a:pt x="7130564" y="3834546"/>
                  <a:pt x="7131234" y="3836741"/>
                </a:cubicBezTo>
                <a:cubicBezTo>
                  <a:pt x="7131903" y="3838936"/>
                  <a:pt x="7132238" y="3844350"/>
                  <a:pt x="7132238" y="3852982"/>
                </a:cubicBezTo>
                <a:lnTo>
                  <a:pt x="7132238" y="3899528"/>
                </a:lnTo>
                <a:cubicBezTo>
                  <a:pt x="7132238" y="3907044"/>
                  <a:pt x="7131568" y="3911769"/>
                  <a:pt x="7130229" y="3913704"/>
                </a:cubicBezTo>
                <a:cubicBezTo>
                  <a:pt x="7128369" y="3916159"/>
                  <a:pt x="7125578" y="3917648"/>
                  <a:pt x="7121857" y="3918169"/>
                </a:cubicBezTo>
                <a:lnTo>
                  <a:pt x="7121857" y="3922187"/>
                </a:lnTo>
                <a:lnTo>
                  <a:pt x="7174766" y="3922187"/>
                </a:lnTo>
                <a:lnTo>
                  <a:pt x="7174766" y="3918169"/>
                </a:lnTo>
                <a:cubicBezTo>
                  <a:pt x="7170227" y="3917648"/>
                  <a:pt x="7167213" y="3916401"/>
                  <a:pt x="7165724" y="3914429"/>
                </a:cubicBezTo>
                <a:cubicBezTo>
                  <a:pt x="7164236" y="3912457"/>
                  <a:pt x="7163492" y="3907490"/>
                  <a:pt x="7163492" y="3899528"/>
                </a:cubicBezTo>
                <a:lnTo>
                  <a:pt x="7163492" y="3858786"/>
                </a:lnTo>
                <a:cubicBezTo>
                  <a:pt x="7163492" y="3846880"/>
                  <a:pt x="7162729" y="3838415"/>
                  <a:pt x="7161204" y="3833392"/>
                </a:cubicBezTo>
                <a:cubicBezTo>
                  <a:pt x="7159678" y="3828369"/>
                  <a:pt x="7156590" y="3823998"/>
                  <a:pt x="7151939" y="3820277"/>
                </a:cubicBezTo>
                <a:cubicBezTo>
                  <a:pt x="7147288" y="3816556"/>
                  <a:pt x="7141689" y="3814696"/>
                  <a:pt x="7135140" y="3814696"/>
                </a:cubicBezTo>
                <a:cubicBezTo>
                  <a:pt x="7130006" y="3814696"/>
                  <a:pt x="7125057" y="3815942"/>
                  <a:pt x="7120295" y="3818435"/>
                </a:cubicBezTo>
                <a:cubicBezTo>
                  <a:pt x="7115532" y="3820928"/>
                  <a:pt x="7110286" y="3825188"/>
                  <a:pt x="7104556" y="3831216"/>
                </a:cubicBezTo>
                <a:lnTo>
                  <a:pt x="7104556" y="3770829"/>
                </a:lnTo>
                <a:close/>
                <a:moveTo>
                  <a:pt x="6411315" y="3770829"/>
                </a:moveTo>
                <a:lnTo>
                  <a:pt x="6411315" y="3774959"/>
                </a:lnTo>
                <a:cubicBezTo>
                  <a:pt x="6416226" y="3775256"/>
                  <a:pt x="6419537" y="3776428"/>
                  <a:pt x="6421249" y="3778475"/>
                </a:cubicBezTo>
                <a:cubicBezTo>
                  <a:pt x="6422961" y="3780521"/>
                  <a:pt x="6423816" y="3785191"/>
                  <a:pt x="6423816" y="3792483"/>
                </a:cubicBezTo>
                <a:lnTo>
                  <a:pt x="6423816" y="3900533"/>
                </a:lnTo>
                <a:cubicBezTo>
                  <a:pt x="6423816" y="3907900"/>
                  <a:pt x="6423072" y="3912439"/>
                  <a:pt x="6421584" y="3914150"/>
                </a:cubicBezTo>
                <a:cubicBezTo>
                  <a:pt x="6419351" y="3916680"/>
                  <a:pt x="6415928" y="3918020"/>
                  <a:pt x="6411315" y="3918169"/>
                </a:cubicBezTo>
                <a:lnTo>
                  <a:pt x="6411315" y="3922187"/>
                </a:lnTo>
                <a:lnTo>
                  <a:pt x="6467683" y="3922187"/>
                </a:lnTo>
                <a:lnTo>
                  <a:pt x="6467683" y="3918169"/>
                </a:lnTo>
                <a:cubicBezTo>
                  <a:pt x="6462698" y="3917871"/>
                  <a:pt x="6459349" y="3916699"/>
                  <a:pt x="6457637" y="3914653"/>
                </a:cubicBezTo>
                <a:cubicBezTo>
                  <a:pt x="6455926" y="3912606"/>
                  <a:pt x="6455070" y="3907900"/>
                  <a:pt x="6455070" y="3900533"/>
                </a:cubicBezTo>
                <a:lnTo>
                  <a:pt x="6455070" y="3770829"/>
                </a:lnTo>
                <a:close/>
                <a:moveTo>
                  <a:pt x="6004530" y="3770829"/>
                </a:moveTo>
                <a:lnTo>
                  <a:pt x="6004530" y="3774959"/>
                </a:lnTo>
                <a:cubicBezTo>
                  <a:pt x="6009144" y="3775554"/>
                  <a:pt x="6012176" y="3776819"/>
                  <a:pt x="6013627" y="3778754"/>
                </a:cubicBezTo>
                <a:cubicBezTo>
                  <a:pt x="6015078" y="3780689"/>
                  <a:pt x="6015804" y="3785600"/>
                  <a:pt x="6015804" y="3793488"/>
                </a:cubicBezTo>
                <a:lnTo>
                  <a:pt x="6015804" y="3899528"/>
                </a:lnTo>
                <a:cubicBezTo>
                  <a:pt x="6015804" y="3907490"/>
                  <a:pt x="6015171" y="3912290"/>
                  <a:pt x="6013906" y="3913927"/>
                </a:cubicBezTo>
                <a:cubicBezTo>
                  <a:pt x="6012046" y="3916308"/>
                  <a:pt x="6008921" y="3917722"/>
                  <a:pt x="6004530" y="3918169"/>
                </a:cubicBezTo>
                <a:lnTo>
                  <a:pt x="6004530" y="3922187"/>
                </a:lnTo>
                <a:lnTo>
                  <a:pt x="6058443" y="3922187"/>
                </a:lnTo>
                <a:lnTo>
                  <a:pt x="6058443" y="3918169"/>
                </a:lnTo>
                <a:cubicBezTo>
                  <a:pt x="6053830" y="3917648"/>
                  <a:pt x="6050779" y="3916401"/>
                  <a:pt x="6049290" y="3914429"/>
                </a:cubicBezTo>
                <a:cubicBezTo>
                  <a:pt x="6047802" y="3912457"/>
                  <a:pt x="6047058" y="3907490"/>
                  <a:pt x="6047058" y="3899528"/>
                </a:cubicBezTo>
                <a:lnTo>
                  <a:pt x="6047058" y="3880776"/>
                </a:lnTo>
                <a:lnTo>
                  <a:pt x="6053755" y="3874190"/>
                </a:lnTo>
                <a:lnTo>
                  <a:pt x="6074406" y="3904439"/>
                </a:lnTo>
                <a:cubicBezTo>
                  <a:pt x="6077530" y="3909053"/>
                  <a:pt x="6079093" y="3912216"/>
                  <a:pt x="6079093" y="3913927"/>
                </a:cubicBezTo>
                <a:cubicBezTo>
                  <a:pt x="6079093" y="3914969"/>
                  <a:pt x="6078554" y="3915936"/>
                  <a:pt x="6077475" y="3916829"/>
                </a:cubicBezTo>
                <a:cubicBezTo>
                  <a:pt x="6076396" y="3917722"/>
                  <a:pt x="6074666" y="3918169"/>
                  <a:pt x="6072284" y="3918169"/>
                </a:cubicBezTo>
                <a:lnTo>
                  <a:pt x="6072284" y="3922187"/>
                </a:lnTo>
                <a:lnTo>
                  <a:pt x="6126197" y="3922187"/>
                </a:lnTo>
                <a:lnTo>
                  <a:pt x="6126197" y="3918169"/>
                </a:lnTo>
                <a:cubicBezTo>
                  <a:pt x="6122328" y="3917871"/>
                  <a:pt x="6119128" y="3916457"/>
                  <a:pt x="6116598" y="3913927"/>
                </a:cubicBezTo>
                <a:cubicBezTo>
                  <a:pt x="6114737" y="3912141"/>
                  <a:pt x="6108859" y="3903956"/>
                  <a:pt x="6098962" y="3889370"/>
                </a:cubicBezTo>
                <a:lnTo>
                  <a:pt x="6074406" y="3853428"/>
                </a:lnTo>
                <a:lnTo>
                  <a:pt x="6085790" y="3842266"/>
                </a:lnTo>
                <a:cubicBezTo>
                  <a:pt x="6095539" y="3832741"/>
                  <a:pt x="6102087" y="3827030"/>
                  <a:pt x="6105436" y="3825132"/>
                </a:cubicBezTo>
                <a:cubicBezTo>
                  <a:pt x="6108784" y="3823235"/>
                  <a:pt x="6112691" y="3822175"/>
                  <a:pt x="6117156" y="3821951"/>
                </a:cubicBezTo>
                <a:lnTo>
                  <a:pt x="6117156" y="3817821"/>
                </a:lnTo>
                <a:lnTo>
                  <a:pt x="6070387" y="3817821"/>
                </a:lnTo>
                <a:lnTo>
                  <a:pt x="6070387" y="3821951"/>
                </a:lnTo>
                <a:cubicBezTo>
                  <a:pt x="6075149" y="3822547"/>
                  <a:pt x="6078349" y="3823514"/>
                  <a:pt x="6079986" y="3824853"/>
                </a:cubicBezTo>
                <a:cubicBezTo>
                  <a:pt x="6081623" y="3826193"/>
                  <a:pt x="6082442" y="3827867"/>
                  <a:pt x="6082442" y="3829876"/>
                </a:cubicBezTo>
                <a:cubicBezTo>
                  <a:pt x="6082442" y="3831886"/>
                  <a:pt x="6081828" y="3833969"/>
                  <a:pt x="6080600" y="3836127"/>
                </a:cubicBezTo>
                <a:cubicBezTo>
                  <a:pt x="6079372" y="3838285"/>
                  <a:pt x="6076265" y="3841783"/>
                  <a:pt x="6071280" y="3846620"/>
                </a:cubicBezTo>
                <a:lnTo>
                  <a:pt x="6047058" y="3870395"/>
                </a:lnTo>
                <a:lnTo>
                  <a:pt x="6047058" y="3770829"/>
                </a:lnTo>
                <a:close/>
                <a:moveTo>
                  <a:pt x="3899731" y="3770829"/>
                </a:moveTo>
                <a:lnTo>
                  <a:pt x="3899731" y="3774959"/>
                </a:lnTo>
                <a:cubicBezTo>
                  <a:pt x="3904344" y="3775554"/>
                  <a:pt x="3907377" y="3776819"/>
                  <a:pt x="3908828" y="3778754"/>
                </a:cubicBezTo>
                <a:cubicBezTo>
                  <a:pt x="3910279" y="3780689"/>
                  <a:pt x="3911004" y="3785600"/>
                  <a:pt x="3911004" y="3793488"/>
                </a:cubicBezTo>
                <a:lnTo>
                  <a:pt x="3911004" y="3899528"/>
                </a:lnTo>
                <a:cubicBezTo>
                  <a:pt x="3911004" y="3907490"/>
                  <a:pt x="3910372" y="3912290"/>
                  <a:pt x="3909107" y="3913927"/>
                </a:cubicBezTo>
                <a:cubicBezTo>
                  <a:pt x="3907246" y="3916308"/>
                  <a:pt x="3904121" y="3917722"/>
                  <a:pt x="3899731" y="3918169"/>
                </a:cubicBezTo>
                <a:lnTo>
                  <a:pt x="3899731" y="3922187"/>
                </a:lnTo>
                <a:lnTo>
                  <a:pt x="3952639" y="3922187"/>
                </a:lnTo>
                <a:lnTo>
                  <a:pt x="3952639" y="3918169"/>
                </a:lnTo>
                <a:cubicBezTo>
                  <a:pt x="3948248" y="3917573"/>
                  <a:pt x="3945346" y="3916011"/>
                  <a:pt x="3943933" y="3913481"/>
                </a:cubicBezTo>
                <a:cubicBezTo>
                  <a:pt x="3942816" y="3911620"/>
                  <a:pt x="3942258" y="3906969"/>
                  <a:pt x="3942258" y="3899528"/>
                </a:cubicBezTo>
                <a:lnTo>
                  <a:pt x="3942258" y="3843606"/>
                </a:lnTo>
                <a:cubicBezTo>
                  <a:pt x="3945533" y="3838471"/>
                  <a:pt x="3948583" y="3834881"/>
                  <a:pt x="3951411" y="3832834"/>
                </a:cubicBezTo>
                <a:cubicBezTo>
                  <a:pt x="3954239" y="3830788"/>
                  <a:pt x="3957141" y="3829765"/>
                  <a:pt x="3960118" y="3829765"/>
                </a:cubicBezTo>
                <a:cubicBezTo>
                  <a:pt x="3962127" y="3829765"/>
                  <a:pt x="3963932" y="3830379"/>
                  <a:pt x="3965531" y="3831606"/>
                </a:cubicBezTo>
                <a:cubicBezTo>
                  <a:pt x="3967131" y="3832834"/>
                  <a:pt x="3968266" y="3834546"/>
                  <a:pt x="3968935" y="3836741"/>
                </a:cubicBezTo>
                <a:cubicBezTo>
                  <a:pt x="3969605" y="3838936"/>
                  <a:pt x="3969940" y="3844350"/>
                  <a:pt x="3969940" y="3852982"/>
                </a:cubicBezTo>
                <a:lnTo>
                  <a:pt x="3969940" y="3899528"/>
                </a:lnTo>
                <a:cubicBezTo>
                  <a:pt x="3969940" y="3907044"/>
                  <a:pt x="3969270" y="3911769"/>
                  <a:pt x="3967931" y="3913704"/>
                </a:cubicBezTo>
                <a:cubicBezTo>
                  <a:pt x="3966071" y="3916159"/>
                  <a:pt x="3963280" y="3917648"/>
                  <a:pt x="3959560" y="3918169"/>
                </a:cubicBezTo>
                <a:lnTo>
                  <a:pt x="3959560" y="3922187"/>
                </a:lnTo>
                <a:lnTo>
                  <a:pt x="4012468" y="3922187"/>
                </a:lnTo>
                <a:lnTo>
                  <a:pt x="4012468" y="3918169"/>
                </a:lnTo>
                <a:cubicBezTo>
                  <a:pt x="4007928" y="3917648"/>
                  <a:pt x="4004915" y="3916401"/>
                  <a:pt x="4003427" y="3914429"/>
                </a:cubicBezTo>
                <a:cubicBezTo>
                  <a:pt x="4001938" y="3912457"/>
                  <a:pt x="4001194" y="3907490"/>
                  <a:pt x="4001194" y="3899528"/>
                </a:cubicBezTo>
                <a:lnTo>
                  <a:pt x="4001194" y="3858786"/>
                </a:lnTo>
                <a:cubicBezTo>
                  <a:pt x="4001194" y="3846880"/>
                  <a:pt x="4000431" y="3838415"/>
                  <a:pt x="3998906" y="3833392"/>
                </a:cubicBezTo>
                <a:cubicBezTo>
                  <a:pt x="3997381" y="3828369"/>
                  <a:pt x="3994292" y="3823998"/>
                  <a:pt x="3989641" y="3820277"/>
                </a:cubicBezTo>
                <a:cubicBezTo>
                  <a:pt x="3984991" y="3816556"/>
                  <a:pt x="3979391" y="3814696"/>
                  <a:pt x="3972843" y="3814696"/>
                </a:cubicBezTo>
                <a:cubicBezTo>
                  <a:pt x="3967707" y="3814696"/>
                  <a:pt x="3962759" y="3815942"/>
                  <a:pt x="3957997" y="3818435"/>
                </a:cubicBezTo>
                <a:cubicBezTo>
                  <a:pt x="3953235" y="3820928"/>
                  <a:pt x="3947988" y="3825188"/>
                  <a:pt x="3942258" y="3831216"/>
                </a:cubicBezTo>
                <a:lnTo>
                  <a:pt x="3942258" y="3770829"/>
                </a:lnTo>
                <a:close/>
                <a:moveTo>
                  <a:pt x="3268067" y="3770829"/>
                </a:moveTo>
                <a:lnTo>
                  <a:pt x="3268067" y="3774959"/>
                </a:lnTo>
                <a:cubicBezTo>
                  <a:pt x="3272978" y="3775256"/>
                  <a:pt x="3276290" y="3776428"/>
                  <a:pt x="3278001" y="3778475"/>
                </a:cubicBezTo>
                <a:cubicBezTo>
                  <a:pt x="3279713" y="3780521"/>
                  <a:pt x="3280568" y="3785191"/>
                  <a:pt x="3280568" y="3792483"/>
                </a:cubicBezTo>
                <a:lnTo>
                  <a:pt x="3280568" y="3900533"/>
                </a:lnTo>
                <a:cubicBezTo>
                  <a:pt x="3280568" y="3907900"/>
                  <a:pt x="3279825" y="3912439"/>
                  <a:pt x="3278336" y="3914150"/>
                </a:cubicBezTo>
                <a:cubicBezTo>
                  <a:pt x="3276104" y="3916680"/>
                  <a:pt x="3272680" y="3918020"/>
                  <a:pt x="3268067" y="3918169"/>
                </a:cubicBezTo>
                <a:lnTo>
                  <a:pt x="3268067" y="3922187"/>
                </a:lnTo>
                <a:lnTo>
                  <a:pt x="3324436" y="3922187"/>
                </a:lnTo>
                <a:lnTo>
                  <a:pt x="3324436" y="3918169"/>
                </a:lnTo>
                <a:cubicBezTo>
                  <a:pt x="3319450" y="3917871"/>
                  <a:pt x="3316101" y="3916699"/>
                  <a:pt x="3314389" y="3914653"/>
                </a:cubicBezTo>
                <a:cubicBezTo>
                  <a:pt x="3312678" y="3912606"/>
                  <a:pt x="3311822" y="3907900"/>
                  <a:pt x="3311822" y="3900533"/>
                </a:cubicBezTo>
                <a:lnTo>
                  <a:pt x="3311822" y="3770829"/>
                </a:lnTo>
                <a:close/>
                <a:moveTo>
                  <a:pt x="3144242" y="3770829"/>
                </a:moveTo>
                <a:lnTo>
                  <a:pt x="3144242" y="3774959"/>
                </a:lnTo>
                <a:cubicBezTo>
                  <a:pt x="3148037" y="3775108"/>
                  <a:pt x="3150735" y="3775684"/>
                  <a:pt x="3152334" y="3776689"/>
                </a:cubicBezTo>
                <a:cubicBezTo>
                  <a:pt x="3153935" y="3777694"/>
                  <a:pt x="3155107" y="3779238"/>
                  <a:pt x="3155850" y="3781321"/>
                </a:cubicBezTo>
                <a:cubicBezTo>
                  <a:pt x="3156371" y="3782735"/>
                  <a:pt x="3156631" y="3786456"/>
                  <a:pt x="3156631" y="3792483"/>
                </a:cubicBezTo>
                <a:lnTo>
                  <a:pt x="3156631" y="3925201"/>
                </a:lnTo>
                <a:lnTo>
                  <a:pt x="3160427" y="3925201"/>
                </a:lnTo>
                <a:lnTo>
                  <a:pt x="3177728" y="3913927"/>
                </a:lnTo>
                <a:cubicBezTo>
                  <a:pt x="3181970" y="3917945"/>
                  <a:pt x="3186286" y="3920848"/>
                  <a:pt x="3190676" y="3922633"/>
                </a:cubicBezTo>
                <a:cubicBezTo>
                  <a:pt x="3195066" y="3924419"/>
                  <a:pt x="3200090" y="3925312"/>
                  <a:pt x="3205745" y="3925312"/>
                </a:cubicBezTo>
                <a:cubicBezTo>
                  <a:pt x="3215493" y="3925312"/>
                  <a:pt x="3224163" y="3922875"/>
                  <a:pt x="3231753" y="3918001"/>
                </a:cubicBezTo>
                <a:cubicBezTo>
                  <a:pt x="3239343" y="3913127"/>
                  <a:pt x="3245408" y="3906039"/>
                  <a:pt x="3249947" y="3896737"/>
                </a:cubicBezTo>
                <a:cubicBezTo>
                  <a:pt x="3254487" y="3887436"/>
                  <a:pt x="3256755" y="3877092"/>
                  <a:pt x="3256755" y="3865707"/>
                </a:cubicBezTo>
                <a:cubicBezTo>
                  <a:pt x="3256755" y="3855586"/>
                  <a:pt x="3254970" y="3846657"/>
                  <a:pt x="3251398" y="3838918"/>
                </a:cubicBezTo>
                <a:cubicBezTo>
                  <a:pt x="3247827" y="3831179"/>
                  <a:pt x="3242878" y="3825207"/>
                  <a:pt x="3236553" y="3821002"/>
                </a:cubicBezTo>
                <a:cubicBezTo>
                  <a:pt x="3230227" y="3816798"/>
                  <a:pt x="3223493" y="3814696"/>
                  <a:pt x="3216349" y="3814696"/>
                </a:cubicBezTo>
                <a:cubicBezTo>
                  <a:pt x="3205931" y="3814696"/>
                  <a:pt x="3196331" y="3819235"/>
                  <a:pt x="3187551" y="3828314"/>
                </a:cubicBezTo>
                <a:lnTo>
                  <a:pt x="3187551" y="3770829"/>
                </a:lnTo>
                <a:close/>
                <a:moveTo>
                  <a:pt x="99256" y="3770829"/>
                </a:moveTo>
                <a:lnTo>
                  <a:pt x="99256" y="3774959"/>
                </a:lnTo>
                <a:cubicBezTo>
                  <a:pt x="103869" y="3775554"/>
                  <a:pt x="106902" y="3776819"/>
                  <a:pt x="108353" y="3778754"/>
                </a:cubicBezTo>
                <a:cubicBezTo>
                  <a:pt x="109804" y="3780689"/>
                  <a:pt x="110529" y="3785600"/>
                  <a:pt x="110529" y="3793488"/>
                </a:cubicBezTo>
                <a:lnTo>
                  <a:pt x="110529" y="3899528"/>
                </a:lnTo>
                <a:cubicBezTo>
                  <a:pt x="110529" y="3907490"/>
                  <a:pt x="109897" y="3912290"/>
                  <a:pt x="108632" y="3913927"/>
                </a:cubicBezTo>
                <a:cubicBezTo>
                  <a:pt x="106771" y="3916308"/>
                  <a:pt x="103646" y="3917722"/>
                  <a:pt x="99256" y="3918169"/>
                </a:cubicBezTo>
                <a:lnTo>
                  <a:pt x="99256" y="3922187"/>
                </a:lnTo>
                <a:lnTo>
                  <a:pt x="152164" y="3922187"/>
                </a:lnTo>
                <a:lnTo>
                  <a:pt x="152164" y="3918169"/>
                </a:lnTo>
                <a:cubicBezTo>
                  <a:pt x="147773" y="3917573"/>
                  <a:pt x="144871" y="3916011"/>
                  <a:pt x="143457" y="3913481"/>
                </a:cubicBezTo>
                <a:cubicBezTo>
                  <a:pt x="142341" y="3911620"/>
                  <a:pt x="141783" y="3906969"/>
                  <a:pt x="141783" y="3899528"/>
                </a:cubicBezTo>
                <a:lnTo>
                  <a:pt x="141783" y="3843606"/>
                </a:lnTo>
                <a:cubicBezTo>
                  <a:pt x="145057" y="3838471"/>
                  <a:pt x="148108" y="3834881"/>
                  <a:pt x="150936" y="3832834"/>
                </a:cubicBezTo>
                <a:cubicBezTo>
                  <a:pt x="153764" y="3830788"/>
                  <a:pt x="156666" y="3829765"/>
                  <a:pt x="159643" y="3829765"/>
                </a:cubicBezTo>
                <a:cubicBezTo>
                  <a:pt x="161652" y="3829765"/>
                  <a:pt x="163456" y="3830379"/>
                  <a:pt x="165056" y="3831606"/>
                </a:cubicBezTo>
                <a:cubicBezTo>
                  <a:pt x="166656" y="3832834"/>
                  <a:pt x="167791" y="3834546"/>
                  <a:pt x="168461" y="3836741"/>
                </a:cubicBezTo>
                <a:cubicBezTo>
                  <a:pt x="169130" y="3838936"/>
                  <a:pt x="169465" y="3844350"/>
                  <a:pt x="169465" y="3852982"/>
                </a:cubicBezTo>
                <a:lnTo>
                  <a:pt x="169465" y="3899528"/>
                </a:lnTo>
                <a:cubicBezTo>
                  <a:pt x="169465" y="3907044"/>
                  <a:pt x="168795" y="3911769"/>
                  <a:pt x="167456" y="3913704"/>
                </a:cubicBezTo>
                <a:cubicBezTo>
                  <a:pt x="165596" y="3916159"/>
                  <a:pt x="162805" y="3917648"/>
                  <a:pt x="159084" y="3918169"/>
                </a:cubicBezTo>
                <a:lnTo>
                  <a:pt x="159084" y="3922187"/>
                </a:lnTo>
                <a:lnTo>
                  <a:pt x="211993" y="3922187"/>
                </a:lnTo>
                <a:lnTo>
                  <a:pt x="211993" y="3918169"/>
                </a:lnTo>
                <a:cubicBezTo>
                  <a:pt x="207454" y="3917648"/>
                  <a:pt x="204440" y="3916401"/>
                  <a:pt x="202951" y="3914429"/>
                </a:cubicBezTo>
                <a:cubicBezTo>
                  <a:pt x="201463" y="3912457"/>
                  <a:pt x="200719" y="3907490"/>
                  <a:pt x="200719" y="3899528"/>
                </a:cubicBezTo>
                <a:lnTo>
                  <a:pt x="200719" y="3858786"/>
                </a:lnTo>
                <a:cubicBezTo>
                  <a:pt x="200719" y="3846880"/>
                  <a:pt x="199956" y="3838415"/>
                  <a:pt x="198431" y="3833392"/>
                </a:cubicBezTo>
                <a:cubicBezTo>
                  <a:pt x="196905" y="3828369"/>
                  <a:pt x="193817" y="3823998"/>
                  <a:pt x="189166" y="3820277"/>
                </a:cubicBezTo>
                <a:cubicBezTo>
                  <a:pt x="184515" y="3816556"/>
                  <a:pt x="178916" y="3814696"/>
                  <a:pt x="172367" y="3814696"/>
                </a:cubicBezTo>
                <a:cubicBezTo>
                  <a:pt x="167233" y="3814696"/>
                  <a:pt x="162284" y="3815942"/>
                  <a:pt x="157522" y="3818435"/>
                </a:cubicBezTo>
                <a:cubicBezTo>
                  <a:pt x="152759" y="3820928"/>
                  <a:pt x="147513" y="3825188"/>
                  <a:pt x="141783" y="3831216"/>
                </a:cubicBezTo>
                <a:lnTo>
                  <a:pt x="141783" y="3770829"/>
                </a:lnTo>
                <a:close/>
                <a:moveTo>
                  <a:pt x="3732597" y="3767703"/>
                </a:moveTo>
                <a:cubicBezTo>
                  <a:pt x="3712952" y="3767852"/>
                  <a:pt x="3695632" y="3772261"/>
                  <a:pt x="3680637" y="3780931"/>
                </a:cubicBezTo>
                <a:cubicBezTo>
                  <a:pt x="3665643" y="3789600"/>
                  <a:pt x="3654071" y="3801246"/>
                  <a:pt x="3645923" y="3815868"/>
                </a:cubicBezTo>
                <a:cubicBezTo>
                  <a:pt x="3637775" y="3830490"/>
                  <a:pt x="3633701" y="3846285"/>
                  <a:pt x="3633701" y="3863251"/>
                </a:cubicBezTo>
                <a:cubicBezTo>
                  <a:pt x="3633701" y="3874785"/>
                  <a:pt x="3635915" y="3885464"/>
                  <a:pt x="3640342" y="3895286"/>
                </a:cubicBezTo>
                <a:cubicBezTo>
                  <a:pt x="3644770" y="3905109"/>
                  <a:pt x="3650927" y="3912569"/>
                  <a:pt x="3658816" y="3917666"/>
                </a:cubicBezTo>
                <a:cubicBezTo>
                  <a:pt x="3666703" y="3922764"/>
                  <a:pt x="3675298" y="3925312"/>
                  <a:pt x="3684600" y="3925312"/>
                </a:cubicBezTo>
                <a:cubicBezTo>
                  <a:pt x="3693158" y="3925312"/>
                  <a:pt x="3701194" y="3923043"/>
                  <a:pt x="3708710" y="3918504"/>
                </a:cubicBezTo>
                <a:cubicBezTo>
                  <a:pt x="3716226" y="3913964"/>
                  <a:pt x="3722030" y="3907527"/>
                  <a:pt x="3726122" y="3899193"/>
                </a:cubicBezTo>
                <a:cubicBezTo>
                  <a:pt x="3730216" y="3890859"/>
                  <a:pt x="3732262" y="3881706"/>
                  <a:pt x="3732262" y="3871734"/>
                </a:cubicBezTo>
                <a:cubicBezTo>
                  <a:pt x="3732262" y="3857521"/>
                  <a:pt x="3728486" y="3846303"/>
                  <a:pt x="3720933" y="3838081"/>
                </a:cubicBezTo>
                <a:cubicBezTo>
                  <a:pt x="3713379" y="3829858"/>
                  <a:pt x="3703948" y="3825746"/>
                  <a:pt x="3692637" y="3825746"/>
                </a:cubicBezTo>
                <a:cubicBezTo>
                  <a:pt x="3687725" y="3825746"/>
                  <a:pt x="3682851" y="3826491"/>
                  <a:pt x="3678014" y="3827979"/>
                </a:cubicBezTo>
                <a:cubicBezTo>
                  <a:pt x="3675856" y="3828649"/>
                  <a:pt x="3673140" y="3830100"/>
                  <a:pt x="3669866" y="3832332"/>
                </a:cubicBezTo>
                <a:cubicBezTo>
                  <a:pt x="3672471" y="3820947"/>
                  <a:pt x="3676136" y="3811403"/>
                  <a:pt x="3680861" y="3803701"/>
                </a:cubicBezTo>
                <a:cubicBezTo>
                  <a:pt x="3685586" y="3795999"/>
                  <a:pt x="3692022" y="3789451"/>
                  <a:pt x="3700171" y="3784056"/>
                </a:cubicBezTo>
                <a:cubicBezTo>
                  <a:pt x="3708320" y="3778661"/>
                  <a:pt x="3719128" y="3774252"/>
                  <a:pt x="3732597" y="3770829"/>
                </a:cubicBezTo>
                <a:close/>
                <a:moveTo>
                  <a:pt x="4729520" y="3767369"/>
                </a:moveTo>
                <a:cubicBezTo>
                  <a:pt x="4716126" y="3767369"/>
                  <a:pt x="4705503" y="3770940"/>
                  <a:pt x="4697652" y="3778084"/>
                </a:cubicBezTo>
                <a:cubicBezTo>
                  <a:pt x="4689801" y="3785228"/>
                  <a:pt x="4685876" y="3794158"/>
                  <a:pt x="4685876" y="3804873"/>
                </a:cubicBezTo>
                <a:lnTo>
                  <a:pt x="4685988" y="3810119"/>
                </a:lnTo>
                <a:lnTo>
                  <a:pt x="4685988" y="3817821"/>
                </a:lnTo>
                <a:lnTo>
                  <a:pt x="4670807" y="3817821"/>
                </a:lnTo>
                <a:lnTo>
                  <a:pt x="4670807" y="3828760"/>
                </a:lnTo>
                <a:lnTo>
                  <a:pt x="4685988" y="3828760"/>
                </a:lnTo>
                <a:lnTo>
                  <a:pt x="4685988" y="3901202"/>
                </a:lnTo>
                <a:cubicBezTo>
                  <a:pt x="4685988" y="3906858"/>
                  <a:pt x="4685616" y="3910578"/>
                  <a:pt x="4684872" y="3912364"/>
                </a:cubicBezTo>
                <a:cubicBezTo>
                  <a:pt x="4684127" y="3914150"/>
                  <a:pt x="4682769" y="3915546"/>
                  <a:pt x="4680797" y="3916550"/>
                </a:cubicBezTo>
                <a:cubicBezTo>
                  <a:pt x="4678825" y="3917555"/>
                  <a:pt x="4675495" y="3918094"/>
                  <a:pt x="4670807" y="3918169"/>
                </a:cubicBezTo>
                <a:lnTo>
                  <a:pt x="4670807" y="3922187"/>
                </a:lnTo>
                <a:lnTo>
                  <a:pt x="4732311" y="3922187"/>
                </a:lnTo>
                <a:lnTo>
                  <a:pt x="4732311" y="3918169"/>
                </a:lnTo>
                <a:cubicBezTo>
                  <a:pt x="4725911" y="3918392"/>
                  <a:pt x="4721520" y="3917127"/>
                  <a:pt x="4719140" y="3914374"/>
                </a:cubicBezTo>
                <a:cubicBezTo>
                  <a:pt x="4717651" y="3912588"/>
                  <a:pt x="4716907" y="3908197"/>
                  <a:pt x="4716907" y="3901202"/>
                </a:cubicBezTo>
                <a:lnTo>
                  <a:pt x="4716907" y="3828760"/>
                </a:lnTo>
                <a:lnTo>
                  <a:pt x="4732311" y="3828760"/>
                </a:lnTo>
                <a:lnTo>
                  <a:pt x="4732311" y="3817821"/>
                </a:lnTo>
                <a:lnTo>
                  <a:pt x="4716907" y="3817821"/>
                </a:lnTo>
                <a:lnTo>
                  <a:pt x="4716907" y="3804538"/>
                </a:lnTo>
                <a:lnTo>
                  <a:pt x="4716684" y="3785005"/>
                </a:lnTo>
                <a:cubicBezTo>
                  <a:pt x="4716684" y="3781061"/>
                  <a:pt x="4717409" y="3778196"/>
                  <a:pt x="4718860" y="3776410"/>
                </a:cubicBezTo>
                <a:cubicBezTo>
                  <a:pt x="4720311" y="3774624"/>
                  <a:pt x="4722116" y="3773731"/>
                  <a:pt x="4724274" y="3773731"/>
                </a:cubicBezTo>
                <a:cubicBezTo>
                  <a:pt x="4725985" y="3773731"/>
                  <a:pt x="4727436" y="3774289"/>
                  <a:pt x="4728627" y="3775405"/>
                </a:cubicBezTo>
                <a:cubicBezTo>
                  <a:pt x="4729520" y="3776149"/>
                  <a:pt x="4729966" y="3777303"/>
                  <a:pt x="4729966" y="3778866"/>
                </a:cubicBezTo>
                <a:cubicBezTo>
                  <a:pt x="4729966" y="3779982"/>
                  <a:pt x="4729818" y="3781172"/>
                  <a:pt x="4729520" y="3782437"/>
                </a:cubicBezTo>
                <a:cubicBezTo>
                  <a:pt x="4729074" y="3784521"/>
                  <a:pt x="4728850" y="3785898"/>
                  <a:pt x="4728850" y="3786567"/>
                </a:cubicBezTo>
                <a:cubicBezTo>
                  <a:pt x="4728850" y="3789023"/>
                  <a:pt x="4729985" y="3791255"/>
                  <a:pt x="4732255" y="3793265"/>
                </a:cubicBezTo>
                <a:cubicBezTo>
                  <a:pt x="4734524" y="3795274"/>
                  <a:pt x="4737594" y="3796278"/>
                  <a:pt x="4741463" y="3796278"/>
                </a:cubicBezTo>
                <a:cubicBezTo>
                  <a:pt x="4746003" y="3796278"/>
                  <a:pt x="4749649" y="3795051"/>
                  <a:pt x="4752402" y="3792595"/>
                </a:cubicBezTo>
                <a:cubicBezTo>
                  <a:pt x="4755156" y="3790139"/>
                  <a:pt x="4756532" y="3787237"/>
                  <a:pt x="4756532" y="3783888"/>
                </a:cubicBezTo>
                <a:cubicBezTo>
                  <a:pt x="4756532" y="3779721"/>
                  <a:pt x="4754318" y="3775926"/>
                  <a:pt x="4749891" y="3772503"/>
                </a:cubicBezTo>
                <a:cubicBezTo>
                  <a:pt x="4745463" y="3769080"/>
                  <a:pt x="4738673" y="3767369"/>
                  <a:pt x="4729520" y="3767369"/>
                </a:cubicBezTo>
                <a:close/>
                <a:moveTo>
                  <a:pt x="4662845" y="3767369"/>
                </a:moveTo>
                <a:cubicBezTo>
                  <a:pt x="4649450" y="3767369"/>
                  <a:pt x="4638828" y="3770940"/>
                  <a:pt x="4630977" y="3778084"/>
                </a:cubicBezTo>
                <a:cubicBezTo>
                  <a:pt x="4623126" y="3785228"/>
                  <a:pt x="4619201" y="3794158"/>
                  <a:pt x="4619201" y="3804873"/>
                </a:cubicBezTo>
                <a:lnTo>
                  <a:pt x="4619313" y="3810119"/>
                </a:lnTo>
                <a:lnTo>
                  <a:pt x="4619313" y="3817821"/>
                </a:lnTo>
                <a:lnTo>
                  <a:pt x="4604132" y="3817821"/>
                </a:lnTo>
                <a:lnTo>
                  <a:pt x="4604132" y="3828760"/>
                </a:lnTo>
                <a:lnTo>
                  <a:pt x="4619313" y="3828760"/>
                </a:lnTo>
                <a:lnTo>
                  <a:pt x="4619313" y="3901202"/>
                </a:lnTo>
                <a:cubicBezTo>
                  <a:pt x="4619313" y="3906858"/>
                  <a:pt x="4618941" y="3910578"/>
                  <a:pt x="4618197" y="3912364"/>
                </a:cubicBezTo>
                <a:cubicBezTo>
                  <a:pt x="4617452" y="3914150"/>
                  <a:pt x="4616094" y="3915546"/>
                  <a:pt x="4614122" y="3916550"/>
                </a:cubicBezTo>
                <a:cubicBezTo>
                  <a:pt x="4612150" y="3917555"/>
                  <a:pt x="4608820" y="3918094"/>
                  <a:pt x="4604132" y="3918169"/>
                </a:cubicBezTo>
                <a:lnTo>
                  <a:pt x="4604132" y="3922187"/>
                </a:lnTo>
                <a:lnTo>
                  <a:pt x="4665636" y="3922187"/>
                </a:lnTo>
                <a:lnTo>
                  <a:pt x="4665636" y="3918169"/>
                </a:lnTo>
                <a:cubicBezTo>
                  <a:pt x="4659236" y="3918392"/>
                  <a:pt x="4654845" y="3917127"/>
                  <a:pt x="4652464" y="3914374"/>
                </a:cubicBezTo>
                <a:cubicBezTo>
                  <a:pt x="4650976" y="3912588"/>
                  <a:pt x="4650232" y="3908197"/>
                  <a:pt x="4650232" y="3901202"/>
                </a:cubicBezTo>
                <a:lnTo>
                  <a:pt x="4650232" y="3828760"/>
                </a:lnTo>
                <a:lnTo>
                  <a:pt x="4665636" y="3828760"/>
                </a:lnTo>
                <a:lnTo>
                  <a:pt x="4665636" y="3817821"/>
                </a:lnTo>
                <a:lnTo>
                  <a:pt x="4650232" y="3817821"/>
                </a:lnTo>
                <a:lnTo>
                  <a:pt x="4650232" y="3804538"/>
                </a:lnTo>
                <a:lnTo>
                  <a:pt x="4650009" y="3785005"/>
                </a:lnTo>
                <a:cubicBezTo>
                  <a:pt x="4650009" y="3781061"/>
                  <a:pt x="4650734" y="3778196"/>
                  <a:pt x="4652185" y="3776410"/>
                </a:cubicBezTo>
                <a:cubicBezTo>
                  <a:pt x="4653636" y="3774624"/>
                  <a:pt x="4655441" y="3773731"/>
                  <a:pt x="4657599" y="3773731"/>
                </a:cubicBezTo>
                <a:cubicBezTo>
                  <a:pt x="4659310" y="3773731"/>
                  <a:pt x="4660761" y="3774289"/>
                  <a:pt x="4661952" y="3775405"/>
                </a:cubicBezTo>
                <a:cubicBezTo>
                  <a:pt x="4662845" y="3776149"/>
                  <a:pt x="4663291" y="3777303"/>
                  <a:pt x="4663291" y="3778866"/>
                </a:cubicBezTo>
                <a:cubicBezTo>
                  <a:pt x="4663291" y="3779982"/>
                  <a:pt x="4663143" y="3781172"/>
                  <a:pt x="4662845" y="3782437"/>
                </a:cubicBezTo>
                <a:cubicBezTo>
                  <a:pt x="4662399" y="3784521"/>
                  <a:pt x="4662176" y="3785898"/>
                  <a:pt x="4662176" y="3786567"/>
                </a:cubicBezTo>
                <a:cubicBezTo>
                  <a:pt x="4662176" y="3789023"/>
                  <a:pt x="4663310" y="3791255"/>
                  <a:pt x="4665580" y="3793265"/>
                </a:cubicBezTo>
                <a:cubicBezTo>
                  <a:pt x="4667849" y="3795274"/>
                  <a:pt x="4670919" y="3796278"/>
                  <a:pt x="4674788" y="3796278"/>
                </a:cubicBezTo>
                <a:cubicBezTo>
                  <a:pt x="4679328" y="3796278"/>
                  <a:pt x="4682974" y="3795051"/>
                  <a:pt x="4685727" y="3792595"/>
                </a:cubicBezTo>
                <a:cubicBezTo>
                  <a:pt x="4688481" y="3790139"/>
                  <a:pt x="4689857" y="3787237"/>
                  <a:pt x="4689857" y="3783888"/>
                </a:cubicBezTo>
                <a:cubicBezTo>
                  <a:pt x="4689857" y="3779721"/>
                  <a:pt x="4687643" y="3775926"/>
                  <a:pt x="4683216" y="3772503"/>
                </a:cubicBezTo>
                <a:cubicBezTo>
                  <a:pt x="4678788" y="3769080"/>
                  <a:pt x="4671998" y="3767369"/>
                  <a:pt x="4662845" y="3767369"/>
                </a:cubicBezTo>
                <a:close/>
                <a:moveTo>
                  <a:pt x="3608660" y="3767369"/>
                </a:moveTo>
                <a:lnTo>
                  <a:pt x="3558766" y="3925647"/>
                </a:lnTo>
                <a:lnTo>
                  <a:pt x="3573053" y="3925647"/>
                </a:lnTo>
                <a:lnTo>
                  <a:pt x="3622725" y="3767369"/>
                </a:lnTo>
                <a:close/>
                <a:moveTo>
                  <a:pt x="2779985" y="3767369"/>
                </a:moveTo>
                <a:lnTo>
                  <a:pt x="2730090" y="3925647"/>
                </a:lnTo>
                <a:lnTo>
                  <a:pt x="2744378" y="3925647"/>
                </a:lnTo>
                <a:lnTo>
                  <a:pt x="2794049" y="3767369"/>
                </a:lnTo>
                <a:close/>
                <a:moveTo>
                  <a:pt x="770210" y="3767369"/>
                </a:moveTo>
                <a:lnTo>
                  <a:pt x="720315" y="3925647"/>
                </a:lnTo>
                <a:lnTo>
                  <a:pt x="734603" y="3925647"/>
                </a:lnTo>
                <a:lnTo>
                  <a:pt x="784274" y="3767369"/>
                </a:lnTo>
                <a:close/>
                <a:moveTo>
                  <a:pt x="703535" y="3767369"/>
                </a:moveTo>
                <a:lnTo>
                  <a:pt x="653640" y="3925647"/>
                </a:lnTo>
                <a:lnTo>
                  <a:pt x="667928" y="3925647"/>
                </a:lnTo>
                <a:lnTo>
                  <a:pt x="717599" y="3767369"/>
                </a:lnTo>
                <a:close/>
                <a:moveTo>
                  <a:pt x="7210857" y="3767257"/>
                </a:moveTo>
                <a:cubicBezTo>
                  <a:pt x="7206094" y="3767257"/>
                  <a:pt x="7202039" y="3768950"/>
                  <a:pt x="7198690" y="3772336"/>
                </a:cubicBezTo>
                <a:cubicBezTo>
                  <a:pt x="7195341" y="3775722"/>
                  <a:pt x="7193667" y="3779796"/>
                  <a:pt x="7193667" y="3784558"/>
                </a:cubicBezTo>
                <a:cubicBezTo>
                  <a:pt x="7193667" y="3789321"/>
                  <a:pt x="7195341" y="3793376"/>
                  <a:pt x="7198690" y="3796725"/>
                </a:cubicBezTo>
                <a:cubicBezTo>
                  <a:pt x="7202039" y="3800074"/>
                  <a:pt x="7206094" y="3801748"/>
                  <a:pt x="7210857" y="3801748"/>
                </a:cubicBezTo>
                <a:cubicBezTo>
                  <a:pt x="7215619" y="3801748"/>
                  <a:pt x="7219693" y="3800074"/>
                  <a:pt x="7223079" y="3796725"/>
                </a:cubicBezTo>
                <a:cubicBezTo>
                  <a:pt x="7226465" y="3793376"/>
                  <a:pt x="7228158" y="3789321"/>
                  <a:pt x="7228158" y="3784558"/>
                </a:cubicBezTo>
                <a:cubicBezTo>
                  <a:pt x="7228158" y="3779796"/>
                  <a:pt x="7226484" y="3775722"/>
                  <a:pt x="7223135" y="3772336"/>
                </a:cubicBezTo>
                <a:cubicBezTo>
                  <a:pt x="7219786" y="3768950"/>
                  <a:pt x="7215694" y="3767257"/>
                  <a:pt x="7210857" y="3767257"/>
                </a:cubicBezTo>
                <a:close/>
                <a:moveTo>
                  <a:pt x="6696507" y="3767257"/>
                </a:moveTo>
                <a:cubicBezTo>
                  <a:pt x="6691744" y="3767257"/>
                  <a:pt x="6687689" y="3768950"/>
                  <a:pt x="6684340" y="3772336"/>
                </a:cubicBezTo>
                <a:cubicBezTo>
                  <a:pt x="6680991" y="3775722"/>
                  <a:pt x="6679317" y="3779796"/>
                  <a:pt x="6679317" y="3784558"/>
                </a:cubicBezTo>
                <a:cubicBezTo>
                  <a:pt x="6679317" y="3789321"/>
                  <a:pt x="6680991" y="3793376"/>
                  <a:pt x="6684340" y="3796725"/>
                </a:cubicBezTo>
                <a:cubicBezTo>
                  <a:pt x="6687689" y="3800074"/>
                  <a:pt x="6691744" y="3801748"/>
                  <a:pt x="6696507" y="3801748"/>
                </a:cubicBezTo>
                <a:cubicBezTo>
                  <a:pt x="6701269" y="3801748"/>
                  <a:pt x="6705343" y="3800074"/>
                  <a:pt x="6708729" y="3796725"/>
                </a:cubicBezTo>
                <a:cubicBezTo>
                  <a:pt x="6712115" y="3793376"/>
                  <a:pt x="6713808" y="3789321"/>
                  <a:pt x="6713808" y="3784558"/>
                </a:cubicBezTo>
                <a:cubicBezTo>
                  <a:pt x="6713808" y="3779796"/>
                  <a:pt x="6712134" y="3775722"/>
                  <a:pt x="6708785" y="3772336"/>
                </a:cubicBezTo>
                <a:cubicBezTo>
                  <a:pt x="6705436" y="3768950"/>
                  <a:pt x="6701344" y="3767257"/>
                  <a:pt x="6696507" y="3767257"/>
                </a:cubicBezTo>
                <a:close/>
                <a:moveTo>
                  <a:pt x="4048559" y="3767257"/>
                </a:moveTo>
                <a:cubicBezTo>
                  <a:pt x="4043796" y="3767257"/>
                  <a:pt x="4039740" y="3768950"/>
                  <a:pt x="4036392" y="3772336"/>
                </a:cubicBezTo>
                <a:cubicBezTo>
                  <a:pt x="4033044" y="3775722"/>
                  <a:pt x="4031369" y="3779796"/>
                  <a:pt x="4031369" y="3784558"/>
                </a:cubicBezTo>
                <a:cubicBezTo>
                  <a:pt x="4031369" y="3789321"/>
                  <a:pt x="4033044" y="3793376"/>
                  <a:pt x="4036392" y="3796725"/>
                </a:cubicBezTo>
                <a:cubicBezTo>
                  <a:pt x="4039740" y="3800074"/>
                  <a:pt x="4043796" y="3801748"/>
                  <a:pt x="4048559" y="3801748"/>
                </a:cubicBezTo>
                <a:cubicBezTo>
                  <a:pt x="4053322" y="3801748"/>
                  <a:pt x="4057395" y="3800074"/>
                  <a:pt x="4060781" y="3796725"/>
                </a:cubicBezTo>
                <a:cubicBezTo>
                  <a:pt x="4064167" y="3793376"/>
                  <a:pt x="4065860" y="3789321"/>
                  <a:pt x="4065860" y="3784558"/>
                </a:cubicBezTo>
                <a:cubicBezTo>
                  <a:pt x="4065860" y="3779796"/>
                  <a:pt x="4064186" y="3775722"/>
                  <a:pt x="4060837" y="3772336"/>
                </a:cubicBezTo>
                <a:cubicBezTo>
                  <a:pt x="4057488" y="3768950"/>
                  <a:pt x="4053396" y="3767257"/>
                  <a:pt x="4048559" y="3767257"/>
                </a:cubicBezTo>
                <a:close/>
                <a:moveTo>
                  <a:pt x="2696009" y="3767257"/>
                </a:moveTo>
                <a:cubicBezTo>
                  <a:pt x="2691246" y="3767257"/>
                  <a:pt x="2687191" y="3768950"/>
                  <a:pt x="2683842" y="3772336"/>
                </a:cubicBezTo>
                <a:cubicBezTo>
                  <a:pt x="2680493" y="3775722"/>
                  <a:pt x="2678819" y="3779796"/>
                  <a:pt x="2678819" y="3784558"/>
                </a:cubicBezTo>
                <a:cubicBezTo>
                  <a:pt x="2678819" y="3789321"/>
                  <a:pt x="2680493" y="3793376"/>
                  <a:pt x="2683842" y="3796725"/>
                </a:cubicBezTo>
                <a:cubicBezTo>
                  <a:pt x="2687191" y="3800074"/>
                  <a:pt x="2691246" y="3801748"/>
                  <a:pt x="2696009" y="3801748"/>
                </a:cubicBezTo>
                <a:cubicBezTo>
                  <a:pt x="2700771" y="3801748"/>
                  <a:pt x="2704845" y="3800074"/>
                  <a:pt x="2708231" y="3796725"/>
                </a:cubicBezTo>
                <a:cubicBezTo>
                  <a:pt x="2711617" y="3793376"/>
                  <a:pt x="2713310" y="3789321"/>
                  <a:pt x="2713310" y="3784558"/>
                </a:cubicBezTo>
                <a:cubicBezTo>
                  <a:pt x="2713310" y="3779796"/>
                  <a:pt x="2711636" y="3775722"/>
                  <a:pt x="2708287" y="3772336"/>
                </a:cubicBezTo>
                <a:cubicBezTo>
                  <a:pt x="2704938" y="3768950"/>
                  <a:pt x="2700846" y="3767257"/>
                  <a:pt x="2696009" y="3767257"/>
                </a:cubicBezTo>
                <a:close/>
                <a:moveTo>
                  <a:pt x="2845321" y="3661366"/>
                </a:moveTo>
                <a:cubicBezTo>
                  <a:pt x="2862883" y="3661366"/>
                  <a:pt x="2873691" y="3661775"/>
                  <a:pt x="2877747" y="3662594"/>
                </a:cubicBezTo>
                <a:cubicBezTo>
                  <a:pt x="2881802" y="3663412"/>
                  <a:pt x="2884835" y="3664938"/>
                  <a:pt x="2886844" y="3667170"/>
                </a:cubicBezTo>
                <a:cubicBezTo>
                  <a:pt x="2887960" y="3668435"/>
                  <a:pt x="2888518" y="3669998"/>
                  <a:pt x="2888518" y="3671858"/>
                </a:cubicBezTo>
                <a:cubicBezTo>
                  <a:pt x="2888518" y="3676844"/>
                  <a:pt x="2885560" y="3680713"/>
                  <a:pt x="2879644" y="3683467"/>
                </a:cubicBezTo>
                <a:cubicBezTo>
                  <a:pt x="2873728" y="3686220"/>
                  <a:pt x="2865599" y="3687597"/>
                  <a:pt x="2855255" y="3687597"/>
                </a:cubicBezTo>
                <a:cubicBezTo>
                  <a:pt x="2843125" y="3687597"/>
                  <a:pt x="2834866" y="3686053"/>
                  <a:pt x="2830475" y="3682964"/>
                </a:cubicBezTo>
                <a:cubicBezTo>
                  <a:pt x="2826085" y="3679876"/>
                  <a:pt x="2823889" y="3676435"/>
                  <a:pt x="2823889" y="3672639"/>
                </a:cubicBezTo>
                <a:cubicBezTo>
                  <a:pt x="2823889" y="3668696"/>
                  <a:pt x="2826011" y="3665570"/>
                  <a:pt x="2830252" y="3663263"/>
                </a:cubicBezTo>
                <a:cubicBezTo>
                  <a:pt x="2832708" y="3661998"/>
                  <a:pt x="2837731" y="3661366"/>
                  <a:pt x="2845321" y="3661366"/>
                </a:cubicBezTo>
                <a:close/>
                <a:moveTo>
                  <a:pt x="7575969" y="3611694"/>
                </a:moveTo>
                <a:cubicBezTo>
                  <a:pt x="7570686" y="3611694"/>
                  <a:pt x="7566184" y="3613555"/>
                  <a:pt x="7562463" y="3617275"/>
                </a:cubicBezTo>
                <a:cubicBezTo>
                  <a:pt x="7558742" y="3620996"/>
                  <a:pt x="7556882" y="3625312"/>
                  <a:pt x="7556882" y="3630223"/>
                </a:cubicBezTo>
                <a:cubicBezTo>
                  <a:pt x="7556882" y="3634837"/>
                  <a:pt x="7558501" y="3638855"/>
                  <a:pt x="7561738" y="3642279"/>
                </a:cubicBezTo>
                <a:cubicBezTo>
                  <a:pt x="7564975" y="3645702"/>
                  <a:pt x="7568788" y="3647413"/>
                  <a:pt x="7573179" y="3647413"/>
                </a:cubicBezTo>
                <a:cubicBezTo>
                  <a:pt x="7576378" y="3647413"/>
                  <a:pt x="7579057" y="3646781"/>
                  <a:pt x="7581215" y="3645516"/>
                </a:cubicBezTo>
                <a:cubicBezTo>
                  <a:pt x="7582108" y="3644995"/>
                  <a:pt x="7582778" y="3644734"/>
                  <a:pt x="7583225" y="3644734"/>
                </a:cubicBezTo>
                <a:cubicBezTo>
                  <a:pt x="7583745" y="3644734"/>
                  <a:pt x="7584266" y="3645032"/>
                  <a:pt x="7584787" y="3645627"/>
                </a:cubicBezTo>
                <a:cubicBezTo>
                  <a:pt x="7585308" y="3646297"/>
                  <a:pt x="7585569" y="3647264"/>
                  <a:pt x="7585569" y="3648529"/>
                </a:cubicBezTo>
                <a:cubicBezTo>
                  <a:pt x="7585569" y="3654706"/>
                  <a:pt x="7583615" y="3660752"/>
                  <a:pt x="7579709" y="3666668"/>
                </a:cubicBezTo>
                <a:cubicBezTo>
                  <a:pt x="7575802" y="3672584"/>
                  <a:pt x="7569532" y="3677402"/>
                  <a:pt x="7560900" y="3681123"/>
                </a:cubicBezTo>
                <a:lnTo>
                  <a:pt x="7560900" y="3686034"/>
                </a:lnTo>
                <a:cubicBezTo>
                  <a:pt x="7573551" y="3682164"/>
                  <a:pt x="7583094" y="3676100"/>
                  <a:pt x="7589531" y="3667840"/>
                </a:cubicBezTo>
                <a:cubicBezTo>
                  <a:pt x="7595968" y="3659580"/>
                  <a:pt x="7599186" y="3650129"/>
                  <a:pt x="7599186" y="3639488"/>
                </a:cubicBezTo>
                <a:cubicBezTo>
                  <a:pt x="7599186" y="3630856"/>
                  <a:pt x="7596917" y="3624066"/>
                  <a:pt x="7592378" y="3619117"/>
                </a:cubicBezTo>
                <a:cubicBezTo>
                  <a:pt x="7587838" y="3614169"/>
                  <a:pt x="7582369" y="3611694"/>
                  <a:pt x="7575969" y="3611694"/>
                </a:cubicBezTo>
                <a:close/>
                <a:moveTo>
                  <a:pt x="6194844" y="3611694"/>
                </a:moveTo>
                <a:cubicBezTo>
                  <a:pt x="6189561" y="3611694"/>
                  <a:pt x="6185059" y="3613555"/>
                  <a:pt x="6181338" y="3617275"/>
                </a:cubicBezTo>
                <a:cubicBezTo>
                  <a:pt x="6177617" y="3620996"/>
                  <a:pt x="6175757" y="3625312"/>
                  <a:pt x="6175757" y="3630223"/>
                </a:cubicBezTo>
                <a:cubicBezTo>
                  <a:pt x="6175757" y="3634837"/>
                  <a:pt x="6177376" y="3638855"/>
                  <a:pt x="6180613" y="3642279"/>
                </a:cubicBezTo>
                <a:cubicBezTo>
                  <a:pt x="6183850" y="3645702"/>
                  <a:pt x="6187663" y="3647413"/>
                  <a:pt x="6192054" y="3647413"/>
                </a:cubicBezTo>
                <a:cubicBezTo>
                  <a:pt x="6195253" y="3647413"/>
                  <a:pt x="6197932" y="3646781"/>
                  <a:pt x="6200090" y="3645516"/>
                </a:cubicBezTo>
                <a:cubicBezTo>
                  <a:pt x="6200983" y="3644995"/>
                  <a:pt x="6201653" y="3644734"/>
                  <a:pt x="6202100" y="3644734"/>
                </a:cubicBezTo>
                <a:cubicBezTo>
                  <a:pt x="6202620" y="3644734"/>
                  <a:pt x="6203141" y="3645032"/>
                  <a:pt x="6203662" y="3645627"/>
                </a:cubicBezTo>
                <a:cubicBezTo>
                  <a:pt x="6204183" y="3646297"/>
                  <a:pt x="6204444" y="3647264"/>
                  <a:pt x="6204444" y="3648529"/>
                </a:cubicBezTo>
                <a:cubicBezTo>
                  <a:pt x="6204444" y="3654706"/>
                  <a:pt x="6202490" y="3660752"/>
                  <a:pt x="6198584" y="3666668"/>
                </a:cubicBezTo>
                <a:cubicBezTo>
                  <a:pt x="6194677" y="3672584"/>
                  <a:pt x="6188407" y="3677402"/>
                  <a:pt x="6179775" y="3681123"/>
                </a:cubicBezTo>
                <a:lnTo>
                  <a:pt x="6179775" y="3686034"/>
                </a:lnTo>
                <a:cubicBezTo>
                  <a:pt x="6192426" y="3682164"/>
                  <a:pt x="6201969" y="3676100"/>
                  <a:pt x="6208406" y="3667840"/>
                </a:cubicBezTo>
                <a:cubicBezTo>
                  <a:pt x="6214843" y="3659580"/>
                  <a:pt x="6218061" y="3650129"/>
                  <a:pt x="6218061" y="3639488"/>
                </a:cubicBezTo>
                <a:cubicBezTo>
                  <a:pt x="6218061" y="3630856"/>
                  <a:pt x="6215792" y="3624066"/>
                  <a:pt x="6211253" y="3619117"/>
                </a:cubicBezTo>
                <a:cubicBezTo>
                  <a:pt x="6206713" y="3614169"/>
                  <a:pt x="6201244" y="3611694"/>
                  <a:pt x="6194844" y="3611694"/>
                </a:cubicBezTo>
                <a:close/>
                <a:moveTo>
                  <a:pt x="9664028" y="3611583"/>
                </a:moveTo>
                <a:cubicBezTo>
                  <a:pt x="9658893" y="3611583"/>
                  <a:pt x="9654521" y="3613406"/>
                  <a:pt x="9650912" y="3617052"/>
                </a:cubicBezTo>
                <a:cubicBezTo>
                  <a:pt x="9647303" y="3620698"/>
                  <a:pt x="9645498" y="3625089"/>
                  <a:pt x="9645498" y="3630223"/>
                </a:cubicBezTo>
                <a:cubicBezTo>
                  <a:pt x="9645498" y="3635358"/>
                  <a:pt x="9647303" y="3639730"/>
                  <a:pt x="9650912" y="3643339"/>
                </a:cubicBezTo>
                <a:cubicBezTo>
                  <a:pt x="9654521" y="3646948"/>
                  <a:pt x="9658893" y="3648753"/>
                  <a:pt x="9664028" y="3648753"/>
                </a:cubicBezTo>
                <a:cubicBezTo>
                  <a:pt x="9669162" y="3648753"/>
                  <a:pt x="9673553" y="3646948"/>
                  <a:pt x="9677199" y="3643339"/>
                </a:cubicBezTo>
                <a:cubicBezTo>
                  <a:pt x="9680845" y="3639730"/>
                  <a:pt x="9682668" y="3635358"/>
                  <a:pt x="9682668" y="3630223"/>
                </a:cubicBezTo>
                <a:cubicBezTo>
                  <a:pt x="9682668" y="3625089"/>
                  <a:pt x="9680864" y="3620698"/>
                  <a:pt x="9677255" y="3617052"/>
                </a:cubicBezTo>
                <a:cubicBezTo>
                  <a:pt x="9673646" y="3613406"/>
                  <a:pt x="9669237" y="3611583"/>
                  <a:pt x="9664028" y="3611583"/>
                </a:cubicBezTo>
                <a:close/>
                <a:moveTo>
                  <a:pt x="8397240" y="3611583"/>
                </a:moveTo>
                <a:cubicBezTo>
                  <a:pt x="8392105" y="3611583"/>
                  <a:pt x="8387734" y="3613406"/>
                  <a:pt x="8384125" y="3617052"/>
                </a:cubicBezTo>
                <a:cubicBezTo>
                  <a:pt x="8380515" y="3620698"/>
                  <a:pt x="8378711" y="3625089"/>
                  <a:pt x="8378711" y="3630223"/>
                </a:cubicBezTo>
                <a:cubicBezTo>
                  <a:pt x="8378711" y="3635358"/>
                  <a:pt x="8380515" y="3639730"/>
                  <a:pt x="8384125" y="3643339"/>
                </a:cubicBezTo>
                <a:cubicBezTo>
                  <a:pt x="8387734" y="3646948"/>
                  <a:pt x="8392105" y="3648753"/>
                  <a:pt x="8397240" y="3648753"/>
                </a:cubicBezTo>
                <a:cubicBezTo>
                  <a:pt x="8402374" y="3648753"/>
                  <a:pt x="8406765" y="3646948"/>
                  <a:pt x="8410411" y="3643339"/>
                </a:cubicBezTo>
                <a:cubicBezTo>
                  <a:pt x="8414058" y="3639730"/>
                  <a:pt x="8415881" y="3635358"/>
                  <a:pt x="8415881" y="3630223"/>
                </a:cubicBezTo>
                <a:cubicBezTo>
                  <a:pt x="8415881" y="3625089"/>
                  <a:pt x="8414076" y="3620698"/>
                  <a:pt x="8410467" y="3617052"/>
                </a:cubicBezTo>
                <a:cubicBezTo>
                  <a:pt x="8406858" y="3613406"/>
                  <a:pt x="8402449" y="3611583"/>
                  <a:pt x="8397240" y="3611583"/>
                </a:cubicBezTo>
                <a:close/>
                <a:moveTo>
                  <a:pt x="9500763" y="3587473"/>
                </a:moveTo>
                <a:lnTo>
                  <a:pt x="9500763" y="3622410"/>
                </a:lnTo>
                <a:cubicBezTo>
                  <a:pt x="9495852" y="3626577"/>
                  <a:pt x="9491536" y="3628661"/>
                  <a:pt x="9487815" y="3628661"/>
                </a:cubicBezTo>
                <a:cubicBezTo>
                  <a:pt x="9484466" y="3628661"/>
                  <a:pt x="9481862" y="3627656"/>
                  <a:pt x="9480002" y="3625647"/>
                </a:cubicBezTo>
                <a:cubicBezTo>
                  <a:pt x="9477546" y="3623042"/>
                  <a:pt x="9476318" y="3620029"/>
                  <a:pt x="9476318" y="3616606"/>
                </a:cubicBezTo>
                <a:cubicBezTo>
                  <a:pt x="9476318" y="3612513"/>
                  <a:pt x="9477769" y="3608457"/>
                  <a:pt x="9480671" y="3604439"/>
                </a:cubicBezTo>
                <a:cubicBezTo>
                  <a:pt x="9485062" y="3598411"/>
                  <a:pt x="9491759" y="3592756"/>
                  <a:pt x="9500763" y="3587473"/>
                </a:cubicBezTo>
                <a:close/>
                <a:moveTo>
                  <a:pt x="9024513" y="3587473"/>
                </a:moveTo>
                <a:lnTo>
                  <a:pt x="9024513" y="3622410"/>
                </a:lnTo>
                <a:cubicBezTo>
                  <a:pt x="9019602" y="3626577"/>
                  <a:pt x="9015286" y="3628661"/>
                  <a:pt x="9011565" y="3628661"/>
                </a:cubicBezTo>
                <a:cubicBezTo>
                  <a:pt x="9008216" y="3628661"/>
                  <a:pt x="9005612" y="3627656"/>
                  <a:pt x="9003752" y="3625647"/>
                </a:cubicBezTo>
                <a:cubicBezTo>
                  <a:pt x="9001296" y="3623042"/>
                  <a:pt x="9000068" y="3620029"/>
                  <a:pt x="9000068" y="3616606"/>
                </a:cubicBezTo>
                <a:cubicBezTo>
                  <a:pt x="9000068" y="3612513"/>
                  <a:pt x="9001519" y="3608457"/>
                  <a:pt x="9004421" y="3604439"/>
                </a:cubicBezTo>
                <a:cubicBezTo>
                  <a:pt x="9008812" y="3598411"/>
                  <a:pt x="9015509" y="3592756"/>
                  <a:pt x="9024513" y="3587473"/>
                </a:cubicBezTo>
                <a:close/>
                <a:moveTo>
                  <a:pt x="8776863" y="3587473"/>
                </a:moveTo>
                <a:lnTo>
                  <a:pt x="8776863" y="3622410"/>
                </a:lnTo>
                <a:cubicBezTo>
                  <a:pt x="8771952" y="3626577"/>
                  <a:pt x="8767636" y="3628661"/>
                  <a:pt x="8763915" y="3628661"/>
                </a:cubicBezTo>
                <a:cubicBezTo>
                  <a:pt x="8760566" y="3628661"/>
                  <a:pt x="8757962" y="3627656"/>
                  <a:pt x="8756102" y="3625647"/>
                </a:cubicBezTo>
                <a:cubicBezTo>
                  <a:pt x="8753646" y="3623042"/>
                  <a:pt x="8752418" y="3620029"/>
                  <a:pt x="8752418" y="3616606"/>
                </a:cubicBezTo>
                <a:cubicBezTo>
                  <a:pt x="8752418" y="3612513"/>
                  <a:pt x="8753869" y="3608457"/>
                  <a:pt x="8756771" y="3604439"/>
                </a:cubicBezTo>
                <a:cubicBezTo>
                  <a:pt x="8761162" y="3598411"/>
                  <a:pt x="8767859" y="3592756"/>
                  <a:pt x="8776863" y="3587473"/>
                </a:cubicBezTo>
                <a:close/>
                <a:moveTo>
                  <a:pt x="5252613" y="3587473"/>
                </a:moveTo>
                <a:lnTo>
                  <a:pt x="5252613" y="3622410"/>
                </a:lnTo>
                <a:cubicBezTo>
                  <a:pt x="5247702" y="3626577"/>
                  <a:pt x="5243386" y="3628661"/>
                  <a:pt x="5239665" y="3628661"/>
                </a:cubicBezTo>
                <a:cubicBezTo>
                  <a:pt x="5236317" y="3628661"/>
                  <a:pt x="5233713" y="3627656"/>
                  <a:pt x="5231852" y="3625647"/>
                </a:cubicBezTo>
                <a:cubicBezTo>
                  <a:pt x="5229396" y="3623042"/>
                  <a:pt x="5228168" y="3620029"/>
                  <a:pt x="5228168" y="3616606"/>
                </a:cubicBezTo>
                <a:cubicBezTo>
                  <a:pt x="5228168" y="3612513"/>
                  <a:pt x="5229619" y="3608457"/>
                  <a:pt x="5232522" y="3604439"/>
                </a:cubicBezTo>
                <a:cubicBezTo>
                  <a:pt x="5236912" y="3598411"/>
                  <a:pt x="5243609" y="3592756"/>
                  <a:pt x="5252613" y="3587473"/>
                </a:cubicBezTo>
                <a:close/>
                <a:moveTo>
                  <a:pt x="2232224" y="3561465"/>
                </a:moveTo>
                <a:cubicBezTo>
                  <a:pt x="2237656" y="3561465"/>
                  <a:pt x="2241971" y="3563995"/>
                  <a:pt x="2245171" y="3569055"/>
                </a:cubicBezTo>
                <a:cubicBezTo>
                  <a:pt x="2250157" y="3576869"/>
                  <a:pt x="2252650" y="3591044"/>
                  <a:pt x="2252650" y="3611583"/>
                </a:cubicBezTo>
                <a:cubicBezTo>
                  <a:pt x="2252650" y="3623787"/>
                  <a:pt x="2251310" y="3631879"/>
                  <a:pt x="2248632" y="3635860"/>
                </a:cubicBezTo>
                <a:cubicBezTo>
                  <a:pt x="2245952" y="3639841"/>
                  <a:pt x="2242902" y="3641832"/>
                  <a:pt x="2239479" y="3641832"/>
                </a:cubicBezTo>
                <a:cubicBezTo>
                  <a:pt x="2236130" y="3641832"/>
                  <a:pt x="2233228" y="3640455"/>
                  <a:pt x="2230772" y="3637702"/>
                </a:cubicBezTo>
                <a:cubicBezTo>
                  <a:pt x="2227349" y="3633833"/>
                  <a:pt x="2224652" y="3627098"/>
                  <a:pt x="2222680" y="3617499"/>
                </a:cubicBezTo>
                <a:cubicBezTo>
                  <a:pt x="2220708" y="3607899"/>
                  <a:pt x="2219721" y="3597965"/>
                  <a:pt x="2219721" y="3587696"/>
                </a:cubicBezTo>
                <a:cubicBezTo>
                  <a:pt x="2219721" y="3582933"/>
                  <a:pt x="2220019" y="3575417"/>
                  <a:pt x="2220615" y="3565148"/>
                </a:cubicBezTo>
                <a:cubicBezTo>
                  <a:pt x="2225377" y="3562693"/>
                  <a:pt x="2229247" y="3561465"/>
                  <a:pt x="2232224" y="3561465"/>
                </a:cubicBezTo>
                <a:close/>
                <a:moveTo>
                  <a:pt x="8073353" y="3552089"/>
                </a:moveTo>
                <a:cubicBezTo>
                  <a:pt x="8078115" y="3552089"/>
                  <a:pt x="8081910" y="3554284"/>
                  <a:pt x="8084738" y="3558674"/>
                </a:cubicBezTo>
                <a:cubicBezTo>
                  <a:pt x="8088980" y="3565297"/>
                  <a:pt x="8091101" y="3577613"/>
                  <a:pt x="8091101" y="3595621"/>
                </a:cubicBezTo>
                <a:cubicBezTo>
                  <a:pt x="8091101" y="3613183"/>
                  <a:pt x="8089166" y="3625089"/>
                  <a:pt x="8085296" y="3631340"/>
                </a:cubicBezTo>
                <a:cubicBezTo>
                  <a:pt x="8082692" y="3635581"/>
                  <a:pt x="8079380" y="3637702"/>
                  <a:pt x="8075362" y="3637702"/>
                </a:cubicBezTo>
                <a:cubicBezTo>
                  <a:pt x="8068069" y="3637702"/>
                  <a:pt x="8061223" y="3633163"/>
                  <a:pt x="8054824" y="3624084"/>
                </a:cubicBezTo>
                <a:lnTo>
                  <a:pt x="8054824" y="3568385"/>
                </a:lnTo>
                <a:cubicBezTo>
                  <a:pt x="8059661" y="3557521"/>
                  <a:pt x="8065837" y="3552089"/>
                  <a:pt x="8073353" y="3552089"/>
                </a:cubicBezTo>
                <a:close/>
                <a:moveTo>
                  <a:pt x="6025478" y="3552089"/>
                </a:moveTo>
                <a:cubicBezTo>
                  <a:pt x="6030241" y="3552089"/>
                  <a:pt x="6034036" y="3554284"/>
                  <a:pt x="6036863" y="3558674"/>
                </a:cubicBezTo>
                <a:cubicBezTo>
                  <a:pt x="6041105" y="3565297"/>
                  <a:pt x="6043226" y="3577613"/>
                  <a:pt x="6043226" y="3595621"/>
                </a:cubicBezTo>
                <a:cubicBezTo>
                  <a:pt x="6043226" y="3613183"/>
                  <a:pt x="6041291" y="3625089"/>
                  <a:pt x="6037421" y="3631340"/>
                </a:cubicBezTo>
                <a:cubicBezTo>
                  <a:pt x="6034817" y="3635581"/>
                  <a:pt x="6031506" y="3637702"/>
                  <a:pt x="6027487" y="3637702"/>
                </a:cubicBezTo>
                <a:cubicBezTo>
                  <a:pt x="6020194" y="3637702"/>
                  <a:pt x="6013348" y="3633163"/>
                  <a:pt x="6006949" y="3624084"/>
                </a:cubicBezTo>
                <a:lnTo>
                  <a:pt x="6006949" y="3568385"/>
                </a:lnTo>
                <a:cubicBezTo>
                  <a:pt x="6011786" y="3557521"/>
                  <a:pt x="6017962" y="3552089"/>
                  <a:pt x="6025478" y="3552089"/>
                </a:cubicBezTo>
                <a:close/>
                <a:moveTo>
                  <a:pt x="9140041" y="3551196"/>
                </a:moveTo>
                <a:cubicBezTo>
                  <a:pt x="9144952" y="3551196"/>
                  <a:pt x="9148859" y="3553354"/>
                  <a:pt x="9151761" y="3557670"/>
                </a:cubicBezTo>
                <a:cubicBezTo>
                  <a:pt x="9155780" y="3563623"/>
                  <a:pt x="9157789" y="3574599"/>
                  <a:pt x="9157789" y="3590598"/>
                </a:cubicBezTo>
                <a:cubicBezTo>
                  <a:pt x="9157789" y="3607267"/>
                  <a:pt x="9156877" y="3618801"/>
                  <a:pt x="9155054" y="3625200"/>
                </a:cubicBezTo>
                <a:cubicBezTo>
                  <a:pt x="9153231" y="3631600"/>
                  <a:pt x="9150961" y="3635879"/>
                  <a:pt x="9148245" y="3638037"/>
                </a:cubicBezTo>
                <a:cubicBezTo>
                  <a:pt x="9145529" y="3640195"/>
                  <a:pt x="9142273" y="3641274"/>
                  <a:pt x="9138478" y="3641274"/>
                </a:cubicBezTo>
                <a:cubicBezTo>
                  <a:pt x="9134088" y="3641274"/>
                  <a:pt x="9130479" y="3639916"/>
                  <a:pt x="9127651" y="3637200"/>
                </a:cubicBezTo>
                <a:cubicBezTo>
                  <a:pt x="9124823" y="3634484"/>
                  <a:pt x="9123037" y="3630930"/>
                  <a:pt x="9122293" y="3626540"/>
                </a:cubicBezTo>
                <a:cubicBezTo>
                  <a:pt x="9121847" y="3623935"/>
                  <a:pt x="9121623" y="3617908"/>
                  <a:pt x="9121623" y="3608457"/>
                </a:cubicBezTo>
                <a:lnTo>
                  <a:pt x="9121623" y="3562023"/>
                </a:lnTo>
                <a:cubicBezTo>
                  <a:pt x="9127502" y="3554805"/>
                  <a:pt x="9133641" y="3551196"/>
                  <a:pt x="9140041" y="3551196"/>
                </a:cubicBezTo>
                <a:close/>
                <a:moveTo>
                  <a:pt x="6462512" y="3549410"/>
                </a:moveTo>
                <a:cubicBezTo>
                  <a:pt x="6464818" y="3549410"/>
                  <a:pt x="6466642" y="3550340"/>
                  <a:pt x="6467981" y="3552200"/>
                </a:cubicBezTo>
                <a:cubicBezTo>
                  <a:pt x="6469841" y="3554879"/>
                  <a:pt x="6470772" y="3559232"/>
                  <a:pt x="6470772" y="3565260"/>
                </a:cubicBezTo>
                <a:cubicBezTo>
                  <a:pt x="6470772" y="3576124"/>
                  <a:pt x="6467274" y="3588552"/>
                  <a:pt x="6460279" y="3602541"/>
                </a:cubicBezTo>
                <a:cubicBezTo>
                  <a:pt x="6456335" y="3610504"/>
                  <a:pt x="6451908" y="3617238"/>
                  <a:pt x="6446996" y="3622745"/>
                </a:cubicBezTo>
                <a:cubicBezTo>
                  <a:pt x="6443573" y="3626614"/>
                  <a:pt x="6440187" y="3628549"/>
                  <a:pt x="6436839" y="3628549"/>
                </a:cubicBezTo>
                <a:cubicBezTo>
                  <a:pt x="6435276" y="3628549"/>
                  <a:pt x="6433844" y="3627675"/>
                  <a:pt x="6432541" y="3625926"/>
                </a:cubicBezTo>
                <a:cubicBezTo>
                  <a:pt x="6431239" y="3624177"/>
                  <a:pt x="6430588" y="3621331"/>
                  <a:pt x="6430588" y="3617387"/>
                </a:cubicBezTo>
                <a:cubicBezTo>
                  <a:pt x="6430588" y="3607118"/>
                  <a:pt x="6433472" y="3594933"/>
                  <a:pt x="6439239" y="3580831"/>
                </a:cubicBezTo>
                <a:cubicBezTo>
                  <a:pt x="6445006" y="3566730"/>
                  <a:pt x="6450382" y="3557372"/>
                  <a:pt x="6455368" y="3552758"/>
                </a:cubicBezTo>
                <a:cubicBezTo>
                  <a:pt x="6457824" y="3550526"/>
                  <a:pt x="6460205" y="3549410"/>
                  <a:pt x="6462512" y="3549410"/>
                </a:cubicBezTo>
                <a:close/>
                <a:moveTo>
                  <a:pt x="7296210" y="3548405"/>
                </a:moveTo>
                <a:cubicBezTo>
                  <a:pt x="7298665" y="3548405"/>
                  <a:pt x="7300823" y="3549466"/>
                  <a:pt x="7302684" y="3551586"/>
                </a:cubicBezTo>
                <a:cubicBezTo>
                  <a:pt x="7304544" y="3553707"/>
                  <a:pt x="7305474" y="3556702"/>
                  <a:pt x="7305474" y="3560572"/>
                </a:cubicBezTo>
                <a:cubicBezTo>
                  <a:pt x="7305474" y="3569948"/>
                  <a:pt x="7303949" y="3580273"/>
                  <a:pt x="7300898" y="3591547"/>
                </a:cubicBezTo>
                <a:cubicBezTo>
                  <a:pt x="7297847" y="3602820"/>
                  <a:pt x="7293940" y="3613127"/>
                  <a:pt x="7289177" y="3622466"/>
                </a:cubicBezTo>
                <a:cubicBezTo>
                  <a:pt x="7284415" y="3631805"/>
                  <a:pt x="7280397" y="3637814"/>
                  <a:pt x="7277122" y="3640493"/>
                </a:cubicBezTo>
                <a:cubicBezTo>
                  <a:pt x="7274890" y="3642279"/>
                  <a:pt x="7272323" y="3643171"/>
                  <a:pt x="7269420" y="3643171"/>
                </a:cubicBezTo>
                <a:cubicBezTo>
                  <a:pt x="7266593" y="3643171"/>
                  <a:pt x="7264137" y="3642055"/>
                  <a:pt x="7262053" y="3639823"/>
                </a:cubicBezTo>
                <a:cubicBezTo>
                  <a:pt x="7259970" y="3637590"/>
                  <a:pt x="7258928" y="3634763"/>
                  <a:pt x="7258928" y="3631340"/>
                </a:cubicBezTo>
                <a:cubicBezTo>
                  <a:pt x="7258928" y="3617499"/>
                  <a:pt x="7262202" y="3601965"/>
                  <a:pt x="7268751" y="3584738"/>
                </a:cubicBezTo>
                <a:cubicBezTo>
                  <a:pt x="7275299" y="3567511"/>
                  <a:pt x="7281178" y="3556554"/>
                  <a:pt x="7286387" y="3551865"/>
                </a:cubicBezTo>
                <a:cubicBezTo>
                  <a:pt x="7288991" y="3549559"/>
                  <a:pt x="7292266" y="3548405"/>
                  <a:pt x="7296210" y="3548405"/>
                </a:cubicBezTo>
                <a:close/>
                <a:moveTo>
                  <a:pt x="7010460" y="3548405"/>
                </a:moveTo>
                <a:cubicBezTo>
                  <a:pt x="7012915" y="3548405"/>
                  <a:pt x="7015073" y="3549466"/>
                  <a:pt x="7016934" y="3551586"/>
                </a:cubicBezTo>
                <a:cubicBezTo>
                  <a:pt x="7018794" y="3553707"/>
                  <a:pt x="7019724" y="3556702"/>
                  <a:pt x="7019724" y="3560572"/>
                </a:cubicBezTo>
                <a:cubicBezTo>
                  <a:pt x="7019724" y="3569948"/>
                  <a:pt x="7018199" y="3580273"/>
                  <a:pt x="7015148" y="3591547"/>
                </a:cubicBezTo>
                <a:cubicBezTo>
                  <a:pt x="7012097" y="3602820"/>
                  <a:pt x="7008190" y="3613127"/>
                  <a:pt x="7003427" y="3622466"/>
                </a:cubicBezTo>
                <a:cubicBezTo>
                  <a:pt x="6998665" y="3631805"/>
                  <a:pt x="6994647" y="3637814"/>
                  <a:pt x="6991372" y="3640493"/>
                </a:cubicBezTo>
                <a:cubicBezTo>
                  <a:pt x="6989140" y="3642279"/>
                  <a:pt x="6986573" y="3643171"/>
                  <a:pt x="6983670" y="3643171"/>
                </a:cubicBezTo>
                <a:cubicBezTo>
                  <a:pt x="6980843" y="3643171"/>
                  <a:pt x="6978387" y="3642055"/>
                  <a:pt x="6976303" y="3639823"/>
                </a:cubicBezTo>
                <a:cubicBezTo>
                  <a:pt x="6974220" y="3637590"/>
                  <a:pt x="6973178" y="3634763"/>
                  <a:pt x="6973178" y="3631340"/>
                </a:cubicBezTo>
                <a:cubicBezTo>
                  <a:pt x="6973178" y="3617499"/>
                  <a:pt x="6976452" y="3601965"/>
                  <a:pt x="6983001" y="3584738"/>
                </a:cubicBezTo>
                <a:cubicBezTo>
                  <a:pt x="6989549" y="3567511"/>
                  <a:pt x="6995428" y="3556554"/>
                  <a:pt x="7000637" y="3551865"/>
                </a:cubicBezTo>
                <a:cubicBezTo>
                  <a:pt x="7003241" y="3549559"/>
                  <a:pt x="7006516" y="3548405"/>
                  <a:pt x="7010460" y="3548405"/>
                </a:cubicBezTo>
                <a:close/>
                <a:moveTo>
                  <a:pt x="6772335" y="3548405"/>
                </a:moveTo>
                <a:cubicBezTo>
                  <a:pt x="6774790" y="3548405"/>
                  <a:pt x="6776948" y="3549466"/>
                  <a:pt x="6778809" y="3551586"/>
                </a:cubicBezTo>
                <a:cubicBezTo>
                  <a:pt x="6780669" y="3553707"/>
                  <a:pt x="6781599" y="3556702"/>
                  <a:pt x="6781599" y="3560572"/>
                </a:cubicBezTo>
                <a:cubicBezTo>
                  <a:pt x="6781599" y="3569948"/>
                  <a:pt x="6780074" y="3580273"/>
                  <a:pt x="6777023" y="3591547"/>
                </a:cubicBezTo>
                <a:cubicBezTo>
                  <a:pt x="6773972" y="3602820"/>
                  <a:pt x="6770065" y="3613127"/>
                  <a:pt x="6765302" y="3622466"/>
                </a:cubicBezTo>
                <a:cubicBezTo>
                  <a:pt x="6760540" y="3631805"/>
                  <a:pt x="6756522" y="3637814"/>
                  <a:pt x="6753247" y="3640493"/>
                </a:cubicBezTo>
                <a:cubicBezTo>
                  <a:pt x="6751015" y="3642279"/>
                  <a:pt x="6748448" y="3643171"/>
                  <a:pt x="6745545" y="3643171"/>
                </a:cubicBezTo>
                <a:cubicBezTo>
                  <a:pt x="6742718" y="3643171"/>
                  <a:pt x="6740262" y="3642055"/>
                  <a:pt x="6738178" y="3639823"/>
                </a:cubicBezTo>
                <a:cubicBezTo>
                  <a:pt x="6736095" y="3637590"/>
                  <a:pt x="6735053" y="3634763"/>
                  <a:pt x="6735053" y="3631340"/>
                </a:cubicBezTo>
                <a:cubicBezTo>
                  <a:pt x="6735053" y="3617499"/>
                  <a:pt x="6738327" y="3601965"/>
                  <a:pt x="6744876" y="3584738"/>
                </a:cubicBezTo>
                <a:cubicBezTo>
                  <a:pt x="6751424" y="3567511"/>
                  <a:pt x="6757303" y="3556554"/>
                  <a:pt x="6762512" y="3551865"/>
                </a:cubicBezTo>
                <a:cubicBezTo>
                  <a:pt x="6765116" y="3549559"/>
                  <a:pt x="6768391" y="3548405"/>
                  <a:pt x="6772335" y="3548405"/>
                </a:cubicBezTo>
                <a:close/>
                <a:moveTo>
                  <a:pt x="5501863" y="3546396"/>
                </a:moveTo>
                <a:cubicBezTo>
                  <a:pt x="5504989" y="3546396"/>
                  <a:pt x="5507519" y="3547177"/>
                  <a:pt x="5509453" y="3548740"/>
                </a:cubicBezTo>
                <a:cubicBezTo>
                  <a:pt x="5512207" y="3550898"/>
                  <a:pt x="5514290" y="3554340"/>
                  <a:pt x="5515704" y="3559065"/>
                </a:cubicBezTo>
                <a:cubicBezTo>
                  <a:pt x="5517118" y="3563790"/>
                  <a:pt x="5517825" y="3572478"/>
                  <a:pt x="5517825" y="3585129"/>
                </a:cubicBezTo>
                <a:cubicBezTo>
                  <a:pt x="5517825" y="3606634"/>
                  <a:pt x="5517081" y="3620922"/>
                  <a:pt x="5515593" y="3627991"/>
                </a:cubicBezTo>
                <a:cubicBezTo>
                  <a:pt x="5514625" y="3632530"/>
                  <a:pt x="5512691" y="3636065"/>
                  <a:pt x="5509788" y="3638595"/>
                </a:cubicBezTo>
                <a:cubicBezTo>
                  <a:pt x="5507556" y="3640455"/>
                  <a:pt x="5504765" y="3641386"/>
                  <a:pt x="5501417" y="3641386"/>
                </a:cubicBezTo>
                <a:cubicBezTo>
                  <a:pt x="5497994" y="3641386"/>
                  <a:pt x="5494943" y="3640009"/>
                  <a:pt x="5492264" y="3637256"/>
                </a:cubicBezTo>
                <a:cubicBezTo>
                  <a:pt x="5489585" y="3634502"/>
                  <a:pt x="5487837" y="3630484"/>
                  <a:pt x="5487018" y="3625200"/>
                </a:cubicBezTo>
                <a:cubicBezTo>
                  <a:pt x="5485976" y="3618280"/>
                  <a:pt x="5485455" y="3610839"/>
                  <a:pt x="5485455" y="3602876"/>
                </a:cubicBezTo>
                <a:cubicBezTo>
                  <a:pt x="5485455" y="3587845"/>
                  <a:pt x="5485883" y="3576106"/>
                  <a:pt x="5486739" y="3567660"/>
                </a:cubicBezTo>
                <a:cubicBezTo>
                  <a:pt x="5487594" y="3559214"/>
                  <a:pt x="5489380" y="3553558"/>
                  <a:pt x="5492096" y="3550693"/>
                </a:cubicBezTo>
                <a:cubicBezTo>
                  <a:pt x="5494813" y="3547828"/>
                  <a:pt x="5498068" y="3546396"/>
                  <a:pt x="5501863" y="3546396"/>
                </a:cubicBezTo>
                <a:close/>
                <a:moveTo>
                  <a:pt x="4501739" y="3546396"/>
                </a:moveTo>
                <a:cubicBezTo>
                  <a:pt x="4504864" y="3546396"/>
                  <a:pt x="4507394" y="3547177"/>
                  <a:pt x="4509329" y="3548740"/>
                </a:cubicBezTo>
                <a:cubicBezTo>
                  <a:pt x="4512082" y="3550898"/>
                  <a:pt x="4514166" y="3554340"/>
                  <a:pt x="4515580" y="3559065"/>
                </a:cubicBezTo>
                <a:cubicBezTo>
                  <a:pt x="4516993" y="3563790"/>
                  <a:pt x="4517701" y="3572478"/>
                  <a:pt x="4517701" y="3585129"/>
                </a:cubicBezTo>
                <a:cubicBezTo>
                  <a:pt x="4517701" y="3606634"/>
                  <a:pt x="4516956" y="3620922"/>
                  <a:pt x="4515468" y="3627991"/>
                </a:cubicBezTo>
                <a:cubicBezTo>
                  <a:pt x="4514501" y="3632530"/>
                  <a:pt x="4512566" y="3636065"/>
                  <a:pt x="4509664" y="3638595"/>
                </a:cubicBezTo>
                <a:cubicBezTo>
                  <a:pt x="4507432" y="3640455"/>
                  <a:pt x="4504641" y="3641386"/>
                  <a:pt x="4501292" y="3641386"/>
                </a:cubicBezTo>
                <a:cubicBezTo>
                  <a:pt x="4497869" y="3641386"/>
                  <a:pt x="4494818" y="3640009"/>
                  <a:pt x="4492139" y="3637256"/>
                </a:cubicBezTo>
                <a:cubicBezTo>
                  <a:pt x="4489460" y="3634502"/>
                  <a:pt x="4487711" y="3630484"/>
                  <a:pt x="4486893" y="3625200"/>
                </a:cubicBezTo>
                <a:cubicBezTo>
                  <a:pt x="4485851" y="3618280"/>
                  <a:pt x="4485330" y="3610839"/>
                  <a:pt x="4485330" y="3602876"/>
                </a:cubicBezTo>
                <a:cubicBezTo>
                  <a:pt x="4485330" y="3587845"/>
                  <a:pt x="4485758" y="3576106"/>
                  <a:pt x="4486614" y="3567660"/>
                </a:cubicBezTo>
                <a:cubicBezTo>
                  <a:pt x="4487470" y="3559214"/>
                  <a:pt x="4489256" y="3553558"/>
                  <a:pt x="4491972" y="3550693"/>
                </a:cubicBezTo>
                <a:cubicBezTo>
                  <a:pt x="4494688" y="3547828"/>
                  <a:pt x="4497943" y="3546396"/>
                  <a:pt x="4501739" y="3546396"/>
                </a:cubicBezTo>
                <a:close/>
                <a:moveTo>
                  <a:pt x="3892141" y="3546396"/>
                </a:moveTo>
                <a:cubicBezTo>
                  <a:pt x="3895267" y="3546396"/>
                  <a:pt x="3897797" y="3547177"/>
                  <a:pt x="3899732" y="3548740"/>
                </a:cubicBezTo>
                <a:cubicBezTo>
                  <a:pt x="3902485" y="3550898"/>
                  <a:pt x="3904569" y="3554340"/>
                  <a:pt x="3905982" y="3559065"/>
                </a:cubicBezTo>
                <a:cubicBezTo>
                  <a:pt x="3907396" y="3563790"/>
                  <a:pt x="3908103" y="3572478"/>
                  <a:pt x="3908103" y="3585129"/>
                </a:cubicBezTo>
                <a:cubicBezTo>
                  <a:pt x="3908103" y="3606634"/>
                  <a:pt x="3907359" y="3620922"/>
                  <a:pt x="3905871" y="3627991"/>
                </a:cubicBezTo>
                <a:cubicBezTo>
                  <a:pt x="3904903" y="3632530"/>
                  <a:pt x="3902969" y="3636065"/>
                  <a:pt x="3900067" y="3638595"/>
                </a:cubicBezTo>
                <a:cubicBezTo>
                  <a:pt x="3897834" y="3640455"/>
                  <a:pt x="3895043" y="3641386"/>
                  <a:pt x="3891694" y="3641386"/>
                </a:cubicBezTo>
                <a:cubicBezTo>
                  <a:pt x="3888272" y="3641386"/>
                  <a:pt x="3885221" y="3640009"/>
                  <a:pt x="3882542" y="3637256"/>
                </a:cubicBezTo>
                <a:cubicBezTo>
                  <a:pt x="3879863" y="3634502"/>
                  <a:pt x="3878114" y="3630484"/>
                  <a:pt x="3877295" y="3625200"/>
                </a:cubicBezTo>
                <a:cubicBezTo>
                  <a:pt x="3876254" y="3618280"/>
                  <a:pt x="3875733" y="3610839"/>
                  <a:pt x="3875733" y="3602876"/>
                </a:cubicBezTo>
                <a:cubicBezTo>
                  <a:pt x="3875733" y="3587845"/>
                  <a:pt x="3876161" y="3576106"/>
                  <a:pt x="3877017" y="3567660"/>
                </a:cubicBezTo>
                <a:cubicBezTo>
                  <a:pt x="3877873" y="3559214"/>
                  <a:pt x="3879658" y="3553558"/>
                  <a:pt x="3882375" y="3550693"/>
                </a:cubicBezTo>
                <a:cubicBezTo>
                  <a:pt x="3885091" y="3547828"/>
                  <a:pt x="3888346" y="3546396"/>
                  <a:pt x="3892141" y="3546396"/>
                </a:cubicBezTo>
                <a:close/>
                <a:moveTo>
                  <a:pt x="1044166" y="3546396"/>
                </a:moveTo>
                <a:cubicBezTo>
                  <a:pt x="1047291" y="3546396"/>
                  <a:pt x="1049821" y="3547177"/>
                  <a:pt x="1051756" y="3548740"/>
                </a:cubicBezTo>
                <a:cubicBezTo>
                  <a:pt x="1054509" y="3550898"/>
                  <a:pt x="1056593" y="3554340"/>
                  <a:pt x="1058007" y="3559065"/>
                </a:cubicBezTo>
                <a:cubicBezTo>
                  <a:pt x="1059420" y="3563790"/>
                  <a:pt x="1060127" y="3572478"/>
                  <a:pt x="1060127" y="3585129"/>
                </a:cubicBezTo>
                <a:cubicBezTo>
                  <a:pt x="1060127" y="3606634"/>
                  <a:pt x="1059383" y="3620922"/>
                  <a:pt x="1057895" y="3627991"/>
                </a:cubicBezTo>
                <a:cubicBezTo>
                  <a:pt x="1056928" y="3632530"/>
                  <a:pt x="1054993" y="3636065"/>
                  <a:pt x="1052091" y="3638595"/>
                </a:cubicBezTo>
                <a:cubicBezTo>
                  <a:pt x="1049858" y="3640455"/>
                  <a:pt x="1047068" y="3641386"/>
                  <a:pt x="1043719" y="3641386"/>
                </a:cubicBezTo>
                <a:cubicBezTo>
                  <a:pt x="1040296" y="3641386"/>
                  <a:pt x="1037245" y="3640009"/>
                  <a:pt x="1034566" y="3637256"/>
                </a:cubicBezTo>
                <a:cubicBezTo>
                  <a:pt x="1031887" y="3634502"/>
                  <a:pt x="1030139" y="3630484"/>
                  <a:pt x="1029320" y="3625200"/>
                </a:cubicBezTo>
                <a:cubicBezTo>
                  <a:pt x="1028278" y="3618280"/>
                  <a:pt x="1027757" y="3610839"/>
                  <a:pt x="1027757" y="3602876"/>
                </a:cubicBezTo>
                <a:cubicBezTo>
                  <a:pt x="1027757" y="3587845"/>
                  <a:pt x="1028185" y="3576106"/>
                  <a:pt x="1029041" y="3567660"/>
                </a:cubicBezTo>
                <a:cubicBezTo>
                  <a:pt x="1029897" y="3559214"/>
                  <a:pt x="1031683" y="3553558"/>
                  <a:pt x="1034399" y="3550693"/>
                </a:cubicBezTo>
                <a:cubicBezTo>
                  <a:pt x="1037115" y="3547828"/>
                  <a:pt x="1040370" y="3546396"/>
                  <a:pt x="1044166" y="3546396"/>
                </a:cubicBezTo>
                <a:close/>
                <a:moveTo>
                  <a:pt x="748891" y="3546396"/>
                </a:moveTo>
                <a:cubicBezTo>
                  <a:pt x="752016" y="3546396"/>
                  <a:pt x="754546" y="3547177"/>
                  <a:pt x="756481" y="3548740"/>
                </a:cubicBezTo>
                <a:cubicBezTo>
                  <a:pt x="759234" y="3550898"/>
                  <a:pt x="761318" y="3554340"/>
                  <a:pt x="762732" y="3559065"/>
                </a:cubicBezTo>
                <a:cubicBezTo>
                  <a:pt x="764146" y="3563790"/>
                  <a:pt x="764852" y="3572478"/>
                  <a:pt x="764852" y="3585129"/>
                </a:cubicBezTo>
                <a:cubicBezTo>
                  <a:pt x="764852" y="3606634"/>
                  <a:pt x="764108" y="3620922"/>
                  <a:pt x="762620" y="3627991"/>
                </a:cubicBezTo>
                <a:cubicBezTo>
                  <a:pt x="761653" y="3632530"/>
                  <a:pt x="759718" y="3636065"/>
                  <a:pt x="756816" y="3638595"/>
                </a:cubicBezTo>
                <a:cubicBezTo>
                  <a:pt x="754583" y="3640455"/>
                  <a:pt x="751793" y="3641386"/>
                  <a:pt x="748444" y="3641386"/>
                </a:cubicBezTo>
                <a:cubicBezTo>
                  <a:pt x="745021" y="3641386"/>
                  <a:pt x="741970" y="3640009"/>
                  <a:pt x="739291" y="3637256"/>
                </a:cubicBezTo>
                <a:cubicBezTo>
                  <a:pt x="736612" y="3634502"/>
                  <a:pt x="734864" y="3630484"/>
                  <a:pt x="734045" y="3625200"/>
                </a:cubicBezTo>
                <a:cubicBezTo>
                  <a:pt x="733003" y="3618280"/>
                  <a:pt x="732482" y="3610839"/>
                  <a:pt x="732482" y="3602876"/>
                </a:cubicBezTo>
                <a:cubicBezTo>
                  <a:pt x="732482" y="3587845"/>
                  <a:pt x="732910" y="3576106"/>
                  <a:pt x="733766" y="3567660"/>
                </a:cubicBezTo>
                <a:cubicBezTo>
                  <a:pt x="734622" y="3559214"/>
                  <a:pt x="736408" y="3553558"/>
                  <a:pt x="739124" y="3550693"/>
                </a:cubicBezTo>
                <a:cubicBezTo>
                  <a:pt x="741840" y="3547828"/>
                  <a:pt x="745096" y="3546396"/>
                  <a:pt x="748891" y="3546396"/>
                </a:cubicBezTo>
                <a:close/>
                <a:moveTo>
                  <a:pt x="510766" y="3546396"/>
                </a:moveTo>
                <a:cubicBezTo>
                  <a:pt x="513891" y="3546396"/>
                  <a:pt x="516421" y="3547177"/>
                  <a:pt x="518356" y="3548740"/>
                </a:cubicBezTo>
                <a:cubicBezTo>
                  <a:pt x="521109" y="3550898"/>
                  <a:pt x="523193" y="3554340"/>
                  <a:pt x="524607" y="3559065"/>
                </a:cubicBezTo>
                <a:cubicBezTo>
                  <a:pt x="526021" y="3563790"/>
                  <a:pt x="526727" y="3572478"/>
                  <a:pt x="526727" y="3585129"/>
                </a:cubicBezTo>
                <a:cubicBezTo>
                  <a:pt x="526727" y="3606634"/>
                  <a:pt x="525983" y="3620922"/>
                  <a:pt x="524495" y="3627991"/>
                </a:cubicBezTo>
                <a:cubicBezTo>
                  <a:pt x="523528" y="3632530"/>
                  <a:pt x="521593" y="3636065"/>
                  <a:pt x="518691" y="3638595"/>
                </a:cubicBezTo>
                <a:cubicBezTo>
                  <a:pt x="516458" y="3640455"/>
                  <a:pt x="513668" y="3641386"/>
                  <a:pt x="510319" y="3641386"/>
                </a:cubicBezTo>
                <a:cubicBezTo>
                  <a:pt x="506896" y="3641386"/>
                  <a:pt x="503845" y="3640009"/>
                  <a:pt x="501166" y="3637256"/>
                </a:cubicBezTo>
                <a:cubicBezTo>
                  <a:pt x="498487" y="3634502"/>
                  <a:pt x="496739" y="3630484"/>
                  <a:pt x="495920" y="3625200"/>
                </a:cubicBezTo>
                <a:cubicBezTo>
                  <a:pt x="494878" y="3618280"/>
                  <a:pt x="494358" y="3610839"/>
                  <a:pt x="494358" y="3602876"/>
                </a:cubicBezTo>
                <a:cubicBezTo>
                  <a:pt x="494358" y="3587845"/>
                  <a:pt x="494785" y="3576106"/>
                  <a:pt x="495641" y="3567660"/>
                </a:cubicBezTo>
                <a:cubicBezTo>
                  <a:pt x="496497" y="3559214"/>
                  <a:pt x="498283" y="3553558"/>
                  <a:pt x="500999" y="3550693"/>
                </a:cubicBezTo>
                <a:cubicBezTo>
                  <a:pt x="503715" y="3547828"/>
                  <a:pt x="506971" y="3546396"/>
                  <a:pt x="510766" y="3546396"/>
                </a:cubicBezTo>
                <a:close/>
                <a:moveTo>
                  <a:pt x="9318374" y="3545726"/>
                </a:moveTo>
                <a:cubicBezTo>
                  <a:pt x="9320979" y="3545726"/>
                  <a:pt x="9323062" y="3546396"/>
                  <a:pt x="9324625" y="3547735"/>
                </a:cubicBezTo>
                <a:cubicBezTo>
                  <a:pt x="9327378" y="3550042"/>
                  <a:pt x="9329406" y="3553428"/>
                  <a:pt x="9330708" y="3557893"/>
                </a:cubicBezTo>
                <a:cubicBezTo>
                  <a:pt x="9332011" y="3562358"/>
                  <a:pt x="9332662" y="3570581"/>
                  <a:pt x="9332662" y="3582561"/>
                </a:cubicBezTo>
                <a:lnTo>
                  <a:pt x="9302301" y="3582561"/>
                </a:lnTo>
                <a:lnTo>
                  <a:pt x="9302301" y="3578654"/>
                </a:lnTo>
                <a:cubicBezTo>
                  <a:pt x="9302301" y="3567120"/>
                  <a:pt x="9304496" y="3558042"/>
                  <a:pt x="9308886" y="3551419"/>
                </a:cubicBezTo>
                <a:cubicBezTo>
                  <a:pt x="9311342" y="3547624"/>
                  <a:pt x="9314505" y="3545726"/>
                  <a:pt x="9318374" y="3545726"/>
                </a:cubicBezTo>
                <a:close/>
                <a:moveTo>
                  <a:pt x="5070225" y="3545726"/>
                </a:moveTo>
                <a:cubicBezTo>
                  <a:pt x="5072829" y="3545726"/>
                  <a:pt x="5074913" y="3546396"/>
                  <a:pt x="5076475" y="3547735"/>
                </a:cubicBezTo>
                <a:cubicBezTo>
                  <a:pt x="5079229" y="3550042"/>
                  <a:pt x="5081256" y="3553428"/>
                  <a:pt x="5082559" y="3557893"/>
                </a:cubicBezTo>
                <a:cubicBezTo>
                  <a:pt x="5083861" y="3562358"/>
                  <a:pt x="5084512" y="3570581"/>
                  <a:pt x="5084512" y="3582561"/>
                </a:cubicBezTo>
                <a:lnTo>
                  <a:pt x="5054151" y="3582561"/>
                </a:lnTo>
                <a:lnTo>
                  <a:pt x="5054151" y="3578654"/>
                </a:lnTo>
                <a:cubicBezTo>
                  <a:pt x="5054151" y="3567120"/>
                  <a:pt x="5056346" y="3558042"/>
                  <a:pt x="5060737" y="3551419"/>
                </a:cubicBezTo>
                <a:cubicBezTo>
                  <a:pt x="5063192" y="3547624"/>
                  <a:pt x="5066355" y="3545726"/>
                  <a:pt x="5070225" y="3545726"/>
                </a:cubicBezTo>
                <a:close/>
                <a:moveTo>
                  <a:pt x="3412877" y="3545726"/>
                </a:moveTo>
                <a:cubicBezTo>
                  <a:pt x="3415482" y="3545726"/>
                  <a:pt x="3417565" y="3546396"/>
                  <a:pt x="3419128" y="3547735"/>
                </a:cubicBezTo>
                <a:cubicBezTo>
                  <a:pt x="3421882" y="3550042"/>
                  <a:pt x="3423909" y="3553428"/>
                  <a:pt x="3425212" y="3557893"/>
                </a:cubicBezTo>
                <a:cubicBezTo>
                  <a:pt x="3426514" y="3562358"/>
                  <a:pt x="3427165" y="3570581"/>
                  <a:pt x="3427165" y="3582561"/>
                </a:cubicBezTo>
                <a:lnTo>
                  <a:pt x="3396804" y="3582561"/>
                </a:lnTo>
                <a:lnTo>
                  <a:pt x="3396804" y="3578654"/>
                </a:lnTo>
                <a:cubicBezTo>
                  <a:pt x="3396804" y="3567120"/>
                  <a:pt x="3398999" y="3558042"/>
                  <a:pt x="3403390" y="3551419"/>
                </a:cubicBezTo>
                <a:cubicBezTo>
                  <a:pt x="3405845" y="3547624"/>
                  <a:pt x="3409008" y="3545726"/>
                  <a:pt x="3412877" y="3545726"/>
                </a:cubicBezTo>
                <a:close/>
                <a:moveTo>
                  <a:pt x="2851906" y="3545391"/>
                </a:moveTo>
                <a:cubicBezTo>
                  <a:pt x="2856223" y="3545391"/>
                  <a:pt x="2859571" y="3547177"/>
                  <a:pt x="2861952" y="3550749"/>
                </a:cubicBezTo>
                <a:cubicBezTo>
                  <a:pt x="2865301" y="3555586"/>
                  <a:pt x="2866976" y="3564665"/>
                  <a:pt x="2866976" y="3577985"/>
                </a:cubicBezTo>
                <a:cubicBezTo>
                  <a:pt x="2866976" y="3589817"/>
                  <a:pt x="2865487" y="3597779"/>
                  <a:pt x="2862510" y="3601872"/>
                </a:cubicBezTo>
                <a:cubicBezTo>
                  <a:pt x="2859534" y="3605964"/>
                  <a:pt x="2855813" y="3608011"/>
                  <a:pt x="2851348" y="3608011"/>
                </a:cubicBezTo>
                <a:cubicBezTo>
                  <a:pt x="2847330" y="3608011"/>
                  <a:pt x="2843851" y="3605946"/>
                  <a:pt x="2840912" y="3601816"/>
                </a:cubicBezTo>
                <a:cubicBezTo>
                  <a:pt x="2837972" y="3597686"/>
                  <a:pt x="2836503" y="3590077"/>
                  <a:pt x="2836503" y="3578989"/>
                </a:cubicBezTo>
                <a:cubicBezTo>
                  <a:pt x="2836503" y="3565297"/>
                  <a:pt x="2837991" y="3556274"/>
                  <a:pt x="2840968" y="3551921"/>
                </a:cubicBezTo>
                <a:cubicBezTo>
                  <a:pt x="2843944" y="3547568"/>
                  <a:pt x="2847590" y="3545391"/>
                  <a:pt x="2851906" y="3545391"/>
                </a:cubicBezTo>
                <a:close/>
                <a:moveTo>
                  <a:pt x="8532674" y="3542489"/>
                </a:moveTo>
                <a:lnTo>
                  <a:pt x="8555221" y="3594616"/>
                </a:lnTo>
                <a:lnTo>
                  <a:pt x="8509456" y="3594616"/>
                </a:lnTo>
                <a:close/>
                <a:moveTo>
                  <a:pt x="7913549" y="3542489"/>
                </a:moveTo>
                <a:lnTo>
                  <a:pt x="7936096" y="3594616"/>
                </a:lnTo>
                <a:lnTo>
                  <a:pt x="7890331" y="3594616"/>
                </a:lnTo>
                <a:close/>
                <a:moveTo>
                  <a:pt x="7512792" y="3542489"/>
                </a:moveTo>
                <a:cubicBezTo>
                  <a:pt x="7502225" y="3542489"/>
                  <a:pt x="7494021" y="3545168"/>
                  <a:pt x="7488179" y="3550526"/>
                </a:cubicBezTo>
                <a:cubicBezTo>
                  <a:pt x="7482338" y="3555884"/>
                  <a:pt x="7479417" y="3562581"/>
                  <a:pt x="7479417" y="3570618"/>
                </a:cubicBezTo>
                <a:cubicBezTo>
                  <a:pt x="7479417" y="3575380"/>
                  <a:pt x="7480384" y="3579622"/>
                  <a:pt x="7482319" y="3583343"/>
                </a:cubicBezTo>
                <a:cubicBezTo>
                  <a:pt x="7485072" y="3588477"/>
                  <a:pt x="7490802" y="3595770"/>
                  <a:pt x="7499509" y="3605220"/>
                </a:cubicBezTo>
                <a:cubicBezTo>
                  <a:pt x="7505834" y="3612141"/>
                  <a:pt x="7509871" y="3617238"/>
                  <a:pt x="7511620" y="3620512"/>
                </a:cubicBezTo>
                <a:cubicBezTo>
                  <a:pt x="7513368" y="3623787"/>
                  <a:pt x="7514243" y="3627172"/>
                  <a:pt x="7514243" y="3630670"/>
                </a:cubicBezTo>
                <a:cubicBezTo>
                  <a:pt x="7514243" y="3634242"/>
                  <a:pt x="7512903" y="3637311"/>
                  <a:pt x="7510224" y="3639879"/>
                </a:cubicBezTo>
                <a:cubicBezTo>
                  <a:pt x="7507545" y="3642446"/>
                  <a:pt x="7504160" y="3643730"/>
                  <a:pt x="7500067" y="3643730"/>
                </a:cubicBezTo>
                <a:cubicBezTo>
                  <a:pt x="7496569" y="3643730"/>
                  <a:pt x="7492923" y="3642595"/>
                  <a:pt x="7489128" y="3640325"/>
                </a:cubicBezTo>
                <a:cubicBezTo>
                  <a:pt x="7485333" y="3638056"/>
                  <a:pt x="7482301" y="3635005"/>
                  <a:pt x="7480031" y="3631172"/>
                </a:cubicBezTo>
                <a:cubicBezTo>
                  <a:pt x="7477761" y="3627340"/>
                  <a:pt x="7475324" y="3620922"/>
                  <a:pt x="7472720" y="3611918"/>
                </a:cubicBezTo>
                <a:lnTo>
                  <a:pt x="7469148" y="3611918"/>
                </a:lnTo>
                <a:lnTo>
                  <a:pt x="7463678" y="3649087"/>
                </a:lnTo>
                <a:lnTo>
                  <a:pt x="7467808" y="3649087"/>
                </a:lnTo>
                <a:cubicBezTo>
                  <a:pt x="7469073" y="3647301"/>
                  <a:pt x="7470227" y="3646129"/>
                  <a:pt x="7471269" y="3645571"/>
                </a:cubicBezTo>
                <a:cubicBezTo>
                  <a:pt x="7472310" y="3645013"/>
                  <a:pt x="7473762" y="3644734"/>
                  <a:pt x="7475622" y="3644734"/>
                </a:cubicBezTo>
                <a:cubicBezTo>
                  <a:pt x="7477705" y="3644734"/>
                  <a:pt x="7480831" y="3645329"/>
                  <a:pt x="7484998" y="3646520"/>
                </a:cubicBezTo>
                <a:cubicBezTo>
                  <a:pt x="7491323" y="3648232"/>
                  <a:pt x="7496644" y="3649087"/>
                  <a:pt x="7500960" y="3649087"/>
                </a:cubicBezTo>
                <a:cubicBezTo>
                  <a:pt x="7507359" y="3649087"/>
                  <a:pt x="7513517" y="3647506"/>
                  <a:pt x="7519433" y="3644344"/>
                </a:cubicBezTo>
                <a:cubicBezTo>
                  <a:pt x="7525349" y="3641181"/>
                  <a:pt x="7529795" y="3636977"/>
                  <a:pt x="7532772" y="3631730"/>
                </a:cubicBezTo>
                <a:cubicBezTo>
                  <a:pt x="7535748" y="3626484"/>
                  <a:pt x="7537237" y="3620922"/>
                  <a:pt x="7537237" y="3615043"/>
                </a:cubicBezTo>
                <a:cubicBezTo>
                  <a:pt x="7537237" y="3609611"/>
                  <a:pt x="7535972" y="3604513"/>
                  <a:pt x="7533442" y="3599751"/>
                </a:cubicBezTo>
                <a:cubicBezTo>
                  <a:pt x="7530912" y="3594988"/>
                  <a:pt x="7523768" y="3586282"/>
                  <a:pt x="7512010" y="3573632"/>
                </a:cubicBezTo>
                <a:cubicBezTo>
                  <a:pt x="7508662" y="3570060"/>
                  <a:pt x="7506504" y="3567232"/>
                  <a:pt x="7505536" y="3565148"/>
                </a:cubicBezTo>
                <a:cubicBezTo>
                  <a:pt x="7504569" y="3563065"/>
                  <a:pt x="7504085" y="3560832"/>
                  <a:pt x="7504085" y="3558451"/>
                </a:cubicBezTo>
                <a:cubicBezTo>
                  <a:pt x="7504085" y="3555623"/>
                  <a:pt x="7505201" y="3553205"/>
                  <a:pt x="7507434" y="3551196"/>
                </a:cubicBezTo>
                <a:cubicBezTo>
                  <a:pt x="7509666" y="3549187"/>
                  <a:pt x="7512494" y="3548182"/>
                  <a:pt x="7515917" y="3548182"/>
                </a:cubicBezTo>
                <a:cubicBezTo>
                  <a:pt x="7521498" y="3548182"/>
                  <a:pt x="7526726" y="3550749"/>
                  <a:pt x="7531600" y="3555884"/>
                </a:cubicBezTo>
                <a:cubicBezTo>
                  <a:pt x="7536474" y="3561018"/>
                  <a:pt x="7539209" y="3568050"/>
                  <a:pt x="7539804" y="3576980"/>
                </a:cubicBezTo>
                <a:lnTo>
                  <a:pt x="7543934" y="3576980"/>
                </a:lnTo>
                <a:lnTo>
                  <a:pt x="7548845" y="3542489"/>
                </a:lnTo>
                <a:lnTo>
                  <a:pt x="7544827" y="3542489"/>
                </a:lnTo>
                <a:cubicBezTo>
                  <a:pt x="7543041" y="3544945"/>
                  <a:pt x="7540697" y="3546173"/>
                  <a:pt x="7537795" y="3546173"/>
                </a:cubicBezTo>
                <a:cubicBezTo>
                  <a:pt x="7535786" y="3546173"/>
                  <a:pt x="7533107" y="3545763"/>
                  <a:pt x="7529758" y="3544945"/>
                </a:cubicBezTo>
                <a:cubicBezTo>
                  <a:pt x="7523061" y="3543308"/>
                  <a:pt x="7517405" y="3542489"/>
                  <a:pt x="7512792" y="3542489"/>
                </a:cubicBezTo>
                <a:close/>
                <a:moveTo>
                  <a:pt x="7393990" y="3542489"/>
                </a:moveTo>
                <a:lnTo>
                  <a:pt x="7355927" y="3549075"/>
                </a:lnTo>
                <a:lnTo>
                  <a:pt x="7354811" y="3553317"/>
                </a:lnTo>
                <a:cubicBezTo>
                  <a:pt x="7358531" y="3553317"/>
                  <a:pt x="7361080" y="3553558"/>
                  <a:pt x="7362457" y="3554042"/>
                </a:cubicBezTo>
                <a:cubicBezTo>
                  <a:pt x="7363833" y="3554526"/>
                  <a:pt x="7364819" y="3555195"/>
                  <a:pt x="7365415" y="3556051"/>
                </a:cubicBezTo>
                <a:cubicBezTo>
                  <a:pt x="7366010" y="3556907"/>
                  <a:pt x="7366308" y="3557893"/>
                  <a:pt x="7366308" y="3559009"/>
                </a:cubicBezTo>
                <a:cubicBezTo>
                  <a:pt x="7366308" y="3561539"/>
                  <a:pt x="7365266" y="3566451"/>
                  <a:pt x="7363182" y="3573743"/>
                </a:cubicBezTo>
                <a:lnTo>
                  <a:pt x="7350569" y="3618392"/>
                </a:lnTo>
                <a:cubicBezTo>
                  <a:pt x="7348709" y="3624791"/>
                  <a:pt x="7347778" y="3629889"/>
                  <a:pt x="7347778" y="3633684"/>
                </a:cubicBezTo>
                <a:cubicBezTo>
                  <a:pt x="7347778" y="3638149"/>
                  <a:pt x="7349211" y="3641832"/>
                  <a:pt x="7352076" y="3644734"/>
                </a:cubicBezTo>
                <a:cubicBezTo>
                  <a:pt x="7354941" y="3647636"/>
                  <a:pt x="7358345" y="3649087"/>
                  <a:pt x="7362289" y="3649087"/>
                </a:cubicBezTo>
                <a:cubicBezTo>
                  <a:pt x="7366456" y="3649087"/>
                  <a:pt x="7370828" y="3647860"/>
                  <a:pt x="7375405" y="3645404"/>
                </a:cubicBezTo>
                <a:cubicBezTo>
                  <a:pt x="7379981" y="3642948"/>
                  <a:pt x="7385618" y="3638037"/>
                  <a:pt x="7392315" y="3630670"/>
                </a:cubicBezTo>
                <a:cubicBezTo>
                  <a:pt x="7396706" y="3625759"/>
                  <a:pt x="7403738" y="3616271"/>
                  <a:pt x="7413412" y="3602207"/>
                </a:cubicBezTo>
                <a:lnTo>
                  <a:pt x="7407942" y="3621071"/>
                </a:lnTo>
                <a:cubicBezTo>
                  <a:pt x="7406082" y="3627247"/>
                  <a:pt x="7405152" y="3632344"/>
                  <a:pt x="7405152" y="3636363"/>
                </a:cubicBezTo>
                <a:cubicBezTo>
                  <a:pt x="7405152" y="3640158"/>
                  <a:pt x="7406473" y="3643227"/>
                  <a:pt x="7409114" y="3645571"/>
                </a:cubicBezTo>
                <a:cubicBezTo>
                  <a:pt x="7411756" y="3647915"/>
                  <a:pt x="7415384" y="3649087"/>
                  <a:pt x="7419997" y="3649087"/>
                </a:cubicBezTo>
                <a:cubicBezTo>
                  <a:pt x="7432424" y="3649087"/>
                  <a:pt x="7443810" y="3639748"/>
                  <a:pt x="7454153" y="3621071"/>
                </a:cubicBezTo>
                <a:lnTo>
                  <a:pt x="7450358" y="3618392"/>
                </a:lnTo>
                <a:cubicBezTo>
                  <a:pt x="7445968" y="3624940"/>
                  <a:pt x="7442433" y="3629293"/>
                  <a:pt x="7439754" y="3631451"/>
                </a:cubicBezTo>
                <a:cubicBezTo>
                  <a:pt x="7438787" y="3632344"/>
                  <a:pt x="7437782" y="3632791"/>
                  <a:pt x="7436741" y="3632791"/>
                </a:cubicBezTo>
                <a:cubicBezTo>
                  <a:pt x="7436145" y="3632791"/>
                  <a:pt x="7435568" y="3632474"/>
                  <a:pt x="7435010" y="3631842"/>
                </a:cubicBezTo>
                <a:cubicBezTo>
                  <a:pt x="7434452" y="3631209"/>
                  <a:pt x="7434173" y="3630596"/>
                  <a:pt x="7434173" y="3630000"/>
                </a:cubicBezTo>
                <a:cubicBezTo>
                  <a:pt x="7434173" y="3629107"/>
                  <a:pt x="7435066" y="3625535"/>
                  <a:pt x="7436852" y="3619285"/>
                </a:cubicBezTo>
                <a:lnTo>
                  <a:pt x="7458283" y="3545615"/>
                </a:lnTo>
                <a:lnTo>
                  <a:pt x="7430043" y="3546619"/>
                </a:lnTo>
                <a:lnTo>
                  <a:pt x="7419886" y="3580775"/>
                </a:lnTo>
                <a:cubicBezTo>
                  <a:pt x="7410882" y="3597370"/>
                  <a:pt x="7402287" y="3610094"/>
                  <a:pt x="7394101" y="3618950"/>
                </a:cubicBezTo>
                <a:cubicBezTo>
                  <a:pt x="7388371" y="3625052"/>
                  <a:pt x="7383795" y="3628103"/>
                  <a:pt x="7380372" y="3628103"/>
                </a:cubicBezTo>
                <a:cubicBezTo>
                  <a:pt x="7379553" y="3628103"/>
                  <a:pt x="7378846" y="3627805"/>
                  <a:pt x="7378251" y="3627210"/>
                </a:cubicBezTo>
                <a:cubicBezTo>
                  <a:pt x="7377730" y="3626838"/>
                  <a:pt x="7377470" y="3626317"/>
                  <a:pt x="7377470" y="3625647"/>
                </a:cubicBezTo>
                <a:cubicBezTo>
                  <a:pt x="7377470" y="3624308"/>
                  <a:pt x="7377991" y="3621889"/>
                  <a:pt x="7379032" y="3618392"/>
                </a:cubicBezTo>
                <a:lnTo>
                  <a:pt x="7400687" y="3542489"/>
                </a:lnTo>
                <a:close/>
                <a:moveTo>
                  <a:pt x="7300786" y="3542489"/>
                </a:moveTo>
                <a:cubicBezTo>
                  <a:pt x="7291931" y="3542489"/>
                  <a:pt x="7283373" y="3544591"/>
                  <a:pt x="7275113" y="3548796"/>
                </a:cubicBezTo>
                <a:cubicBezTo>
                  <a:pt x="7266853" y="3553000"/>
                  <a:pt x="7259542" y="3558470"/>
                  <a:pt x="7253180" y="3565204"/>
                </a:cubicBezTo>
                <a:cubicBezTo>
                  <a:pt x="7246817" y="3571939"/>
                  <a:pt x="7241571" y="3579827"/>
                  <a:pt x="7237441" y="3588868"/>
                </a:cubicBezTo>
                <a:cubicBezTo>
                  <a:pt x="7233311" y="3597909"/>
                  <a:pt x="7231246" y="3607602"/>
                  <a:pt x="7231246" y="3617945"/>
                </a:cubicBezTo>
                <a:cubicBezTo>
                  <a:pt x="7231246" y="3626652"/>
                  <a:pt x="7234018" y="3634019"/>
                  <a:pt x="7239562" y="3640046"/>
                </a:cubicBezTo>
                <a:cubicBezTo>
                  <a:pt x="7245106" y="3646074"/>
                  <a:pt x="7252938" y="3649087"/>
                  <a:pt x="7263058" y="3649087"/>
                </a:cubicBezTo>
                <a:cubicBezTo>
                  <a:pt x="7274220" y="3649087"/>
                  <a:pt x="7285308" y="3645609"/>
                  <a:pt x="7296321" y="3638651"/>
                </a:cubicBezTo>
                <a:cubicBezTo>
                  <a:pt x="7307334" y="3631693"/>
                  <a:pt x="7316208" y="3622187"/>
                  <a:pt x="7322943" y="3610132"/>
                </a:cubicBezTo>
                <a:cubicBezTo>
                  <a:pt x="7329677" y="3598077"/>
                  <a:pt x="7333045" y="3586021"/>
                  <a:pt x="7333045" y="3573966"/>
                </a:cubicBezTo>
                <a:cubicBezTo>
                  <a:pt x="7333045" y="3568088"/>
                  <a:pt x="7331724" y="3562730"/>
                  <a:pt x="7329082" y="3557893"/>
                </a:cubicBezTo>
                <a:cubicBezTo>
                  <a:pt x="7326440" y="3553056"/>
                  <a:pt x="7322534" y="3549280"/>
                  <a:pt x="7317362" y="3546563"/>
                </a:cubicBezTo>
                <a:cubicBezTo>
                  <a:pt x="7312190" y="3543847"/>
                  <a:pt x="7306665" y="3542489"/>
                  <a:pt x="7300786" y="3542489"/>
                </a:cubicBezTo>
                <a:close/>
                <a:moveTo>
                  <a:pt x="7108240" y="3542489"/>
                </a:moveTo>
                <a:lnTo>
                  <a:pt x="7070177" y="3549075"/>
                </a:lnTo>
                <a:lnTo>
                  <a:pt x="7069061" y="3553317"/>
                </a:lnTo>
                <a:cubicBezTo>
                  <a:pt x="7072856" y="3553317"/>
                  <a:pt x="7075423" y="3553558"/>
                  <a:pt x="7076762" y="3554042"/>
                </a:cubicBezTo>
                <a:cubicBezTo>
                  <a:pt x="7078102" y="3554526"/>
                  <a:pt x="7079069" y="3555195"/>
                  <a:pt x="7079665" y="3556051"/>
                </a:cubicBezTo>
                <a:cubicBezTo>
                  <a:pt x="7080260" y="3556907"/>
                  <a:pt x="7080558" y="3557930"/>
                  <a:pt x="7080558" y="3559121"/>
                </a:cubicBezTo>
                <a:cubicBezTo>
                  <a:pt x="7080558" y="3562097"/>
                  <a:pt x="7079516" y="3567120"/>
                  <a:pt x="7077432" y="3574190"/>
                </a:cubicBezTo>
                <a:lnTo>
                  <a:pt x="7056447" y="3645962"/>
                </a:lnTo>
                <a:lnTo>
                  <a:pt x="7084911" y="3645962"/>
                </a:lnTo>
                <a:lnTo>
                  <a:pt x="7093952" y="3613927"/>
                </a:lnTo>
                <a:cubicBezTo>
                  <a:pt x="7101394" y="3598225"/>
                  <a:pt x="7109653" y="3584794"/>
                  <a:pt x="7118732" y="3573632"/>
                </a:cubicBezTo>
                <a:cubicBezTo>
                  <a:pt x="7124685" y="3566413"/>
                  <a:pt x="7129038" y="3562804"/>
                  <a:pt x="7131792" y="3562804"/>
                </a:cubicBezTo>
                <a:cubicBezTo>
                  <a:pt x="7132313" y="3562804"/>
                  <a:pt x="7132815" y="3563028"/>
                  <a:pt x="7133299" y="3563474"/>
                </a:cubicBezTo>
                <a:cubicBezTo>
                  <a:pt x="7133782" y="3563921"/>
                  <a:pt x="7134024" y="3564404"/>
                  <a:pt x="7134024" y="3564925"/>
                </a:cubicBezTo>
                <a:cubicBezTo>
                  <a:pt x="7134024" y="3566413"/>
                  <a:pt x="7133466" y="3569129"/>
                  <a:pt x="7132350" y="3573073"/>
                </a:cubicBezTo>
                <a:lnTo>
                  <a:pt x="7111477" y="3645962"/>
                </a:lnTo>
                <a:lnTo>
                  <a:pt x="7139717" y="3645962"/>
                </a:lnTo>
                <a:lnTo>
                  <a:pt x="7146526" y="3622968"/>
                </a:lnTo>
                <a:cubicBezTo>
                  <a:pt x="7148609" y="3615750"/>
                  <a:pt x="7150711" y="3609871"/>
                  <a:pt x="7152832" y="3605332"/>
                </a:cubicBezTo>
                <a:cubicBezTo>
                  <a:pt x="7154953" y="3600793"/>
                  <a:pt x="7158767" y="3594486"/>
                  <a:pt x="7164273" y="3586412"/>
                </a:cubicBezTo>
                <a:cubicBezTo>
                  <a:pt x="7169780" y="3578338"/>
                  <a:pt x="7174003" y="3572739"/>
                  <a:pt x="7176942" y="3569613"/>
                </a:cubicBezTo>
                <a:cubicBezTo>
                  <a:pt x="7179882" y="3566488"/>
                  <a:pt x="7182058" y="3564553"/>
                  <a:pt x="7183472" y="3563809"/>
                </a:cubicBezTo>
                <a:cubicBezTo>
                  <a:pt x="7184440" y="3563362"/>
                  <a:pt x="7185407" y="3563139"/>
                  <a:pt x="7186374" y="3563139"/>
                </a:cubicBezTo>
                <a:cubicBezTo>
                  <a:pt x="7186895" y="3563139"/>
                  <a:pt x="7187416" y="3563381"/>
                  <a:pt x="7187937" y="3563865"/>
                </a:cubicBezTo>
                <a:cubicBezTo>
                  <a:pt x="7188458" y="3564348"/>
                  <a:pt x="7188718" y="3564851"/>
                  <a:pt x="7188718" y="3565372"/>
                </a:cubicBezTo>
                <a:cubicBezTo>
                  <a:pt x="7188718" y="3566860"/>
                  <a:pt x="7187863" y="3570618"/>
                  <a:pt x="7186151" y="3576645"/>
                </a:cubicBezTo>
                <a:lnTo>
                  <a:pt x="7173538" y="3620178"/>
                </a:lnTo>
                <a:cubicBezTo>
                  <a:pt x="7171678" y="3626652"/>
                  <a:pt x="7170747" y="3631488"/>
                  <a:pt x="7170747" y="3634688"/>
                </a:cubicBezTo>
                <a:cubicBezTo>
                  <a:pt x="7170747" y="3638037"/>
                  <a:pt x="7172124" y="3640958"/>
                  <a:pt x="7174877" y="3643451"/>
                </a:cubicBezTo>
                <a:cubicBezTo>
                  <a:pt x="7177631" y="3645943"/>
                  <a:pt x="7181277" y="3647190"/>
                  <a:pt x="7185816" y="3647190"/>
                </a:cubicBezTo>
                <a:cubicBezTo>
                  <a:pt x="7191025" y="3647190"/>
                  <a:pt x="7196699" y="3644957"/>
                  <a:pt x="7202839" y="3640493"/>
                </a:cubicBezTo>
                <a:cubicBezTo>
                  <a:pt x="7208978" y="3636028"/>
                  <a:pt x="7214615" y="3628996"/>
                  <a:pt x="7219749" y="3619396"/>
                </a:cubicBezTo>
                <a:lnTo>
                  <a:pt x="7215954" y="3616941"/>
                </a:lnTo>
                <a:cubicBezTo>
                  <a:pt x="7214615" y="3618801"/>
                  <a:pt x="7213610" y="3620178"/>
                  <a:pt x="7212940" y="3621071"/>
                </a:cubicBezTo>
                <a:cubicBezTo>
                  <a:pt x="7209964" y="3625238"/>
                  <a:pt x="7207136" y="3628400"/>
                  <a:pt x="7204457" y="3630558"/>
                </a:cubicBezTo>
                <a:cubicBezTo>
                  <a:pt x="7203862" y="3631079"/>
                  <a:pt x="7203155" y="3631340"/>
                  <a:pt x="7202336" y="3631340"/>
                </a:cubicBezTo>
                <a:cubicBezTo>
                  <a:pt x="7201741" y="3631340"/>
                  <a:pt x="7201201" y="3631079"/>
                  <a:pt x="7200718" y="3630558"/>
                </a:cubicBezTo>
                <a:cubicBezTo>
                  <a:pt x="7200234" y="3630037"/>
                  <a:pt x="7199992" y="3629479"/>
                  <a:pt x="7199992" y="3628884"/>
                </a:cubicBezTo>
                <a:cubicBezTo>
                  <a:pt x="7199992" y="3627098"/>
                  <a:pt x="7200922" y="3623117"/>
                  <a:pt x="7202783" y="3616941"/>
                </a:cubicBezTo>
                <a:lnTo>
                  <a:pt x="7215173" y="3575306"/>
                </a:lnTo>
                <a:cubicBezTo>
                  <a:pt x="7217405" y="3567716"/>
                  <a:pt x="7218521" y="3561539"/>
                  <a:pt x="7218521" y="3556777"/>
                </a:cubicBezTo>
                <a:cubicBezTo>
                  <a:pt x="7218521" y="3552535"/>
                  <a:pt x="7217200" y="3549094"/>
                  <a:pt x="7214559" y="3546452"/>
                </a:cubicBezTo>
                <a:cubicBezTo>
                  <a:pt x="7211917" y="3543810"/>
                  <a:pt x="7208624" y="3542489"/>
                  <a:pt x="7204680" y="3542489"/>
                </a:cubicBezTo>
                <a:cubicBezTo>
                  <a:pt x="7200885" y="3542489"/>
                  <a:pt x="7197313" y="3543457"/>
                  <a:pt x="7193965" y="3545391"/>
                </a:cubicBezTo>
                <a:cubicBezTo>
                  <a:pt x="7189128" y="3548070"/>
                  <a:pt x="7183435" y="3553205"/>
                  <a:pt x="7176887" y="3560795"/>
                </a:cubicBezTo>
                <a:cubicBezTo>
                  <a:pt x="7172645" y="3565706"/>
                  <a:pt x="7165687" y="3575604"/>
                  <a:pt x="7156013" y="3590486"/>
                </a:cubicBezTo>
                <a:lnTo>
                  <a:pt x="7161036" y="3572515"/>
                </a:lnTo>
                <a:cubicBezTo>
                  <a:pt x="7163046" y="3565446"/>
                  <a:pt x="7164050" y="3560088"/>
                  <a:pt x="7164050" y="3556442"/>
                </a:cubicBezTo>
                <a:cubicBezTo>
                  <a:pt x="7164050" y="3552944"/>
                  <a:pt x="7162971" y="3549745"/>
                  <a:pt x="7160813" y="3546842"/>
                </a:cubicBezTo>
                <a:cubicBezTo>
                  <a:pt x="7158655" y="3543940"/>
                  <a:pt x="7155158" y="3542489"/>
                  <a:pt x="7150321" y="3542489"/>
                </a:cubicBezTo>
                <a:cubicBezTo>
                  <a:pt x="7146079" y="3542489"/>
                  <a:pt x="7141856" y="3543643"/>
                  <a:pt x="7137652" y="3545950"/>
                </a:cubicBezTo>
                <a:cubicBezTo>
                  <a:pt x="7133447" y="3548256"/>
                  <a:pt x="7128108" y="3553168"/>
                  <a:pt x="7121634" y="3560683"/>
                </a:cubicBezTo>
                <a:cubicBezTo>
                  <a:pt x="7117244" y="3565818"/>
                  <a:pt x="7110249" y="3575752"/>
                  <a:pt x="7100649" y="3590486"/>
                </a:cubicBezTo>
                <a:lnTo>
                  <a:pt x="7114937" y="3542489"/>
                </a:lnTo>
                <a:close/>
                <a:moveTo>
                  <a:pt x="7015036" y="3542489"/>
                </a:moveTo>
                <a:cubicBezTo>
                  <a:pt x="7006181" y="3542489"/>
                  <a:pt x="6997623" y="3544591"/>
                  <a:pt x="6989363" y="3548796"/>
                </a:cubicBezTo>
                <a:cubicBezTo>
                  <a:pt x="6981103" y="3553000"/>
                  <a:pt x="6973792" y="3558470"/>
                  <a:pt x="6967430" y="3565204"/>
                </a:cubicBezTo>
                <a:cubicBezTo>
                  <a:pt x="6961067" y="3571939"/>
                  <a:pt x="6955821" y="3579827"/>
                  <a:pt x="6951691" y="3588868"/>
                </a:cubicBezTo>
                <a:cubicBezTo>
                  <a:pt x="6947561" y="3597909"/>
                  <a:pt x="6945496" y="3607602"/>
                  <a:pt x="6945496" y="3617945"/>
                </a:cubicBezTo>
                <a:cubicBezTo>
                  <a:pt x="6945496" y="3626652"/>
                  <a:pt x="6948268" y="3634019"/>
                  <a:pt x="6953812" y="3640046"/>
                </a:cubicBezTo>
                <a:cubicBezTo>
                  <a:pt x="6959356" y="3646074"/>
                  <a:pt x="6967188" y="3649087"/>
                  <a:pt x="6977308" y="3649087"/>
                </a:cubicBezTo>
                <a:cubicBezTo>
                  <a:pt x="6988470" y="3649087"/>
                  <a:pt x="6999558" y="3645609"/>
                  <a:pt x="7010571" y="3638651"/>
                </a:cubicBezTo>
                <a:cubicBezTo>
                  <a:pt x="7021584" y="3631693"/>
                  <a:pt x="7030458" y="3622187"/>
                  <a:pt x="7037193" y="3610132"/>
                </a:cubicBezTo>
                <a:cubicBezTo>
                  <a:pt x="7043927" y="3598077"/>
                  <a:pt x="7047295" y="3586021"/>
                  <a:pt x="7047295" y="3573966"/>
                </a:cubicBezTo>
                <a:cubicBezTo>
                  <a:pt x="7047295" y="3568088"/>
                  <a:pt x="7045974" y="3562730"/>
                  <a:pt x="7043332" y="3557893"/>
                </a:cubicBezTo>
                <a:cubicBezTo>
                  <a:pt x="7040690" y="3553056"/>
                  <a:pt x="7036784" y="3549280"/>
                  <a:pt x="7031612" y="3546563"/>
                </a:cubicBezTo>
                <a:cubicBezTo>
                  <a:pt x="7026440" y="3543847"/>
                  <a:pt x="7020915" y="3542489"/>
                  <a:pt x="7015036" y="3542489"/>
                </a:cubicBezTo>
                <a:close/>
                <a:moveTo>
                  <a:pt x="6870338" y="3542489"/>
                </a:moveTo>
                <a:lnTo>
                  <a:pt x="6832722" y="3549075"/>
                </a:lnTo>
                <a:lnTo>
                  <a:pt x="6831494" y="3553317"/>
                </a:lnTo>
                <a:cubicBezTo>
                  <a:pt x="6835214" y="3553317"/>
                  <a:pt x="6837745" y="3553558"/>
                  <a:pt x="6839084" y="3554042"/>
                </a:cubicBezTo>
                <a:cubicBezTo>
                  <a:pt x="6840423" y="3554526"/>
                  <a:pt x="6841391" y="3555195"/>
                  <a:pt x="6841986" y="3556051"/>
                </a:cubicBezTo>
                <a:cubicBezTo>
                  <a:pt x="6842581" y="3556907"/>
                  <a:pt x="6842879" y="3557967"/>
                  <a:pt x="6842879" y="3559232"/>
                </a:cubicBezTo>
                <a:cubicBezTo>
                  <a:pt x="6842879" y="3562209"/>
                  <a:pt x="6841874" y="3567232"/>
                  <a:pt x="6839865" y="3574301"/>
                </a:cubicBezTo>
                <a:lnTo>
                  <a:pt x="6818992" y="3645962"/>
                </a:lnTo>
                <a:lnTo>
                  <a:pt x="6847456" y="3645962"/>
                </a:lnTo>
                <a:lnTo>
                  <a:pt x="6856608" y="3612811"/>
                </a:lnTo>
                <a:cubicBezTo>
                  <a:pt x="6866208" y="3593388"/>
                  <a:pt x="6876142" y="3578766"/>
                  <a:pt x="6886411" y="3568943"/>
                </a:cubicBezTo>
                <a:cubicBezTo>
                  <a:pt x="6890430" y="3565074"/>
                  <a:pt x="6893853" y="3563139"/>
                  <a:pt x="6896680" y="3563139"/>
                </a:cubicBezTo>
                <a:cubicBezTo>
                  <a:pt x="6897573" y="3563139"/>
                  <a:pt x="6898355" y="3563455"/>
                  <a:pt x="6899024" y="3564088"/>
                </a:cubicBezTo>
                <a:cubicBezTo>
                  <a:pt x="6899694" y="3564720"/>
                  <a:pt x="6900029" y="3565446"/>
                  <a:pt x="6900029" y="3566265"/>
                </a:cubicBezTo>
                <a:cubicBezTo>
                  <a:pt x="6900029" y="3567753"/>
                  <a:pt x="6899545" y="3570060"/>
                  <a:pt x="6898578" y="3573185"/>
                </a:cubicBezTo>
                <a:lnTo>
                  <a:pt x="6884625" y="3620847"/>
                </a:lnTo>
                <a:cubicBezTo>
                  <a:pt x="6882839" y="3627024"/>
                  <a:pt x="6881946" y="3631675"/>
                  <a:pt x="6881946" y="3634800"/>
                </a:cubicBezTo>
                <a:cubicBezTo>
                  <a:pt x="6881946" y="3638372"/>
                  <a:pt x="6883249" y="3641348"/>
                  <a:pt x="6885853" y="3643730"/>
                </a:cubicBezTo>
                <a:cubicBezTo>
                  <a:pt x="6888458" y="3646111"/>
                  <a:pt x="6892067" y="3647301"/>
                  <a:pt x="6896680" y="3647301"/>
                </a:cubicBezTo>
                <a:cubicBezTo>
                  <a:pt x="6908736" y="3647301"/>
                  <a:pt x="6920232" y="3638111"/>
                  <a:pt x="6931171" y="3619731"/>
                </a:cubicBezTo>
                <a:lnTo>
                  <a:pt x="6926930" y="3617164"/>
                </a:lnTo>
                <a:cubicBezTo>
                  <a:pt x="6925441" y="3619247"/>
                  <a:pt x="6924362" y="3620810"/>
                  <a:pt x="6923693" y="3621852"/>
                </a:cubicBezTo>
                <a:cubicBezTo>
                  <a:pt x="6921014" y="3625796"/>
                  <a:pt x="6918372" y="3628847"/>
                  <a:pt x="6915768" y="3631005"/>
                </a:cubicBezTo>
                <a:cubicBezTo>
                  <a:pt x="6914949" y="3631600"/>
                  <a:pt x="6914168" y="3631898"/>
                  <a:pt x="6913424" y="3631898"/>
                </a:cubicBezTo>
                <a:cubicBezTo>
                  <a:pt x="6912828" y="3631898"/>
                  <a:pt x="6912252" y="3631600"/>
                  <a:pt x="6911693" y="3631005"/>
                </a:cubicBezTo>
                <a:cubicBezTo>
                  <a:pt x="6911135" y="3630409"/>
                  <a:pt x="6910856" y="3629740"/>
                  <a:pt x="6910856" y="3628996"/>
                </a:cubicBezTo>
                <a:cubicBezTo>
                  <a:pt x="6910856" y="3627731"/>
                  <a:pt x="6911452" y="3625014"/>
                  <a:pt x="6912642" y="3620847"/>
                </a:cubicBezTo>
                <a:lnTo>
                  <a:pt x="6926930" y="3573185"/>
                </a:lnTo>
                <a:cubicBezTo>
                  <a:pt x="6928716" y="3567232"/>
                  <a:pt x="6929609" y="3562172"/>
                  <a:pt x="6929609" y="3558005"/>
                </a:cubicBezTo>
                <a:cubicBezTo>
                  <a:pt x="6929609" y="3553391"/>
                  <a:pt x="6928232" y="3549652"/>
                  <a:pt x="6925479" y="3546787"/>
                </a:cubicBezTo>
                <a:cubicBezTo>
                  <a:pt x="6922725" y="3543922"/>
                  <a:pt x="6919414" y="3542489"/>
                  <a:pt x="6915544" y="3542489"/>
                </a:cubicBezTo>
                <a:cubicBezTo>
                  <a:pt x="6911228" y="3542489"/>
                  <a:pt x="6906615" y="3543829"/>
                  <a:pt x="6901703" y="3546508"/>
                </a:cubicBezTo>
                <a:cubicBezTo>
                  <a:pt x="6896792" y="3549187"/>
                  <a:pt x="6890951" y="3554247"/>
                  <a:pt x="6884179" y="3561688"/>
                </a:cubicBezTo>
                <a:cubicBezTo>
                  <a:pt x="6879565" y="3566823"/>
                  <a:pt x="6872607" y="3576385"/>
                  <a:pt x="6863306" y="3590375"/>
                </a:cubicBezTo>
                <a:lnTo>
                  <a:pt x="6877147" y="3542489"/>
                </a:lnTo>
                <a:close/>
                <a:moveTo>
                  <a:pt x="6776911" y="3542489"/>
                </a:moveTo>
                <a:cubicBezTo>
                  <a:pt x="6768056" y="3542489"/>
                  <a:pt x="6759498" y="3544591"/>
                  <a:pt x="6751238" y="3548796"/>
                </a:cubicBezTo>
                <a:cubicBezTo>
                  <a:pt x="6742978" y="3553000"/>
                  <a:pt x="6735667" y="3558470"/>
                  <a:pt x="6729305" y="3565204"/>
                </a:cubicBezTo>
                <a:cubicBezTo>
                  <a:pt x="6722942" y="3571939"/>
                  <a:pt x="6717696" y="3579827"/>
                  <a:pt x="6713566" y="3588868"/>
                </a:cubicBezTo>
                <a:cubicBezTo>
                  <a:pt x="6709436" y="3597909"/>
                  <a:pt x="6707371" y="3607602"/>
                  <a:pt x="6707371" y="3617945"/>
                </a:cubicBezTo>
                <a:cubicBezTo>
                  <a:pt x="6707371" y="3626652"/>
                  <a:pt x="6710143" y="3634019"/>
                  <a:pt x="6715687" y="3640046"/>
                </a:cubicBezTo>
                <a:cubicBezTo>
                  <a:pt x="6721231" y="3646074"/>
                  <a:pt x="6729063" y="3649087"/>
                  <a:pt x="6739183" y="3649087"/>
                </a:cubicBezTo>
                <a:cubicBezTo>
                  <a:pt x="6750345" y="3649087"/>
                  <a:pt x="6761433" y="3645609"/>
                  <a:pt x="6772446" y="3638651"/>
                </a:cubicBezTo>
                <a:cubicBezTo>
                  <a:pt x="6783459" y="3631693"/>
                  <a:pt x="6792333" y="3622187"/>
                  <a:pt x="6799068" y="3610132"/>
                </a:cubicBezTo>
                <a:cubicBezTo>
                  <a:pt x="6805802" y="3598077"/>
                  <a:pt x="6809170" y="3586021"/>
                  <a:pt x="6809170" y="3573966"/>
                </a:cubicBezTo>
                <a:cubicBezTo>
                  <a:pt x="6809170" y="3568088"/>
                  <a:pt x="6807849" y="3562730"/>
                  <a:pt x="6805207" y="3557893"/>
                </a:cubicBezTo>
                <a:cubicBezTo>
                  <a:pt x="6802565" y="3553056"/>
                  <a:pt x="6798659" y="3549280"/>
                  <a:pt x="6793487" y="3546563"/>
                </a:cubicBezTo>
                <a:cubicBezTo>
                  <a:pt x="6788315" y="3543847"/>
                  <a:pt x="6782790" y="3542489"/>
                  <a:pt x="6776911" y="3542489"/>
                </a:cubicBezTo>
                <a:close/>
                <a:moveTo>
                  <a:pt x="6565315" y="3542489"/>
                </a:moveTo>
                <a:lnTo>
                  <a:pt x="6527252" y="3549075"/>
                </a:lnTo>
                <a:lnTo>
                  <a:pt x="6526136" y="3553317"/>
                </a:lnTo>
                <a:cubicBezTo>
                  <a:pt x="6529856" y="3553317"/>
                  <a:pt x="6532405" y="3553558"/>
                  <a:pt x="6533782" y="3554042"/>
                </a:cubicBezTo>
                <a:cubicBezTo>
                  <a:pt x="6535158" y="3554526"/>
                  <a:pt x="6536144" y="3555195"/>
                  <a:pt x="6536740" y="3556051"/>
                </a:cubicBezTo>
                <a:cubicBezTo>
                  <a:pt x="6537335" y="3556907"/>
                  <a:pt x="6537633" y="3557893"/>
                  <a:pt x="6537633" y="3559009"/>
                </a:cubicBezTo>
                <a:cubicBezTo>
                  <a:pt x="6537633" y="3561539"/>
                  <a:pt x="6536591" y="3566451"/>
                  <a:pt x="6534507" y="3573743"/>
                </a:cubicBezTo>
                <a:lnTo>
                  <a:pt x="6521894" y="3618392"/>
                </a:lnTo>
                <a:cubicBezTo>
                  <a:pt x="6520034" y="3624791"/>
                  <a:pt x="6519103" y="3629889"/>
                  <a:pt x="6519103" y="3633684"/>
                </a:cubicBezTo>
                <a:cubicBezTo>
                  <a:pt x="6519103" y="3638149"/>
                  <a:pt x="6520536" y="3641832"/>
                  <a:pt x="6523401" y="3644734"/>
                </a:cubicBezTo>
                <a:cubicBezTo>
                  <a:pt x="6526266" y="3647636"/>
                  <a:pt x="6529670" y="3649087"/>
                  <a:pt x="6533614" y="3649087"/>
                </a:cubicBezTo>
                <a:cubicBezTo>
                  <a:pt x="6537781" y="3649087"/>
                  <a:pt x="6542153" y="3647860"/>
                  <a:pt x="6546730" y="3645404"/>
                </a:cubicBezTo>
                <a:cubicBezTo>
                  <a:pt x="6551306" y="3642948"/>
                  <a:pt x="6556943" y="3638037"/>
                  <a:pt x="6563640" y="3630670"/>
                </a:cubicBezTo>
                <a:cubicBezTo>
                  <a:pt x="6568031" y="3625759"/>
                  <a:pt x="6575063" y="3616271"/>
                  <a:pt x="6584737" y="3602207"/>
                </a:cubicBezTo>
                <a:lnTo>
                  <a:pt x="6579267" y="3621071"/>
                </a:lnTo>
                <a:cubicBezTo>
                  <a:pt x="6577407" y="3627247"/>
                  <a:pt x="6576477" y="3632344"/>
                  <a:pt x="6576477" y="3636363"/>
                </a:cubicBezTo>
                <a:cubicBezTo>
                  <a:pt x="6576477" y="3640158"/>
                  <a:pt x="6577798" y="3643227"/>
                  <a:pt x="6580439" y="3645571"/>
                </a:cubicBezTo>
                <a:cubicBezTo>
                  <a:pt x="6583081" y="3647915"/>
                  <a:pt x="6586709" y="3649087"/>
                  <a:pt x="6591322" y="3649087"/>
                </a:cubicBezTo>
                <a:cubicBezTo>
                  <a:pt x="6603749" y="3649087"/>
                  <a:pt x="6615135" y="3639748"/>
                  <a:pt x="6625478" y="3621071"/>
                </a:cubicBezTo>
                <a:lnTo>
                  <a:pt x="6621683" y="3618392"/>
                </a:lnTo>
                <a:cubicBezTo>
                  <a:pt x="6617293" y="3624940"/>
                  <a:pt x="6613758" y="3629293"/>
                  <a:pt x="6611079" y="3631451"/>
                </a:cubicBezTo>
                <a:cubicBezTo>
                  <a:pt x="6610112" y="3632344"/>
                  <a:pt x="6609107" y="3632791"/>
                  <a:pt x="6608066" y="3632791"/>
                </a:cubicBezTo>
                <a:cubicBezTo>
                  <a:pt x="6607470" y="3632791"/>
                  <a:pt x="6606893" y="3632474"/>
                  <a:pt x="6606335" y="3631842"/>
                </a:cubicBezTo>
                <a:cubicBezTo>
                  <a:pt x="6605777" y="3631209"/>
                  <a:pt x="6605498" y="3630596"/>
                  <a:pt x="6605498" y="3630000"/>
                </a:cubicBezTo>
                <a:cubicBezTo>
                  <a:pt x="6605498" y="3629107"/>
                  <a:pt x="6606391" y="3625535"/>
                  <a:pt x="6608177" y="3619285"/>
                </a:cubicBezTo>
                <a:lnTo>
                  <a:pt x="6629608" y="3545615"/>
                </a:lnTo>
                <a:lnTo>
                  <a:pt x="6601368" y="3546619"/>
                </a:lnTo>
                <a:lnTo>
                  <a:pt x="6591211" y="3580775"/>
                </a:lnTo>
                <a:cubicBezTo>
                  <a:pt x="6582207" y="3597370"/>
                  <a:pt x="6573612" y="3610094"/>
                  <a:pt x="6565426" y="3618950"/>
                </a:cubicBezTo>
                <a:cubicBezTo>
                  <a:pt x="6559696" y="3625052"/>
                  <a:pt x="6555120" y="3628103"/>
                  <a:pt x="6551697" y="3628103"/>
                </a:cubicBezTo>
                <a:cubicBezTo>
                  <a:pt x="6550878" y="3628103"/>
                  <a:pt x="6550171" y="3627805"/>
                  <a:pt x="6549576" y="3627210"/>
                </a:cubicBezTo>
                <a:cubicBezTo>
                  <a:pt x="6549055" y="3626838"/>
                  <a:pt x="6548795" y="3626317"/>
                  <a:pt x="6548795" y="3625647"/>
                </a:cubicBezTo>
                <a:cubicBezTo>
                  <a:pt x="6548795" y="3624308"/>
                  <a:pt x="6549316" y="3621889"/>
                  <a:pt x="6550357" y="3618392"/>
                </a:cubicBezTo>
                <a:lnTo>
                  <a:pt x="6572012" y="3542489"/>
                </a:lnTo>
                <a:close/>
                <a:moveTo>
                  <a:pt x="6460391" y="3542489"/>
                </a:moveTo>
                <a:cubicBezTo>
                  <a:pt x="6452875" y="3542489"/>
                  <a:pt x="6444838" y="3545912"/>
                  <a:pt x="6436281" y="3552758"/>
                </a:cubicBezTo>
                <a:cubicBezTo>
                  <a:pt x="6425863" y="3561018"/>
                  <a:pt x="6417454" y="3571939"/>
                  <a:pt x="6411054" y="3585519"/>
                </a:cubicBezTo>
                <a:cubicBezTo>
                  <a:pt x="6404655" y="3599100"/>
                  <a:pt x="6401455" y="3611136"/>
                  <a:pt x="6401455" y="3621629"/>
                </a:cubicBezTo>
                <a:cubicBezTo>
                  <a:pt x="6401455" y="3628698"/>
                  <a:pt x="6402980" y="3635042"/>
                  <a:pt x="6406031" y="3640660"/>
                </a:cubicBezTo>
                <a:cubicBezTo>
                  <a:pt x="6409082" y="3646278"/>
                  <a:pt x="6414031" y="3649087"/>
                  <a:pt x="6420877" y="3649087"/>
                </a:cubicBezTo>
                <a:cubicBezTo>
                  <a:pt x="6426086" y="3649087"/>
                  <a:pt x="6430997" y="3647301"/>
                  <a:pt x="6435611" y="3643730"/>
                </a:cubicBezTo>
                <a:cubicBezTo>
                  <a:pt x="6443573" y="3637553"/>
                  <a:pt x="6451870" y="3627061"/>
                  <a:pt x="6460502" y="3612252"/>
                </a:cubicBezTo>
                <a:lnTo>
                  <a:pt x="6457824" y="3621294"/>
                </a:lnTo>
                <a:cubicBezTo>
                  <a:pt x="6455442" y="3629182"/>
                  <a:pt x="6454252" y="3634577"/>
                  <a:pt x="6454252" y="3637479"/>
                </a:cubicBezTo>
                <a:cubicBezTo>
                  <a:pt x="6454252" y="3640827"/>
                  <a:pt x="6455368" y="3643599"/>
                  <a:pt x="6457600" y="3645795"/>
                </a:cubicBezTo>
                <a:cubicBezTo>
                  <a:pt x="6459833" y="3647990"/>
                  <a:pt x="6463070" y="3649087"/>
                  <a:pt x="6467311" y="3649087"/>
                </a:cubicBezTo>
                <a:cubicBezTo>
                  <a:pt x="6474232" y="3649087"/>
                  <a:pt x="6480687" y="3646874"/>
                  <a:pt x="6486678" y="3642446"/>
                </a:cubicBezTo>
                <a:cubicBezTo>
                  <a:pt x="6492668" y="3638018"/>
                  <a:pt x="6498305" y="3630968"/>
                  <a:pt x="6503588" y="3621294"/>
                </a:cubicBezTo>
                <a:lnTo>
                  <a:pt x="6499681" y="3619285"/>
                </a:lnTo>
                <a:cubicBezTo>
                  <a:pt x="6495440" y="3625163"/>
                  <a:pt x="6492761" y="3628586"/>
                  <a:pt x="6491645" y="3629554"/>
                </a:cubicBezTo>
                <a:cubicBezTo>
                  <a:pt x="6488891" y="3631935"/>
                  <a:pt x="6486733" y="3633126"/>
                  <a:pt x="6485171" y="3633126"/>
                </a:cubicBezTo>
                <a:cubicBezTo>
                  <a:pt x="6484501" y="3633126"/>
                  <a:pt x="6483850" y="3632791"/>
                  <a:pt x="6483217" y="3632121"/>
                </a:cubicBezTo>
                <a:cubicBezTo>
                  <a:pt x="6482585" y="3631451"/>
                  <a:pt x="6482269" y="3630670"/>
                  <a:pt x="6482269" y="3629777"/>
                </a:cubicBezTo>
                <a:cubicBezTo>
                  <a:pt x="6482269" y="3629256"/>
                  <a:pt x="6482380" y="3628437"/>
                  <a:pt x="6482603" y="3627321"/>
                </a:cubicBezTo>
                <a:lnTo>
                  <a:pt x="6484836" y="3618280"/>
                </a:lnTo>
                <a:lnTo>
                  <a:pt x="6506490" y="3544052"/>
                </a:lnTo>
                <a:lnTo>
                  <a:pt x="6480036" y="3545615"/>
                </a:lnTo>
                <a:lnTo>
                  <a:pt x="6476018" y="3559344"/>
                </a:lnTo>
                <a:cubicBezTo>
                  <a:pt x="6474827" y="3552944"/>
                  <a:pt x="6472967" y="3548535"/>
                  <a:pt x="6470437" y="3546117"/>
                </a:cubicBezTo>
                <a:cubicBezTo>
                  <a:pt x="6467907" y="3543698"/>
                  <a:pt x="6464558" y="3542489"/>
                  <a:pt x="6460391" y="3542489"/>
                </a:cubicBezTo>
                <a:close/>
                <a:moveTo>
                  <a:pt x="3132002" y="3542489"/>
                </a:moveTo>
                <a:lnTo>
                  <a:pt x="3154549" y="3594616"/>
                </a:lnTo>
                <a:lnTo>
                  <a:pt x="3108784" y="3594616"/>
                </a:lnTo>
                <a:close/>
                <a:moveTo>
                  <a:pt x="160201" y="3542489"/>
                </a:moveTo>
                <a:lnTo>
                  <a:pt x="182749" y="3594616"/>
                </a:lnTo>
                <a:lnTo>
                  <a:pt x="136984" y="3594616"/>
                </a:lnTo>
                <a:close/>
                <a:moveTo>
                  <a:pt x="8830553" y="3541596"/>
                </a:moveTo>
                <a:lnTo>
                  <a:pt x="8830553" y="3545726"/>
                </a:lnTo>
                <a:cubicBezTo>
                  <a:pt x="8835464" y="3546024"/>
                  <a:pt x="8838776" y="3547196"/>
                  <a:pt x="8840487" y="3549242"/>
                </a:cubicBezTo>
                <a:cubicBezTo>
                  <a:pt x="8842199" y="3551289"/>
                  <a:pt x="8843054" y="3555995"/>
                  <a:pt x="8843054" y="3563362"/>
                </a:cubicBezTo>
                <a:lnTo>
                  <a:pt x="8843054" y="3624308"/>
                </a:lnTo>
                <a:cubicBezTo>
                  <a:pt x="8843054" y="3631675"/>
                  <a:pt x="8842310" y="3636214"/>
                  <a:pt x="8840822" y="3637925"/>
                </a:cubicBezTo>
                <a:cubicBezTo>
                  <a:pt x="8838590" y="3640455"/>
                  <a:pt x="8835167" y="3641795"/>
                  <a:pt x="8830553" y="3641944"/>
                </a:cubicBezTo>
                <a:lnTo>
                  <a:pt x="8830553" y="3645962"/>
                </a:lnTo>
                <a:lnTo>
                  <a:pt x="8886922" y="3645962"/>
                </a:lnTo>
                <a:lnTo>
                  <a:pt x="8886922" y="3641944"/>
                </a:lnTo>
                <a:cubicBezTo>
                  <a:pt x="8881936" y="3641646"/>
                  <a:pt x="8878587" y="3640474"/>
                  <a:pt x="8876876" y="3638428"/>
                </a:cubicBezTo>
                <a:cubicBezTo>
                  <a:pt x="8875164" y="3636381"/>
                  <a:pt x="8874308" y="3631675"/>
                  <a:pt x="8874308" y="3624308"/>
                </a:cubicBezTo>
                <a:lnTo>
                  <a:pt x="8874308" y="3541596"/>
                </a:lnTo>
                <a:close/>
                <a:moveTo>
                  <a:pt x="8608911" y="3541596"/>
                </a:moveTo>
                <a:lnTo>
                  <a:pt x="8608911" y="3545726"/>
                </a:lnTo>
                <a:cubicBezTo>
                  <a:pt x="8612260" y="3546396"/>
                  <a:pt x="8614790" y="3547698"/>
                  <a:pt x="8616501" y="3549633"/>
                </a:cubicBezTo>
                <a:cubicBezTo>
                  <a:pt x="8618882" y="3552237"/>
                  <a:pt x="8622193" y="3558414"/>
                  <a:pt x="8626435" y="3568162"/>
                </a:cubicBezTo>
                <a:lnTo>
                  <a:pt x="8661596" y="3649087"/>
                </a:lnTo>
                <a:lnTo>
                  <a:pt x="8666842" y="3649087"/>
                </a:lnTo>
                <a:lnTo>
                  <a:pt x="8701668" y="3567158"/>
                </a:lnTo>
                <a:cubicBezTo>
                  <a:pt x="8705835" y="3557335"/>
                  <a:pt x="8708960" y="3551419"/>
                  <a:pt x="8711044" y="3549410"/>
                </a:cubicBezTo>
                <a:cubicBezTo>
                  <a:pt x="8713127" y="3547401"/>
                  <a:pt x="8715806" y="3546173"/>
                  <a:pt x="8719081" y="3545726"/>
                </a:cubicBezTo>
                <a:lnTo>
                  <a:pt x="8719081" y="3541596"/>
                </a:lnTo>
                <a:lnTo>
                  <a:pt x="8684925" y="3541596"/>
                </a:lnTo>
                <a:lnTo>
                  <a:pt x="8684925" y="3545726"/>
                </a:lnTo>
                <a:cubicBezTo>
                  <a:pt x="8689166" y="3545875"/>
                  <a:pt x="8692124" y="3546675"/>
                  <a:pt x="8693798" y="3548126"/>
                </a:cubicBezTo>
                <a:cubicBezTo>
                  <a:pt x="8695473" y="3549577"/>
                  <a:pt x="8696310" y="3551456"/>
                  <a:pt x="8696310" y="3553763"/>
                </a:cubicBezTo>
                <a:cubicBezTo>
                  <a:pt x="8696310" y="3557781"/>
                  <a:pt x="8694338" y="3564627"/>
                  <a:pt x="8690394" y="3574301"/>
                </a:cubicBezTo>
                <a:lnTo>
                  <a:pt x="8676665" y="3608122"/>
                </a:lnTo>
                <a:lnTo>
                  <a:pt x="8659475" y="3568943"/>
                </a:lnTo>
                <a:cubicBezTo>
                  <a:pt x="8656201" y="3561353"/>
                  <a:pt x="8654564" y="3556181"/>
                  <a:pt x="8654564" y="3553428"/>
                </a:cubicBezTo>
                <a:cubicBezTo>
                  <a:pt x="8654564" y="3551196"/>
                  <a:pt x="8655457" y="3549261"/>
                  <a:pt x="8657243" y="3547624"/>
                </a:cubicBezTo>
                <a:cubicBezTo>
                  <a:pt x="8658508" y="3546359"/>
                  <a:pt x="8660889" y="3545726"/>
                  <a:pt x="8664386" y="3545726"/>
                </a:cubicBezTo>
                <a:lnTo>
                  <a:pt x="8664386" y="3541596"/>
                </a:lnTo>
                <a:close/>
                <a:moveTo>
                  <a:pt x="8240003" y="3541596"/>
                </a:moveTo>
                <a:lnTo>
                  <a:pt x="8240003" y="3545726"/>
                </a:lnTo>
                <a:cubicBezTo>
                  <a:pt x="8244914" y="3546024"/>
                  <a:pt x="8248226" y="3547196"/>
                  <a:pt x="8249938" y="3549242"/>
                </a:cubicBezTo>
                <a:cubicBezTo>
                  <a:pt x="8251649" y="3551289"/>
                  <a:pt x="8252505" y="3555995"/>
                  <a:pt x="8252505" y="3563362"/>
                </a:cubicBezTo>
                <a:lnTo>
                  <a:pt x="8252505" y="3624308"/>
                </a:lnTo>
                <a:cubicBezTo>
                  <a:pt x="8252505" y="3631675"/>
                  <a:pt x="8251761" y="3636214"/>
                  <a:pt x="8250272" y="3637925"/>
                </a:cubicBezTo>
                <a:cubicBezTo>
                  <a:pt x="8248040" y="3640455"/>
                  <a:pt x="8244617" y="3641795"/>
                  <a:pt x="8240003" y="3641944"/>
                </a:cubicBezTo>
                <a:lnTo>
                  <a:pt x="8240003" y="3645962"/>
                </a:lnTo>
                <a:lnTo>
                  <a:pt x="8296372" y="3645962"/>
                </a:lnTo>
                <a:lnTo>
                  <a:pt x="8296372" y="3641944"/>
                </a:lnTo>
                <a:cubicBezTo>
                  <a:pt x="8291387" y="3641646"/>
                  <a:pt x="8288037" y="3640474"/>
                  <a:pt x="8286326" y="3638428"/>
                </a:cubicBezTo>
                <a:cubicBezTo>
                  <a:pt x="8284614" y="3636381"/>
                  <a:pt x="8283759" y="3631675"/>
                  <a:pt x="8283759" y="3624308"/>
                </a:cubicBezTo>
                <a:lnTo>
                  <a:pt x="8283759" y="3541596"/>
                </a:lnTo>
                <a:close/>
                <a:moveTo>
                  <a:pt x="5896853" y="3541596"/>
                </a:moveTo>
                <a:lnTo>
                  <a:pt x="5896853" y="3545726"/>
                </a:lnTo>
                <a:cubicBezTo>
                  <a:pt x="5901764" y="3546024"/>
                  <a:pt x="5905076" y="3547196"/>
                  <a:pt x="5906787" y="3549242"/>
                </a:cubicBezTo>
                <a:cubicBezTo>
                  <a:pt x="5908499" y="3551289"/>
                  <a:pt x="5909355" y="3555995"/>
                  <a:pt x="5909355" y="3563362"/>
                </a:cubicBezTo>
                <a:lnTo>
                  <a:pt x="5909355" y="3624308"/>
                </a:lnTo>
                <a:cubicBezTo>
                  <a:pt x="5909355" y="3631675"/>
                  <a:pt x="5908611" y="3636214"/>
                  <a:pt x="5907122" y="3637925"/>
                </a:cubicBezTo>
                <a:cubicBezTo>
                  <a:pt x="5904890" y="3640455"/>
                  <a:pt x="5901467" y="3641795"/>
                  <a:pt x="5896853" y="3641944"/>
                </a:cubicBezTo>
                <a:lnTo>
                  <a:pt x="5896853" y="3645962"/>
                </a:lnTo>
                <a:lnTo>
                  <a:pt x="5953222" y="3645962"/>
                </a:lnTo>
                <a:lnTo>
                  <a:pt x="5953222" y="3641944"/>
                </a:lnTo>
                <a:cubicBezTo>
                  <a:pt x="5948236" y="3641646"/>
                  <a:pt x="5944887" y="3640474"/>
                  <a:pt x="5943176" y="3638428"/>
                </a:cubicBezTo>
                <a:cubicBezTo>
                  <a:pt x="5941465" y="3636381"/>
                  <a:pt x="5940609" y="3631675"/>
                  <a:pt x="5940609" y="3624308"/>
                </a:cubicBezTo>
                <a:lnTo>
                  <a:pt x="5940609" y="3541596"/>
                </a:lnTo>
                <a:close/>
                <a:moveTo>
                  <a:pt x="5382503" y="3541596"/>
                </a:moveTo>
                <a:lnTo>
                  <a:pt x="5382503" y="3545726"/>
                </a:lnTo>
                <a:cubicBezTo>
                  <a:pt x="5387414" y="3546024"/>
                  <a:pt x="5390726" y="3547196"/>
                  <a:pt x="5392437" y="3549242"/>
                </a:cubicBezTo>
                <a:cubicBezTo>
                  <a:pt x="5394149" y="3551289"/>
                  <a:pt x="5395005" y="3555995"/>
                  <a:pt x="5395005" y="3563362"/>
                </a:cubicBezTo>
                <a:lnTo>
                  <a:pt x="5395005" y="3624308"/>
                </a:lnTo>
                <a:cubicBezTo>
                  <a:pt x="5395005" y="3631675"/>
                  <a:pt x="5394261" y="3636214"/>
                  <a:pt x="5392772" y="3637925"/>
                </a:cubicBezTo>
                <a:cubicBezTo>
                  <a:pt x="5390540" y="3640455"/>
                  <a:pt x="5387117" y="3641795"/>
                  <a:pt x="5382503" y="3641944"/>
                </a:cubicBezTo>
                <a:lnTo>
                  <a:pt x="5382503" y="3645962"/>
                </a:lnTo>
                <a:lnTo>
                  <a:pt x="5438872" y="3645962"/>
                </a:lnTo>
                <a:lnTo>
                  <a:pt x="5438872" y="3641944"/>
                </a:lnTo>
                <a:cubicBezTo>
                  <a:pt x="5433887" y="3641646"/>
                  <a:pt x="5430538" y="3640474"/>
                  <a:pt x="5428826" y="3638428"/>
                </a:cubicBezTo>
                <a:cubicBezTo>
                  <a:pt x="5427114" y="3636381"/>
                  <a:pt x="5426259" y="3631675"/>
                  <a:pt x="5426259" y="3624308"/>
                </a:cubicBezTo>
                <a:lnTo>
                  <a:pt x="5426259" y="3541596"/>
                </a:lnTo>
                <a:close/>
                <a:moveTo>
                  <a:pt x="3956100" y="3541596"/>
                </a:moveTo>
                <a:lnTo>
                  <a:pt x="3956100" y="3545726"/>
                </a:lnTo>
                <a:cubicBezTo>
                  <a:pt x="3960714" y="3546322"/>
                  <a:pt x="3963746" y="3547587"/>
                  <a:pt x="3965197" y="3549521"/>
                </a:cubicBezTo>
                <a:cubicBezTo>
                  <a:pt x="3966648" y="3551456"/>
                  <a:pt x="3967374" y="3556367"/>
                  <a:pt x="3967374" y="3564255"/>
                </a:cubicBezTo>
                <a:lnTo>
                  <a:pt x="3967374" y="3605667"/>
                </a:lnTo>
                <a:cubicBezTo>
                  <a:pt x="3967374" y="3617722"/>
                  <a:pt x="3968155" y="3626168"/>
                  <a:pt x="3969718" y="3631005"/>
                </a:cubicBezTo>
                <a:cubicBezTo>
                  <a:pt x="3971281" y="3635842"/>
                  <a:pt x="3974351" y="3640065"/>
                  <a:pt x="3978927" y="3643674"/>
                </a:cubicBezTo>
                <a:cubicBezTo>
                  <a:pt x="3983504" y="3647283"/>
                  <a:pt x="3988731" y="3649087"/>
                  <a:pt x="3994610" y="3649087"/>
                </a:cubicBezTo>
                <a:cubicBezTo>
                  <a:pt x="4000786" y="3649087"/>
                  <a:pt x="4006367" y="3647729"/>
                  <a:pt x="4011353" y="3645013"/>
                </a:cubicBezTo>
                <a:cubicBezTo>
                  <a:pt x="4016338" y="3642297"/>
                  <a:pt x="4021324" y="3637962"/>
                  <a:pt x="4026310" y="3632009"/>
                </a:cubicBezTo>
                <a:lnTo>
                  <a:pt x="4026310" y="3645962"/>
                </a:lnTo>
                <a:lnTo>
                  <a:pt x="4068838" y="3645962"/>
                </a:lnTo>
                <a:lnTo>
                  <a:pt x="4068838" y="3641944"/>
                </a:lnTo>
                <a:cubicBezTo>
                  <a:pt x="4064298" y="3641423"/>
                  <a:pt x="4061284" y="3640176"/>
                  <a:pt x="4059796" y="3638204"/>
                </a:cubicBezTo>
                <a:cubicBezTo>
                  <a:pt x="4058308" y="3636232"/>
                  <a:pt x="4057564" y="3631265"/>
                  <a:pt x="4057564" y="3623303"/>
                </a:cubicBezTo>
                <a:lnTo>
                  <a:pt x="4057564" y="3541596"/>
                </a:lnTo>
                <a:lnTo>
                  <a:pt x="4015036" y="3541596"/>
                </a:lnTo>
                <a:lnTo>
                  <a:pt x="4015036" y="3545726"/>
                </a:lnTo>
                <a:cubicBezTo>
                  <a:pt x="4019650" y="3546322"/>
                  <a:pt x="4022682" y="3547587"/>
                  <a:pt x="4024133" y="3549521"/>
                </a:cubicBezTo>
                <a:cubicBezTo>
                  <a:pt x="4025584" y="3551456"/>
                  <a:pt x="4026310" y="3556367"/>
                  <a:pt x="4026310" y="3564255"/>
                </a:cubicBezTo>
                <a:lnTo>
                  <a:pt x="4026310" y="3620066"/>
                </a:lnTo>
                <a:cubicBezTo>
                  <a:pt x="4022143" y="3625945"/>
                  <a:pt x="4018571" y="3629851"/>
                  <a:pt x="4015594" y="3631786"/>
                </a:cubicBezTo>
                <a:cubicBezTo>
                  <a:pt x="4013437" y="3633200"/>
                  <a:pt x="4011018" y="3633907"/>
                  <a:pt x="4008339" y="3633907"/>
                </a:cubicBezTo>
                <a:cubicBezTo>
                  <a:pt x="4006330" y="3633907"/>
                  <a:pt x="4004562" y="3633349"/>
                  <a:pt x="4003037" y="3632233"/>
                </a:cubicBezTo>
                <a:cubicBezTo>
                  <a:pt x="4001511" y="3631116"/>
                  <a:pt x="4000395" y="3629479"/>
                  <a:pt x="3999688" y="3627321"/>
                </a:cubicBezTo>
                <a:cubicBezTo>
                  <a:pt x="3998981" y="3625163"/>
                  <a:pt x="3998628" y="3620364"/>
                  <a:pt x="3998628" y="3612922"/>
                </a:cubicBezTo>
                <a:lnTo>
                  <a:pt x="3998628" y="3541596"/>
                </a:lnTo>
                <a:close/>
                <a:moveTo>
                  <a:pt x="2610730" y="3541596"/>
                </a:moveTo>
                <a:lnTo>
                  <a:pt x="2610730" y="3545726"/>
                </a:lnTo>
                <a:cubicBezTo>
                  <a:pt x="2615642" y="3546024"/>
                  <a:pt x="2618953" y="3547196"/>
                  <a:pt x="2620665" y="3549242"/>
                </a:cubicBezTo>
                <a:cubicBezTo>
                  <a:pt x="2622376" y="3551289"/>
                  <a:pt x="2623232" y="3555995"/>
                  <a:pt x="2623232" y="3563362"/>
                </a:cubicBezTo>
                <a:lnTo>
                  <a:pt x="2623232" y="3624308"/>
                </a:lnTo>
                <a:cubicBezTo>
                  <a:pt x="2623232" y="3631675"/>
                  <a:pt x="2622488" y="3636214"/>
                  <a:pt x="2621000" y="3637925"/>
                </a:cubicBezTo>
                <a:cubicBezTo>
                  <a:pt x="2618767" y="3640455"/>
                  <a:pt x="2615344" y="3641795"/>
                  <a:pt x="2610730" y="3641944"/>
                </a:cubicBezTo>
                <a:lnTo>
                  <a:pt x="2610730" y="3645962"/>
                </a:lnTo>
                <a:lnTo>
                  <a:pt x="2667099" y="3645962"/>
                </a:lnTo>
                <a:lnTo>
                  <a:pt x="2667099" y="3641944"/>
                </a:lnTo>
                <a:cubicBezTo>
                  <a:pt x="2662113" y="3641646"/>
                  <a:pt x="2658765" y="3640474"/>
                  <a:pt x="2657053" y="3638428"/>
                </a:cubicBezTo>
                <a:cubicBezTo>
                  <a:pt x="2655342" y="3636381"/>
                  <a:pt x="2654486" y="3631675"/>
                  <a:pt x="2654486" y="3624308"/>
                </a:cubicBezTo>
                <a:lnTo>
                  <a:pt x="2654486" y="3541596"/>
                </a:lnTo>
                <a:close/>
                <a:moveTo>
                  <a:pt x="1108124" y="3541596"/>
                </a:moveTo>
                <a:lnTo>
                  <a:pt x="1108124" y="3545726"/>
                </a:lnTo>
                <a:cubicBezTo>
                  <a:pt x="1112738" y="3546322"/>
                  <a:pt x="1115771" y="3547587"/>
                  <a:pt x="1117222" y="3549521"/>
                </a:cubicBezTo>
                <a:cubicBezTo>
                  <a:pt x="1118673" y="3551456"/>
                  <a:pt x="1119398" y="3556367"/>
                  <a:pt x="1119398" y="3564255"/>
                </a:cubicBezTo>
                <a:lnTo>
                  <a:pt x="1119398" y="3605667"/>
                </a:lnTo>
                <a:cubicBezTo>
                  <a:pt x="1119398" y="3617722"/>
                  <a:pt x="1120180" y="3626168"/>
                  <a:pt x="1121742" y="3631005"/>
                </a:cubicBezTo>
                <a:cubicBezTo>
                  <a:pt x="1123305" y="3635842"/>
                  <a:pt x="1126375" y="3640065"/>
                  <a:pt x="1130951" y="3643674"/>
                </a:cubicBezTo>
                <a:cubicBezTo>
                  <a:pt x="1135527" y="3647283"/>
                  <a:pt x="1140755" y="3649087"/>
                  <a:pt x="1146634" y="3649087"/>
                </a:cubicBezTo>
                <a:cubicBezTo>
                  <a:pt x="1152810" y="3649087"/>
                  <a:pt x="1158391" y="3647729"/>
                  <a:pt x="1163377" y="3645013"/>
                </a:cubicBezTo>
                <a:cubicBezTo>
                  <a:pt x="1168363" y="3642297"/>
                  <a:pt x="1173348" y="3637962"/>
                  <a:pt x="1178334" y="3632009"/>
                </a:cubicBezTo>
                <a:lnTo>
                  <a:pt x="1178334" y="3645962"/>
                </a:lnTo>
                <a:lnTo>
                  <a:pt x="1220862" y="3645962"/>
                </a:lnTo>
                <a:lnTo>
                  <a:pt x="1220862" y="3641944"/>
                </a:lnTo>
                <a:cubicBezTo>
                  <a:pt x="1216323" y="3641423"/>
                  <a:pt x="1213309" y="3640176"/>
                  <a:pt x="1211820" y="3638204"/>
                </a:cubicBezTo>
                <a:cubicBezTo>
                  <a:pt x="1210332" y="3636232"/>
                  <a:pt x="1209588" y="3631265"/>
                  <a:pt x="1209588" y="3623303"/>
                </a:cubicBezTo>
                <a:lnTo>
                  <a:pt x="1209588" y="3541596"/>
                </a:lnTo>
                <a:lnTo>
                  <a:pt x="1167060" y="3541596"/>
                </a:lnTo>
                <a:lnTo>
                  <a:pt x="1167060" y="3545726"/>
                </a:lnTo>
                <a:cubicBezTo>
                  <a:pt x="1171674" y="3546322"/>
                  <a:pt x="1174706" y="3547587"/>
                  <a:pt x="1176158" y="3549521"/>
                </a:cubicBezTo>
                <a:cubicBezTo>
                  <a:pt x="1177609" y="3551456"/>
                  <a:pt x="1178334" y="3556367"/>
                  <a:pt x="1178334" y="3564255"/>
                </a:cubicBezTo>
                <a:lnTo>
                  <a:pt x="1178334" y="3620066"/>
                </a:lnTo>
                <a:cubicBezTo>
                  <a:pt x="1174167" y="3625945"/>
                  <a:pt x="1170595" y="3629851"/>
                  <a:pt x="1167619" y="3631786"/>
                </a:cubicBezTo>
                <a:cubicBezTo>
                  <a:pt x="1165461" y="3633200"/>
                  <a:pt x="1163042" y="3633907"/>
                  <a:pt x="1160363" y="3633907"/>
                </a:cubicBezTo>
                <a:cubicBezTo>
                  <a:pt x="1158354" y="3633907"/>
                  <a:pt x="1156587" y="3633349"/>
                  <a:pt x="1155061" y="3632233"/>
                </a:cubicBezTo>
                <a:cubicBezTo>
                  <a:pt x="1153536" y="3631116"/>
                  <a:pt x="1152420" y="3629479"/>
                  <a:pt x="1151713" y="3627321"/>
                </a:cubicBezTo>
                <a:cubicBezTo>
                  <a:pt x="1151006" y="3625163"/>
                  <a:pt x="1150652" y="3620364"/>
                  <a:pt x="1150652" y="3612922"/>
                </a:cubicBezTo>
                <a:lnTo>
                  <a:pt x="1150652" y="3541596"/>
                </a:lnTo>
                <a:close/>
                <a:moveTo>
                  <a:pt x="260400" y="3541596"/>
                </a:moveTo>
                <a:lnTo>
                  <a:pt x="260400" y="3545726"/>
                </a:lnTo>
                <a:cubicBezTo>
                  <a:pt x="265013" y="3546322"/>
                  <a:pt x="268046" y="3547587"/>
                  <a:pt x="269497" y="3549521"/>
                </a:cubicBezTo>
                <a:cubicBezTo>
                  <a:pt x="270948" y="3551456"/>
                  <a:pt x="271673" y="3556367"/>
                  <a:pt x="271673" y="3564255"/>
                </a:cubicBezTo>
                <a:lnTo>
                  <a:pt x="271673" y="3605667"/>
                </a:lnTo>
                <a:cubicBezTo>
                  <a:pt x="271673" y="3617722"/>
                  <a:pt x="272455" y="3626168"/>
                  <a:pt x="274017" y="3631005"/>
                </a:cubicBezTo>
                <a:cubicBezTo>
                  <a:pt x="275580" y="3635842"/>
                  <a:pt x="278650" y="3640065"/>
                  <a:pt x="283226" y="3643674"/>
                </a:cubicBezTo>
                <a:cubicBezTo>
                  <a:pt x="287803" y="3647283"/>
                  <a:pt x="293030" y="3649087"/>
                  <a:pt x="298909" y="3649087"/>
                </a:cubicBezTo>
                <a:cubicBezTo>
                  <a:pt x="305085" y="3649087"/>
                  <a:pt x="310666" y="3647729"/>
                  <a:pt x="315652" y="3645013"/>
                </a:cubicBezTo>
                <a:cubicBezTo>
                  <a:pt x="320638" y="3642297"/>
                  <a:pt x="325624" y="3637962"/>
                  <a:pt x="330609" y="3632009"/>
                </a:cubicBezTo>
                <a:lnTo>
                  <a:pt x="330609" y="3645962"/>
                </a:lnTo>
                <a:lnTo>
                  <a:pt x="373137" y="3645962"/>
                </a:lnTo>
                <a:lnTo>
                  <a:pt x="373137" y="3641944"/>
                </a:lnTo>
                <a:cubicBezTo>
                  <a:pt x="368598" y="3641423"/>
                  <a:pt x="365584" y="3640176"/>
                  <a:pt x="364096" y="3638204"/>
                </a:cubicBezTo>
                <a:cubicBezTo>
                  <a:pt x="362607" y="3636232"/>
                  <a:pt x="361863" y="3631265"/>
                  <a:pt x="361863" y="3623303"/>
                </a:cubicBezTo>
                <a:lnTo>
                  <a:pt x="361863" y="3541596"/>
                </a:lnTo>
                <a:lnTo>
                  <a:pt x="319336" y="3541596"/>
                </a:lnTo>
                <a:lnTo>
                  <a:pt x="319336" y="3545726"/>
                </a:lnTo>
                <a:cubicBezTo>
                  <a:pt x="323949" y="3546322"/>
                  <a:pt x="326982" y="3547587"/>
                  <a:pt x="328433" y="3549521"/>
                </a:cubicBezTo>
                <a:cubicBezTo>
                  <a:pt x="329884" y="3551456"/>
                  <a:pt x="330609" y="3556367"/>
                  <a:pt x="330609" y="3564255"/>
                </a:cubicBezTo>
                <a:lnTo>
                  <a:pt x="330609" y="3620066"/>
                </a:lnTo>
                <a:cubicBezTo>
                  <a:pt x="326442" y="3625945"/>
                  <a:pt x="322870" y="3629851"/>
                  <a:pt x="319894" y="3631786"/>
                </a:cubicBezTo>
                <a:cubicBezTo>
                  <a:pt x="317736" y="3633200"/>
                  <a:pt x="315317" y="3633907"/>
                  <a:pt x="312638" y="3633907"/>
                </a:cubicBezTo>
                <a:cubicBezTo>
                  <a:pt x="310629" y="3633907"/>
                  <a:pt x="308862" y="3633349"/>
                  <a:pt x="307336" y="3632233"/>
                </a:cubicBezTo>
                <a:cubicBezTo>
                  <a:pt x="305811" y="3631116"/>
                  <a:pt x="304695" y="3629479"/>
                  <a:pt x="303988" y="3627321"/>
                </a:cubicBezTo>
                <a:cubicBezTo>
                  <a:pt x="303281" y="3625163"/>
                  <a:pt x="302927" y="3620364"/>
                  <a:pt x="302927" y="3612922"/>
                </a:cubicBezTo>
                <a:lnTo>
                  <a:pt x="302927" y="3541596"/>
                </a:lnTo>
                <a:close/>
                <a:moveTo>
                  <a:pt x="9664139" y="3538583"/>
                </a:moveTo>
                <a:cubicBezTo>
                  <a:pt x="9659005" y="3538583"/>
                  <a:pt x="9654633" y="3540387"/>
                  <a:pt x="9651024" y="3543996"/>
                </a:cubicBezTo>
                <a:cubicBezTo>
                  <a:pt x="9647415" y="3547605"/>
                  <a:pt x="9645610" y="3551977"/>
                  <a:pt x="9645610" y="3557112"/>
                </a:cubicBezTo>
                <a:cubicBezTo>
                  <a:pt x="9645610" y="3562246"/>
                  <a:pt x="9647415" y="3566618"/>
                  <a:pt x="9651024" y="3570227"/>
                </a:cubicBezTo>
                <a:cubicBezTo>
                  <a:pt x="9654633" y="3573836"/>
                  <a:pt x="9659005" y="3575641"/>
                  <a:pt x="9664139" y="3575641"/>
                </a:cubicBezTo>
                <a:cubicBezTo>
                  <a:pt x="9669274" y="3575641"/>
                  <a:pt x="9673646" y="3573836"/>
                  <a:pt x="9677255" y="3570227"/>
                </a:cubicBezTo>
                <a:cubicBezTo>
                  <a:pt x="9680864" y="3566618"/>
                  <a:pt x="9682668" y="3562246"/>
                  <a:pt x="9682668" y="3557112"/>
                </a:cubicBezTo>
                <a:cubicBezTo>
                  <a:pt x="9682668" y="3551977"/>
                  <a:pt x="9680864" y="3547605"/>
                  <a:pt x="9677255" y="3543996"/>
                </a:cubicBezTo>
                <a:cubicBezTo>
                  <a:pt x="9673646" y="3540387"/>
                  <a:pt x="9669274" y="3538583"/>
                  <a:pt x="9664139" y="3538583"/>
                </a:cubicBezTo>
                <a:close/>
                <a:moveTo>
                  <a:pt x="9495629" y="3538471"/>
                </a:moveTo>
                <a:cubicBezTo>
                  <a:pt x="9487443" y="3538471"/>
                  <a:pt x="9479555" y="3539773"/>
                  <a:pt x="9471965" y="3542378"/>
                </a:cubicBezTo>
                <a:cubicBezTo>
                  <a:pt x="9464375" y="3544982"/>
                  <a:pt x="9458459" y="3548721"/>
                  <a:pt x="9454217" y="3553596"/>
                </a:cubicBezTo>
                <a:cubicBezTo>
                  <a:pt x="9449976" y="3558470"/>
                  <a:pt x="9447855" y="3563586"/>
                  <a:pt x="9447855" y="3568943"/>
                </a:cubicBezTo>
                <a:cubicBezTo>
                  <a:pt x="9447855" y="3572739"/>
                  <a:pt x="9449436" y="3576050"/>
                  <a:pt x="9452599" y="3578878"/>
                </a:cubicBezTo>
                <a:cubicBezTo>
                  <a:pt x="9455761" y="3581705"/>
                  <a:pt x="9459687" y="3583119"/>
                  <a:pt x="9464375" y="3583119"/>
                </a:cubicBezTo>
                <a:cubicBezTo>
                  <a:pt x="9468765" y="3583119"/>
                  <a:pt x="9472318" y="3581836"/>
                  <a:pt x="9475034" y="3579268"/>
                </a:cubicBezTo>
                <a:cubicBezTo>
                  <a:pt x="9477751" y="3576701"/>
                  <a:pt x="9479109" y="3573594"/>
                  <a:pt x="9479109" y="3569948"/>
                </a:cubicBezTo>
                <a:cubicBezTo>
                  <a:pt x="9479109" y="3566971"/>
                  <a:pt x="9477695" y="3563883"/>
                  <a:pt x="9474867" y="3560683"/>
                </a:cubicBezTo>
                <a:cubicBezTo>
                  <a:pt x="9472783" y="3558377"/>
                  <a:pt x="9471742" y="3556442"/>
                  <a:pt x="9471742" y="3554879"/>
                </a:cubicBezTo>
                <a:cubicBezTo>
                  <a:pt x="9471742" y="3553093"/>
                  <a:pt x="9472709" y="3551531"/>
                  <a:pt x="9474644" y="3550191"/>
                </a:cubicBezTo>
                <a:cubicBezTo>
                  <a:pt x="9477769" y="3548033"/>
                  <a:pt x="9481750" y="3546954"/>
                  <a:pt x="9486587" y="3546954"/>
                </a:cubicBezTo>
                <a:cubicBezTo>
                  <a:pt x="9489564" y="3546954"/>
                  <a:pt x="9492243" y="3547717"/>
                  <a:pt x="9494624" y="3549242"/>
                </a:cubicBezTo>
                <a:cubicBezTo>
                  <a:pt x="9497005" y="3550768"/>
                  <a:pt x="9498624" y="3552554"/>
                  <a:pt x="9499479" y="3554600"/>
                </a:cubicBezTo>
                <a:cubicBezTo>
                  <a:pt x="9500335" y="3556647"/>
                  <a:pt x="9500763" y="3561614"/>
                  <a:pt x="9500763" y="3569502"/>
                </a:cubicBezTo>
                <a:lnTo>
                  <a:pt x="9500763" y="3579994"/>
                </a:lnTo>
                <a:cubicBezTo>
                  <a:pt x="9477769" y="3590561"/>
                  <a:pt x="9462849" y="3599025"/>
                  <a:pt x="9456003" y="3605388"/>
                </a:cubicBezTo>
                <a:cubicBezTo>
                  <a:pt x="9449157" y="3611750"/>
                  <a:pt x="9445734" y="3618912"/>
                  <a:pt x="9445734" y="3626875"/>
                </a:cubicBezTo>
                <a:cubicBezTo>
                  <a:pt x="9445734" y="3632754"/>
                  <a:pt x="9447706" y="3637646"/>
                  <a:pt x="9451650" y="3641553"/>
                </a:cubicBezTo>
                <a:cubicBezTo>
                  <a:pt x="9455594" y="3645460"/>
                  <a:pt x="9460542" y="3647413"/>
                  <a:pt x="9466495" y="3647413"/>
                </a:cubicBezTo>
                <a:cubicBezTo>
                  <a:pt x="9476616" y="3647413"/>
                  <a:pt x="9488038" y="3641795"/>
                  <a:pt x="9500763" y="3630558"/>
                </a:cubicBezTo>
                <a:cubicBezTo>
                  <a:pt x="9501507" y="3636214"/>
                  <a:pt x="9503554" y="3640437"/>
                  <a:pt x="9506902" y="3643227"/>
                </a:cubicBezTo>
                <a:cubicBezTo>
                  <a:pt x="9510251" y="3646018"/>
                  <a:pt x="9514902" y="3647413"/>
                  <a:pt x="9520855" y="3647413"/>
                </a:cubicBezTo>
                <a:cubicBezTo>
                  <a:pt x="9525915" y="3647413"/>
                  <a:pt x="9530436" y="3646167"/>
                  <a:pt x="9534417" y="3643674"/>
                </a:cubicBezTo>
                <a:cubicBezTo>
                  <a:pt x="9538398" y="3641181"/>
                  <a:pt x="9542249" y="3637181"/>
                  <a:pt x="9545970" y="3631675"/>
                </a:cubicBezTo>
                <a:lnTo>
                  <a:pt x="9542621" y="3628996"/>
                </a:lnTo>
                <a:cubicBezTo>
                  <a:pt x="9540612" y="3631749"/>
                  <a:pt x="9538640" y="3633126"/>
                  <a:pt x="9536705" y="3633126"/>
                </a:cubicBezTo>
                <a:cubicBezTo>
                  <a:pt x="9535738" y="3633126"/>
                  <a:pt x="9534882" y="3632828"/>
                  <a:pt x="9534138" y="3632233"/>
                </a:cubicBezTo>
                <a:cubicBezTo>
                  <a:pt x="9533394" y="3631637"/>
                  <a:pt x="9532836" y="3630726"/>
                  <a:pt x="9532463" y="3629498"/>
                </a:cubicBezTo>
                <a:cubicBezTo>
                  <a:pt x="9532091" y="3628270"/>
                  <a:pt x="9531905" y="3625275"/>
                  <a:pt x="9531905" y="3620512"/>
                </a:cubicBezTo>
                <a:lnTo>
                  <a:pt x="9531905" y="3579994"/>
                </a:lnTo>
                <a:cubicBezTo>
                  <a:pt x="9531905" y="3568757"/>
                  <a:pt x="9531384" y="3561576"/>
                  <a:pt x="9530343" y="3558451"/>
                </a:cubicBezTo>
                <a:cubicBezTo>
                  <a:pt x="9528631" y="3553540"/>
                  <a:pt x="9524892" y="3548982"/>
                  <a:pt x="9519125" y="3544777"/>
                </a:cubicBezTo>
                <a:cubicBezTo>
                  <a:pt x="9513358" y="3540573"/>
                  <a:pt x="9505526" y="3538471"/>
                  <a:pt x="9495629" y="3538471"/>
                </a:cubicBezTo>
                <a:close/>
                <a:moveTo>
                  <a:pt x="9320049" y="3538471"/>
                </a:moveTo>
                <a:cubicBezTo>
                  <a:pt x="9307398" y="3538471"/>
                  <a:pt x="9296366" y="3543624"/>
                  <a:pt x="9286953" y="3553930"/>
                </a:cubicBezTo>
                <a:cubicBezTo>
                  <a:pt x="9277540" y="3564237"/>
                  <a:pt x="9272833" y="3578096"/>
                  <a:pt x="9272833" y="3595509"/>
                </a:cubicBezTo>
                <a:cubicBezTo>
                  <a:pt x="9272833" y="3609722"/>
                  <a:pt x="9276033" y="3621629"/>
                  <a:pt x="9282432" y="3631228"/>
                </a:cubicBezTo>
                <a:cubicBezTo>
                  <a:pt x="9290395" y="3643134"/>
                  <a:pt x="9302115" y="3649087"/>
                  <a:pt x="9317593" y="3649087"/>
                </a:cubicBezTo>
                <a:cubicBezTo>
                  <a:pt x="9326597" y="3649087"/>
                  <a:pt x="9334522" y="3646688"/>
                  <a:pt x="9341368" y="3641888"/>
                </a:cubicBezTo>
                <a:cubicBezTo>
                  <a:pt x="9348214" y="3637088"/>
                  <a:pt x="9354465" y="3628921"/>
                  <a:pt x="9360121" y="3617387"/>
                </a:cubicBezTo>
                <a:lnTo>
                  <a:pt x="9356325" y="3614931"/>
                </a:lnTo>
                <a:cubicBezTo>
                  <a:pt x="9352158" y="3621405"/>
                  <a:pt x="9348251" y="3625889"/>
                  <a:pt x="9344605" y="3628382"/>
                </a:cubicBezTo>
                <a:cubicBezTo>
                  <a:pt x="9340959" y="3630875"/>
                  <a:pt x="9336903" y="3632121"/>
                  <a:pt x="9332438" y="3632121"/>
                </a:cubicBezTo>
                <a:cubicBezTo>
                  <a:pt x="9325220" y="3632121"/>
                  <a:pt x="9319044" y="3629033"/>
                  <a:pt x="9313909" y="3622856"/>
                </a:cubicBezTo>
                <a:cubicBezTo>
                  <a:pt x="9307212" y="3614820"/>
                  <a:pt x="9303529" y="3603881"/>
                  <a:pt x="9302859" y="3590040"/>
                </a:cubicBezTo>
                <a:lnTo>
                  <a:pt x="9360121" y="3590040"/>
                </a:lnTo>
                <a:cubicBezTo>
                  <a:pt x="9359525" y="3572999"/>
                  <a:pt x="9355339" y="3560144"/>
                  <a:pt x="9347563" y="3551475"/>
                </a:cubicBezTo>
                <a:cubicBezTo>
                  <a:pt x="9339787" y="3542806"/>
                  <a:pt x="9330615" y="3538471"/>
                  <a:pt x="9320049" y="3538471"/>
                </a:cubicBezTo>
                <a:close/>
                <a:moveTo>
                  <a:pt x="9019379" y="3538471"/>
                </a:moveTo>
                <a:cubicBezTo>
                  <a:pt x="9011193" y="3538471"/>
                  <a:pt x="9003305" y="3539773"/>
                  <a:pt x="8995715" y="3542378"/>
                </a:cubicBezTo>
                <a:cubicBezTo>
                  <a:pt x="8988125" y="3544982"/>
                  <a:pt x="8982209" y="3548721"/>
                  <a:pt x="8977967" y="3553596"/>
                </a:cubicBezTo>
                <a:cubicBezTo>
                  <a:pt x="8973726" y="3558470"/>
                  <a:pt x="8971605" y="3563586"/>
                  <a:pt x="8971605" y="3568943"/>
                </a:cubicBezTo>
                <a:cubicBezTo>
                  <a:pt x="8971605" y="3572739"/>
                  <a:pt x="8973186" y="3576050"/>
                  <a:pt x="8976349" y="3578878"/>
                </a:cubicBezTo>
                <a:cubicBezTo>
                  <a:pt x="8979511" y="3581705"/>
                  <a:pt x="8983437" y="3583119"/>
                  <a:pt x="8988125" y="3583119"/>
                </a:cubicBezTo>
                <a:cubicBezTo>
                  <a:pt x="8992515" y="3583119"/>
                  <a:pt x="8996068" y="3581836"/>
                  <a:pt x="8998784" y="3579268"/>
                </a:cubicBezTo>
                <a:cubicBezTo>
                  <a:pt x="9001501" y="3576701"/>
                  <a:pt x="9002859" y="3573594"/>
                  <a:pt x="9002859" y="3569948"/>
                </a:cubicBezTo>
                <a:cubicBezTo>
                  <a:pt x="9002859" y="3566971"/>
                  <a:pt x="9001445" y="3563883"/>
                  <a:pt x="8998617" y="3560683"/>
                </a:cubicBezTo>
                <a:cubicBezTo>
                  <a:pt x="8996533" y="3558377"/>
                  <a:pt x="8995492" y="3556442"/>
                  <a:pt x="8995492" y="3554879"/>
                </a:cubicBezTo>
                <a:cubicBezTo>
                  <a:pt x="8995492" y="3553093"/>
                  <a:pt x="8996459" y="3551531"/>
                  <a:pt x="8998394" y="3550191"/>
                </a:cubicBezTo>
                <a:cubicBezTo>
                  <a:pt x="9001519" y="3548033"/>
                  <a:pt x="9005500" y="3546954"/>
                  <a:pt x="9010337" y="3546954"/>
                </a:cubicBezTo>
                <a:cubicBezTo>
                  <a:pt x="9013314" y="3546954"/>
                  <a:pt x="9015993" y="3547717"/>
                  <a:pt x="9018374" y="3549242"/>
                </a:cubicBezTo>
                <a:cubicBezTo>
                  <a:pt x="9020755" y="3550768"/>
                  <a:pt x="9022374" y="3552554"/>
                  <a:pt x="9023229" y="3554600"/>
                </a:cubicBezTo>
                <a:cubicBezTo>
                  <a:pt x="9024085" y="3556647"/>
                  <a:pt x="9024513" y="3561614"/>
                  <a:pt x="9024513" y="3569502"/>
                </a:cubicBezTo>
                <a:lnTo>
                  <a:pt x="9024513" y="3579994"/>
                </a:lnTo>
                <a:cubicBezTo>
                  <a:pt x="9001519" y="3590561"/>
                  <a:pt x="8986599" y="3599025"/>
                  <a:pt x="8979753" y="3605388"/>
                </a:cubicBezTo>
                <a:cubicBezTo>
                  <a:pt x="8972907" y="3611750"/>
                  <a:pt x="8969484" y="3618912"/>
                  <a:pt x="8969484" y="3626875"/>
                </a:cubicBezTo>
                <a:cubicBezTo>
                  <a:pt x="8969484" y="3632754"/>
                  <a:pt x="8971456" y="3637646"/>
                  <a:pt x="8975400" y="3641553"/>
                </a:cubicBezTo>
                <a:cubicBezTo>
                  <a:pt x="8979344" y="3645460"/>
                  <a:pt x="8984292" y="3647413"/>
                  <a:pt x="8990245" y="3647413"/>
                </a:cubicBezTo>
                <a:cubicBezTo>
                  <a:pt x="9000366" y="3647413"/>
                  <a:pt x="9011788" y="3641795"/>
                  <a:pt x="9024513" y="3630558"/>
                </a:cubicBezTo>
                <a:cubicBezTo>
                  <a:pt x="9025257" y="3636214"/>
                  <a:pt x="9027304" y="3640437"/>
                  <a:pt x="9030652" y="3643227"/>
                </a:cubicBezTo>
                <a:cubicBezTo>
                  <a:pt x="9034001" y="3646018"/>
                  <a:pt x="9038652" y="3647413"/>
                  <a:pt x="9044605" y="3647413"/>
                </a:cubicBezTo>
                <a:cubicBezTo>
                  <a:pt x="9049665" y="3647413"/>
                  <a:pt x="9054186" y="3646167"/>
                  <a:pt x="9058167" y="3643674"/>
                </a:cubicBezTo>
                <a:cubicBezTo>
                  <a:pt x="9062148" y="3641181"/>
                  <a:pt x="9065999" y="3637181"/>
                  <a:pt x="9069720" y="3631675"/>
                </a:cubicBezTo>
                <a:lnTo>
                  <a:pt x="9066371" y="3628996"/>
                </a:lnTo>
                <a:cubicBezTo>
                  <a:pt x="9064362" y="3631749"/>
                  <a:pt x="9062390" y="3633126"/>
                  <a:pt x="9060455" y="3633126"/>
                </a:cubicBezTo>
                <a:cubicBezTo>
                  <a:pt x="9059488" y="3633126"/>
                  <a:pt x="9058632" y="3632828"/>
                  <a:pt x="9057888" y="3632233"/>
                </a:cubicBezTo>
                <a:cubicBezTo>
                  <a:pt x="9057144" y="3631637"/>
                  <a:pt x="9056586" y="3630726"/>
                  <a:pt x="9056213" y="3629498"/>
                </a:cubicBezTo>
                <a:cubicBezTo>
                  <a:pt x="9055841" y="3628270"/>
                  <a:pt x="9055655" y="3625275"/>
                  <a:pt x="9055655" y="3620512"/>
                </a:cubicBezTo>
                <a:lnTo>
                  <a:pt x="9055655" y="3579994"/>
                </a:lnTo>
                <a:cubicBezTo>
                  <a:pt x="9055655" y="3568757"/>
                  <a:pt x="9055134" y="3561576"/>
                  <a:pt x="9054093" y="3558451"/>
                </a:cubicBezTo>
                <a:cubicBezTo>
                  <a:pt x="9052381" y="3553540"/>
                  <a:pt x="9048642" y="3548982"/>
                  <a:pt x="9042875" y="3544777"/>
                </a:cubicBezTo>
                <a:cubicBezTo>
                  <a:pt x="9037108" y="3540573"/>
                  <a:pt x="9029276" y="3538471"/>
                  <a:pt x="9019379" y="3538471"/>
                </a:cubicBezTo>
                <a:close/>
                <a:moveTo>
                  <a:pt x="8771729" y="3538471"/>
                </a:moveTo>
                <a:cubicBezTo>
                  <a:pt x="8763543" y="3538471"/>
                  <a:pt x="8755655" y="3539773"/>
                  <a:pt x="8748065" y="3542378"/>
                </a:cubicBezTo>
                <a:cubicBezTo>
                  <a:pt x="8740475" y="3544982"/>
                  <a:pt x="8734559" y="3548721"/>
                  <a:pt x="8730317" y="3553596"/>
                </a:cubicBezTo>
                <a:cubicBezTo>
                  <a:pt x="8726076" y="3558470"/>
                  <a:pt x="8723955" y="3563586"/>
                  <a:pt x="8723955" y="3568943"/>
                </a:cubicBezTo>
                <a:cubicBezTo>
                  <a:pt x="8723955" y="3572739"/>
                  <a:pt x="8725536" y="3576050"/>
                  <a:pt x="8728699" y="3578878"/>
                </a:cubicBezTo>
                <a:cubicBezTo>
                  <a:pt x="8731861" y="3581705"/>
                  <a:pt x="8735787" y="3583119"/>
                  <a:pt x="8740475" y="3583119"/>
                </a:cubicBezTo>
                <a:cubicBezTo>
                  <a:pt x="8744865" y="3583119"/>
                  <a:pt x="8748418" y="3581836"/>
                  <a:pt x="8751134" y="3579268"/>
                </a:cubicBezTo>
                <a:cubicBezTo>
                  <a:pt x="8753851" y="3576701"/>
                  <a:pt x="8755209" y="3573594"/>
                  <a:pt x="8755209" y="3569948"/>
                </a:cubicBezTo>
                <a:cubicBezTo>
                  <a:pt x="8755209" y="3566971"/>
                  <a:pt x="8753795" y="3563883"/>
                  <a:pt x="8750967" y="3560683"/>
                </a:cubicBezTo>
                <a:cubicBezTo>
                  <a:pt x="8748883" y="3558377"/>
                  <a:pt x="8747842" y="3556442"/>
                  <a:pt x="8747842" y="3554879"/>
                </a:cubicBezTo>
                <a:cubicBezTo>
                  <a:pt x="8747842" y="3553093"/>
                  <a:pt x="8748809" y="3551531"/>
                  <a:pt x="8750744" y="3550191"/>
                </a:cubicBezTo>
                <a:cubicBezTo>
                  <a:pt x="8753869" y="3548033"/>
                  <a:pt x="8757850" y="3546954"/>
                  <a:pt x="8762687" y="3546954"/>
                </a:cubicBezTo>
                <a:cubicBezTo>
                  <a:pt x="8765664" y="3546954"/>
                  <a:pt x="8768343" y="3547717"/>
                  <a:pt x="8770724" y="3549242"/>
                </a:cubicBezTo>
                <a:cubicBezTo>
                  <a:pt x="8773105" y="3550768"/>
                  <a:pt x="8774724" y="3552554"/>
                  <a:pt x="8775579" y="3554600"/>
                </a:cubicBezTo>
                <a:cubicBezTo>
                  <a:pt x="8776435" y="3556647"/>
                  <a:pt x="8776863" y="3561614"/>
                  <a:pt x="8776863" y="3569502"/>
                </a:cubicBezTo>
                <a:lnTo>
                  <a:pt x="8776863" y="3579994"/>
                </a:lnTo>
                <a:cubicBezTo>
                  <a:pt x="8753869" y="3590561"/>
                  <a:pt x="8738949" y="3599025"/>
                  <a:pt x="8732103" y="3605388"/>
                </a:cubicBezTo>
                <a:cubicBezTo>
                  <a:pt x="8725257" y="3611750"/>
                  <a:pt x="8721834" y="3618912"/>
                  <a:pt x="8721834" y="3626875"/>
                </a:cubicBezTo>
                <a:cubicBezTo>
                  <a:pt x="8721834" y="3632754"/>
                  <a:pt x="8723806" y="3637646"/>
                  <a:pt x="8727750" y="3641553"/>
                </a:cubicBezTo>
                <a:cubicBezTo>
                  <a:pt x="8731694" y="3645460"/>
                  <a:pt x="8736642" y="3647413"/>
                  <a:pt x="8742595" y="3647413"/>
                </a:cubicBezTo>
                <a:cubicBezTo>
                  <a:pt x="8752716" y="3647413"/>
                  <a:pt x="8764138" y="3641795"/>
                  <a:pt x="8776863" y="3630558"/>
                </a:cubicBezTo>
                <a:cubicBezTo>
                  <a:pt x="8777607" y="3636214"/>
                  <a:pt x="8779654" y="3640437"/>
                  <a:pt x="8783002" y="3643227"/>
                </a:cubicBezTo>
                <a:cubicBezTo>
                  <a:pt x="8786351" y="3646018"/>
                  <a:pt x="8791002" y="3647413"/>
                  <a:pt x="8796955" y="3647413"/>
                </a:cubicBezTo>
                <a:cubicBezTo>
                  <a:pt x="8802015" y="3647413"/>
                  <a:pt x="8806536" y="3646167"/>
                  <a:pt x="8810517" y="3643674"/>
                </a:cubicBezTo>
                <a:cubicBezTo>
                  <a:pt x="8814498" y="3641181"/>
                  <a:pt x="8818349" y="3637181"/>
                  <a:pt x="8822070" y="3631675"/>
                </a:cubicBezTo>
                <a:lnTo>
                  <a:pt x="8818721" y="3628996"/>
                </a:lnTo>
                <a:cubicBezTo>
                  <a:pt x="8816712" y="3631749"/>
                  <a:pt x="8814740" y="3633126"/>
                  <a:pt x="8812805" y="3633126"/>
                </a:cubicBezTo>
                <a:cubicBezTo>
                  <a:pt x="8811838" y="3633126"/>
                  <a:pt x="8810982" y="3632828"/>
                  <a:pt x="8810238" y="3632233"/>
                </a:cubicBezTo>
                <a:cubicBezTo>
                  <a:pt x="8809494" y="3631637"/>
                  <a:pt x="8808936" y="3630726"/>
                  <a:pt x="8808563" y="3629498"/>
                </a:cubicBezTo>
                <a:cubicBezTo>
                  <a:pt x="8808191" y="3628270"/>
                  <a:pt x="8808005" y="3625275"/>
                  <a:pt x="8808005" y="3620512"/>
                </a:cubicBezTo>
                <a:lnTo>
                  <a:pt x="8808005" y="3579994"/>
                </a:lnTo>
                <a:cubicBezTo>
                  <a:pt x="8808005" y="3568757"/>
                  <a:pt x="8807484" y="3561576"/>
                  <a:pt x="8806443" y="3558451"/>
                </a:cubicBezTo>
                <a:cubicBezTo>
                  <a:pt x="8804731" y="3553540"/>
                  <a:pt x="8800992" y="3548982"/>
                  <a:pt x="8795225" y="3544777"/>
                </a:cubicBezTo>
                <a:cubicBezTo>
                  <a:pt x="8789458" y="3540573"/>
                  <a:pt x="8781626" y="3538471"/>
                  <a:pt x="8771729" y="3538471"/>
                </a:cubicBezTo>
                <a:close/>
                <a:moveTo>
                  <a:pt x="8214814" y="3538471"/>
                </a:moveTo>
                <a:cubicBezTo>
                  <a:pt x="8209977" y="3538471"/>
                  <a:pt x="8204955" y="3540238"/>
                  <a:pt x="8199746" y="3543773"/>
                </a:cubicBezTo>
                <a:cubicBezTo>
                  <a:pt x="8194536" y="3547308"/>
                  <a:pt x="8188472" y="3554470"/>
                  <a:pt x="8181551" y="3565260"/>
                </a:cubicBezTo>
                <a:lnTo>
                  <a:pt x="8181551" y="3541596"/>
                </a:lnTo>
                <a:lnTo>
                  <a:pt x="8138912" y="3541596"/>
                </a:lnTo>
                <a:lnTo>
                  <a:pt x="8138912" y="3545726"/>
                </a:lnTo>
                <a:cubicBezTo>
                  <a:pt x="8142483" y="3546098"/>
                  <a:pt x="8144976" y="3546768"/>
                  <a:pt x="8146390" y="3547735"/>
                </a:cubicBezTo>
                <a:cubicBezTo>
                  <a:pt x="8147804" y="3548703"/>
                  <a:pt x="8148883" y="3550228"/>
                  <a:pt x="8149627" y="3552312"/>
                </a:cubicBezTo>
                <a:cubicBezTo>
                  <a:pt x="8150223" y="3553949"/>
                  <a:pt x="8150520" y="3557744"/>
                  <a:pt x="8150520" y="3563697"/>
                </a:cubicBezTo>
                <a:lnTo>
                  <a:pt x="8150520" y="3621405"/>
                </a:lnTo>
                <a:cubicBezTo>
                  <a:pt x="8150520" y="3630484"/>
                  <a:pt x="8149720" y="3636084"/>
                  <a:pt x="8148120" y="3638204"/>
                </a:cubicBezTo>
                <a:cubicBezTo>
                  <a:pt x="8146520" y="3640325"/>
                  <a:pt x="8143451" y="3641572"/>
                  <a:pt x="8138912" y="3641944"/>
                </a:cubicBezTo>
                <a:lnTo>
                  <a:pt x="8138912" y="3645962"/>
                </a:lnTo>
                <a:lnTo>
                  <a:pt x="8195280" y="3645962"/>
                </a:lnTo>
                <a:lnTo>
                  <a:pt x="8195280" y="3641944"/>
                </a:lnTo>
                <a:cubicBezTo>
                  <a:pt x="8191113" y="3641720"/>
                  <a:pt x="8188156" y="3641144"/>
                  <a:pt x="8186406" y="3640214"/>
                </a:cubicBezTo>
                <a:cubicBezTo>
                  <a:pt x="8184658" y="3639283"/>
                  <a:pt x="8183337" y="3637814"/>
                  <a:pt x="8182444" y="3635804"/>
                </a:cubicBezTo>
                <a:cubicBezTo>
                  <a:pt x="8181923" y="3634614"/>
                  <a:pt x="8181662" y="3631898"/>
                  <a:pt x="8181662" y="3627656"/>
                </a:cubicBezTo>
                <a:lnTo>
                  <a:pt x="8181551" y="3621405"/>
                </a:lnTo>
                <a:lnTo>
                  <a:pt x="8181551" y="3597407"/>
                </a:lnTo>
                <a:cubicBezTo>
                  <a:pt x="8181551" y="3588700"/>
                  <a:pt x="8182741" y="3580738"/>
                  <a:pt x="8185123" y="3573520"/>
                </a:cubicBezTo>
                <a:cubicBezTo>
                  <a:pt x="8186685" y="3568832"/>
                  <a:pt x="8188992" y="3565223"/>
                  <a:pt x="8192043" y="3562693"/>
                </a:cubicBezTo>
                <a:cubicBezTo>
                  <a:pt x="8193979" y="3561056"/>
                  <a:pt x="8196024" y="3560237"/>
                  <a:pt x="8198182" y="3560237"/>
                </a:cubicBezTo>
                <a:cubicBezTo>
                  <a:pt x="8199150" y="3560237"/>
                  <a:pt x="8200006" y="3560460"/>
                  <a:pt x="8200750" y="3560907"/>
                </a:cubicBezTo>
                <a:cubicBezTo>
                  <a:pt x="8201271" y="3561204"/>
                  <a:pt x="8202983" y="3562618"/>
                  <a:pt x="8205884" y="3565148"/>
                </a:cubicBezTo>
                <a:cubicBezTo>
                  <a:pt x="8208786" y="3567678"/>
                  <a:pt x="8212209" y="3568943"/>
                  <a:pt x="8216154" y="3568943"/>
                </a:cubicBezTo>
                <a:cubicBezTo>
                  <a:pt x="8219577" y="3568943"/>
                  <a:pt x="8222498" y="3567567"/>
                  <a:pt x="8224916" y="3564813"/>
                </a:cubicBezTo>
                <a:cubicBezTo>
                  <a:pt x="8227334" y="3562060"/>
                  <a:pt x="8228543" y="3558191"/>
                  <a:pt x="8228543" y="3553205"/>
                </a:cubicBezTo>
                <a:cubicBezTo>
                  <a:pt x="8228543" y="3548517"/>
                  <a:pt x="8227297" y="3544889"/>
                  <a:pt x="8224804" y="3542322"/>
                </a:cubicBezTo>
                <a:cubicBezTo>
                  <a:pt x="8222312" y="3539755"/>
                  <a:pt x="8218981" y="3538471"/>
                  <a:pt x="8214814" y="3538471"/>
                </a:cubicBezTo>
                <a:close/>
                <a:moveTo>
                  <a:pt x="8083734" y="3538471"/>
                </a:moveTo>
                <a:cubicBezTo>
                  <a:pt x="8077334" y="3538471"/>
                  <a:pt x="8071418" y="3540220"/>
                  <a:pt x="8065986" y="3543717"/>
                </a:cubicBezTo>
                <a:cubicBezTo>
                  <a:pt x="8062191" y="3546098"/>
                  <a:pt x="8058470" y="3549968"/>
                  <a:pt x="8054824" y="3555326"/>
                </a:cubicBezTo>
                <a:lnTo>
                  <a:pt x="8054824" y="3541596"/>
                </a:lnTo>
                <a:lnTo>
                  <a:pt x="8011068" y="3541596"/>
                </a:lnTo>
                <a:lnTo>
                  <a:pt x="8011068" y="3545726"/>
                </a:lnTo>
                <a:cubicBezTo>
                  <a:pt x="8015980" y="3546024"/>
                  <a:pt x="8019291" y="3547196"/>
                  <a:pt x="8021003" y="3549242"/>
                </a:cubicBezTo>
                <a:cubicBezTo>
                  <a:pt x="8022714" y="3551289"/>
                  <a:pt x="8023570" y="3555995"/>
                  <a:pt x="8023570" y="3563362"/>
                </a:cubicBezTo>
                <a:lnTo>
                  <a:pt x="8023570" y="3673532"/>
                </a:lnTo>
                <a:cubicBezTo>
                  <a:pt x="8023570" y="3680676"/>
                  <a:pt x="8022826" y="3685104"/>
                  <a:pt x="8021337" y="3686815"/>
                </a:cubicBezTo>
                <a:cubicBezTo>
                  <a:pt x="8019105" y="3689271"/>
                  <a:pt x="8015682" y="3690573"/>
                  <a:pt x="8011068" y="3690722"/>
                </a:cubicBezTo>
                <a:lnTo>
                  <a:pt x="8011068" y="3694852"/>
                </a:lnTo>
                <a:lnTo>
                  <a:pt x="8070562" y="3694852"/>
                </a:lnTo>
                <a:lnTo>
                  <a:pt x="8070562" y="3690722"/>
                </a:lnTo>
                <a:cubicBezTo>
                  <a:pt x="8065353" y="3690722"/>
                  <a:pt x="8061856" y="3690276"/>
                  <a:pt x="8060070" y="3689383"/>
                </a:cubicBezTo>
                <a:cubicBezTo>
                  <a:pt x="8058284" y="3688490"/>
                  <a:pt x="8056963" y="3687076"/>
                  <a:pt x="8056107" y="3685141"/>
                </a:cubicBezTo>
                <a:cubicBezTo>
                  <a:pt x="8055252" y="3683206"/>
                  <a:pt x="8054824" y="3679560"/>
                  <a:pt x="8054824" y="3674202"/>
                </a:cubicBezTo>
                <a:lnTo>
                  <a:pt x="8054824" y="3635358"/>
                </a:lnTo>
                <a:cubicBezTo>
                  <a:pt x="8058916" y="3640046"/>
                  <a:pt x="8062823" y="3643358"/>
                  <a:pt x="8066544" y="3645292"/>
                </a:cubicBezTo>
                <a:cubicBezTo>
                  <a:pt x="8071530" y="3647822"/>
                  <a:pt x="8076887" y="3649087"/>
                  <a:pt x="8082617" y="3649087"/>
                </a:cubicBezTo>
                <a:cubicBezTo>
                  <a:pt x="8090505" y="3649087"/>
                  <a:pt x="8097668" y="3646799"/>
                  <a:pt x="8104104" y="3642223"/>
                </a:cubicBezTo>
                <a:cubicBezTo>
                  <a:pt x="8110541" y="3637646"/>
                  <a:pt x="8115453" y="3630986"/>
                  <a:pt x="8118838" y="3622243"/>
                </a:cubicBezTo>
                <a:cubicBezTo>
                  <a:pt x="8122224" y="3613499"/>
                  <a:pt x="8123917" y="3603844"/>
                  <a:pt x="8123917" y="3593277"/>
                </a:cubicBezTo>
                <a:cubicBezTo>
                  <a:pt x="8123917" y="3583454"/>
                  <a:pt x="8122280" y="3574283"/>
                  <a:pt x="8119006" y="3565762"/>
                </a:cubicBezTo>
                <a:cubicBezTo>
                  <a:pt x="8115732" y="3557242"/>
                  <a:pt x="8110951" y="3550563"/>
                  <a:pt x="8104663" y="3545726"/>
                </a:cubicBezTo>
                <a:cubicBezTo>
                  <a:pt x="8098375" y="3540889"/>
                  <a:pt x="8091398" y="3538471"/>
                  <a:pt x="8083734" y="3538471"/>
                </a:cubicBezTo>
                <a:close/>
                <a:moveTo>
                  <a:pt x="6124076" y="3538471"/>
                </a:moveTo>
                <a:cubicBezTo>
                  <a:pt x="6113584" y="3538471"/>
                  <a:pt x="6105566" y="3541727"/>
                  <a:pt x="6100022" y="3548238"/>
                </a:cubicBezTo>
                <a:cubicBezTo>
                  <a:pt x="6094478" y="3554749"/>
                  <a:pt x="6091706" y="3562023"/>
                  <a:pt x="6091706" y="3570060"/>
                </a:cubicBezTo>
                <a:cubicBezTo>
                  <a:pt x="6091706" y="3577427"/>
                  <a:pt x="6094162" y="3584161"/>
                  <a:pt x="6099073" y="3590263"/>
                </a:cubicBezTo>
                <a:cubicBezTo>
                  <a:pt x="6102422" y="3594430"/>
                  <a:pt x="6109789" y="3600458"/>
                  <a:pt x="6121174" y="3608346"/>
                </a:cubicBezTo>
                <a:cubicBezTo>
                  <a:pt x="6128913" y="3613629"/>
                  <a:pt x="6133899" y="3617573"/>
                  <a:pt x="6136132" y="3620178"/>
                </a:cubicBezTo>
                <a:cubicBezTo>
                  <a:pt x="6138364" y="3622782"/>
                  <a:pt x="6139480" y="3625870"/>
                  <a:pt x="6139480" y="3629442"/>
                </a:cubicBezTo>
                <a:cubicBezTo>
                  <a:pt x="6139480" y="3632567"/>
                  <a:pt x="6138345" y="3635228"/>
                  <a:pt x="6136076" y="3637423"/>
                </a:cubicBezTo>
                <a:cubicBezTo>
                  <a:pt x="6133806" y="3639618"/>
                  <a:pt x="6130885" y="3640716"/>
                  <a:pt x="6127313" y="3640716"/>
                </a:cubicBezTo>
                <a:cubicBezTo>
                  <a:pt x="6122104" y="3640716"/>
                  <a:pt x="6116579" y="3638260"/>
                  <a:pt x="6110738" y="3633349"/>
                </a:cubicBezTo>
                <a:cubicBezTo>
                  <a:pt x="6104896" y="3628437"/>
                  <a:pt x="6100301" y="3621071"/>
                  <a:pt x="6096953" y="3611248"/>
                </a:cubicBezTo>
                <a:lnTo>
                  <a:pt x="6093157" y="3611248"/>
                </a:lnTo>
                <a:lnTo>
                  <a:pt x="6094943" y="3648753"/>
                </a:lnTo>
                <a:lnTo>
                  <a:pt x="6098627" y="3648753"/>
                </a:lnTo>
                <a:cubicBezTo>
                  <a:pt x="6100264" y="3645032"/>
                  <a:pt x="6102310" y="3643171"/>
                  <a:pt x="6104766" y="3643171"/>
                </a:cubicBezTo>
                <a:cubicBezTo>
                  <a:pt x="6105585" y="3643171"/>
                  <a:pt x="6107110" y="3643581"/>
                  <a:pt x="6109342" y="3644399"/>
                </a:cubicBezTo>
                <a:cubicBezTo>
                  <a:pt x="6117677" y="3647525"/>
                  <a:pt x="6124337" y="3649087"/>
                  <a:pt x="6129323" y="3649087"/>
                </a:cubicBezTo>
                <a:cubicBezTo>
                  <a:pt x="6135722" y="3649087"/>
                  <a:pt x="6141564" y="3647599"/>
                  <a:pt x="6146847" y="3644623"/>
                </a:cubicBezTo>
                <a:cubicBezTo>
                  <a:pt x="6152131" y="3641646"/>
                  <a:pt x="6156223" y="3637367"/>
                  <a:pt x="6159125" y="3631786"/>
                </a:cubicBezTo>
                <a:cubicBezTo>
                  <a:pt x="6162028" y="3626205"/>
                  <a:pt x="6163479" y="3620512"/>
                  <a:pt x="6163479" y="3614708"/>
                </a:cubicBezTo>
                <a:cubicBezTo>
                  <a:pt x="6163479" y="3608308"/>
                  <a:pt x="6161749" y="3602523"/>
                  <a:pt x="6158288" y="3597351"/>
                </a:cubicBezTo>
                <a:cubicBezTo>
                  <a:pt x="6154828" y="3592179"/>
                  <a:pt x="6147628" y="3585891"/>
                  <a:pt x="6136690" y="3578487"/>
                </a:cubicBezTo>
                <a:cubicBezTo>
                  <a:pt x="6125751" y="3571083"/>
                  <a:pt x="6119091" y="3565855"/>
                  <a:pt x="6116709" y="3562804"/>
                </a:cubicBezTo>
                <a:cubicBezTo>
                  <a:pt x="6115221" y="3560944"/>
                  <a:pt x="6114477" y="3559009"/>
                  <a:pt x="6114477" y="3557000"/>
                </a:cubicBezTo>
                <a:cubicBezTo>
                  <a:pt x="6114477" y="3554321"/>
                  <a:pt x="6115556" y="3551958"/>
                  <a:pt x="6117714" y="3549912"/>
                </a:cubicBezTo>
                <a:cubicBezTo>
                  <a:pt x="6119872" y="3547866"/>
                  <a:pt x="6122477" y="3546842"/>
                  <a:pt x="6125528" y="3546842"/>
                </a:cubicBezTo>
                <a:cubicBezTo>
                  <a:pt x="6130364" y="3546842"/>
                  <a:pt x="6135220" y="3548777"/>
                  <a:pt x="6140094" y="3552647"/>
                </a:cubicBezTo>
                <a:cubicBezTo>
                  <a:pt x="6144968" y="3556516"/>
                  <a:pt x="6149675" y="3563734"/>
                  <a:pt x="6154214" y="3574301"/>
                </a:cubicBezTo>
                <a:lnTo>
                  <a:pt x="6158009" y="3574301"/>
                </a:lnTo>
                <a:lnTo>
                  <a:pt x="6156335" y="3538694"/>
                </a:lnTo>
                <a:lnTo>
                  <a:pt x="6152540" y="3538694"/>
                </a:lnTo>
                <a:cubicBezTo>
                  <a:pt x="6150754" y="3541299"/>
                  <a:pt x="6149452" y="3542880"/>
                  <a:pt x="6148633" y="3543438"/>
                </a:cubicBezTo>
                <a:cubicBezTo>
                  <a:pt x="6147815" y="3543996"/>
                  <a:pt x="6146736" y="3544275"/>
                  <a:pt x="6145396" y="3544275"/>
                </a:cubicBezTo>
                <a:cubicBezTo>
                  <a:pt x="6144131" y="3544275"/>
                  <a:pt x="6142494" y="3543717"/>
                  <a:pt x="6140485" y="3542601"/>
                </a:cubicBezTo>
                <a:cubicBezTo>
                  <a:pt x="6135201" y="3539848"/>
                  <a:pt x="6129732" y="3538471"/>
                  <a:pt x="6124076" y="3538471"/>
                </a:cubicBezTo>
                <a:close/>
                <a:moveTo>
                  <a:pt x="6035859" y="3538471"/>
                </a:moveTo>
                <a:cubicBezTo>
                  <a:pt x="6029459" y="3538471"/>
                  <a:pt x="6023543" y="3540220"/>
                  <a:pt x="6018111" y="3543717"/>
                </a:cubicBezTo>
                <a:cubicBezTo>
                  <a:pt x="6014316" y="3546098"/>
                  <a:pt x="6010595" y="3549968"/>
                  <a:pt x="6006949" y="3555326"/>
                </a:cubicBezTo>
                <a:lnTo>
                  <a:pt x="6006949" y="3541596"/>
                </a:lnTo>
                <a:lnTo>
                  <a:pt x="5963193" y="3541596"/>
                </a:lnTo>
                <a:lnTo>
                  <a:pt x="5963193" y="3545726"/>
                </a:lnTo>
                <a:cubicBezTo>
                  <a:pt x="5968105" y="3546024"/>
                  <a:pt x="5971416" y="3547196"/>
                  <a:pt x="5973128" y="3549242"/>
                </a:cubicBezTo>
                <a:cubicBezTo>
                  <a:pt x="5974839" y="3551289"/>
                  <a:pt x="5975695" y="3555995"/>
                  <a:pt x="5975695" y="3563362"/>
                </a:cubicBezTo>
                <a:lnTo>
                  <a:pt x="5975695" y="3673532"/>
                </a:lnTo>
                <a:cubicBezTo>
                  <a:pt x="5975695" y="3680676"/>
                  <a:pt x="5974951" y="3685104"/>
                  <a:pt x="5973462" y="3686815"/>
                </a:cubicBezTo>
                <a:cubicBezTo>
                  <a:pt x="5971230" y="3689271"/>
                  <a:pt x="5967807" y="3690573"/>
                  <a:pt x="5963193" y="3690722"/>
                </a:cubicBezTo>
                <a:lnTo>
                  <a:pt x="5963193" y="3694852"/>
                </a:lnTo>
                <a:lnTo>
                  <a:pt x="6022687" y="3694852"/>
                </a:lnTo>
                <a:lnTo>
                  <a:pt x="6022687" y="3690722"/>
                </a:lnTo>
                <a:cubicBezTo>
                  <a:pt x="6017478" y="3690722"/>
                  <a:pt x="6013981" y="3690276"/>
                  <a:pt x="6012195" y="3689383"/>
                </a:cubicBezTo>
                <a:cubicBezTo>
                  <a:pt x="6010409" y="3688490"/>
                  <a:pt x="6009088" y="3687076"/>
                  <a:pt x="6008232" y="3685141"/>
                </a:cubicBezTo>
                <a:cubicBezTo>
                  <a:pt x="6007377" y="3683206"/>
                  <a:pt x="6006949" y="3679560"/>
                  <a:pt x="6006949" y="3674202"/>
                </a:cubicBezTo>
                <a:lnTo>
                  <a:pt x="6006949" y="3635358"/>
                </a:lnTo>
                <a:cubicBezTo>
                  <a:pt x="6011041" y="3640046"/>
                  <a:pt x="6014948" y="3643358"/>
                  <a:pt x="6018669" y="3645292"/>
                </a:cubicBezTo>
                <a:cubicBezTo>
                  <a:pt x="6023655" y="3647822"/>
                  <a:pt x="6029012" y="3649087"/>
                  <a:pt x="6034742" y="3649087"/>
                </a:cubicBezTo>
                <a:cubicBezTo>
                  <a:pt x="6042630" y="3649087"/>
                  <a:pt x="6049793" y="3646799"/>
                  <a:pt x="6056229" y="3642223"/>
                </a:cubicBezTo>
                <a:cubicBezTo>
                  <a:pt x="6062666" y="3637646"/>
                  <a:pt x="6067578" y="3630986"/>
                  <a:pt x="6070963" y="3622243"/>
                </a:cubicBezTo>
                <a:cubicBezTo>
                  <a:pt x="6074349" y="3613499"/>
                  <a:pt x="6076042" y="3603844"/>
                  <a:pt x="6076042" y="3593277"/>
                </a:cubicBezTo>
                <a:cubicBezTo>
                  <a:pt x="6076042" y="3583454"/>
                  <a:pt x="6074406" y="3574283"/>
                  <a:pt x="6071131" y="3565762"/>
                </a:cubicBezTo>
                <a:cubicBezTo>
                  <a:pt x="6067857" y="3557242"/>
                  <a:pt x="6063076" y="3550563"/>
                  <a:pt x="6056788" y="3545726"/>
                </a:cubicBezTo>
                <a:cubicBezTo>
                  <a:pt x="6050500" y="3540889"/>
                  <a:pt x="6043523" y="3538471"/>
                  <a:pt x="6035859" y="3538471"/>
                </a:cubicBezTo>
                <a:close/>
                <a:moveTo>
                  <a:pt x="5724026" y="3538471"/>
                </a:moveTo>
                <a:cubicBezTo>
                  <a:pt x="5713534" y="3538471"/>
                  <a:pt x="5705516" y="3541727"/>
                  <a:pt x="5699972" y="3548238"/>
                </a:cubicBezTo>
                <a:cubicBezTo>
                  <a:pt x="5694428" y="3554749"/>
                  <a:pt x="5691656" y="3562023"/>
                  <a:pt x="5691656" y="3570060"/>
                </a:cubicBezTo>
                <a:cubicBezTo>
                  <a:pt x="5691656" y="3577427"/>
                  <a:pt x="5694112" y="3584161"/>
                  <a:pt x="5699023" y="3590263"/>
                </a:cubicBezTo>
                <a:cubicBezTo>
                  <a:pt x="5702372" y="3594430"/>
                  <a:pt x="5709739" y="3600458"/>
                  <a:pt x="5721124" y="3608346"/>
                </a:cubicBezTo>
                <a:cubicBezTo>
                  <a:pt x="5728863" y="3613629"/>
                  <a:pt x="5733849" y="3617573"/>
                  <a:pt x="5736082" y="3620178"/>
                </a:cubicBezTo>
                <a:cubicBezTo>
                  <a:pt x="5738314" y="3622782"/>
                  <a:pt x="5739431" y="3625870"/>
                  <a:pt x="5739431" y="3629442"/>
                </a:cubicBezTo>
                <a:cubicBezTo>
                  <a:pt x="5739431" y="3632567"/>
                  <a:pt x="5738295" y="3635228"/>
                  <a:pt x="5736026" y="3637423"/>
                </a:cubicBezTo>
                <a:cubicBezTo>
                  <a:pt x="5733756" y="3639618"/>
                  <a:pt x="5730835" y="3640716"/>
                  <a:pt x="5727263" y="3640716"/>
                </a:cubicBezTo>
                <a:cubicBezTo>
                  <a:pt x="5722054" y="3640716"/>
                  <a:pt x="5716529" y="3638260"/>
                  <a:pt x="5710688" y="3633349"/>
                </a:cubicBezTo>
                <a:cubicBezTo>
                  <a:pt x="5704847" y="3628437"/>
                  <a:pt x="5700251" y="3621071"/>
                  <a:pt x="5696903" y="3611248"/>
                </a:cubicBezTo>
                <a:lnTo>
                  <a:pt x="5693107" y="3611248"/>
                </a:lnTo>
                <a:lnTo>
                  <a:pt x="5694893" y="3648753"/>
                </a:lnTo>
                <a:lnTo>
                  <a:pt x="5698577" y="3648753"/>
                </a:lnTo>
                <a:cubicBezTo>
                  <a:pt x="5700214" y="3645032"/>
                  <a:pt x="5702260" y="3643171"/>
                  <a:pt x="5704716" y="3643171"/>
                </a:cubicBezTo>
                <a:cubicBezTo>
                  <a:pt x="5705535" y="3643171"/>
                  <a:pt x="5707060" y="3643581"/>
                  <a:pt x="5709292" y="3644399"/>
                </a:cubicBezTo>
                <a:cubicBezTo>
                  <a:pt x="5717627" y="3647525"/>
                  <a:pt x="5724287" y="3649087"/>
                  <a:pt x="5729273" y="3649087"/>
                </a:cubicBezTo>
                <a:cubicBezTo>
                  <a:pt x="5735672" y="3649087"/>
                  <a:pt x="5741514" y="3647599"/>
                  <a:pt x="5746797" y="3644623"/>
                </a:cubicBezTo>
                <a:cubicBezTo>
                  <a:pt x="5752081" y="3641646"/>
                  <a:pt x="5756174" y="3637367"/>
                  <a:pt x="5759075" y="3631786"/>
                </a:cubicBezTo>
                <a:cubicBezTo>
                  <a:pt x="5761978" y="3626205"/>
                  <a:pt x="5763429" y="3620512"/>
                  <a:pt x="5763429" y="3614708"/>
                </a:cubicBezTo>
                <a:cubicBezTo>
                  <a:pt x="5763429" y="3608308"/>
                  <a:pt x="5761699" y="3602523"/>
                  <a:pt x="5758238" y="3597351"/>
                </a:cubicBezTo>
                <a:cubicBezTo>
                  <a:pt x="5754778" y="3592179"/>
                  <a:pt x="5747578" y="3585891"/>
                  <a:pt x="5736640" y="3578487"/>
                </a:cubicBezTo>
                <a:cubicBezTo>
                  <a:pt x="5725701" y="3571083"/>
                  <a:pt x="5719041" y="3565855"/>
                  <a:pt x="5716659" y="3562804"/>
                </a:cubicBezTo>
                <a:cubicBezTo>
                  <a:pt x="5715171" y="3560944"/>
                  <a:pt x="5714428" y="3559009"/>
                  <a:pt x="5714428" y="3557000"/>
                </a:cubicBezTo>
                <a:cubicBezTo>
                  <a:pt x="5714428" y="3554321"/>
                  <a:pt x="5715506" y="3551958"/>
                  <a:pt x="5717664" y="3549912"/>
                </a:cubicBezTo>
                <a:cubicBezTo>
                  <a:pt x="5719822" y="3547866"/>
                  <a:pt x="5722427" y="3546842"/>
                  <a:pt x="5725478" y="3546842"/>
                </a:cubicBezTo>
                <a:cubicBezTo>
                  <a:pt x="5730314" y="3546842"/>
                  <a:pt x="5735170" y="3548777"/>
                  <a:pt x="5740044" y="3552647"/>
                </a:cubicBezTo>
                <a:cubicBezTo>
                  <a:pt x="5744918" y="3556516"/>
                  <a:pt x="5749625" y="3563734"/>
                  <a:pt x="5754164" y="3574301"/>
                </a:cubicBezTo>
                <a:lnTo>
                  <a:pt x="5757959" y="3574301"/>
                </a:lnTo>
                <a:lnTo>
                  <a:pt x="5756285" y="3538694"/>
                </a:lnTo>
                <a:lnTo>
                  <a:pt x="5752490" y="3538694"/>
                </a:lnTo>
                <a:cubicBezTo>
                  <a:pt x="5750704" y="3541299"/>
                  <a:pt x="5749402" y="3542880"/>
                  <a:pt x="5748583" y="3543438"/>
                </a:cubicBezTo>
                <a:cubicBezTo>
                  <a:pt x="5747765" y="3543996"/>
                  <a:pt x="5746686" y="3544275"/>
                  <a:pt x="5745346" y="3544275"/>
                </a:cubicBezTo>
                <a:cubicBezTo>
                  <a:pt x="5744081" y="3544275"/>
                  <a:pt x="5742444" y="3543717"/>
                  <a:pt x="5740435" y="3542601"/>
                </a:cubicBezTo>
                <a:cubicBezTo>
                  <a:pt x="5735151" y="3539848"/>
                  <a:pt x="5729682" y="3538471"/>
                  <a:pt x="5724026" y="3538471"/>
                </a:cubicBezTo>
                <a:close/>
                <a:moveTo>
                  <a:pt x="5640386" y="3538471"/>
                </a:moveTo>
                <a:cubicBezTo>
                  <a:pt x="5634730" y="3538471"/>
                  <a:pt x="5629447" y="3539792"/>
                  <a:pt x="5624535" y="3542433"/>
                </a:cubicBezTo>
                <a:cubicBezTo>
                  <a:pt x="5619624" y="3545075"/>
                  <a:pt x="5614489" y="3549298"/>
                  <a:pt x="5609131" y="3555102"/>
                </a:cubicBezTo>
                <a:lnTo>
                  <a:pt x="5609131" y="3541596"/>
                </a:lnTo>
                <a:lnTo>
                  <a:pt x="5566604" y="3541596"/>
                </a:lnTo>
                <a:lnTo>
                  <a:pt x="5566604" y="3545726"/>
                </a:lnTo>
                <a:cubicBezTo>
                  <a:pt x="5571218" y="3546322"/>
                  <a:pt x="5574250" y="3547587"/>
                  <a:pt x="5575701" y="3549521"/>
                </a:cubicBezTo>
                <a:cubicBezTo>
                  <a:pt x="5577152" y="3551456"/>
                  <a:pt x="5577877" y="3556367"/>
                  <a:pt x="5577877" y="3564255"/>
                </a:cubicBezTo>
                <a:lnTo>
                  <a:pt x="5577877" y="3623191"/>
                </a:lnTo>
                <a:cubicBezTo>
                  <a:pt x="5577877" y="3631228"/>
                  <a:pt x="5577245" y="3636065"/>
                  <a:pt x="5575980" y="3637702"/>
                </a:cubicBezTo>
                <a:cubicBezTo>
                  <a:pt x="5574119" y="3640083"/>
                  <a:pt x="5570994" y="3641497"/>
                  <a:pt x="5566604" y="3641944"/>
                </a:cubicBezTo>
                <a:lnTo>
                  <a:pt x="5566604" y="3645962"/>
                </a:lnTo>
                <a:lnTo>
                  <a:pt x="5619400" y="3645962"/>
                </a:lnTo>
                <a:lnTo>
                  <a:pt x="5619400" y="3641944"/>
                </a:lnTo>
                <a:cubicBezTo>
                  <a:pt x="5615456" y="3641423"/>
                  <a:pt x="5612759" y="3640121"/>
                  <a:pt x="5611308" y="3638037"/>
                </a:cubicBezTo>
                <a:cubicBezTo>
                  <a:pt x="5609857" y="3635953"/>
                  <a:pt x="5609131" y="3631005"/>
                  <a:pt x="5609131" y="3623191"/>
                </a:cubicBezTo>
                <a:lnTo>
                  <a:pt x="5609131" y="3567269"/>
                </a:lnTo>
                <a:cubicBezTo>
                  <a:pt x="5614638" y="3558116"/>
                  <a:pt x="5620591" y="3553540"/>
                  <a:pt x="5626991" y="3553540"/>
                </a:cubicBezTo>
                <a:cubicBezTo>
                  <a:pt x="5628925" y="3553540"/>
                  <a:pt x="5630693" y="3554154"/>
                  <a:pt x="5632293" y="3555381"/>
                </a:cubicBezTo>
                <a:cubicBezTo>
                  <a:pt x="5633892" y="3556609"/>
                  <a:pt x="5635027" y="3558339"/>
                  <a:pt x="5635697" y="3560572"/>
                </a:cubicBezTo>
                <a:cubicBezTo>
                  <a:pt x="5636367" y="3562804"/>
                  <a:pt x="5636702" y="3568199"/>
                  <a:pt x="5636702" y="3576757"/>
                </a:cubicBezTo>
                <a:lnTo>
                  <a:pt x="5636702" y="3623191"/>
                </a:lnTo>
                <a:cubicBezTo>
                  <a:pt x="5636702" y="3630558"/>
                  <a:pt x="5636106" y="3635172"/>
                  <a:pt x="5634916" y="3637032"/>
                </a:cubicBezTo>
                <a:cubicBezTo>
                  <a:pt x="5633204" y="3639786"/>
                  <a:pt x="5630377" y="3641423"/>
                  <a:pt x="5626433" y="3641944"/>
                </a:cubicBezTo>
                <a:lnTo>
                  <a:pt x="5626433" y="3645962"/>
                </a:lnTo>
                <a:lnTo>
                  <a:pt x="5679229" y="3645962"/>
                </a:lnTo>
                <a:lnTo>
                  <a:pt x="5679229" y="3641944"/>
                </a:lnTo>
                <a:cubicBezTo>
                  <a:pt x="5674616" y="3641423"/>
                  <a:pt x="5671583" y="3640176"/>
                  <a:pt x="5670132" y="3638204"/>
                </a:cubicBezTo>
                <a:cubicBezTo>
                  <a:pt x="5668681" y="3636232"/>
                  <a:pt x="5667955" y="3631228"/>
                  <a:pt x="5667955" y="3623191"/>
                </a:cubicBezTo>
                <a:lnTo>
                  <a:pt x="5667955" y="3582561"/>
                </a:lnTo>
                <a:cubicBezTo>
                  <a:pt x="5667955" y="3570506"/>
                  <a:pt x="5667360" y="3562358"/>
                  <a:pt x="5666170" y="3558116"/>
                </a:cubicBezTo>
                <a:cubicBezTo>
                  <a:pt x="5664681" y="3552535"/>
                  <a:pt x="5661705" y="3547866"/>
                  <a:pt x="5657240" y="3544108"/>
                </a:cubicBezTo>
                <a:cubicBezTo>
                  <a:pt x="5652775" y="3540350"/>
                  <a:pt x="5647157" y="3538471"/>
                  <a:pt x="5640386" y="3538471"/>
                </a:cubicBezTo>
                <a:close/>
                <a:moveTo>
                  <a:pt x="5501417" y="3538471"/>
                </a:moveTo>
                <a:cubicBezTo>
                  <a:pt x="5486311" y="3538471"/>
                  <a:pt x="5474423" y="3544033"/>
                  <a:pt x="5465754" y="3555158"/>
                </a:cubicBezTo>
                <a:cubicBezTo>
                  <a:pt x="5457085" y="3566283"/>
                  <a:pt x="5452750" y="3579324"/>
                  <a:pt x="5452750" y="3594281"/>
                </a:cubicBezTo>
                <a:cubicBezTo>
                  <a:pt x="5452750" y="3608792"/>
                  <a:pt x="5456992" y="3621554"/>
                  <a:pt x="5465475" y="3632567"/>
                </a:cubicBezTo>
                <a:cubicBezTo>
                  <a:pt x="5473958" y="3643581"/>
                  <a:pt x="5486050" y="3649087"/>
                  <a:pt x="5501752" y="3649087"/>
                </a:cubicBezTo>
                <a:cubicBezTo>
                  <a:pt x="5517751" y="3649087"/>
                  <a:pt x="5530289" y="3643060"/>
                  <a:pt x="5539368" y="3631005"/>
                </a:cubicBezTo>
                <a:cubicBezTo>
                  <a:pt x="5546884" y="3621033"/>
                  <a:pt x="5550642" y="3608643"/>
                  <a:pt x="5550642" y="3593835"/>
                </a:cubicBezTo>
                <a:cubicBezTo>
                  <a:pt x="5550642" y="3583566"/>
                  <a:pt x="5548614" y="3574115"/>
                  <a:pt x="5544558" y="3565483"/>
                </a:cubicBezTo>
                <a:cubicBezTo>
                  <a:pt x="5540503" y="3556851"/>
                  <a:pt x="5534568" y="3550191"/>
                  <a:pt x="5526755" y="3545503"/>
                </a:cubicBezTo>
                <a:cubicBezTo>
                  <a:pt x="5518941" y="3540815"/>
                  <a:pt x="5510495" y="3538471"/>
                  <a:pt x="5501417" y="3538471"/>
                </a:cubicBezTo>
                <a:close/>
                <a:moveTo>
                  <a:pt x="5247479" y="3538471"/>
                </a:moveTo>
                <a:cubicBezTo>
                  <a:pt x="5239293" y="3538471"/>
                  <a:pt x="5231405" y="3539773"/>
                  <a:pt x="5223815" y="3542378"/>
                </a:cubicBezTo>
                <a:cubicBezTo>
                  <a:pt x="5216225" y="3544982"/>
                  <a:pt x="5210309" y="3548721"/>
                  <a:pt x="5206067" y="3553596"/>
                </a:cubicBezTo>
                <a:cubicBezTo>
                  <a:pt x="5201826" y="3558470"/>
                  <a:pt x="5199705" y="3563586"/>
                  <a:pt x="5199705" y="3568943"/>
                </a:cubicBezTo>
                <a:cubicBezTo>
                  <a:pt x="5199705" y="3572739"/>
                  <a:pt x="5201286" y="3576050"/>
                  <a:pt x="5204449" y="3578878"/>
                </a:cubicBezTo>
                <a:cubicBezTo>
                  <a:pt x="5207611" y="3581705"/>
                  <a:pt x="5211537" y="3583119"/>
                  <a:pt x="5216225" y="3583119"/>
                </a:cubicBezTo>
                <a:cubicBezTo>
                  <a:pt x="5220615" y="3583119"/>
                  <a:pt x="5224169" y="3581836"/>
                  <a:pt x="5226885" y="3579268"/>
                </a:cubicBezTo>
                <a:cubicBezTo>
                  <a:pt x="5229601" y="3576701"/>
                  <a:pt x="5230959" y="3573594"/>
                  <a:pt x="5230959" y="3569948"/>
                </a:cubicBezTo>
                <a:cubicBezTo>
                  <a:pt x="5230959" y="3566971"/>
                  <a:pt x="5229545" y="3563883"/>
                  <a:pt x="5226717" y="3560683"/>
                </a:cubicBezTo>
                <a:cubicBezTo>
                  <a:pt x="5224634" y="3558377"/>
                  <a:pt x="5223592" y="3556442"/>
                  <a:pt x="5223592" y="3554879"/>
                </a:cubicBezTo>
                <a:cubicBezTo>
                  <a:pt x="5223592" y="3553093"/>
                  <a:pt x="5224559" y="3551531"/>
                  <a:pt x="5226494" y="3550191"/>
                </a:cubicBezTo>
                <a:cubicBezTo>
                  <a:pt x="5229619" y="3548033"/>
                  <a:pt x="5233601" y="3546954"/>
                  <a:pt x="5238438" y="3546954"/>
                </a:cubicBezTo>
                <a:cubicBezTo>
                  <a:pt x="5241414" y="3546954"/>
                  <a:pt x="5244093" y="3547717"/>
                  <a:pt x="5246474" y="3549242"/>
                </a:cubicBezTo>
                <a:cubicBezTo>
                  <a:pt x="5248855" y="3550768"/>
                  <a:pt x="5250474" y="3552554"/>
                  <a:pt x="5251330" y="3554600"/>
                </a:cubicBezTo>
                <a:cubicBezTo>
                  <a:pt x="5252185" y="3556647"/>
                  <a:pt x="5252613" y="3561614"/>
                  <a:pt x="5252613" y="3569502"/>
                </a:cubicBezTo>
                <a:lnTo>
                  <a:pt x="5252613" y="3579994"/>
                </a:lnTo>
                <a:cubicBezTo>
                  <a:pt x="5229619" y="3590561"/>
                  <a:pt x="5214700" y="3599025"/>
                  <a:pt x="5207853" y="3605388"/>
                </a:cubicBezTo>
                <a:cubicBezTo>
                  <a:pt x="5201007" y="3611750"/>
                  <a:pt x="5197584" y="3618912"/>
                  <a:pt x="5197584" y="3626875"/>
                </a:cubicBezTo>
                <a:cubicBezTo>
                  <a:pt x="5197584" y="3632754"/>
                  <a:pt x="5199556" y="3637646"/>
                  <a:pt x="5203501" y="3641553"/>
                </a:cubicBezTo>
                <a:cubicBezTo>
                  <a:pt x="5207445" y="3645460"/>
                  <a:pt x="5212393" y="3647413"/>
                  <a:pt x="5218346" y="3647413"/>
                </a:cubicBezTo>
                <a:cubicBezTo>
                  <a:pt x="5228466" y="3647413"/>
                  <a:pt x="5239889" y="3641795"/>
                  <a:pt x="5252613" y="3630558"/>
                </a:cubicBezTo>
                <a:cubicBezTo>
                  <a:pt x="5253357" y="3636214"/>
                  <a:pt x="5255404" y="3640437"/>
                  <a:pt x="5258753" y="3643227"/>
                </a:cubicBezTo>
                <a:cubicBezTo>
                  <a:pt x="5262101" y="3646018"/>
                  <a:pt x="5266752" y="3647413"/>
                  <a:pt x="5272705" y="3647413"/>
                </a:cubicBezTo>
                <a:cubicBezTo>
                  <a:pt x="5277765" y="3647413"/>
                  <a:pt x="5282286" y="3646167"/>
                  <a:pt x="5286267" y="3643674"/>
                </a:cubicBezTo>
                <a:cubicBezTo>
                  <a:pt x="5290248" y="3641181"/>
                  <a:pt x="5294099" y="3637181"/>
                  <a:pt x="5297820" y="3631675"/>
                </a:cubicBezTo>
                <a:lnTo>
                  <a:pt x="5294471" y="3628996"/>
                </a:lnTo>
                <a:cubicBezTo>
                  <a:pt x="5292462" y="3631749"/>
                  <a:pt x="5290490" y="3633126"/>
                  <a:pt x="5288555" y="3633126"/>
                </a:cubicBezTo>
                <a:cubicBezTo>
                  <a:pt x="5287588" y="3633126"/>
                  <a:pt x="5286732" y="3632828"/>
                  <a:pt x="5285988" y="3632233"/>
                </a:cubicBezTo>
                <a:cubicBezTo>
                  <a:pt x="5285244" y="3631637"/>
                  <a:pt x="5284686" y="3630726"/>
                  <a:pt x="5284314" y="3629498"/>
                </a:cubicBezTo>
                <a:cubicBezTo>
                  <a:pt x="5283942" y="3628270"/>
                  <a:pt x="5283756" y="3625275"/>
                  <a:pt x="5283756" y="3620512"/>
                </a:cubicBezTo>
                <a:lnTo>
                  <a:pt x="5283756" y="3579994"/>
                </a:lnTo>
                <a:cubicBezTo>
                  <a:pt x="5283756" y="3568757"/>
                  <a:pt x="5283235" y="3561576"/>
                  <a:pt x="5282193" y="3558451"/>
                </a:cubicBezTo>
                <a:cubicBezTo>
                  <a:pt x="5280481" y="3553540"/>
                  <a:pt x="5276742" y="3548982"/>
                  <a:pt x="5270976" y="3544777"/>
                </a:cubicBezTo>
                <a:cubicBezTo>
                  <a:pt x="5265208" y="3540573"/>
                  <a:pt x="5257376" y="3538471"/>
                  <a:pt x="5247479" y="3538471"/>
                </a:cubicBezTo>
                <a:close/>
                <a:moveTo>
                  <a:pt x="5071899" y="3538471"/>
                </a:moveTo>
                <a:cubicBezTo>
                  <a:pt x="5059248" y="3538471"/>
                  <a:pt x="5048217" y="3543624"/>
                  <a:pt x="5038803" y="3553930"/>
                </a:cubicBezTo>
                <a:cubicBezTo>
                  <a:pt x="5029390" y="3564237"/>
                  <a:pt x="5024684" y="3578096"/>
                  <a:pt x="5024684" y="3595509"/>
                </a:cubicBezTo>
                <a:cubicBezTo>
                  <a:pt x="5024684" y="3609722"/>
                  <a:pt x="5027883" y="3621629"/>
                  <a:pt x="5034282" y="3631228"/>
                </a:cubicBezTo>
                <a:cubicBezTo>
                  <a:pt x="5042245" y="3643134"/>
                  <a:pt x="5053966" y="3649087"/>
                  <a:pt x="5069443" y="3649087"/>
                </a:cubicBezTo>
                <a:cubicBezTo>
                  <a:pt x="5078447" y="3649087"/>
                  <a:pt x="5086373" y="3646688"/>
                  <a:pt x="5093218" y="3641888"/>
                </a:cubicBezTo>
                <a:cubicBezTo>
                  <a:pt x="5100065" y="3637088"/>
                  <a:pt x="5106316" y="3628921"/>
                  <a:pt x="5111971" y="3617387"/>
                </a:cubicBezTo>
                <a:lnTo>
                  <a:pt x="5108176" y="3614931"/>
                </a:lnTo>
                <a:cubicBezTo>
                  <a:pt x="5104008" y="3621405"/>
                  <a:pt x="5100102" y="3625889"/>
                  <a:pt x="5096455" y="3628382"/>
                </a:cubicBezTo>
                <a:cubicBezTo>
                  <a:pt x="5092809" y="3630875"/>
                  <a:pt x="5088754" y="3632121"/>
                  <a:pt x="5084289" y="3632121"/>
                </a:cubicBezTo>
                <a:cubicBezTo>
                  <a:pt x="5077071" y="3632121"/>
                  <a:pt x="5070894" y="3629033"/>
                  <a:pt x="5065760" y="3622856"/>
                </a:cubicBezTo>
                <a:cubicBezTo>
                  <a:pt x="5059062" y="3614820"/>
                  <a:pt x="5055379" y="3603881"/>
                  <a:pt x="5054709" y="3590040"/>
                </a:cubicBezTo>
                <a:lnTo>
                  <a:pt x="5111971" y="3590040"/>
                </a:lnTo>
                <a:cubicBezTo>
                  <a:pt x="5111376" y="3572999"/>
                  <a:pt x="5107190" y="3560144"/>
                  <a:pt x="5099413" y="3551475"/>
                </a:cubicBezTo>
                <a:cubicBezTo>
                  <a:pt x="5091637" y="3542806"/>
                  <a:pt x="5082466" y="3538471"/>
                  <a:pt x="5071899" y="3538471"/>
                </a:cubicBezTo>
                <a:close/>
                <a:moveTo>
                  <a:pt x="4642939" y="3538471"/>
                </a:moveTo>
                <a:cubicBezTo>
                  <a:pt x="4638102" y="3538471"/>
                  <a:pt x="4633079" y="3540238"/>
                  <a:pt x="4627870" y="3543773"/>
                </a:cubicBezTo>
                <a:cubicBezTo>
                  <a:pt x="4622661" y="3547308"/>
                  <a:pt x="4616597" y="3554470"/>
                  <a:pt x="4609676" y="3565260"/>
                </a:cubicBezTo>
                <a:lnTo>
                  <a:pt x="4609676" y="3541596"/>
                </a:lnTo>
                <a:lnTo>
                  <a:pt x="4567037" y="3541596"/>
                </a:lnTo>
                <a:lnTo>
                  <a:pt x="4567037" y="3545726"/>
                </a:lnTo>
                <a:cubicBezTo>
                  <a:pt x="4570609" y="3546098"/>
                  <a:pt x="4573102" y="3546768"/>
                  <a:pt x="4574516" y="3547735"/>
                </a:cubicBezTo>
                <a:cubicBezTo>
                  <a:pt x="4575930" y="3548703"/>
                  <a:pt x="4577008" y="3550228"/>
                  <a:pt x="4577753" y="3552312"/>
                </a:cubicBezTo>
                <a:cubicBezTo>
                  <a:pt x="4578348" y="3553949"/>
                  <a:pt x="4578645" y="3557744"/>
                  <a:pt x="4578645" y="3563697"/>
                </a:cubicBezTo>
                <a:lnTo>
                  <a:pt x="4578645" y="3621405"/>
                </a:lnTo>
                <a:cubicBezTo>
                  <a:pt x="4578645" y="3630484"/>
                  <a:pt x="4577846" y="3636084"/>
                  <a:pt x="4576246" y="3638204"/>
                </a:cubicBezTo>
                <a:cubicBezTo>
                  <a:pt x="4574646" y="3640325"/>
                  <a:pt x="4571576" y="3641572"/>
                  <a:pt x="4567037" y="3641944"/>
                </a:cubicBezTo>
                <a:lnTo>
                  <a:pt x="4567037" y="3645962"/>
                </a:lnTo>
                <a:lnTo>
                  <a:pt x="4623406" y="3645962"/>
                </a:lnTo>
                <a:lnTo>
                  <a:pt x="4623406" y="3641944"/>
                </a:lnTo>
                <a:cubicBezTo>
                  <a:pt x="4619238" y="3641720"/>
                  <a:pt x="4616280" y="3641144"/>
                  <a:pt x="4614532" y="3640214"/>
                </a:cubicBezTo>
                <a:cubicBezTo>
                  <a:pt x="4612783" y="3639283"/>
                  <a:pt x="4611462" y="3637814"/>
                  <a:pt x="4610569" y="3635804"/>
                </a:cubicBezTo>
                <a:cubicBezTo>
                  <a:pt x="4610048" y="3634614"/>
                  <a:pt x="4609788" y="3631898"/>
                  <a:pt x="4609788" y="3627656"/>
                </a:cubicBezTo>
                <a:lnTo>
                  <a:pt x="4609676" y="3621405"/>
                </a:lnTo>
                <a:lnTo>
                  <a:pt x="4609676" y="3597407"/>
                </a:lnTo>
                <a:cubicBezTo>
                  <a:pt x="4609676" y="3588700"/>
                  <a:pt x="4610867" y="3580738"/>
                  <a:pt x="4613248" y="3573520"/>
                </a:cubicBezTo>
                <a:cubicBezTo>
                  <a:pt x="4614811" y="3568832"/>
                  <a:pt x="4617118" y="3565223"/>
                  <a:pt x="4620169" y="3562693"/>
                </a:cubicBezTo>
                <a:cubicBezTo>
                  <a:pt x="4622103" y="3561056"/>
                  <a:pt x="4624150" y="3560237"/>
                  <a:pt x="4626308" y="3560237"/>
                </a:cubicBezTo>
                <a:cubicBezTo>
                  <a:pt x="4627275" y="3560237"/>
                  <a:pt x="4628131" y="3560460"/>
                  <a:pt x="4628875" y="3560907"/>
                </a:cubicBezTo>
                <a:cubicBezTo>
                  <a:pt x="4629396" y="3561204"/>
                  <a:pt x="4631107" y="3562618"/>
                  <a:pt x="4634010" y="3565148"/>
                </a:cubicBezTo>
                <a:cubicBezTo>
                  <a:pt x="4636912" y="3567678"/>
                  <a:pt x="4640335" y="3568943"/>
                  <a:pt x="4644279" y="3568943"/>
                </a:cubicBezTo>
                <a:cubicBezTo>
                  <a:pt x="4647702" y="3568943"/>
                  <a:pt x="4650622" y="3567567"/>
                  <a:pt x="4653041" y="3564813"/>
                </a:cubicBezTo>
                <a:cubicBezTo>
                  <a:pt x="4655459" y="3562060"/>
                  <a:pt x="4656669" y="3558191"/>
                  <a:pt x="4656669" y="3553205"/>
                </a:cubicBezTo>
                <a:cubicBezTo>
                  <a:pt x="4656669" y="3548517"/>
                  <a:pt x="4655422" y="3544889"/>
                  <a:pt x="4652930" y="3542322"/>
                </a:cubicBezTo>
                <a:cubicBezTo>
                  <a:pt x="4650436" y="3539755"/>
                  <a:pt x="4647106" y="3538471"/>
                  <a:pt x="4642939" y="3538471"/>
                </a:cubicBezTo>
                <a:close/>
                <a:moveTo>
                  <a:pt x="4501292" y="3538471"/>
                </a:moveTo>
                <a:cubicBezTo>
                  <a:pt x="4486186" y="3538471"/>
                  <a:pt x="4474298" y="3544033"/>
                  <a:pt x="4465629" y="3555158"/>
                </a:cubicBezTo>
                <a:cubicBezTo>
                  <a:pt x="4456960" y="3566283"/>
                  <a:pt x="4452625" y="3579324"/>
                  <a:pt x="4452625" y="3594281"/>
                </a:cubicBezTo>
                <a:cubicBezTo>
                  <a:pt x="4452625" y="3608792"/>
                  <a:pt x="4456867" y="3621554"/>
                  <a:pt x="4465351" y="3632567"/>
                </a:cubicBezTo>
                <a:cubicBezTo>
                  <a:pt x="4473833" y="3643581"/>
                  <a:pt x="4485926" y="3649087"/>
                  <a:pt x="4501627" y="3649087"/>
                </a:cubicBezTo>
                <a:cubicBezTo>
                  <a:pt x="4517626" y="3649087"/>
                  <a:pt x="4530165" y="3643060"/>
                  <a:pt x="4539244" y="3631005"/>
                </a:cubicBezTo>
                <a:cubicBezTo>
                  <a:pt x="4546759" y="3621033"/>
                  <a:pt x="4550517" y="3608643"/>
                  <a:pt x="4550517" y="3593835"/>
                </a:cubicBezTo>
                <a:cubicBezTo>
                  <a:pt x="4550517" y="3583566"/>
                  <a:pt x="4548490" y="3574115"/>
                  <a:pt x="4544434" y="3565483"/>
                </a:cubicBezTo>
                <a:cubicBezTo>
                  <a:pt x="4540378" y="3556851"/>
                  <a:pt x="4534444" y="3550191"/>
                  <a:pt x="4526630" y="3545503"/>
                </a:cubicBezTo>
                <a:cubicBezTo>
                  <a:pt x="4518817" y="3540815"/>
                  <a:pt x="4510371" y="3538471"/>
                  <a:pt x="4501292" y="3538471"/>
                </a:cubicBezTo>
                <a:close/>
                <a:moveTo>
                  <a:pt x="4157167" y="3538471"/>
                </a:moveTo>
                <a:cubicBezTo>
                  <a:pt x="4152330" y="3538471"/>
                  <a:pt x="4147307" y="3540238"/>
                  <a:pt x="4142098" y="3543773"/>
                </a:cubicBezTo>
                <a:cubicBezTo>
                  <a:pt x="4136889" y="3547308"/>
                  <a:pt x="4130825" y="3554470"/>
                  <a:pt x="4123904" y="3565260"/>
                </a:cubicBezTo>
                <a:lnTo>
                  <a:pt x="4123904" y="3541596"/>
                </a:lnTo>
                <a:lnTo>
                  <a:pt x="4081265" y="3541596"/>
                </a:lnTo>
                <a:lnTo>
                  <a:pt x="4081265" y="3545726"/>
                </a:lnTo>
                <a:cubicBezTo>
                  <a:pt x="4084837" y="3546098"/>
                  <a:pt x="4087330" y="3546768"/>
                  <a:pt x="4088743" y="3547735"/>
                </a:cubicBezTo>
                <a:cubicBezTo>
                  <a:pt x="4090157" y="3548703"/>
                  <a:pt x="4091236" y="3550228"/>
                  <a:pt x="4091980" y="3552312"/>
                </a:cubicBezTo>
                <a:cubicBezTo>
                  <a:pt x="4092576" y="3553949"/>
                  <a:pt x="4092874" y="3557744"/>
                  <a:pt x="4092874" y="3563697"/>
                </a:cubicBezTo>
                <a:lnTo>
                  <a:pt x="4092874" y="3621405"/>
                </a:lnTo>
                <a:cubicBezTo>
                  <a:pt x="4092874" y="3630484"/>
                  <a:pt x="4092073" y="3636084"/>
                  <a:pt x="4090474" y="3638204"/>
                </a:cubicBezTo>
                <a:cubicBezTo>
                  <a:pt x="4088874" y="3640325"/>
                  <a:pt x="4085804" y="3641572"/>
                  <a:pt x="4081265" y="3641944"/>
                </a:cubicBezTo>
                <a:lnTo>
                  <a:pt x="4081265" y="3645962"/>
                </a:lnTo>
                <a:lnTo>
                  <a:pt x="4137633" y="3645962"/>
                </a:lnTo>
                <a:lnTo>
                  <a:pt x="4137633" y="3641944"/>
                </a:lnTo>
                <a:cubicBezTo>
                  <a:pt x="4133466" y="3641720"/>
                  <a:pt x="4130509" y="3641144"/>
                  <a:pt x="4128760" y="3640214"/>
                </a:cubicBezTo>
                <a:cubicBezTo>
                  <a:pt x="4127011" y="3639283"/>
                  <a:pt x="4125690" y="3637814"/>
                  <a:pt x="4124797" y="3635804"/>
                </a:cubicBezTo>
                <a:cubicBezTo>
                  <a:pt x="4124276" y="3634614"/>
                  <a:pt x="4124016" y="3631898"/>
                  <a:pt x="4124016" y="3627656"/>
                </a:cubicBezTo>
                <a:lnTo>
                  <a:pt x="4123904" y="3621405"/>
                </a:lnTo>
                <a:lnTo>
                  <a:pt x="4123904" y="3597407"/>
                </a:lnTo>
                <a:cubicBezTo>
                  <a:pt x="4123904" y="3588700"/>
                  <a:pt x="4125094" y="3580738"/>
                  <a:pt x="4127476" y="3573520"/>
                </a:cubicBezTo>
                <a:cubicBezTo>
                  <a:pt x="4129039" y="3568832"/>
                  <a:pt x="4131346" y="3565223"/>
                  <a:pt x="4134396" y="3562693"/>
                </a:cubicBezTo>
                <a:cubicBezTo>
                  <a:pt x="4136331" y="3561056"/>
                  <a:pt x="4138378" y="3560237"/>
                  <a:pt x="4140536" y="3560237"/>
                </a:cubicBezTo>
                <a:cubicBezTo>
                  <a:pt x="4141503" y="3560237"/>
                  <a:pt x="4142359" y="3560460"/>
                  <a:pt x="4143103" y="3560907"/>
                </a:cubicBezTo>
                <a:cubicBezTo>
                  <a:pt x="4143623" y="3561204"/>
                  <a:pt x="4145336" y="3562618"/>
                  <a:pt x="4148237" y="3565148"/>
                </a:cubicBezTo>
                <a:cubicBezTo>
                  <a:pt x="4151140" y="3567678"/>
                  <a:pt x="4154563" y="3568943"/>
                  <a:pt x="4158507" y="3568943"/>
                </a:cubicBezTo>
                <a:cubicBezTo>
                  <a:pt x="4161930" y="3568943"/>
                  <a:pt x="4164851" y="3567567"/>
                  <a:pt x="4167269" y="3564813"/>
                </a:cubicBezTo>
                <a:cubicBezTo>
                  <a:pt x="4169687" y="3562060"/>
                  <a:pt x="4170897" y="3558191"/>
                  <a:pt x="4170897" y="3553205"/>
                </a:cubicBezTo>
                <a:cubicBezTo>
                  <a:pt x="4170897" y="3548517"/>
                  <a:pt x="4169650" y="3544889"/>
                  <a:pt x="4167157" y="3542322"/>
                </a:cubicBezTo>
                <a:cubicBezTo>
                  <a:pt x="4164664" y="3539755"/>
                  <a:pt x="4161334" y="3538471"/>
                  <a:pt x="4157167" y="3538471"/>
                </a:cubicBezTo>
                <a:close/>
                <a:moveTo>
                  <a:pt x="3891694" y="3538471"/>
                </a:moveTo>
                <a:cubicBezTo>
                  <a:pt x="3876589" y="3538471"/>
                  <a:pt x="3864701" y="3544033"/>
                  <a:pt x="3856032" y="3555158"/>
                </a:cubicBezTo>
                <a:cubicBezTo>
                  <a:pt x="3847363" y="3566283"/>
                  <a:pt x="3843028" y="3579324"/>
                  <a:pt x="3843028" y="3594281"/>
                </a:cubicBezTo>
                <a:cubicBezTo>
                  <a:pt x="3843028" y="3608792"/>
                  <a:pt x="3847270" y="3621554"/>
                  <a:pt x="3855753" y="3632567"/>
                </a:cubicBezTo>
                <a:cubicBezTo>
                  <a:pt x="3864236" y="3643581"/>
                  <a:pt x="3876328" y="3649087"/>
                  <a:pt x="3892030" y="3649087"/>
                </a:cubicBezTo>
                <a:cubicBezTo>
                  <a:pt x="3908029" y="3649087"/>
                  <a:pt x="3920567" y="3643060"/>
                  <a:pt x="3929646" y="3631005"/>
                </a:cubicBezTo>
                <a:cubicBezTo>
                  <a:pt x="3937162" y="3621033"/>
                  <a:pt x="3940920" y="3608643"/>
                  <a:pt x="3940920" y="3593835"/>
                </a:cubicBezTo>
                <a:cubicBezTo>
                  <a:pt x="3940920" y="3583566"/>
                  <a:pt x="3938892" y="3574115"/>
                  <a:pt x="3934836" y="3565483"/>
                </a:cubicBezTo>
                <a:cubicBezTo>
                  <a:pt x="3930781" y="3556851"/>
                  <a:pt x="3924847" y="3550191"/>
                  <a:pt x="3917033" y="3545503"/>
                </a:cubicBezTo>
                <a:cubicBezTo>
                  <a:pt x="3909219" y="3540815"/>
                  <a:pt x="3900773" y="3538471"/>
                  <a:pt x="3891694" y="3538471"/>
                </a:cubicBezTo>
                <a:close/>
                <a:moveTo>
                  <a:pt x="3521225" y="3538471"/>
                </a:moveTo>
                <a:cubicBezTo>
                  <a:pt x="3505151" y="3538471"/>
                  <a:pt x="3492538" y="3544982"/>
                  <a:pt x="3483384" y="3558005"/>
                </a:cubicBezTo>
                <a:cubicBezTo>
                  <a:pt x="3475794" y="3568795"/>
                  <a:pt x="3471999" y="3581296"/>
                  <a:pt x="3471999" y="3595509"/>
                </a:cubicBezTo>
                <a:cubicBezTo>
                  <a:pt x="3471999" y="3610243"/>
                  <a:pt x="3476166" y="3622856"/>
                  <a:pt x="3484501" y="3633349"/>
                </a:cubicBezTo>
                <a:cubicBezTo>
                  <a:pt x="3492836" y="3643841"/>
                  <a:pt x="3503960" y="3649087"/>
                  <a:pt x="3517876" y="3649087"/>
                </a:cubicBezTo>
                <a:cubicBezTo>
                  <a:pt x="3526136" y="3649087"/>
                  <a:pt x="3533930" y="3646836"/>
                  <a:pt x="3541260" y="3642334"/>
                </a:cubicBezTo>
                <a:cubicBezTo>
                  <a:pt x="3548590" y="3637832"/>
                  <a:pt x="3554710" y="3630968"/>
                  <a:pt x="3559622" y="3621740"/>
                </a:cubicBezTo>
                <a:lnTo>
                  <a:pt x="3556161" y="3619061"/>
                </a:lnTo>
                <a:cubicBezTo>
                  <a:pt x="3551697" y="3623824"/>
                  <a:pt x="3547828" y="3627061"/>
                  <a:pt x="3544553" y="3628772"/>
                </a:cubicBezTo>
                <a:cubicBezTo>
                  <a:pt x="3541279" y="3630484"/>
                  <a:pt x="3537819" y="3631340"/>
                  <a:pt x="3534173" y="3631340"/>
                </a:cubicBezTo>
                <a:cubicBezTo>
                  <a:pt x="3528592" y="3631340"/>
                  <a:pt x="3523754" y="3629740"/>
                  <a:pt x="3519662" y="3626540"/>
                </a:cubicBezTo>
                <a:cubicBezTo>
                  <a:pt x="3514230" y="3622150"/>
                  <a:pt x="3509950" y="3615471"/>
                  <a:pt x="3506825" y="3606504"/>
                </a:cubicBezTo>
                <a:cubicBezTo>
                  <a:pt x="3503700" y="3597537"/>
                  <a:pt x="3502137" y="3588142"/>
                  <a:pt x="3502137" y="3578320"/>
                </a:cubicBezTo>
                <a:cubicBezTo>
                  <a:pt x="3502137" y="3566488"/>
                  <a:pt x="3504072" y="3557707"/>
                  <a:pt x="3507942" y="3551977"/>
                </a:cubicBezTo>
                <a:cubicBezTo>
                  <a:pt x="3510471" y="3548182"/>
                  <a:pt x="3513522" y="3546284"/>
                  <a:pt x="3517094" y="3546284"/>
                </a:cubicBezTo>
                <a:cubicBezTo>
                  <a:pt x="3519401" y="3546284"/>
                  <a:pt x="3521410" y="3547215"/>
                  <a:pt x="3523122" y="3549075"/>
                </a:cubicBezTo>
                <a:cubicBezTo>
                  <a:pt x="3524833" y="3550935"/>
                  <a:pt x="3525912" y="3554209"/>
                  <a:pt x="3526359" y="3558898"/>
                </a:cubicBezTo>
                <a:cubicBezTo>
                  <a:pt x="3527029" y="3566339"/>
                  <a:pt x="3528796" y="3571511"/>
                  <a:pt x="3531661" y="3574413"/>
                </a:cubicBezTo>
                <a:cubicBezTo>
                  <a:pt x="3534526" y="3577315"/>
                  <a:pt x="3538153" y="3578766"/>
                  <a:pt x="3542544" y="3578766"/>
                </a:cubicBezTo>
                <a:cubicBezTo>
                  <a:pt x="3546711" y="3578766"/>
                  <a:pt x="3550079" y="3577501"/>
                  <a:pt x="3552646" y="3574971"/>
                </a:cubicBezTo>
                <a:cubicBezTo>
                  <a:pt x="3555213" y="3572441"/>
                  <a:pt x="3556496" y="3569055"/>
                  <a:pt x="3556496" y="3564813"/>
                </a:cubicBezTo>
                <a:cubicBezTo>
                  <a:pt x="3556496" y="3558116"/>
                  <a:pt x="3553315" y="3552051"/>
                  <a:pt x="3546953" y="3546619"/>
                </a:cubicBezTo>
                <a:cubicBezTo>
                  <a:pt x="3540590" y="3541187"/>
                  <a:pt x="3532014" y="3538471"/>
                  <a:pt x="3521225" y="3538471"/>
                </a:cubicBezTo>
                <a:close/>
                <a:moveTo>
                  <a:pt x="3414552" y="3538471"/>
                </a:moveTo>
                <a:cubicBezTo>
                  <a:pt x="3401901" y="3538471"/>
                  <a:pt x="3390869" y="3543624"/>
                  <a:pt x="3381456" y="3553930"/>
                </a:cubicBezTo>
                <a:cubicBezTo>
                  <a:pt x="3372043" y="3564237"/>
                  <a:pt x="3367336" y="3578096"/>
                  <a:pt x="3367336" y="3595509"/>
                </a:cubicBezTo>
                <a:cubicBezTo>
                  <a:pt x="3367336" y="3609722"/>
                  <a:pt x="3370536" y="3621629"/>
                  <a:pt x="3376935" y="3631228"/>
                </a:cubicBezTo>
                <a:cubicBezTo>
                  <a:pt x="3384897" y="3643134"/>
                  <a:pt x="3396618" y="3649087"/>
                  <a:pt x="3412096" y="3649087"/>
                </a:cubicBezTo>
                <a:cubicBezTo>
                  <a:pt x="3421100" y="3649087"/>
                  <a:pt x="3429025" y="3646688"/>
                  <a:pt x="3435871" y="3641888"/>
                </a:cubicBezTo>
                <a:cubicBezTo>
                  <a:pt x="3442717" y="3637088"/>
                  <a:pt x="3448968" y="3628921"/>
                  <a:pt x="3454623" y="3617387"/>
                </a:cubicBezTo>
                <a:lnTo>
                  <a:pt x="3450829" y="3614931"/>
                </a:lnTo>
                <a:cubicBezTo>
                  <a:pt x="3446662" y="3621405"/>
                  <a:pt x="3442754" y="3625889"/>
                  <a:pt x="3439108" y="3628382"/>
                </a:cubicBezTo>
                <a:cubicBezTo>
                  <a:pt x="3435462" y="3630875"/>
                  <a:pt x="3431407" y="3632121"/>
                  <a:pt x="3426941" y="3632121"/>
                </a:cubicBezTo>
                <a:cubicBezTo>
                  <a:pt x="3419723" y="3632121"/>
                  <a:pt x="3413547" y="3629033"/>
                  <a:pt x="3408412" y="3622856"/>
                </a:cubicBezTo>
                <a:cubicBezTo>
                  <a:pt x="3401715" y="3614820"/>
                  <a:pt x="3398032" y="3603881"/>
                  <a:pt x="3397362" y="3590040"/>
                </a:cubicBezTo>
                <a:lnTo>
                  <a:pt x="3454623" y="3590040"/>
                </a:lnTo>
                <a:cubicBezTo>
                  <a:pt x="3454028" y="3572999"/>
                  <a:pt x="3449842" y="3560144"/>
                  <a:pt x="3442066" y="3551475"/>
                </a:cubicBezTo>
                <a:cubicBezTo>
                  <a:pt x="3434290" y="3542806"/>
                  <a:pt x="3425119" y="3538471"/>
                  <a:pt x="3414552" y="3538471"/>
                </a:cubicBezTo>
                <a:close/>
                <a:moveTo>
                  <a:pt x="2952254" y="3538471"/>
                </a:moveTo>
                <a:cubicBezTo>
                  <a:pt x="2941761" y="3538471"/>
                  <a:pt x="2933744" y="3541727"/>
                  <a:pt x="2928200" y="3548238"/>
                </a:cubicBezTo>
                <a:cubicBezTo>
                  <a:pt x="2922656" y="3554749"/>
                  <a:pt x="2919884" y="3562023"/>
                  <a:pt x="2919884" y="3570060"/>
                </a:cubicBezTo>
                <a:cubicBezTo>
                  <a:pt x="2919884" y="3577427"/>
                  <a:pt x="2922339" y="3584161"/>
                  <a:pt x="2927251" y="3590263"/>
                </a:cubicBezTo>
                <a:cubicBezTo>
                  <a:pt x="2930599" y="3594430"/>
                  <a:pt x="2937966" y="3600458"/>
                  <a:pt x="2949351" y="3608346"/>
                </a:cubicBezTo>
                <a:cubicBezTo>
                  <a:pt x="2957091" y="3613629"/>
                  <a:pt x="2962077" y="3617573"/>
                  <a:pt x="2964309" y="3620178"/>
                </a:cubicBezTo>
                <a:cubicBezTo>
                  <a:pt x="2966542" y="3622782"/>
                  <a:pt x="2967658" y="3625870"/>
                  <a:pt x="2967658" y="3629442"/>
                </a:cubicBezTo>
                <a:cubicBezTo>
                  <a:pt x="2967658" y="3632567"/>
                  <a:pt x="2966523" y="3635228"/>
                  <a:pt x="2964253" y="3637423"/>
                </a:cubicBezTo>
                <a:cubicBezTo>
                  <a:pt x="2961983" y="3639618"/>
                  <a:pt x="2959063" y="3640716"/>
                  <a:pt x="2955491" y="3640716"/>
                </a:cubicBezTo>
                <a:cubicBezTo>
                  <a:pt x="2950282" y="3640716"/>
                  <a:pt x="2944757" y="3638260"/>
                  <a:pt x="2938915" y="3633349"/>
                </a:cubicBezTo>
                <a:cubicBezTo>
                  <a:pt x="2933074" y="3628437"/>
                  <a:pt x="2928479" y="3621071"/>
                  <a:pt x="2925130" y="3611248"/>
                </a:cubicBezTo>
                <a:lnTo>
                  <a:pt x="2921335" y="3611248"/>
                </a:lnTo>
                <a:lnTo>
                  <a:pt x="2923121" y="3648753"/>
                </a:lnTo>
                <a:lnTo>
                  <a:pt x="2926804" y="3648753"/>
                </a:lnTo>
                <a:cubicBezTo>
                  <a:pt x="2928441" y="3645032"/>
                  <a:pt x="2930488" y="3643171"/>
                  <a:pt x="2932943" y="3643171"/>
                </a:cubicBezTo>
                <a:cubicBezTo>
                  <a:pt x="2933762" y="3643171"/>
                  <a:pt x="2935287" y="3643581"/>
                  <a:pt x="2937520" y="3644399"/>
                </a:cubicBezTo>
                <a:cubicBezTo>
                  <a:pt x="2945854" y="3647525"/>
                  <a:pt x="2952515" y="3649087"/>
                  <a:pt x="2957500" y="3649087"/>
                </a:cubicBezTo>
                <a:cubicBezTo>
                  <a:pt x="2963900" y="3649087"/>
                  <a:pt x="2969741" y="3647599"/>
                  <a:pt x="2975025" y="3644623"/>
                </a:cubicBezTo>
                <a:cubicBezTo>
                  <a:pt x="2980308" y="3641646"/>
                  <a:pt x="2984401" y="3637367"/>
                  <a:pt x="2987303" y="3631786"/>
                </a:cubicBezTo>
                <a:cubicBezTo>
                  <a:pt x="2990205" y="3626205"/>
                  <a:pt x="2991656" y="3620512"/>
                  <a:pt x="2991656" y="3614708"/>
                </a:cubicBezTo>
                <a:cubicBezTo>
                  <a:pt x="2991656" y="3608308"/>
                  <a:pt x="2989926" y="3602523"/>
                  <a:pt x="2986466" y="3597351"/>
                </a:cubicBezTo>
                <a:cubicBezTo>
                  <a:pt x="2983005" y="3592179"/>
                  <a:pt x="2975806" y="3585891"/>
                  <a:pt x="2964867" y="3578487"/>
                </a:cubicBezTo>
                <a:cubicBezTo>
                  <a:pt x="2953928" y="3571083"/>
                  <a:pt x="2947268" y="3565855"/>
                  <a:pt x="2944887" y="3562804"/>
                </a:cubicBezTo>
                <a:cubicBezTo>
                  <a:pt x="2943399" y="3560944"/>
                  <a:pt x="2942655" y="3559009"/>
                  <a:pt x="2942655" y="3557000"/>
                </a:cubicBezTo>
                <a:cubicBezTo>
                  <a:pt x="2942655" y="3554321"/>
                  <a:pt x="2943734" y="3551958"/>
                  <a:pt x="2945892" y="3549912"/>
                </a:cubicBezTo>
                <a:cubicBezTo>
                  <a:pt x="2948049" y="3547866"/>
                  <a:pt x="2950654" y="3546842"/>
                  <a:pt x="2953705" y="3546842"/>
                </a:cubicBezTo>
                <a:cubicBezTo>
                  <a:pt x="2958542" y="3546842"/>
                  <a:pt x="2963397" y="3548777"/>
                  <a:pt x="2968271" y="3552647"/>
                </a:cubicBezTo>
                <a:cubicBezTo>
                  <a:pt x="2973146" y="3556516"/>
                  <a:pt x="2977852" y="3563734"/>
                  <a:pt x="2982392" y="3574301"/>
                </a:cubicBezTo>
                <a:lnTo>
                  <a:pt x="2986187" y="3574301"/>
                </a:lnTo>
                <a:lnTo>
                  <a:pt x="2984512" y="3538694"/>
                </a:lnTo>
                <a:lnTo>
                  <a:pt x="2980717" y="3538694"/>
                </a:lnTo>
                <a:cubicBezTo>
                  <a:pt x="2978931" y="3541299"/>
                  <a:pt x="2977629" y="3542880"/>
                  <a:pt x="2976810" y="3543438"/>
                </a:cubicBezTo>
                <a:cubicBezTo>
                  <a:pt x="2975992" y="3543996"/>
                  <a:pt x="2974913" y="3544275"/>
                  <a:pt x="2973573" y="3544275"/>
                </a:cubicBezTo>
                <a:cubicBezTo>
                  <a:pt x="2972308" y="3544275"/>
                  <a:pt x="2970672" y="3543717"/>
                  <a:pt x="2968662" y="3542601"/>
                </a:cubicBezTo>
                <a:cubicBezTo>
                  <a:pt x="2963379" y="3539848"/>
                  <a:pt x="2957909" y="3538471"/>
                  <a:pt x="2952254" y="3538471"/>
                </a:cubicBezTo>
                <a:close/>
                <a:moveTo>
                  <a:pt x="2849785" y="3538471"/>
                </a:moveTo>
                <a:cubicBezTo>
                  <a:pt x="2836688" y="3538471"/>
                  <a:pt x="2825973" y="3542210"/>
                  <a:pt x="2817639" y="3549689"/>
                </a:cubicBezTo>
                <a:cubicBezTo>
                  <a:pt x="2809305" y="3557167"/>
                  <a:pt x="2805137" y="3566004"/>
                  <a:pt x="2805137" y="3576199"/>
                </a:cubicBezTo>
                <a:cubicBezTo>
                  <a:pt x="2805137" y="3584012"/>
                  <a:pt x="2807370" y="3590896"/>
                  <a:pt x="2811835" y="3596849"/>
                </a:cubicBezTo>
                <a:cubicBezTo>
                  <a:pt x="2816300" y="3602802"/>
                  <a:pt x="2823517" y="3607602"/>
                  <a:pt x="2833489" y="3611248"/>
                </a:cubicBezTo>
                <a:cubicBezTo>
                  <a:pt x="2824931" y="3614820"/>
                  <a:pt x="2818680" y="3619024"/>
                  <a:pt x="2814737" y="3623861"/>
                </a:cubicBezTo>
                <a:cubicBezTo>
                  <a:pt x="2810793" y="3628698"/>
                  <a:pt x="2808821" y="3633684"/>
                  <a:pt x="2808821" y="3638818"/>
                </a:cubicBezTo>
                <a:cubicBezTo>
                  <a:pt x="2808821" y="3647301"/>
                  <a:pt x="2813658" y="3653924"/>
                  <a:pt x="2823331" y="3658687"/>
                </a:cubicBezTo>
                <a:cubicBezTo>
                  <a:pt x="2816337" y="3660547"/>
                  <a:pt x="2811556" y="3662835"/>
                  <a:pt x="2808988" y="3665552"/>
                </a:cubicBezTo>
                <a:cubicBezTo>
                  <a:pt x="2806421" y="3668268"/>
                  <a:pt x="2805137" y="3671337"/>
                  <a:pt x="2805137" y="3674760"/>
                </a:cubicBezTo>
                <a:cubicBezTo>
                  <a:pt x="2805137" y="3678332"/>
                  <a:pt x="2806811" y="3681737"/>
                  <a:pt x="2810160" y="3684974"/>
                </a:cubicBezTo>
                <a:cubicBezTo>
                  <a:pt x="2813509" y="3688211"/>
                  <a:pt x="2819053" y="3690741"/>
                  <a:pt x="2826792" y="3692564"/>
                </a:cubicBezTo>
                <a:cubicBezTo>
                  <a:pt x="2834531" y="3694387"/>
                  <a:pt x="2843088" y="3695299"/>
                  <a:pt x="2852465" y="3695299"/>
                </a:cubicBezTo>
                <a:cubicBezTo>
                  <a:pt x="2864966" y="3695299"/>
                  <a:pt x="2876017" y="3693475"/>
                  <a:pt x="2885616" y="3689829"/>
                </a:cubicBezTo>
                <a:cubicBezTo>
                  <a:pt x="2891942" y="3687373"/>
                  <a:pt x="2897039" y="3683560"/>
                  <a:pt x="2900908" y="3678388"/>
                </a:cubicBezTo>
                <a:cubicBezTo>
                  <a:pt x="2904777" y="3673216"/>
                  <a:pt x="2906712" y="3667468"/>
                  <a:pt x="2906712" y="3661142"/>
                </a:cubicBezTo>
                <a:cubicBezTo>
                  <a:pt x="2906712" y="3651245"/>
                  <a:pt x="2902508" y="3643916"/>
                  <a:pt x="2894099" y="3639153"/>
                </a:cubicBezTo>
                <a:cubicBezTo>
                  <a:pt x="2888221" y="3635730"/>
                  <a:pt x="2877467" y="3634019"/>
                  <a:pt x="2861841" y="3634019"/>
                </a:cubicBezTo>
                <a:lnTo>
                  <a:pt x="2842531" y="3634242"/>
                </a:lnTo>
                <a:cubicBezTo>
                  <a:pt x="2837916" y="3634242"/>
                  <a:pt x="2834586" y="3633386"/>
                  <a:pt x="2832540" y="3631675"/>
                </a:cubicBezTo>
                <a:cubicBezTo>
                  <a:pt x="2830494" y="3629963"/>
                  <a:pt x="2829470" y="3627768"/>
                  <a:pt x="2829470" y="3625089"/>
                </a:cubicBezTo>
                <a:cubicBezTo>
                  <a:pt x="2829470" y="3622038"/>
                  <a:pt x="2830605" y="3619415"/>
                  <a:pt x="2832875" y="3617220"/>
                </a:cubicBezTo>
                <a:cubicBezTo>
                  <a:pt x="2835145" y="3615024"/>
                  <a:pt x="2837954" y="3613927"/>
                  <a:pt x="2841302" y="3613927"/>
                </a:cubicBezTo>
                <a:cubicBezTo>
                  <a:pt x="2849785" y="3614299"/>
                  <a:pt x="2854251" y="3614485"/>
                  <a:pt x="2854697" y="3614485"/>
                </a:cubicBezTo>
                <a:cubicBezTo>
                  <a:pt x="2860204" y="3614485"/>
                  <a:pt x="2866511" y="3612941"/>
                  <a:pt x="2873617" y="3609853"/>
                </a:cubicBezTo>
                <a:cubicBezTo>
                  <a:pt x="2880723" y="3606764"/>
                  <a:pt x="2886342" y="3602486"/>
                  <a:pt x="2890472" y="3597016"/>
                </a:cubicBezTo>
                <a:cubicBezTo>
                  <a:pt x="2894602" y="3591547"/>
                  <a:pt x="2896667" y="3585091"/>
                  <a:pt x="2896667" y="3577650"/>
                </a:cubicBezTo>
                <a:cubicBezTo>
                  <a:pt x="2896667" y="3573259"/>
                  <a:pt x="2895774" y="3569055"/>
                  <a:pt x="2893987" y="3565037"/>
                </a:cubicBezTo>
                <a:cubicBezTo>
                  <a:pt x="2892574" y="3562060"/>
                  <a:pt x="2890043" y="3558749"/>
                  <a:pt x="2886397" y="3555102"/>
                </a:cubicBezTo>
                <a:lnTo>
                  <a:pt x="2906378" y="3555102"/>
                </a:lnTo>
                <a:lnTo>
                  <a:pt x="2906378" y="3542824"/>
                </a:lnTo>
                <a:lnTo>
                  <a:pt x="2871217" y="3542824"/>
                </a:lnTo>
                <a:cubicBezTo>
                  <a:pt x="2863850" y="3539922"/>
                  <a:pt x="2856706" y="3538471"/>
                  <a:pt x="2849785" y="3538471"/>
                </a:cubicBezTo>
                <a:close/>
                <a:moveTo>
                  <a:pt x="2754313" y="3538471"/>
                </a:moveTo>
                <a:cubicBezTo>
                  <a:pt x="2748657" y="3538471"/>
                  <a:pt x="2743373" y="3539792"/>
                  <a:pt x="2738462" y="3542433"/>
                </a:cubicBezTo>
                <a:cubicBezTo>
                  <a:pt x="2733551" y="3545075"/>
                  <a:pt x="2728417" y="3549298"/>
                  <a:pt x="2723058" y="3555102"/>
                </a:cubicBezTo>
                <a:lnTo>
                  <a:pt x="2723058" y="3541596"/>
                </a:lnTo>
                <a:lnTo>
                  <a:pt x="2680531" y="3541596"/>
                </a:lnTo>
                <a:lnTo>
                  <a:pt x="2680531" y="3545726"/>
                </a:lnTo>
                <a:cubicBezTo>
                  <a:pt x="2685145" y="3546322"/>
                  <a:pt x="2688177" y="3547587"/>
                  <a:pt x="2689628" y="3549521"/>
                </a:cubicBezTo>
                <a:cubicBezTo>
                  <a:pt x="2691079" y="3551456"/>
                  <a:pt x="2691805" y="3556367"/>
                  <a:pt x="2691805" y="3564255"/>
                </a:cubicBezTo>
                <a:lnTo>
                  <a:pt x="2691805" y="3623191"/>
                </a:lnTo>
                <a:cubicBezTo>
                  <a:pt x="2691805" y="3631228"/>
                  <a:pt x="2691172" y="3636065"/>
                  <a:pt x="2689907" y="3637702"/>
                </a:cubicBezTo>
                <a:cubicBezTo>
                  <a:pt x="2688046" y="3640083"/>
                  <a:pt x="2684921" y="3641497"/>
                  <a:pt x="2680531" y="3641944"/>
                </a:cubicBezTo>
                <a:lnTo>
                  <a:pt x="2680531" y="3645962"/>
                </a:lnTo>
                <a:lnTo>
                  <a:pt x="2733328" y="3645962"/>
                </a:lnTo>
                <a:lnTo>
                  <a:pt x="2733328" y="3641944"/>
                </a:lnTo>
                <a:cubicBezTo>
                  <a:pt x="2729383" y="3641423"/>
                  <a:pt x="2726686" y="3640121"/>
                  <a:pt x="2725235" y="3638037"/>
                </a:cubicBezTo>
                <a:cubicBezTo>
                  <a:pt x="2723784" y="3635953"/>
                  <a:pt x="2723058" y="3631005"/>
                  <a:pt x="2723058" y="3623191"/>
                </a:cubicBezTo>
                <a:lnTo>
                  <a:pt x="2723058" y="3567269"/>
                </a:lnTo>
                <a:cubicBezTo>
                  <a:pt x="2728565" y="3558116"/>
                  <a:pt x="2734518" y="3553540"/>
                  <a:pt x="2740918" y="3553540"/>
                </a:cubicBezTo>
                <a:cubicBezTo>
                  <a:pt x="2742853" y="3553540"/>
                  <a:pt x="2744620" y="3554154"/>
                  <a:pt x="2746220" y="3555381"/>
                </a:cubicBezTo>
                <a:cubicBezTo>
                  <a:pt x="2747820" y="3556609"/>
                  <a:pt x="2748954" y="3558339"/>
                  <a:pt x="2749624" y="3560572"/>
                </a:cubicBezTo>
                <a:cubicBezTo>
                  <a:pt x="2750294" y="3562804"/>
                  <a:pt x="2750629" y="3568199"/>
                  <a:pt x="2750629" y="3576757"/>
                </a:cubicBezTo>
                <a:lnTo>
                  <a:pt x="2750629" y="3623191"/>
                </a:lnTo>
                <a:cubicBezTo>
                  <a:pt x="2750629" y="3630558"/>
                  <a:pt x="2750033" y="3635172"/>
                  <a:pt x="2748843" y="3637032"/>
                </a:cubicBezTo>
                <a:cubicBezTo>
                  <a:pt x="2747131" y="3639786"/>
                  <a:pt x="2744304" y="3641423"/>
                  <a:pt x="2740360" y="3641944"/>
                </a:cubicBezTo>
                <a:lnTo>
                  <a:pt x="2740360" y="3645962"/>
                </a:lnTo>
                <a:lnTo>
                  <a:pt x="2793157" y="3645962"/>
                </a:lnTo>
                <a:lnTo>
                  <a:pt x="2793157" y="3641944"/>
                </a:lnTo>
                <a:cubicBezTo>
                  <a:pt x="2788543" y="3641423"/>
                  <a:pt x="2785510" y="3640176"/>
                  <a:pt x="2784059" y="3638204"/>
                </a:cubicBezTo>
                <a:cubicBezTo>
                  <a:pt x="2782608" y="3636232"/>
                  <a:pt x="2781883" y="3631228"/>
                  <a:pt x="2781883" y="3623191"/>
                </a:cubicBezTo>
                <a:lnTo>
                  <a:pt x="2781883" y="3582561"/>
                </a:lnTo>
                <a:cubicBezTo>
                  <a:pt x="2781883" y="3570506"/>
                  <a:pt x="2781288" y="3562358"/>
                  <a:pt x="2780097" y="3558116"/>
                </a:cubicBezTo>
                <a:cubicBezTo>
                  <a:pt x="2778609" y="3552535"/>
                  <a:pt x="2775632" y="3547866"/>
                  <a:pt x="2771167" y="3544108"/>
                </a:cubicBezTo>
                <a:cubicBezTo>
                  <a:pt x="2766702" y="3540350"/>
                  <a:pt x="2761084" y="3538471"/>
                  <a:pt x="2754313" y="3538471"/>
                </a:cubicBezTo>
                <a:close/>
                <a:moveTo>
                  <a:pt x="1266329" y="3538471"/>
                </a:moveTo>
                <a:cubicBezTo>
                  <a:pt x="1255836" y="3538471"/>
                  <a:pt x="1247818" y="3541727"/>
                  <a:pt x="1242274" y="3548238"/>
                </a:cubicBezTo>
                <a:cubicBezTo>
                  <a:pt x="1236731" y="3554749"/>
                  <a:pt x="1233959" y="3562023"/>
                  <a:pt x="1233959" y="3570060"/>
                </a:cubicBezTo>
                <a:cubicBezTo>
                  <a:pt x="1233959" y="3577427"/>
                  <a:pt x="1236414" y="3584161"/>
                  <a:pt x="1241326" y="3590263"/>
                </a:cubicBezTo>
                <a:cubicBezTo>
                  <a:pt x="1244674" y="3594430"/>
                  <a:pt x="1252041" y="3600458"/>
                  <a:pt x="1263427" y="3608346"/>
                </a:cubicBezTo>
                <a:cubicBezTo>
                  <a:pt x="1271166" y="3613629"/>
                  <a:pt x="1276152" y="3617573"/>
                  <a:pt x="1278384" y="3620178"/>
                </a:cubicBezTo>
                <a:cubicBezTo>
                  <a:pt x="1280616" y="3622782"/>
                  <a:pt x="1281733" y="3625870"/>
                  <a:pt x="1281733" y="3629442"/>
                </a:cubicBezTo>
                <a:cubicBezTo>
                  <a:pt x="1281733" y="3632567"/>
                  <a:pt x="1280598" y="3635228"/>
                  <a:pt x="1278328" y="3637423"/>
                </a:cubicBezTo>
                <a:cubicBezTo>
                  <a:pt x="1276058" y="3639618"/>
                  <a:pt x="1273138" y="3640716"/>
                  <a:pt x="1269566" y="3640716"/>
                </a:cubicBezTo>
                <a:cubicBezTo>
                  <a:pt x="1264357" y="3640716"/>
                  <a:pt x="1258832" y="3638260"/>
                  <a:pt x="1252990" y="3633349"/>
                </a:cubicBezTo>
                <a:cubicBezTo>
                  <a:pt x="1247149" y="3628437"/>
                  <a:pt x="1242554" y="3621071"/>
                  <a:pt x="1239205" y="3611248"/>
                </a:cubicBezTo>
                <a:lnTo>
                  <a:pt x="1235410" y="3611248"/>
                </a:lnTo>
                <a:lnTo>
                  <a:pt x="1237196" y="3648753"/>
                </a:lnTo>
                <a:lnTo>
                  <a:pt x="1240879" y="3648753"/>
                </a:lnTo>
                <a:cubicBezTo>
                  <a:pt x="1242516" y="3645032"/>
                  <a:pt x="1244563" y="3643171"/>
                  <a:pt x="1247018" y="3643171"/>
                </a:cubicBezTo>
                <a:cubicBezTo>
                  <a:pt x="1247837" y="3643171"/>
                  <a:pt x="1249362" y="3643581"/>
                  <a:pt x="1251595" y="3644399"/>
                </a:cubicBezTo>
                <a:cubicBezTo>
                  <a:pt x="1259929" y="3647525"/>
                  <a:pt x="1266589" y="3649087"/>
                  <a:pt x="1271575" y="3649087"/>
                </a:cubicBezTo>
                <a:cubicBezTo>
                  <a:pt x="1277975" y="3649087"/>
                  <a:pt x="1283816" y="3647599"/>
                  <a:pt x="1289099" y="3644623"/>
                </a:cubicBezTo>
                <a:cubicBezTo>
                  <a:pt x="1294383" y="3641646"/>
                  <a:pt x="1298476" y="3637367"/>
                  <a:pt x="1301378" y="3631786"/>
                </a:cubicBezTo>
                <a:cubicBezTo>
                  <a:pt x="1304280" y="3626205"/>
                  <a:pt x="1305731" y="3620512"/>
                  <a:pt x="1305731" y="3614708"/>
                </a:cubicBezTo>
                <a:cubicBezTo>
                  <a:pt x="1305731" y="3608308"/>
                  <a:pt x="1304001" y="3602523"/>
                  <a:pt x="1300541" y="3597351"/>
                </a:cubicBezTo>
                <a:cubicBezTo>
                  <a:pt x="1297080" y="3592179"/>
                  <a:pt x="1289881" y="3585891"/>
                  <a:pt x="1278942" y="3578487"/>
                </a:cubicBezTo>
                <a:cubicBezTo>
                  <a:pt x="1268003" y="3571083"/>
                  <a:pt x="1261343" y="3565855"/>
                  <a:pt x="1258962" y="3562804"/>
                </a:cubicBezTo>
                <a:cubicBezTo>
                  <a:pt x="1257474" y="3560944"/>
                  <a:pt x="1256729" y="3559009"/>
                  <a:pt x="1256729" y="3557000"/>
                </a:cubicBezTo>
                <a:cubicBezTo>
                  <a:pt x="1256729" y="3554321"/>
                  <a:pt x="1257809" y="3551958"/>
                  <a:pt x="1259966" y="3549912"/>
                </a:cubicBezTo>
                <a:cubicBezTo>
                  <a:pt x="1262124" y="3547866"/>
                  <a:pt x="1264729" y="3546842"/>
                  <a:pt x="1267780" y="3546842"/>
                </a:cubicBezTo>
                <a:cubicBezTo>
                  <a:pt x="1272617" y="3546842"/>
                  <a:pt x="1277472" y="3548777"/>
                  <a:pt x="1282346" y="3552647"/>
                </a:cubicBezTo>
                <a:cubicBezTo>
                  <a:pt x="1287221" y="3556516"/>
                  <a:pt x="1291927" y="3563734"/>
                  <a:pt x="1296466" y="3574301"/>
                </a:cubicBezTo>
                <a:lnTo>
                  <a:pt x="1300261" y="3574301"/>
                </a:lnTo>
                <a:lnTo>
                  <a:pt x="1298587" y="3538694"/>
                </a:lnTo>
                <a:lnTo>
                  <a:pt x="1294792" y="3538694"/>
                </a:lnTo>
                <a:cubicBezTo>
                  <a:pt x="1293006" y="3541299"/>
                  <a:pt x="1291704" y="3542880"/>
                  <a:pt x="1290886" y="3543438"/>
                </a:cubicBezTo>
                <a:cubicBezTo>
                  <a:pt x="1290067" y="3543996"/>
                  <a:pt x="1288988" y="3544275"/>
                  <a:pt x="1287648" y="3544275"/>
                </a:cubicBezTo>
                <a:cubicBezTo>
                  <a:pt x="1286383" y="3544275"/>
                  <a:pt x="1284746" y="3543717"/>
                  <a:pt x="1282737" y="3542601"/>
                </a:cubicBezTo>
                <a:cubicBezTo>
                  <a:pt x="1277454" y="3539848"/>
                  <a:pt x="1271984" y="3538471"/>
                  <a:pt x="1266329" y="3538471"/>
                </a:cubicBezTo>
                <a:close/>
                <a:moveTo>
                  <a:pt x="1043719" y="3538471"/>
                </a:moveTo>
                <a:cubicBezTo>
                  <a:pt x="1028613" y="3538471"/>
                  <a:pt x="1016725" y="3544033"/>
                  <a:pt x="1008056" y="3555158"/>
                </a:cubicBezTo>
                <a:cubicBezTo>
                  <a:pt x="999387" y="3566283"/>
                  <a:pt x="995052" y="3579324"/>
                  <a:pt x="995052" y="3594281"/>
                </a:cubicBezTo>
                <a:cubicBezTo>
                  <a:pt x="995052" y="3608792"/>
                  <a:pt x="999294" y="3621554"/>
                  <a:pt x="1007777" y="3632567"/>
                </a:cubicBezTo>
                <a:cubicBezTo>
                  <a:pt x="1016260" y="3643581"/>
                  <a:pt x="1028353" y="3649087"/>
                  <a:pt x="1044054" y="3649087"/>
                </a:cubicBezTo>
                <a:cubicBezTo>
                  <a:pt x="1060053" y="3649087"/>
                  <a:pt x="1072592" y="3643060"/>
                  <a:pt x="1081670" y="3631005"/>
                </a:cubicBezTo>
                <a:cubicBezTo>
                  <a:pt x="1089186" y="3621033"/>
                  <a:pt x="1092944" y="3608643"/>
                  <a:pt x="1092944" y="3593835"/>
                </a:cubicBezTo>
                <a:cubicBezTo>
                  <a:pt x="1092944" y="3583566"/>
                  <a:pt x="1090916" y="3574115"/>
                  <a:pt x="1086861" y="3565483"/>
                </a:cubicBezTo>
                <a:cubicBezTo>
                  <a:pt x="1082805" y="3556851"/>
                  <a:pt x="1076871" y="3550191"/>
                  <a:pt x="1069057" y="3545503"/>
                </a:cubicBezTo>
                <a:cubicBezTo>
                  <a:pt x="1061244" y="3540815"/>
                  <a:pt x="1052798" y="3538471"/>
                  <a:pt x="1043719" y="3538471"/>
                </a:cubicBezTo>
                <a:close/>
                <a:moveTo>
                  <a:pt x="888752" y="3538471"/>
                </a:moveTo>
                <a:cubicBezTo>
                  <a:pt x="882948" y="3538471"/>
                  <a:pt x="877608" y="3539717"/>
                  <a:pt x="872734" y="3542210"/>
                </a:cubicBezTo>
                <a:cubicBezTo>
                  <a:pt x="867860" y="3544703"/>
                  <a:pt x="862558" y="3549075"/>
                  <a:pt x="856828" y="3555326"/>
                </a:cubicBezTo>
                <a:lnTo>
                  <a:pt x="856828" y="3541596"/>
                </a:lnTo>
                <a:lnTo>
                  <a:pt x="814301" y="3541596"/>
                </a:lnTo>
                <a:lnTo>
                  <a:pt x="814301" y="3545726"/>
                </a:lnTo>
                <a:cubicBezTo>
                  <a:pt x="818914" y="3546322"/>
                  <a:pt x="821947" y="3547587"/>
                  <a:pt x="823398" y="3549521"/>
                </a:cubicBezTo>
                <a:cubicBezTo>
                  <a:pt x="824849" y="3551456"/>
                  <a:pt x="825574" y="3556367"/>
                  <a:pt x="825574" y="3564255"/>
                </a:cubicBezTo>
                <a:lnTo>
                  <a:pt x="825574" y="3623191"/>
                </a:lnTo>
                <a:cubicBezTo>
                  <a:pt x="825574" y="3631228"/>
                  <a:pt x="824942" y="3636065"/>
                  <a:pt x="823677" y="3637702"/>
                </a:cubicBezTo>
                <a:cubicBezTo>
                  <a:pt x="821816" y="3640083"/>
                  <a:pt x="818691" y="3641497"/>
                  <a:pt x="814301" y="3641944"/>
                </a:cubicBezTo>
                <a:lnTo>
                  <a:pt x="814301" y="3645962"/>
                </a:lnTo>
                <a:lnTo>
                  <a:pt x="868102" y="3645962"/>
                </a:lnTo>
                <a:lnTo>
                  <a:pt x="868102" y="3641944"/>
                </a:lnTo>
                <a:cubicBezTo>
                  <a:pt x="863488" y="3641497"/>
                  <a:pt x="860456" y="3640102"/>
                  <a:pt x="859005" y="3637758"/>
                </a:cubicBezTo>
                <a:cubicBezTo>
                  <a:pt x="857554" y="3635414"/>
                  <a:pt x="856828" y="3630558"/>
                  <a:pt x="856828" y="3623191"/>
                </a:cubicBezTo>
                <a:lnTo>
                  <a:pt x="856828" y="3567158"/>
                </a:lnTo>
                <a:cubicBezTo>
                  <a:pt x="860772" y="3561576"/>
                  <a:pt x="864493" y="3557633"/>
                  <a:pt x="867990" y="3555326"/>
                </a:cubicBezTo>
                <a:cubicBezTo>
                  <a:pt x="870446" y="3553763"/>
                  <a:pt x="873162" y="3552982"/>
                  <a:pt x="876139" y="3552982"/>
                </a:cubicBezTo>
                <a:cubicBezTo>
                  <a:pt x="878148" y="3552982"/>
                  <a:pt x="880027" y="3553651"/>
                  <a:pt x="881776" y="3554991"/>
                </a:cubicBezTo>
                <a:cubicBezTo>
                  <a:pt x="883524" y="3556330"/>
                  <a:pt x="884771" y="3558191"/>
                  <a:pt x="885515" y="3560572"/>
                </a:cubicBezTo>
                <a:cubicBezTo>
                  <a:pt x="886259" y="3562953"/>
                  <a:pt x="886631" y="3568869"/>
                  <a:pt x="886631" y="3578320"/>
                </a:cubicBezTo>
                <a:lnTo>
                  <a:pt x="886631" y="3623191"/>
                </a:lnTo>
                <a:cubicBezTo>
                  <a:pt x="886631" y="3629293"/>
                  <a:pt x="886352" y="3633256"/>
                  <a:pt x="885794" y="3635079"/>
                </a:cubicBezTo>
                <a:cubicBezTo>
                  <a:pt x="885236" y="3636902"/>
                  <a:pt x="884120" y="3638465"/>
                  <a:pt x="882445" y="3639767"/>
                </a:cubicBezTo>
                <a:cubicBezTo>
                  <a:pt x="880771" y="3641069"/>
                  <a:pt x="878483" y="3641795"/>
                  <a:pt x="875581" y="3641944"/>
                </a:cubicBezTo>
                <a:lnTo>
                  <a:pt x="875581" y="3645962"/>
                </a:lnTo>
                <a:lnTo>
                  <a:pt x="929605" y="3645962"/>
                </a:lnTo>
                <a:lnTo>
                  <a:pt x="929605" y="3641944"/>
                </a:lnTo>
                <a:cubicBezTo>
                  <a:pt x="924768" y="3641646"/>
                  <a:pt x="921494" y="3640121"/>
                  <a:pt x="919783" y="3637367"/>
                </a:cubicBezTo>
                <a:cubicBezTo>
                  <a:pt x="918517" y="3635432"/>
                  <a:pt x="917885" y="3630707"/>
                  <a:pt x="917885" y="3623191"/>
                </a:cubicBezTo>
                <a:lnTo>
                  <a:pt x="917885" y="3567158"/>
                </a:lnTo>
                <a:cubicBezTo>
                  <a:pt x="921234" y="3562469"/>
                  <a:pt x="924545" y="3558953"/>
                  <a:pt x="927819" y="3556609"/>
                </a:cubicBezTo>
                <a:cubicBezTo>
                  <a:pt x="931094" y="3554265"/>
                  <a:pt x="934330" y="3553093"/>
                  <a:pt x="937530" y="3553093"/>
                </a:cubicBezTo>
                <a:cubicBezTo>
                  <a:pt x="939688" y="3553093"/>
                  <a:pt x="941567" y="3553707"/>
                  <a:pt x="943167" y="3554935"/>
                </a:cubicBezTo>
                <a:cubicBezTo>
                  <a:pt x="944767" y="3556163"/>
                  <a:pt x="945939" y="3558042"/>
                  <a:pt x="946683" y="3560572"/>
                </a:cubicBezTo>
                <a:cubicBezTo>
                  <a:pt x="947427" y="3563102"/>
                  <a:pt x="947799" y="3569018"/>
                  <a:pt x="947799" y="3578320"/>
                </a:cubicBezTo>
                <a:lnTo>
                  <a:pt x="947799" y="3623191"/>
                </a:lnTo>
                <a:cubicBezTo>
                  <a:pt x="947799" y="3630409"/>
                  <a:pt x="947130" y="3635023"/>
                  <a:pt x="945790" y="3637032"/>
                </a:cubicBezTo>
                <a:cubicBezTo>
                  <a:pt x="943781" y="3639934"/>
                  <a:pt x="940656" y="3641572"/>
                  <a:pt x="936414" y="3641944"/>
                </a:cubicBezTo>
                <a:lnTo>
                  <a:pt x="936414" y="3645962"/>
                </a:lnTo>
                <a:lnTo>
                  <a:pt x="990327" y="3645962"/>
                </a:lnTo>
                <a:lnTo>
                  <a:pt x="990327" y="3641944"/>
                </a:lnTo>
                <a:cubicBezTo>
                  <a:pt x="985713" y="3641348"/>
                  <a:pt x="982681" y="3640083"/>
                  <a:pt x="981230" y="3638149"/>
                </a:cubicBezTo>
                <a:cubicBezTo>
                  <a:pt x="979779" y="3636214"/>
                  <a:pt x="979053" y="3631228"/>
                  <a:pt x="979053" y="3623191"/>
                </a:cubicBezTo>
                <a:lnTo>
                  <a:pt x="979053" y="3580440"/>
                </a:lnTo>
                <a:cubicBezTo>
                  <a:pt x="979053" y="3569278"/>
                  <a:pt x="978216" y="3561149"/>
                  <a:pt x="976542" y="3556051"/>
                </a:cubicBezTo>
                <a:cubicBezTo>
                  <a:pt x="974867" y="3550954"/>
                  <a:pt x="971891" y="3546749"/>
                  <a:pt x="967612" y="3543438"/>
                </a:cubicBezTo>
                <a:cubicBezTo>
                  <a:pt x="963333" y="3540127"/>
                  <a:pt x="957585" y="3538471"/>
                  <a:pt x="950367" y="3538471"/>
                </a:cubicBezTo>
                <a:cubicBezTo>
                  <a:pt x="944414" y="3538471"/>
                  <a:pt x="938702" y="3539959"/>
                  <a:pt x="933233" y="3542936"/>
                </a:cubicBezTo>
                <a:cubicBezTo>
                  <a:pt x="927763" y="3545912"/>
                  <a:pt x="922052" y="3550749"/>
                  <a:pt x="916099" y="3557446"/>
                </a:cubicBezTo>
                <a:cubicBezTo>
                  <a:pt x="913643" y="3551047"/>
                  <a:pt x="910146" y="3546284"/>
                  <a:pt x="905607" y="3543159"/>
                </a:cubicBezTo>
                <a:cubicBezTo>
                  <a:pt x="901067" y="3540034"/>
                  <a:pt x="895449" y="3538471"/>
                  <a:pt x="888752" y="3538471"/>
                </a:cubicBezTo>
                <a:close/>
                <a:moveTo>
                  <a:pt x="748444" y="3538471"/>
                </a:moveTo>
                <a:cubicBezTo>
                  <a:pt x="733338" y="3538471"/>
                  <a:pt x="721450" y="3544033"/>
                  <a:pt x="712781" y="3555158"/>
                </a:cubicBezTo>
                <a:cubicBezTo>
                  <a:pt x="704112" y="3566283"/>
                  <a:pt x="699777" y="3579324"/>
                  <a:pt x="699777" y="3594281"/>
                </a:cubicBezTo>
                <a:cubicBezTo>
                  <a:pt x="699777" y="3608792"/>
                  <a:pt x="704019" y="3621554"/>
                  <a:pt x="712502" y="3632567"/>
                </a:cubicBezTo>
                <a:cubicBezTo>
                  <a:pt x="720986" y="3643581"/>
                  <a:pt x="733078" y="3649087"/>
                  <a:pt x="748779" y="3649087"/>
                </a:cubicBezTo>
                <a:cubicBezTo>
                  <a:pt x="764778" y="3649087"/>
                  <a:pt x="777317" y="3643060"/>
                  <a:pt x="786395" y="3631005"/>
                </a:cubicBezTo>
                <a:cubicBezTo>
                  <a:pt x="793911" y="3621033"/>
                  <a:pt x="797669" y="3608643"/>
                  <a:pt x="797669" y="3593835"/>
                </a:cubicBezTo>
                <a:cubicBezTo>
                  <a:pt x="797669" y="3583566"/>
                  <a:pt x="795641" y="3574115"/>
                  <a:pt x="791586" y="3565483"/>
                </a:cubicBezTo>
                <a:cubicBezTo>
                  <a:pt x="787530" y="3556851"/>
                  <a:pt x="781596" y="3550191"/>
                  <a:pt x="773782" y="3545503"/>
                </a:cubicBezTo>
                <a:cubicBezTo>
                  <a:pt x="765969" y="3540815"/>
                  <a:pt x="757523" y="3538471"/>
                  <a:pt x="748444" y="3538471"/>
                </a:cubicBezTo>
                <a:close/>
                <a:moveTo>
                  <a:pt x="649288" y="3538471"/>
                </a:moveTo>
                <a:cubicBezTo>
                  <a:pt x="643632" y="3538471"/>
                  <a:pt x="638349" y="3539792"/>
                  <a:pt x="633437" y="3542433"/>
                </a:cubicBezTo>
                <a:cubicBezTo>
                  <a:pt x="628526" y="3545075"/>
                  <a:pt x="623391" y="3549298"/>
                  <a:pt x="618034" y="3555102"/>
                </a:cubicBezTo>
                <a:lnTo>
                  <a:pt x="618034" y="3541596"/>
                </a:lnTo>
                <a:lnTo>
                  <a:pt x="575506" y="3541596"/>
                </a:lnTo>
                <a:lnTo>
                  <a:pt x="575506" y="3545726"/>
                </a:lnTo>
                <a:cubicBezTo>
                  <a:pt x="580120" y="3546322"/>
                  <a:pt x="583152" y="3547587"/>
                  <a:pt x="584603" y="3549521"/>
                </a:cubicBezTo>
                <a:cubicBezTo>
                  <a:pt x="586054" y="3551456"/>
                  <a:pt x="586780" y="3556367"/>
                  <a:pt x="586780" y="3564255"/>
                </a:cubicBezTo>
                <a:lnTo>
                  <a:pt x="586780" y="3623191"/>
                </a:lnTo>
                <a:cubicBezTo>
                  <a:pt x="586780" y="3631228"/>
                  <a:pt x="586147" y="3636065"/>
                  <a:pt x="584882" y="3637702"/>
                </a:cubicBezTo>
                <a:cubicBezTo>
                  <a:pt x="583022" y="3640083"/>
                  <a:pt x="579896" y="3641497"/>
                  <a:pt x="575506" y="3641944"/>
                </a:cubicBezTo>
                <a:lnTo>
                  <a:pt x="575506" y="3645962"/>
                </a:lnTo>
                <a:lnTo>
                  <a:pt x="628303" y="3645962"/>
                </a:lnTo>
                <a:lnTo>
                  <a:pt x="628303" y="3641944"/>
                </a:lnTo>
                <a:cubicBezTo>
                  <a:pt x="624359" y="3641423"/>
                  <a:pt x="621661" y="3640121"/>
                  <a:pt x="620210" y="3638037"/>
                </a:cubicBezTo>
                <a:cubicBezTo>
                  <a:pt x="618759" y="3635953"/>
                  <a:pt x="618034" y="3631005"/>
                  <a:pt x="618034" y="3623191"/>
                </a:cubicBezTo>
                <a:lnTo>
                  <a:pt x="618034" y="3567269"/>
                </a:lnTo>
                <a:cubicBezTo>
                  <a:pt x="623540" y="3558116"/>
                  <a:pt x="629494" y="3553540"/>
                  <a:pt x="635893" y="3553540"/>
                </a:cubicBezTo>
                <a:cubicBezTo>
                  <a:pt x="637828" y="3553540"/>
                  <a:pt x="639595" y="3554154"/>
                  <a:pt x="641195" y="3555381"/>
                </a:cubicBezTo>
                <a:cubicBezTo>
                  <a:pt x="642795" y="3556609"/>
                  <a:pt x="643930" y="3558339"/>
                  <a:pt x="644599" y="3560572"/>
                </a:cubicBezTo>
                <a:cubicBezTo>
                  <a:pt x="645269" y="3562804"/>
                  <a:pt x="645604" y="3568199"/>
                  <a:pt x="645604" y="3576757"/>
                </a:cubicBezTo>
                <a:lnTo>
                  <a:pt x="645604" y="3623191"/>
                </a:lnTo>
                <a:cubicBezTo>
                  <a:pt x="645604" y="3630558"/>
                  <a:pt x="645009" y="3635172"/>
                  <a:pt x="643818" y="3637032"/>
                </a:cubicBezTo>
                <a:cubicBezTo>
                  <a:pt x="642106" y="3639786"/>
                  <a:pt x="639279" y="3641423"/>
                  <a:pt x="635335" y="3641944"/>
                </a:cubicBezTo>
                <a:lnTo>
                  <a:pt x="635335" y="3645962"/>
                </a:lnTo>
                <a:lnTo>
                  <a:pt x="688132" y="3645962"/>
                </a:lnTo>
                <a:lnTo>
                  <a:pt x="688132" y="3641944"/>
                </a:lnTo>
                <a:cubicBezTo>
                  <a:pt x="683518" y="3641423"/>
                  <a:pt x="680486" y="3640176"/>
                  <a:pt x="679034" y="3638204"/>
                </a:cubicBezTo>
                <a:cubicBezTo>
                  <a:pt x="677583" y="3636232"/>
                  <a:pt x="676858" y="3631228"/>
                  <a:pt x="676858" y="3623191"/>
                </a:cubicBezTo>
                <a:lnTo>
                  <a:pt x="676858" y="3582561"/>
                </a:lnTo>
                <a:cubicBezTo>
                  <a:pt x="676858" y="3570506"/>
                  <a:pt x="676263" y="3562358"/>
                  <a:pt x="675072" y="3558116"/>
                </a:cubicBezTo>
                <a:cubicBezTo>
                  <a:pt x="673584" y="3552535"/>
                  <a:pt x="670607" y="3547866"/>
                  <a:pt x="666142" y="3544108"/>
                </a:cubicBezTo>
                <a:cubicBezTo>
                  <a:pt x="661677" y="3540350"/>
                  <a:pt x="656059" y="3538471"/>
                  <a:pt x="649288" y="3538471"/>
                </a:cubicBezTo>
                <a:close/>
                <a:moveTo>
                  <a:pt x="510319" y="3538471"/>
                </a:moveTo>
                <a:cubicBezTo>
                  <a:pt x="495213" y="3538471"/>
                  <a:pt x="483326" y="3544033"/>
                  <a:pt x="474656" y="3555158"/>
                </a:cubicBezTo>
                <a:cubicBezTo>
                  <a:pt x="465987" y="3566283"/>
                  <a:pt x="461653" y="3579324"/>
                  <a:pt x="461653" y="3594281"/>
                </a:cubicBezTo>
                <a:cubicBezTo>
                  <a:pt x="461653" y="3608792"/>
                  <a:pt x="465894" y="3621554"/>
                  <a:pt x="474377" y="3632567"/>
                </a:cubicBezTo>
                <a:cubicBezTo>
                  <a:pt x="482860" y="3643581"/>
                  <a:pt x="494953" y="3649087"/>
                  <a:pt x="510654" y="3649087"/>
                </a:cubicBezTo>
                <a:cubicBezTo>
                  <a:pt x="526653" y="3649087"/>
                  <a:pt x="539192" y="3643060"/>
                  <a:pt x="548270" y="3631005"/>
                </a:cubicBezTo>
                <a:cubicBezTo>
                  <a:pt x="555786" y="3621033"/>
                  <a:pt x="559544" y="3608643"/>
                  <a:pt x="559544" y="3593835"/>
                </a:cubicBezTo>
                <a:cubicBezTo>
                  <a:pt x="559544" y="3583566"/>
                  <a:pt x="557516" y="3574115"/>
                  <a:pt x="553461" y="3565483"/>
                </a:cubicBezTo>
                <a:cubicBezTo>
                  <a:pt x="549405" y="3556851"/>
                  <a:pt x="543471" y="3550191"/>
                  <a:pt x="535657" y="3545503"/>
                </a:cubicBezTo>
                <a:cubicBezTo>
                  <a:pt x="527844" y="3540815"/>
                  <a:pt x="519398" y="3538471"/>
                  <a:pt x="510319" y="3538471"/>
                </a:cubicBezTo>
                <a:close/>
                <a:moveTo>
                  <a:pt x="7743364" y="3529206"/>
                </a:moveTo>
                <a:lnTo>
                  <a:pt x="7743364" y="3588924"/>
                </a:lnTo>
                <a:lnTo>
                  <a:pt x="7699385" y="3588924"/>
                </a:lnTo>
                <a:close/>
                <a:moveTo>
                  <a:pt x="6694832" y="3515254"/>
                </a:moveTo>
                <a:cubicBezTo>
                  <a:pt x="6685605" y="3525672"/>
                  <a:pt x="6677717" y="3533225"/>
                  <a:pt x="6671169" y="3537913"/>
                </a:cubicBezTo>
                <a:cubicBezTo>
                  <a:pt x="6664620" y="3542601"/>
                  <a:pt x="6656583" y="3546694"/>
                  <a:pt x="6647058" y="3550191"/>
                </a:cubicBezTo>
                <a:lnTo>
                  <a:pt x="6644826" y="3558451"/>
                </a:lnTo>
                <a:lnTo>
                  <a:pt x="6660007" y="3558451"/>
                </a:lnTo>
                <a:lnTo>
                  <a:pt x="6642370" y="3618838"/>
                </a:lnTo>
                <a:cubicBezTo>
                  <a:pt x="6640436" y="3625610"/>
                  <a:pt x="6639468" y="3631154"/>
                  <a:pt x="6639468" y="3635470"/>
                </a:cubicBezTo>
                <a:cubicBezTo>
                  <a:pt x="6639468" y="3639414"/>
                  <a:pt x="6640864" y="3642669"/>
                  <a:pt x="6643654" y="3645236"/>
                </a:cubicBezTo>
                <a:cubicBezTo>
                  <a:pt x="6646445" y="3647804"/>
                  <a:pt x="6650370" y="3649087"/>
                  <a:pt x="6655430" y="3649087"/>
                </a:cubicBezTo>
                <a:cubicBezTo>
                  <a:pt x="6661383" y="3649087"/>
                  <a:pt x="6667448" y="3647004"/>
                  <a:pt x="6673624" y="3642837"/>
                </a:cubicBezTo>
                <a:cubicBezTo>
                  <a:pt x="6679801" y="3638669"/>
                  <a:pt x="6685456" y="3632121"/>
                  <a:pt x="6690591" y="3623191"/>
                </a:cubicBezTo>
                <a:lnTo>
                  <a:pt x="6686684" y="3620736"/>
                </a:lnTo>
                <a:cubicBezTo>
                  <a:pt x="6682145" y="3627210"/>
                  <a:pt x="6678164" y="3631749"/>
                  <a:pt x="6674741" y="3634353"/>
                </a:cubicBezTo>
                <a:cubicBezTo>
                  <a:pt x="6673401" y="3635395"/>
                  <a:pt x="6672099" y="3635916"/>
                  <a:pt x="6670834" y="3635916"/>
                </a:cubicBezTo>
                <a:cubicBezTo>
                  <a:pt x="6670015" y="3635916"/>
                  <a:pt x="6669271" y="3635563"/>
                  <a:pt x="6668601" y="3634856"/>
                </a:cubicBezTo>
                <a:cubicBezTo>
                  <a:pt x="6667932" y="3634149"/>
                  <a:pt x="6667597" y="3633312"/>
                  <a:pt x="6667597" y="3632344"/>
                </a:cubicBezTo>
                <a:cubicBezTo>
                  <a:pt x="6667597" y="3630261"/>
                  <a:pt x="6668192" y="3627210"/>
                  <a:pt x="6669383" y="3623191"/>
                </a:cubicBezTo>
                <a:lnTo>
                  <a:pt x="6688023" y="3558451"/>
                </a:lnTo>
                <a:lnTo>
                  <a:pt x="6702423" y="3558451"/>
                </a:lnTo>
                <a:lnTo>
                  <a:pt x="6706329" y="3545615"/>
                </a:lnTo>
                <a:lnTo>
                  <a:pt x="6691707" y="3545615"/>
                </a:lnTo>
                <a:lnTo>
                  <a:pt x="6700637" y="3515254"/>
                </a:lnTo>
                <a:close/>
                <a:moveTo>
                  <a:pt x="9595195" y="3503422"/>
                </a:moveTo>
                <a:cubicBezTo>
                  <a:pt x="9590283" y="3512426"/>
                  <a:pt x="9584535" y="3520574"/>
                  <a:pt x="9577949" y="3527867"/>
                </a:cubicBezTo>
                <a:cubicBezTo>
                  <a:pt x="9571363" y="3535159"/>
                  <a:pt x="9563383" y="3542117"/>
                  <a:pt x="9554006" y="3548740"/>
                </a:cubicBezTo>
                <a:lnTo>
                  <a:pt x="9554006" y="3552647"/>
                </a:lnTo>
                <a:lnTo>
                  <a:pt x="9567624" y="3552647"/>
                </a:lnTo>
                <a:lnTo>
                  <a:pt x="9567624" y="3609015"/>
                </a:lnTo>
                <a:cubicBezTo>
                  <a:pt x="9567624" y="3620178"/>
                  <a:pt x="9567996" y="3627024"/>
                  <a:pt x="9568740" y="3629554"/>
                </a:cubicBezTo>
                <a:cubicBezTo>
                  <a:pt x="9570005" y="3634093"/>
                  <a:pt x="9572926" y="3638204"/>
                  <a:pt x="9577503" y="3641888"/>
                </a:cubicBezTo>
                <a:cubicBezTo>
                  <a:pt x="9582079" y="3645571"/>
                  <a:pt x="9587679" y="3647413"/>
                  <a:pt x="9594302" y="3647413"/>
                </a:cubicBezTo>
                <a:cubicBezTo>
                  <a:pt x="9607845" y="3647413"/>
                  <a:pt x="9617630" y="3640269"/>
                  <a:pt x="9623658" y="3625982"/>
                </a:cubicBezTo>
                <a:lnTo>
                  <a:pt x="9620309" y="3623526"/>
                </a:lnTo>
                <a:cubicBezTo>
                  <a:pt x="9615993" y="3630893"/>
                  <a:pt x="9611417" y="3634577"/>
                  <a:pt x="9606580" y="3634577"/>
                </a:cubicBezTo>
                <a:cubicBezTo>
                  <a:pt x="9605389" y="3634577"/>
                  <a:pt x="9604087" y="3634037"/>
                  <a:pt x="9602673" y="3632958"/>
                </a:cubicBezTo>
                <a:cubicBezTo>
                  <a:pt x="9601259" y="3631879"/>
                  <a:pt x="9600273" y="3630465"/>
                  <a:pt x="9599715" y="3628717"/>
                </a:cubicBezTo>
                <a:cubicBezTo>
                  <a:pt x="9599157" y="3626968"/>
                  <a:pt x="9598878" y="3623080"/>
                  <a:pt x="9598878" y="3617052"/>
                </a:cubicBezTo>
                <a:lnTo>
                  <a:pt x="9598878" y="3552647"/>
                </a:lnTo>
                <a:lnTo>
                  <a:pt x="9623658" y="3552647"/>
                </a:lnTo>
                <a:lnTo>
                  <a:pt x="9623658" y="3541596"/>
                </a:lnTo>
                <a:lnTo>
                  <a:pt x="9598878" y="3541596"/>
                </a:lnTo>
                <a:lnTo>
                  <a:pt x="9598878" y="3503422"/>
                </a:lnTo>
                <a:close/>
                <a:moveTo>
                  <a:pt x="5347045" y="3503422"/>
                </a:moveTo>
                <a:cubicBezTo>
                  <a:pt x="5342133" y="3512426"/>
                  <a:pt x="5336385" y="3520574"/>
                  <a:pt x="5329799" y="3527867"/>
                </a:cubicBezTo>
                <a:cubicBezTo>
                  <a:pt x="5323214" y="3535159"/>
                  <a:pt x="5315233" y="3542117"/>
                  <a:pt x="5305857" y="3548740"/>
                </a:cubicBezTo>
                <a:lnTo>
                  <a:pt x="5305857" y="3552647"/>
                </a:lnTo>
                <a:lnTo>
                  <a:pt x="5319474" y="3552647"/>
                </a:lnTo>
                <a:lnTo>
                  <a:pt x="5319474" y="3609015"/>
                </a:lnTo>
                <a:cubicBezTo>
                  <a:pt x="5319474" y="3620178"/>
                  <a:pt x="5319846" y="3627024"/>
                  <a:pt x="5320591" y="3629554"/>
                </a:cubicBezTo>
                <a:cubicBezTo>
                  <a:pt x="5321856" y="3634093"/>
                  <a:pt x="5324776" y="3638204"/>
                  <a:pt x="5329353" y="3641888"/>
                </a:cubicBezTo>
                <a:cubicBezTo>
                  <a:pt x="5333930" y="3645571"/>
                  <a:pt x="5339529" y="3647413"/>
                  <a:pt x="5346152" y="3647413"/>
                </a:cubicBezTo>
                <a:cubicBezTo>
                  <a:pt x="5359695" y="3647413"/>
                  <a:pt x="5369481" y="3640269"/>
                  <a:pt x="5375508" y="3625982"/>
                </a:cubicBezTo>
                <a:lnTo>
                  <a:pt x="5372160" y="3623526"/>
                </a:lnTo>
                <a:cubicBezTo>
                  <a:pt x="5367844" y="3630893"/>
                  <a:pt x="5363267" y="3634577"/>
                  <a:pt x="5358430" y="3634577"/>
                </a:cubicBezTo>
                <a:cubicBezTo>
                  <a:pt x="5357240" y="3634577"/>
                  <a:pt x="5355937" y="3634037"/>
                  <a:pt x="5354523" y="3632958"/>
                </a:cubicBezTo>
                <a:cubicBezTo>
                  <a:pt x="5353110" y="3631879"/>
                  <a:pt x="5352124" y="3630465"/>
                  <a:pt x="5351565" y="3628717"/>
                </a:cubicBezTo>
                <a:cubicBezTo>
                  <a:pt x="5351007" y="3626968"/>
                  <a:pt x="5350728" y="3623080"/>
                  <a:pt x="5350728" y="3617052"/>
                </a:cubicBezTo>
                <a:lnTo>
                  <a:pt x="5350728" y="3552647"/>
                </a:lnTo>
                <a:lnTo>
                  <a:pt x="5375508" y="3552647"/>
                </a:lnTo>
                <a:lnTo>
                  <a:pt x="5375508" y="3541596"/>
                </a:lnTo>
                <a:lnTo>
                  <a:pt x="5350728" y="3541596"/>
                </a:lnTo>
                <a:lnTo>
                  <a:pt x="5350728" y="3503422"/>
                </a:lnTo>
                <a:close/>
                <a:moveTo>
                  <a:pt x="3613498" y="3503422"/>
                </a:moveTo>
                <a:cubicBezTo>
                  <a:pt x="3608586" y="3512426"/>
                  <a:pt x="3602838" y="3520574"/>
                  <a:pt x="3596252" y="3527867"/>
                </a:cubicBezTo>
                <a:cubicBezTo>
                  <a:pt x="3589667" y="3535159"/>
                  <a:pt x="3581685" y="3542117"/>
                  <a:pt x="3572310" y="3548740"/>
                </a:cubicBezTo>
                <a:lnTo>
                  <a:pt x="3572310" y="3552647"/>
                </a:lnTo>
                <a:lnTo>
                  <a:pt x="3585927" y="3552647"/>
                </a:lnTo>
                <a:lnTo>
                  <a:pt x="3585927" y="3609015"/>
                </a:lnTo>
                <a:cubicBezTo>
                  <a:pt x="3585927" y="3620178"/>
                  <a:pt x="3586300" y="3627024"/>
                  <a:pt x="3587044" y="3629554"/>
                </a:cubicBezTo>
                <a:cubicBezTo>
                  <a:pt x="3588309" y="3634093"/>
                  <a:pt x="3591229" y="3638204"/>
                  <a:pt x="3595806" y="3641888"/>
                </a:cubicBezTo>
                <a:cubicBezTo>
                  <a:pt x="3600382" y="3645571"/>
                  <a:pt x="3605982" y="3647413"/>
                  <a:pt x="3612605" y="3647413"/>
                </a:cubicBezTo>
                <a:cubicBezTo>
                  <a:pt x="3626148" y="3647413"/>
                  <a:pt x="3635934" y="3640269"/>
                  <a:pt x="3641961" y="3625982"/>
                </a:cubicBezTo>
                <a:lnTo>
                  <a:pt x="3638612" y="3623526"/>
                </a:lnTo>
                <a:cubicBezTo>
                  <a:pt x="3634297" y="3630893"/>
                  <a:pt x="3629720" y="3634577"/>
                  <a:pt x="3624883" y="3634577"/>
                </a:cubicBezTo>
                <a:cubicBezTo>
                  <a:pt x="3623692" y="3634577"/>
                  <a:pt x="3622390" y="3634037"/>
                  <a:pt x="3620976" y="3632958"/>
                </a:cubicBezTo>
                <a:cubicBezTo>
                  <a:pt x="3619563" y="3631879"/>
                  <a:pt x="3618576" y="3630465"/>
                  <a:pt x="3618019" y="3628717"/>
                </a:cubicBezTo>
                <a:cubicBezTo>
                  <a:pt x="3617460" y="3626968"/>
                  <a:pt x="3617181" y="3623080"/>
                  <a:pt x="3617181" y="3617052"/>
                </a:cubicBezTo>
                <a:lnTo>
                  <a:pt x="3617181" y="3552647"/>
                </a:lnTo>
                <a:lnTo>
                  <a:pt x="3641961" y="3552647"/>
                </a:lnTo>
                <a:lnTo>
                  <a:pt x="3641961" y="3541596"/>
                </a:lnTo>
                <a:lnTo>
                  <a:pt x="3617181" y="3541596"/>
                </a:lnTo>
                <a:lnTo>
                  <a:pt x="3617181" y="3503422"/>
                </a:lnTo>
                <a:close/>
                <a:moveTo>
                  <a:pt x="422622" y="3503422"/>
                </a:moveTo>
                <a:cubicBezTo>
                  <a:pt x="417711" y="3512426"/>
                  <a:pt x="411962" y="3520574"/>
                  <a:pt x="405377" y="3527867"/>
                </a:cubicBezTo>
                <a:cubicBezTo>
                  <a:pt x="398791" y="3535159"/>
                  <a:pt x="390810" y="3542117"/>
                  <a:pt x="381434" y="3548740"/>
                </a:cubicBezTo>
                <a:lnTo>
                  <a:pt x="381434" y="3552647"/>
                </a:lnTo>
                <a:lnTo>
                  <a:pt x="395052" y="3552647"/>
                </a:lnTo>
                <a:lnTo>
                  <a:pt x="395052" y="3609015"/>
                </a:lnTo>
                <a:cubicBezTo>
                  <a:pt x="395052" y="3620178"/>
                  <a:pt x="395424" y="3627024"/>
                  <a:pt x="396168" y="3629554"/>
                </a:cubicBezTo>
                <a:cubicBezTo>
                  <a:pt x="397433" y="3634093"/>
                  <a:pt x="400354" y="3638204"/>
                  <a:pt x="404930" y="3641888"/>
                </a:cubicBezTo>
                <a:cubicBezTo>
                  <a:pt x="409507" y="3645571"/>
                  <a:pt x="415107" y="3647413"/>
                  <a:pt x="421729" y="3647413"/>
                </a:cubicBezTo>
                <a:cubicBezTo>
                  <a:pt x="435273" y="3647413"/>
                  <a:pt x="445058" y="3640269"/>
                  <a:pt x="451086" y="3625982"/>
                </a:cubicBezTo>
                <a:lnTo>
                  <a:pt x="447737" y="3623526"/>
                </a:lnTo>
                <a:cubicBezTo>
                  <a:pt x="443421" y="3630893"/>
                  <a:pt x="438845" y="3634577"/>
                  <a:pt x="434007" y="3634577"/>
                </a:cubicBezTo>
                <a:cubicBezTo>
                  <a:pt x="432817" y="3634577"/>
                  <a:pt x="431515" y="3634037"/>
                  <a:pt x="430101" y="3632958"/>
                </a:cubicBezTo>
                <a:cubicBezTo>
                  <a:pt x="428687" y="3631879"/>
                  <a:pt x="427701" y="3630465"/>
                  <a:pt x="427143" y="3628717"/>
                </a:cubicBezTo>
                <a:cubicBezTo>
                  <a:pt x="426585" y="3626968"/>
                  <a:pt x="426306" y="3623080"/>
                  <a:pt x="426306" y="3617052"/>
                </a:cubicBezTo>
                <a:lnTo>
                  <a:pt x="426306" y="3552647"/>
                </a:lnTo>
                <a:lnTo>
                  <a:pt x="451086" y="3552647"/>
                </a:lnTo>
                <a:lnTo>
                  <a:pt x="451086" y="3541596"/>
                </a:lnTo>
                <a:lnTo>
                  <a:pt x="426306" y="3541596"/>
                </a:lnTo>
                <a:lnTo>
                  <a:pt x="426306" y="3503422"/>
                </a:lnTo>
                <a:close/>
                <a:moveTo>
                  <a:pt x="4914662" y="3502752"/>
                </a:moveTo>
                <a:lnTo>
                  <a:pt x="4926605" y="3502752"/>
                </a:lnTo>
                <a:cubicBezTo>
                  <a:pt x="4938586" y="3502752"/>
                  <a:pt x="4947274" y="3505505"/>
                  <a:pt x="4952669" y="3511012"/>
                </a:cubicBezTo>
                <a:cubicBezTo>
                  <a:pt x="4958064" y="3516519"/>
                  <a:pt x="4960761" y="3525039"/>
                  <a:pt x="4960761" y="3536573"/>
                </a:cubicBezTo>
                <a:cubicBezTo>
                  <a:pt x="4960761" y="3544536"/>
                  <a:pt x="4959292" y="3550991"/>
                  <a:pt x="4956352" y="3555940"/>
                </a:cubicBezTo>
                <a:cubicBezTo>
                  <a:pt x="4953414" y="3560888"/>
                  <a:pt x="4949377" y="3564311"/>
                  <a:pt x="4944241" y="3566209"/>
                </a:cubicBezTo>
                <a:cubicBezTo>
                  <a:pt x="4939107" y="3568106"/>
                  <a:pt x="4931368" y="3569055"/>
                  <a:pt x="4921025" y="3569055"/>
                </a:cubicBezTo>
                <a:lnTo>
                  <a:pt x="4914662" y="3569055"/>
                </a:lnTo>
                <a:close/>
                <a:moveTo>
                  <a:pt x="1643571" y="3499180"/>
                </a:moveTo>
                <a:cubicBezTo>
                  <a:pt x="1647738" y="3499180"/>
                  <a:pt x="1650752" y="3500371"/>
                  <a:pt x="1652612" y="3502752"/>
                </a:cubicBezTo>
                <a:cubicBezTo>
                  <a:pt x="1655440" y="3506398"/>
                  <a:pt x="1657226" y="3513393"/>
                  <a:pt x="1657970" y="3523737"/>
                </a:cubicBezTo>
                <a:cubicBezTo>
                  <a:pt x="1658268" y="3528127"/>
                  <a:pt x="1658417" y="3543568"/>
                  <a:pt x="1658417" y="3570060"/>
                </a:cubicBezTo>
                <a:lnTo>
                  <a:pt x="1657970" y="3618057"/>
                </a:lnTo>
                <a:cubicBezTo>
                  <a:pt x="1657524" y="3626763"/>
                  <a:pt x="1655738" y="3633200"/>
                  <a:pt x="1652612" y="3637367"/>
                </a:cubicBezTo>
                <a:cubicBezTo>
                  <a:pt x="1650752" y="3639748"/>
                  <a:pt x="1647961" y="3640939"/>
                  <a:pt x="1644241" y="3640939"/>
                </a:cubicBezTo>
                <a:cubicBezTo>
                  <a:pt x="1640818" y="3640939"/>
                  <a:pt x="1638064" y="3640046"/>
                  <a:pt x="1635981" y="3638260"/>
                </a:cubicBezTo>
                <a:cubicBezTo>
                  <a:pt x="1633897" y="3636474"/>
                  <a:pt x="1632297" y="3632940"/>
                  <a:pt x="1631181" y="3627656"/>
                </a:cubicBezTo>
                <a:cubicBezTo>
                  <a:pt x="1629693" y="3620364"/>
                  <a:pt x="1628949" y="3606002"/>
                  <a:pt x="1628949" y="3584570"/>
                </a:cubicBezTo>
                <a:cubicBezTo>
                  <a:pt x="1628949" y="3545205"/>
                  <a:pt x="1629432" y="3522230"/>
                  <a:pt x="1630399" y="3515644"/>
                </a:cubicBezTo>
                <a:cubicBezTo>
                  <a:pt x="1631367" y="3509059"/>
                  <a:pt x="1633227" y="3504464"/>
                  <a:pt x="1635981" y="3501859"/>
                </a:cubicBezTo>
                <a:cubicBezTo>
                  <a:pt x="1637841" y="3500073"/>
                  <a:pt x="1640371" y="3499180"/>
                  <a:pt x="1643571" y="3499180"/>
                </a:cubicBezTo>
                <a:close/>
                <a:moveTo>
                  <a:pt x="9202139" y="3494604"/>
                </a:moveTo>
                <a:lnTo>
                  <a:pt x="9202139" y="3498734"/>
                </a:lnTo>
                <a:cubicBezTo>
                  <a:pt x="9207051" y="3499031"/>
                  <a:pt x="9210362" y="3500203"/>
                  <a:pt x="9212074" y="3502250"/>
                </a:cubicBezTo>
                <a:cubicBezTo>
                  <a:pt x="9213785" y="3504296"/>
                  <a:pt x="9214641" y="3508966"/>
                  <a:pt x="9214641" y="3516258"/>
                </a:cubicBezTo>
                <a:lnTo>
                  <a:pt x="9214641" y="3624308"/>
                </a:lnTo>
                <a:cubicBezTo>
                  <a:pt x="9214641" y="3631675"/>
                  <a:pt x="9213897" y="3636214"/>
                  <a:pt x="9212409" y="3637925"/>
                </a:cubicBezTo>
                <a:cubicBezTo>
                  <a:pt x="9210176" y="3640455"/>
                  <a:pt x="9206753" y="3641795"/>
                  <a:pt x="9202139" y="3641944"/>
                </a:cubicBezTo>
                <a:lnTo>
                  <a:pt x="9202139" y="3645962"/>
                </a:lnTo>
                <a:lnTo>
                  <a:pt x="9258508" y="3645962"/>
                </a:lnTo>
                <a:lnTo>
                  <a:pt x="9258508" y="3641944"/>
                </a:lnTo>
                <a:cubicBezTo>
                  <a:pt x="9253522" y="3641646"/>
                  <a:pt x="9250174" y="3640474"/>
                  <a:pt x="9248462" y="3638428"/>
                </a:cubicBezTo>
                <a:cubicBezTo>
                  <a:pt x="9246751" y="3636381"/>
                  <a:pt x="9245895" y="3631675"/>
                  <a:pt x="9245895" y="3624308"/>
                </a:cubicBezTo>
                <a:lnTo>
                  <a:pt x="9245895" y="3494604"/>
                </a:lnTo>
                <a:close/>
                <a:moveTo>
                  <a:pt x="9078314" y="3494604"/>
                </a:moveTo>
                <a:lnTo>
                  <a:pt x="9078314" y="3498734"/>
                </a:lnTo>
                <a:cubicBezTo>
                  <a:pt x="9082110" y="3498883"/>
                  <a:pt x="9084807" y="3499459"/>
                  <a:pt x="9086407" y="3500464"/>
                </a:cubicBezTo>
                <a:cubicBezTo>
                  <a:pt x="9088007" y="3501469"/>
                  <a:pt x="9089179" y="3503013"/>
                  <a:pt x="9089923" y="3505096"/>
                </a:cubicBezTo>
                <a:cubicBezTo>
                  <a:pt x="9090444" y="3506510"/>
                  <a:pt x="9090704" y="3510231"/>
                  <a:pt x="9090704" y="3516258"/>
                </a:cubicBezTo>
                <a:lnTo>
                  <a:pt x="9090704" y="3648976"/>
                </a:lnTo>
                <a:lnTo>
                  <a:pt x="9094500" y="3648976"/>
                </a:lnTo>
                <a:lnTo>
                  <a:pt x="9111801" y="3637702"/>
                </a:lnTo>
                <a:cubicBezTo>
                  <a:pt x="9116042" y="3641720"/>
                  <a:pt x="9120358" y="3644623"/>
                  <a:pt x="9124749" y="3646408"/>
                </a:cubicBezTo>
                <a:cubicBezTo>
                  <a:pt x="9129139" y="3648194"/>
                  <a:pt x="9134162" y="3649087"/>
                  <a:pt x="9139818" y="3649087"/>
                </a:cubicBezTo>
                <a:cubicBezTo>
                  <a:pt x="9149566" y="3649087"/>
                  <a:pt x="9158235" y="3646650"/>
                  <a:pt x="9165825" y="3641776"/>
                </a:cubicBezTo>
                <a:cubicBezTo>
                  <a:pt x="9173416" y="3636902"/>
                  <a:pt x="9179480" y="3629814"/>
                  <a:pt x="9184020" y="3620512"/>
                </a:cubicBezTo>
                <a:cubicBezTo>
                  <a:pt x="9188559" y="3611211"/>
                  <a:pt x="9190829" y="3600867"/>
                  <a:pt x="9190829" y="3589482"/>
                </a:cubicBezTo>
                <a:cubicBezTo>
                  <a:pt x="9190829" y="3579361"/>
                  <a:pt x="9189043" y="3570432"/>
                  <a:pt x="9185471" y="3562693"/>
                </a:cubicBezTo>
                <a:cubicBezTo>
                  <a:pt x="9181899" y="3554954"/>
                  <a:pt x="9176950" y="3548982"/>
                  <a:pt x="9170625" y="3544777"/>
                </a:cubicBezTo>
                <a:cubicBezTo>
                  <a:pt x="9164300" y="3540573"/>
                  <a:pt x="9157565" y="3538471"/>
                  <a:pt x="9150422" y="3538471"/>
                </a:cubicBezTo>
                <a:cubicBezTo>
                  <a:pt x="9140004" y="3538471"/>
                  <a:pt x="9130404" y="3543010"/>
                  <a:pt x="9121623" y="3552089"/>
                </a:cubicBezTo>
                <a:lnTo>
                  <a:pt x="9121623" y="3494604"/>
                </a:lnTo>
                <a:close/>
                <a:moveTo>
                  <a:pt x="8897339" y="3494604"/>
                </a:moveTo>
                <a:lnTo>
                  <a:pt x="8897339" y="3498734"/>
                </a:lnTo>
                <a:cubicBezTo>
                  <a:pt x="8902251" y="3499031"/>
                  <a:pt x="8905562" y="3500203"/>
                  <a:pt x="8907274" y="3502250"/>
                </a:cubicBezTo>
                <a:cubicBezTo>
                  <a:pt x="8908985" y="3504296"/>
                  <a:pt x="8909841" y="3508966"/>
                  <a:pt x="8909841" y="3516258"/>
                </a:cubicBezTo>
                <a:lnTo>
                  <a:pt x="8909841" y="3624308"/>
                </a:lnTo>
                <a:cubicBezTo>
                  <a:pt x="8909841" y="3631675"/>
                  <a:pt x="8909097" y="3636214"/>
                  <a:pt x="8907609" y="3637925"/>
                </a:cubicBezTo>
                <a:cubicBezTo>
                  <a:pt x="8905376" y="3640455"/>
                  <a:pt x="8901953" y="3641795"/>
                  <a:pt x="8897339" y="3641944"/>
                </a:cubicBezTo>
                <a:lnTo>
                  <a:pt x="8897339" y="3645962"/>
                </a:lnTo>
                <a:lnTo>
                  <a:pt x="8953708" y="3645962"/>
                </a:lnTo>
                <a:lnTo>
                  <a:pt x="8953708" y="3641944"/>
                </a:lnTo>
                <a:cubicBezTo>
                  <a:pt x="8948722" y="3641646"/>
                  <a:pt x="8945374" y="3640474"/>
                  <a:pt x="8943662" y="3638428"/>
                </a:cubicBezTo>
                <a:cubicBezTo>
                  <a:pt x="8941951" y="3636381"/>
                  <a:pt x="8941095" y="3631675"/>
                  <a:pt x="8941095" y="3624308"/>
                </a:cubicBezTo>
                <a:lnTo>
                  <a:pt x="8941095" y="3494604"/>
                </a:lnTo>
                <a:close/>
                <a:moveTo>
                  <a:pt x="8306790" y="3494604"/>
                </a:moveTo>
                <a:lnTo>
                  <a:pt x="8306790" y="3498734"/>
                </a:lnTo>
                <a:cubicBezTo>
                  <a:pt x="8311701" y="3499031"/>
                  <a:pt x="8315013" y="3500203"/>
                  <a:pt x="8316725" y="3502250"/>
                </a:cubicBezTo>
                <a:cubicBezTo>
                  <a:pt x="8318436" y="3504296"/>
                  <a:pt x="8319291" y="3508966"/>
                  <a:pt x="8319291" y="3516258"/>
                </a:cubicBezTo>
                <a:lnTo>
                  <a:pt x="8319291" y="3624308"/>
                </a:lnTo>
                <a:cubicBezTo>
                  <a:pt x="8319291" y="3631675"/>
                  <a:pt x="8318547" y="3636214"/>
                  <a:pt x="8317059" y="3637925"/>
                </a:cubicBezTo>
                <a:cubicBezTo>
                  <a:pt x="8314827" y="3640455"/>
                  <a:pt x="8311404" y="3641795"/>
                  <a:pt x="8306790" y="3641944"/>
                </a:cubicBezTo>
                <a:lnTo>
                  <a:pt x="8306790" y="3645962"/>
                </a:lnTo>
                <a:lnTo>
                  <a:pt x="8363158" y="3645962"/>
                </a:lnTo>
                <a:lnTo>
                  <a:pt x="8363158" y="3641944"/>
                </a:lnTo>
                <a:cubicBezTo>
                  <a:pt x="8358173" y="3641646"/>
                  <a:pt x="8354824" y="3640474"/>
                  <a:pt x="8353112" y="3638428"/>
                </a:cubicBezTo>
                <a:cubicBezTo>
                  <a:pt x="8351401" y="3636381"/>
                  <a:pt x="8350545" y="3631675"/>
                  <a:pt x="8350545" y="3624308"/>
                </a:cubicBezTo>
                <a:lnTo>
                  <a:pt x="8350545" y="3494604"/>
                </a:lnTo>
                <a:close/>
                <a:moveTo>
                  <a:pt x="5776153" y="3494604"/>
                </a:moveTo>
                <a:lnTo>
                  <a:pt x="5776153" y="3498734"/>
                </a:lnTo>
                <a:cubicBezTo>
                  <a:pt x="5780767" y="3499329"/>
                  <a:pt x="5783800" y="3500594"/>
                  <a:pt x="5785251" y="3502529"/>
                </a:cubicBezTo>
                <a:cubicBezTo>
                  <a:pt x="5786702" y="3504464"/>
                  <a:pt x="5787427" y="3509375"/>
                  <a:pt x="5787427" y="3517263"/>
                </a:cubicBezTo>
                <a:lnTo>
                  <a:pt x="5787427" y="3623303"/>
                </a:lnTo>
                <a:cubicBezTo>
                  <a:pt x="5787427" y="3631265"/>
                  <a:pt x="5786795" y="3636065"/>
                  <a:pt x="5785530" y="3637702"/>
                </a:cubicBezTo>
                <a:cubicBezTo>
                  <a:pt x="5783669" y="3640083"/>
                  <a:pt x="5780544" y="3641497"/>
                  <a:pt x="5776153" y="3641944"/>
                </a:cubicBezTo>
                <a:lnTo>
                  <a:pt x="5776153" y="3645962"/>
                </a:lnTo>
                <a:lnTo>
                  <a:pt x="5829062" y="3645962"/>
                </a:lnTo>
                <a:lnTo>
                  <a:pt x="5829062" y="3641944"/>
                </a:lnTo>
                <a:cubicBezTo>
                  <a:pt x="5824671" y="3641348"/>
                  <a:pt x="5821769" y="3639786"/>
                  <a:pt x="5820355" y="3637256"/>
                </a:cubicBezTo>
                <a:cubicBezTo>
                  <a:pt x="5819239" y="3635395"/>
                  <a:pt x="5818681" y="3630744"/>
                  <a:pt x="5818681" y="3623303"/>
                </a:cubicBezTo>
                <a:lnTo>
                  <a:pt x="5818681" y="3567381"/>
                </a:lnTo>
                <a:cubicBezTo>
                  <a:pt x="5821955" y="3562246"/>
                  <a:pt x="5825007" y="3558656"/>
                  <a:pt x="5827834" y="3556609"/>
                </a:cubicBezTo>
                <a:cubicBezTo>
                  <a:pt x="5830662" y="3554563"/>
                  <a:pt x="5833564" y="3553540"/>
                  <a:pt x="5836541" y="3553540"/>
                </a:cubicBezTo>
                <a:cubicBezTo>
                  <a:pt x="5838550" y="3553540"/>
                  <a:pt x="5840354" y="3554154"/>
                  <a:pt x="5841954" y="3555381"/>
                </a:cubicBezTo>
                <a:cubicBezTo>
                  <a:pt x="5843554" y="3556609"/>
                  <a:pt x="5844689" y="3558321"/>
                  <a:pt x="5845359" y="3560516"/>
                </a:cubicBezTo>
                <a:cubicBezTo>
                  <a:pt x="5846028" y="3562711"/>
                  <a:pt x="5846363" y="3568125"/>
                  <a:pt x="5846363" y="3576757"/>
                </a:cubicBezTo>
                <a:lnTo>
                  <a:pt x="5846363" y="3623303"/>
                </a:lnTo>
                <a:cubicBezTo>
                  <a:pt x="5846363" y="3630819"/>
                  <a:pt x="5845693" y="3635544"/>
                  <a:pt x="5844354" y="3637479"/>
                </a:cubicBezTo>
                <a:cubicBezTo>
                  <a:pt x="5842494" y="3639934"/>
                  <a:pt x="5839703" y="3641423"/>
                  <a:pt x="5835982" y="3641944"/>
                </a:cubicBezTo>
                <a:lnTo>
                  <a:pt x="5835982" y="3645962"/>
                </a:lnTo>
                <a:lnTo>
                  <a:pt x="5888891" y="3645962"/>
                </a:lnTo>
                <a:lnTo>
                  <a:pt x="5888891" y="3641944"/>
                </a:lnTo>
                <a:cubicBezTo>
                  <a:pt x="5884352" y="3641423"/>
                  <a:pt x="5881338" y="3640176"/>
                  <a:pt x="5879849" y="3638204"/>
                </a:cubicBezTo>
                <a:cubicBezTo>
                  <a:pt x="5878361" y="3636232"/>
                  <a:pt x="5877617" y="3631265"/>
                  <a:pt x="5877617" y="3623303"/>
                </a:cubicBezTo>
                <a:lnTo>
                  <a:pt x="5877617" y="3582561"/>
                </a:lnTo>
                <a:cubicBezTo>
                  <a:pt x="5877617" y="3570655"/>
                  <a:pt x="5876854" y="3562190"/>
                  <a:pt x="5875329" y="3557167"/>
                </a:cubicBezTo>
                <a:cubicBezTo>
                  <a:pt x="5873803" y="3552144"/>
                  <a:pt x="5870715" y="3547773"/>
                  <a:pt x="5866064" y="3544052"/>
                </a:cubicBezTo>
                <a:cubicBezTo>
                  <a:pt x="5861413" y="3540331"/>
                  <a:pt x="5855814" y="3538471"/>
                  <a:pt x="5849265" y="3538471"/>
                </a:cubicBezTo>
                <a:cubicBezTo>
                  <a:pt x="5844131" y="3538471"/>
                  <a:pt x="5839182" y="3539717"/>
                  <a:pt x="5834420" y="3542210"/>
                </a:cubicBezTo>
                <a:cubicBezTo>
                  <a:pt x="5829657" y="3544703"/>
                  <a:pt x="5824412" y="3548963"/>
                  <a:pt x="5818681" y="3554991"/>
                </a:cubicBezTo>
                <a:lnTo>
                  <a:pt x="5818681" y="3494604"/>
                </a:lnTo>
                <a:close/>
                <a:moveTo>
                  <a:pt x="5125440" y="3494604"/>
                </a:moveTo>
                <a:lnTo>
                  <a:pt x="5125440" y="3498734"/>
                </a:lnTo>
                <a:cubicBezTo>
                  <a:pt x="5130351" y="3499031"/>
                  <a:pt x="5133662" y="3500203"/>
                  <a:pt x="5135374" y="3502250"/>
                </a:cubicBezTo>
                <a:cubicBezTo>
                  <a:pt x="5137086" y="3504296"/>
                  <a:pt x="5137941" y="3508966"/>
                  <a:pt x="5137941" y="3516258"/>
                </a:cubicBezTo>
                <a:lnTo>
                  <a:pt x="5137941" y="3624308"/>
                </a:lnTo>
                <a:cubicBezTo>
                  <a:pt x="5137941" y="3631675"/>
                  <a:pt x="5137197" y="3636214"/>
                  <a:pt x="5135709" y="3637925"/>
                </a:cubicBezTo>
                <a:cubicBezTo>
                  <a:pt x="5133476" y="3640455"/>
                  <a:pt x="5130054" y="3641795"/>
                  <a:pt x="5125440" y="3641944"/>
                </a:cubicBezTo>
                <a:lnTo>
                  <a:pt x="5125440" y="3645962"/>
                </a:lnTo>
                <a:lnTo>
                  <a:pt x="5181808" y="3645962"/>
                </a:lnTo>
                <a:lnTo>
                  <a:pt x="5181808" y="3641944"/>
                </a:lnTo>
                <a:cubicBezTo>
                  <a:pt x="5176823" y="3641646"/>
                  <a:pt x="5173474" y="3640474"/>
                  <a:pt x="5171762" y="3638428"/>
                </a:cubicBezTo>
                <a:cubicBezTo>
                  <a:pt x="5170051" y="3636381"/>
                  <a:pt x="5169195" y="3631675"/>
                  <a:pt x="5169195" y="3624308"/>
                </a:cubicBezTo>
                <a:lnTo>
                  <a:pt x="5169195" y="3494604"/>
                </a:lnTo>
                <a:close/>
                <a:moveTo>
                  <a:pt x="4858182" y="3494604"/>
                </a:moveTo>
                <a:lnTo>
                  <a:pt x="4858182" y="3498734"/>
                </a:lnTo>
                <a:cubicBezTo>
                  <a:pt x="4865102" y="3498734"/>
                  <a:pt x="4869828" y="3499366"/>
                  <a:pt x="4872358" y="3500631"/>
                </a:cubicBezTo>
                <a:cubicBezTo>
                  <a:pt x="4874888" y="3501896"/>
                  <a:pt x="4876655" y="3503589"/>
                  <a:pt x="4877659" y="3505710"/>
                </a:cubicBezTo>
                <a:cubicBezTo>
                  <a:pt x="4878664" y="3507831"/>
                  <a:pt x="4879166" y="3512984"/>
                  <a:pt x="4879166" y="3521170"/>
                </a:cubicBezTo>
                <a:lnTo>
                  <a:pt x="4879166" y="3619396"/>
                </a:lnTo>
                <a:cubicBezTo>
                  <a:pt x="4879166" y="3627582"/>
                  <a:pt x="4878664" y="3632716"/>
                  <a:pt x="4877659" y="3634800"/>
                </a:cubicBezTo>
                <a:cubicBezTo>
                  <a:pt x="4876655" y="3636883"/>
                  <a:pt x="4874907" y="3638576"/>
                  <a:pt x="4872414" y="3639879"/>
                </a:cubicBezTo>
                <a:cubicBezTo>
                  <a:pt x="4869921" y="3641181"/>
                  <a:pt x="4865177" y="3641832"/>
                  <a:pt x="4858182" y="3641832"/>
                </a:cubicBezTo>
                <a:lnTo>
                  <a:pt x="4858182" y="3645962"/>
                </a:lnTo>
                <a:lnTo>
                  <a:pt x="4935647" y="3645962"/>
                </a:lnTo>
                <a:lnTo>
                  <a:pt x="4935647" y="3641832"/>
                </a:lnTo>
                <a:cubicBezTo>
                  <a:pt x="4928726" y="3641832"/>
                  <a:pt x="4924001" y="3641200"/>
                  <a:pt x="4921471" y="3639934"/>
                </a:cubicBezTo>
                <a:cubicBezTo>
                  <a:pt x="4918941" y="3638669"/>
                  <a:pt x="4917173" y="3636977"/>
                  <a:pt x="4916169" y="3634856"/>
                </a:cubicBezTo>
                <a:cubicBezTo>
                  <a:pt x="4915164" y="3632735"/>
                  <a:pt x="4914662" y="3627582"/>
                  <a:pt x="4914662" y="3619396"/>
                </a:cubicBezTo>
                <a:lnTo>
                  <a:pt x="4914662" y="3576980"/>
                </a:lnTo>
                <a:lnTo>
                  <a:pt x="4924596" y="3576980"/>
                </a:lnTo>
                <a:lnTo>
                  <a:pt x="4973375" y="3645962"/>
                </a:lnTo>
                <a:lnTo>
                  <a:pt x="5021037" y="3645962"/>
                </a:lnTo>
                <a:lnTo>
                  <a:pt x="5021037" y="3641832"/>
                </a:lnTo>
                <a:cubicBezTo>
                  <a:pt x="5017018" y="3641609"/>
                  <a:pt x="5013484" y="3640344"/>
                  <a:pt x="5010433" y="3638037"/>
                </a:cubicBezTo>
                <a:cubicBezTo>
                  <a:pt x="5008424" y="3636400"/>
                  <a:pt x="5005038" y="3632270"/>
                  <a:pt x="5000275" y="3625647"/>
                </a:cubicBezTo>
                <a:lnTo>
                  <a:pt x="4963887" y="3574413"/>
                </a:lnTo>
                <a:cubicBezTo>
                  <a:pt x="4973114" y="3572106"/>
                  <a:pt x="4980295" y="3568646"/>
                  <a:pt x="4985430" y="3564032"/>
                </a:cubicBezTo>
                <a:cubicBezTo>
                  <a:pt x="4993466" y="3556740"/>
                  <a:pt x="4997485" y="3547512"/>
                  <a:pt x="4997485" y="3536350"/>
                </a:cubicBezTo>
                <a:cubicBezTo>
                  <a:pt x="4997485" y="3527197"/>
                  <a:pt x="4994806" y="3519216"/>
                  <a:pt x="4989448" y="3512407"/>
                </a:cubicBezTo>
                <a:cubicBezTo>
                  <a:pt x="4984090" y="3505598"/>
                  <a:pt x="4977170" y="3500929"/>
                  <a:pt x="4968687" y="3498399"/>
                </a:cubicBezTo>
                <a:cubicBezTo>
                  <a:pt x="4960203" y="3495869"/>
                  <a:pt x="4946809" y="3494604"/>
                  <a:pt x="4928503" y="3494604"/>
                </a:cubicBezTo>
                <a:close/>
                <a:moveTo>
                  <a:pt x="4671031" y="3494604"/>
                </a:moveTo>
                <a:lnTo>
                  <a:pt x="4671031" y="3498734"/>
                </a:lnTo>
                <a:cubicBezTo>
                  <a:pt x="4675645" y="3499329"/>
                  <a:pt x="4678677" y="3500594"/>
                  <a:pt x="4680128" y="3502529"/>
                </a:cubicBezTo>
                <a:cubicBezTo>
                  <a:pt x="4681579" y="3504464"/>
                  <a:pt x="4682304" y="3509375"/>
                  <a:pt x="4682304" y="3517263"/>
                </a:cubicBezTo>
                <a:lnTo>
                  <a:pt x="4682304" y="3623303"/>
                </a:lnTo>
                <a:cubicBezTo>
                  <a:pt x="4682304" y="3631265"/>
                  <a:pt x="4681672" y="3636065"/>
                  <a:pt x="4680407" y="3637702"/>
                </a:cubicBezTo>
                <a:cubicBezTo>
                  <a:pt x="4678546" y="3640083"/>
                  <a:pt x="4675421" y="3641497"/>
                  <a:pt x="4671031" y="3641944"/>
                </a:cubicBezTo>
                <a:lnTo>
                  <a:pt x="4671031" y="3645962"/>
                </a:lnTo>
                <a:lnTo>
                  <a:pt x="4724944" y="3645962"/>
                </a:lnTo>
                <a:lnTo>
                  <a:pt x="4724944" y="3641944"/>
                </a:lnTo>
                <a:cubicBezTo>
                  <a:pt x="4720330" y="3641423"/>
                  <a:pt x="4717279" y="3640176"/>
                  <a:pt x="4715791" y="3638204"/>
                </a:cubicBezTo>
                <a:cubicBezTo>
                  <a:pt x="4714302" y="3636232"/>
                  <a:pt x="4713558" y="3631265"/>
                  <a:pt x="4713558" y="3623303"/>
                </a:cubicBezTo>
                <a:lnTo>
                  <a:pt x="4713558" y="3604551"/>
                </a:lnTo>
                <a:lnTo>
                  <a:pt x="4720255" y="3597965"/>
                </a:lnTo>
                <a:lnTo>
                  <a:pt x="4740905" y="3628214"/>
                </a:lnTo>
                <a:cubicBezTo>
                  <a:pt x="4744031" y="3632828"/>
                  <a:pt x="4745593" y="3635991"/>
                  <a:pt x="4745593" y="3637702"/>
                </a:cubicBezTo>
                <a:cubicBezTo>
                  <a:pt x="4745593" y="3638744"/>
                  <a:pt x="4745054" y="3639711"/>
                  <a:pt x="4743975" y="3640604"/>
                </a:cubicBezTo>
                <a:cubicBezTo>
                  <a:pt x="4742896" y="3641497"/>
                  <a:pt x="4741166" y="3641944"/>
                  <a:pt x="4738785" y="3641944"/>
                </a:cubicBezTo>
                <a:lnTo>
                  <a:pt x="4738785" y="3645962"/>
                </a:lnTo>
                <a:lnTo>
                  <a:pt x="4792698" y="3645962"/>
                </a:lnTo>
                <a:lnTo>
                  <a:pt x="4792698" y="3641944"/>
                </a:lnTo>
                <a:cubicBezTo>
                  <a:pt x="4788828" y="3641646"/>
                  <a:pt x="4785628" y="3640232"/>
                  <a:pt x="4783098" y="3637702"/>
                </a:cubicBezTo>
                <a:cubicBezTo>
                  <a:pt x="4781238" y="3635916"/>
                  <a:pt x="4775359" y="3627731"/>
                  <a:pt x="4765462" y="3613145"/>
                </a:cubicBezTo>
                <a:lnTo>
                  <a:pt x="4740905" y="3577203"/>
                </a:lnTo>
                <a:lnTo>
                  <a:pt x="4752291" y="3566041"/>
                </a:lnTo>
                <a:cubicBezTo>
                  <a:pt x="4762039" y="3556516"/>
                  <a:pt x="4768587" y="3550805"/>
                  <a:pt x="4771936" y="3548907"/>
                </a:cubicBezTo>
                <a:cubicBezTo>
                  <a:pt x="4775285" y="3547010"/>
                  <a:pt x="4779191" y="3545950"/>
                  <a:pt x="4783656" y="3545726"/>
                </a:cubicBezTo>
                <a:lnTo>
                  <a:pt x="4783656" y="3541596"/>
                </a:lnTo>
                <a:lnTo>
                  <a:pt x="4736887" y="3541596"/>
                </a:lnTo>
                <a:lnTo>
                  <a:pt x="4736887" y="3545726"/>
                </a:lnTo>
                <a:cubicBezTo>
                  <a:pt x="4741649" y="3546322"/>
                  <a:pt x="4744849" y="3547289"/>
                  <a:pt x="4746486" y="3548628"/>
                </a:cubicBezTo>
                <a:cubicBezTo>
                  <a:pt x="4748124" y="3549968"/>
                  <a:pt x="4748942" y="3551642"/>
                  <a:pt x="4748942" y="3553651"/>
                </a:cubicBezTo>
                <a:cubicBezTo>
                  <a:pt x="4748942" y="3555661"/>
                  <a:pt x="4748328" y="3557744"/>
                  <a:pt x="4747100" y="3559902"/>
                </a:cubicBezTo>
                <a:cubicBezTo>
                  <a:pt x="4745872" y="3562060"/>
                  <a:pt x="4742766" y="3565558"/>
                  <a:pt x="4737780" y="3570395"/>
                </a:cubicBezTo>
                <a:lnTo>
                  <a:pt x="4713558" y="3594170"/>
                </a:lnTo>
                <a:lnTo>
                  <a:pt x="4713558" y="3494604"/>
                </a:lnTo>
                <a:close/>
                <a:moveTo>
                  <a:pt x="4236825" y="3494604"/>
                </a:moveTo>
                <a:lnTo>
                  <a:pt x="4236825" y="3498734"/>
                </a:lnTo>
                <a:cubicBezTo>
                  <a:pt x="4241587" y="3499180"/>
                  <a:pt x="4244973" y="3500706"/>
                  <a:pt x="4246982" y="3503310"/>
                </a:cubicBezTo>
                <a:cubicBezTo>
                  <a:pt x="4248991" y="3505915"/>
                  <a:pt x="4252526" y="3513431"/>
                  <a:pt x="4257586" y="3525858"/>
                </a:cubicBezTo>
                <a:lnTo>
                  <a:pt x="4307369" y="3649422"/>
                </a:lnTo>
                <a:lnTo>
                  <a:pt x="4311499" y="3649422"/>
                </a:lnTo>
                <a:lnTo>
                  <a:pt x="4352799" y="3551865"/>
                </a:lnTo>
                <a:lnTo>
                  <a:pt x="4390303" y="3649422"/>
                </a:lnTo>
                <a:lnTo>
                  <a:pt x="4394657" y="3649422"/>
                </a:lnTo>
                <a:lnTo>
                  <a:pt x="4442096" y="3524518"/>
                </a:lnTo>
                <a:cubicBezTo>
                  <a:pt x="4446337" y="3513877"/>
                  <a:pt x="4448681" y="3508110"/>
                  <a:pt x="4449128" y="3507217"/>
                </a:cubicBezTo>
                <a:cubicBezTo>
                  <a:pt x="4450616" y="3504464"/>
                  <a:pt x="4452328" y="3502417"/>
                  <a:pt x="4454263" y="3501078"/>
                </a:cubicBezTo>
                <a:cubicBezTo>
                  <a:pt x="4456197" y="3499738"/>
                  <a:pt x="4458578" y="3498957"/>
                  <a:pt x="4461406" y="3498734"/>
                </a:cubicBezTo>
                <a:lnTo>
                  <a:pt x="4461406" y="3494604"/>
                </a:lnTo>
                <a:lnTo>
                  <a:pt x="4422116" y="3494604"/>
                </a:lnTo>
                <a:lnTo>
                  <a:pt x="4422116" y="3498734"/>
                </a:lnTo>
                <a:cubicBezTo>
                  <a:pt x="4427995" y="3498883"/>
                  <a:pt x="4431975" y="3499831"/>
                  <a:pt x="4434059" y="3501580"/>
                </a:cubicBezTo>
                <a:cubicBezTo>
                  <a:pt x="4436143" y="3503329"/>
                  <a:pt x="4437184" y="3505729"/>
                  <a:pt x="4437184" y="3508780"/>
                </a:cubicBezTo>
                <a:cubicBezTo>
                  <a:pt x="4437184" y="3510863"/>
                  <a:pt x="4436887" y="3513133"/>
                  <a:pt x="4436291" y="3515589"/>
                </a:cubicBezTo>
                <a:cubicBezTo>
                  <a:pt x="4435696" y="3518044"/>
                  <a:pt x="4434096" y="3522621"/>
                  <a:pt x="4431492" y="3529318"/>
                </a:cubicBezTo>
                <a:lnTo>
                  <a:pt x="4406823" y="3594170"/>
                </a:lnTo>
                <a:lnTo>
                  <a:pt x="4379253" y="3522509"/>
                </a:lnTo>
                <a:cubicBezTo>
                  <a:pt x="4375904" y="3513728"/>
                  <a:pt x="4374230" y="3508482"/>
                  <a:pt x="4374230" y="3506771"/>
                </a:cubicBezTo>
                <a:cubicBezTo>
                  <a:pt x="4374230" y="3505208"/>
                  <a:pt x="4374677" y="3503813"/>
                  <a:pt x="4375570" y="3502585"/>
                </a:cubicBezTo>
                <a:cubicBezTo>
                  <a:pt x="4376462" y="3501357"/>
                  <a:pt x="4377690" y="3500483"/>
                  <a:pt x="4379253" y="3499962"/>
                </a:cubicBezTo>
                <a:cubicBezTo>
                  <a:pt x="4381485" y="3499217"/>
                  <a:pt x="4385169" y="3498808"/>
                  <a:pt x="4390303" y="3498734"/>
                </a:cubicBezTo>
                <a:lnTo>
                  <a:pt x="4390303" y="3494604"/>
                </a:lnTo>
                <a:lnTo>
                  <a:pt x="4316968" y="3494604"/>
                </a:lnTo>
                <a:lnTo>
                  <a:pt x="4316968" y="3498734"/>
                </a:lnTo>
                <a:cubicBezTo>
                  <a:pt x="4321657" y="3498734"/>
                  <a:pt x="4325210" y="3499366"/>
                  <a:pt x="4327628" y="3500631"/>
                </a:cubicBezTo>
                <a:cubicBezTo>
                  <a:pt x="4330047" y="3501896"/>
                  <a:pt x="4332186" y="3503999"/>
                  <a:pt x="4334046" y="3506938"/>
                </a:cubicBezTo>
                <a:cubicBezTo>
                  <a:pt x="4335907" y="3509877"/>
                  <a:pt x="4338549" y="3515737"/>
                  <a:pt x="4341972" y="3524518"/>
                </a:cubicBezTo>
                <a:lnTo>
                  <a:pt x="4348222" y="3540592"/>
                </a:lnTo>
                <a:lnTo>
                  <a:pt x="4324447" y="3597965"/>
                </a:lnTo>
                <a:lnTo>
                  <a:pt x="4294756" y="3524518"/>
                </a:lnTo>
                <a:cubicBezTo>
                  <a:pt x="4291110" y="3515365"/>
                  <a:pt x="4289286" y="3509375"/>
                  <a:pt x="4289286" y="3506547"/>
                </a:cubicBezTo>
                <a:cubicBezTo>
                  <a:pt x="4289286" y="3504389"/>
                  <a:pt x="4290161" y="3502585"/>
                  <a:pt x="4291909" y="3501134"/>
                </a:cubicBezTo>
                <a:cubicBezTo>
                  <a:pt x="4293658" y="3499683"/>
                  <a:pt x="4297174" y="3498883"/>
                  <a:pt x="4302458" y="3498734"/>
                </a:cubicBezTo>
                <a:lnTo>
                  <a:pt x="4302458" y="3494604"/>
                </a:lnTo>
                <a:close/>
                <a:moveTo>
                  <a:pt x="3703427" y="3494604"/>
                </a:moveTo>
                <a:lnTo>
                  <a:pt x="3703427" y="3498734"/>
                </a:lnTo>
                <a:cubicBezTo>
                  <a:pt x="3708264" y="3498808"/>
                  <a:pt x="3712134" y="3499980"/>
                  <a:pt x="3715036" y="3502250"/>
                </a:cubicBezTo>
                <a:cubicBezTo>
                  <a:pt x="3717938" y="3504519"/>
                  <a:pt x="3722924" y="3512054"/>
                  <a:pt x="3729993" y="3524853"/>
                </a:cubicBezTo>
                <a:lnTo>
                  <a:pt x="3765600" y="3589705"/>
                </a:lnTo>
                <a:lnTo>
                  <a:pt x="3765600" y="3620066"/>
                </a:lnTo>
                <a:cubicBezTo>
                  <a:pt x="3765600" y="3627656"/>
                  <a:pt x="3765191" y="3632344"/>
                  <a:pt x="3764372" y="3634130"/>
                </a:cubicBezTo>
                <a:cubicBezTo>
                  <a:pt x="3763256" y="3636660"/>
                  <a:pt x="3761731" y="3638446"/>
                  <a:pt x="3759796" y="3639488"/>
                </a:cubicBezTo>
                <a:cubicBezTo>
                  <a:pt x="3757192" y="3641051"/>
                  <a:pt x="3753657" y="3641832"/>
                  <a:pt x="3749192" y="3641832"/>
                </a:cubicBezTo>
                <a:lnTo>
                  <a:pt x="3741267" y="3641832"/>
                </a:lnTo>
                <a:lnTo>
                  <a:pt x="3741267" y="3645962"/>
                </a:lnTo>
                <a:lnTo>
                  <a:pt x="3826210" y="3645962"/>
                </a:lnTo>
                <a:lnTo>
                  <a:pt x="3826210" y="3641832"/>
                </a:lnTo>
                <a:lnTo>
                  <a:pt x="3817727" y="3641832"/>
                </a:lnTo>
                <a:cubicBezTo>
                  <a:pt x="3813709" y="3641832"/>
                  <a:pt x="3810491" y="3641106"/>
                  <a:pt x="3808072" y="3639655"/>
                </a:cubicBezTo>
                <a:cubicBezTo>
                  <a:pt x="3805654" y="3638204"/>
                  <a:pt x="3804035" y="3636530"/>
                  <a:pt x="3803216" y="3634632"/>
                </a:cubicBezTo>
                <a:cubicBezTo>
                  <a:pt x="3802398" y="3632735"/>
                  <a:pt x="3801988" y="3627879"/>
                  <a:pt x="3801988" y="3620066"/>
                </a:cubicBezTo>
                <a:lnTo>
                  <a:pt x="3801988" y="3583454"/>
                </a:lnTo>
                <a:lnTo>
                  <a:pt x="3834805" y="3528648"/>
                </a:lnTo>
                <a:cubicBezTo>
                  <a:pt x="3842842" y="3514733"/>
                  <a:pt x="3848721" y="3506212"/>
                  <a:pt x="3852442" y="3503087"/>
                </a:cubicBezTo>
                <a:cubicBezTo>
                  <a:pt x="3855121" y="3500855"/>
                  <a:pt x="3858953" y="3499404"/>
                  <a:pt x="3863938" y="3498734"/>
                </a:cubicBezTo>
                <a:lnTo>
                  <a:pt x="3863938" y="3494604"/>
                </a:lnTo>
                <a:lnTo>
                  <a:pt x="3817727" y="3494604"/>
                </a:lnTo>
                <a:lnTo>
                  <a:pt x="3817727" y="3498734"/>
                </a:lnTo>
                <a:cubicBezTo>
                  <a:pt x="3824499" y="3499106"/>
                  <a:pt x="3829150" y="3500222"/>
                  <a:pt x="3831680" y="3502082"/>
                </a:cubicBezTo>
                <a:cubicBezTo>
                  <a:pt x="3833615" y="3503422"/>
                  <a:pt x="3834582" y="3505096"/>
                  <a:pt x="3834582" y="3507105"/>
                </a:cubicBezTo>
                <a:cubicBezTo>
                  <a:pt x="3834582" y="3510752"/>
                  <a:pt x="3831196" y="3518156"/>
                  <a:pt x="3824425" y="3529318"/>
                </a:cubicBezTo>
                <a:lnTo>
                  <a:pt x="3797189" y="3574971"/>
                </a:lnTo>
                <a:lnTo>
                  <a:pt x="3769841" y="3524853"/>
                </a:lnTo>
                <a:cubicBezTo>
                  <a:pt x="3763889" y="3514063"/>
                  <a:pt x="3760912" y="3507329"/>
                  <a:pt x="3760912" y="3504650"/>
                </a:cubicBezTo>
                <a:cubicBezTo>
                  <a:pt x="3760912" y="3503236"/>
                  <a:pt x="3761786" y="3501896"/>
                  <a:pt x="3763535" y="3500631"/>
                </a:cubicBezTo>
                <a:cubicBezTo>
                  <a:pt x="3765284" y="3499366"/>
                  <a:pt x="3768354" y="3498734"/>
                  <a:pt x="3772744" y="3498734"/>
                </a:cubicBezTo>
                <a:lnTo>
                  <a:pt x="3775981" y="3498734"/>
                </a:lnTo>
                <a:lnTo>
                  <a:pt x="3775981" y="3494604"/>
                </a:lnTo>
                <a:close/>
                <a:moveTo>
                  <a:pt x="2490031" y="3494604"/>
                </a:moveTo>
                <a:lnTo>
                  <a:pt x="2490031" y="3498734"/>
                </a:lnTo>
                <a:cubicBezTo>
                  <a:pt x="2494645" y="3499329"/>
                  <a:pt x="2497676" y="3500594"/>
                  <a:pt x="2499128" y="3502529"/>
                </a:cubicBezTo>
                <a:cubicBezTo>
                  <a:pt x="2500579" y="3504464"/>
                  <a:pt x="2501305" y="3509375"/>
                  <a:pt x="2501305" y="3517263"/>
                </a:cubicBezTo>
                <a:lnTo>
                  <a:pt x="2501305" y="3623303"/>
                </a:lnTo>
                <a:cubicBezTo>
                  <a:pt x="2501305" y="3631265"/>
                  <a:pt x="2500672" y="3636065"/>
                  <a:pt x="2499407" y="3637702"/>
                </a:cubicBezTo>
                <a:cubicBezTo>
                  <a:pt x="2497546" y="3640083"/>
                  <a:pt x="2494421" y="3641497"/>
                  <a:pt x="2490031" y="3641944"/>
                </a:cubicBezTo>
                <a:lnTo>
                  <a:pt x="2490031" y="3645962"/>
                </a:lnTo>
                <a:lnTo>
                  <a:pt x="2542939" y="3645962"/>
                </a:lnTo>
                <a:lnTo>
                  <a:pt x="2542939" y="3641944"/>
                </a:lnTo>
                <a:cubicBezTo>
                  <a:pt x="2538549" y="3641348"/>
                  <a:pt x="2535647" y="3639786"/>
                  <a:pt x="2534233" y="3637256"/>
                </a:cubicBezTo>
                <a:cubicBezTo>
                  <a:pt x="2533117" y="3635395"/>
                  <a:pt x="2532558" y="3630744"/>
                  <a:pt x="2532558" y="3623303"/>
                </a:cubicBezTo>
                <a:lnTo>
                  <a:pt x="2532558" y="3567381"/>
                </a:lnTo>
                <a:cubicBezTo>
                  <a:pt x="2535832" y="3562246"/>
                  <a:pt x="2538883" y="3558656"/>
                  <a:pt x="2541711" y="3556609"/>
                </a:cubicBezTo>
                <a:cubicBezTo>
                  <a:pt x="2544539" y="3554563"/>
                  <a:pt x="2547441" y="3553540"/>
                  <a:pt x="2550418" y="3553540"/>
                </a:cubicBezTo>
                <a:cubicBezTo>
                  <a:pt x="2552427" y="3553540"/>
                  <a:pt x="2554232" y="3554154"/>
                  <a:pt x="2555831" y="3555381"/>
                </a:cubicBezTo>
                <a:cubicBezTo>
                  <a:pt x="2557431" y="3556609"/>
                  <a:pt x="2558566" y="3558321"/>
                  <a:pt x="2559236" y="3560516"/>
                </a:cubicBezTo>
                <a:cubicBezTo>
                  <a:pt x="2559905" y="3562711"/>
                  <a:pt x="2560240" y="3568125"/>
                  <a:pt x="2560240" y="3576757"/>
                </a:cubicBezTo>
                <a:lnTo>
                  <a:pt x="2560240" y="3623303"/>
                </a:lnTo>
                <a:cubicBezTo>
                  <a:pt x="2560240" y="3630819"/>
                  <a:pt x="2559571" y="3635544"/>
                  <a:pt x="2558231" y="3637479"/>
                </a:cubicBezTo>
                <a:cubicBezTo>
                  <a:pt x="2556371" y="3639934"/>
                  <a:pt x="2553580" y="3641423"/>
                  <a:pt x="2549860" y="3641944"/>
                </a:cubicBezTo>
                <a:lnTo>
                  <a:pt x="2549860" y="3645962"/>
                </a:lnTo>
                <a:lnTo>
                  <a:pt x="2602768" y="3645962"/>
                </a:lnTo>
                <a:lnTo>
                  <a:pt x="2602768" y="3641944"/>
                </a:lnTo>
                <a:cubicBezTo>
                  <a:pt x="2598228" y="3641423"/>
                  <a:pt x="2595215" y="3640176"/>
                  <a:pt x="2593727" y="3638204"/>
                </a:cubicBezTo>
                <a:cubicBezTo>
                  <a:pt x="2592238" y="3636232"/>
                  <a:pt x="2591495" y="3631265"/>
                  <a:pt x="2591495" y="3623303"/>
                </a:cubicBezTo>
                <a:lnTo>
                  <a:pt x="2591495" y="3582561"/>
                </a:lnTo>
                <a:cubicBezTo>
                  <a:pt x="2591495" y="3570655"/>
                  <a:pt x="2590731" y="3562190"/>
                  <a:pt x="2589207" y="3557167"/>
                </a:cubicBezTo>
                <a:cubicBezTo>
                  <a:pt x="2587681" y="3552144"/>
                  <a:pt x="2584592" y="3547773"/>
                  <a:pt x="2579942" y="3544052"/>
                </a:cubicBezTo>
                <a:cubicBezTo>
                  <a:pt x="2575291" y="3540331"/>
                  <a:pt x="2569691" y="3538471"/>
                  <a:pt x="2563143" y="3538471"/>
                </a:cubicBezTo>
                <a:cubicBezTo>
                  <a:pt x="2558008" y="3538471"/>
                  <a:pt x="2553060" y="3539717"/>
                  <a:pt x="2548297" y="3542210"/>
                </a:cubicBezTo>
                <a:cubicBezTo>
                  <a:pt x="2543535" y="3544703"/>
                  <a:pt x="2538288" y="3548963"/>
                  <a:pt x="2532558" y="3554991"/>
                </a:cubicBezTo>
                <a:lnTo>
                  <a:pt x="2532558" y="3494604"/>
                </a:lnTo>
                <a:close/>
                <a:moveTo>
                  <a:pt x="2347602" y="3494604"/>
                </a:moveTo>
                <a:lnTo>
                  <a:pt x="2347602" y="3535569"/>
                </a:lnTo>
                <a:lnTo>
                  <a:pt x="2351843" y="3535569"/>
                </a:lnTo>
                <a:cubicBezTo>
                  <a:pt x="2353555" y="3524407"/>
                  <a:pt x="2357648" y="3515812"/>
                  <a:pt x="2364122" y="3509784"/>
                </a:cubicBezTo>
                <a:cubicBezTo>
                  <a:pt x="2368736" y="3505468"/>
                  <a:pt x="2376140" y="3503310"/>
                  <a:pt x="2386335" y="3503310"/>
                </a:cubicBezTo>
                <a:lnTo>
                  <a:pt x="2397273" y="3503310"/>
                </a:lnTo>
                <a:lnTo>
                  <a:pt x="2397273" y="3620066"/>
                </a:lnTo>
                <a:cubicBezTo>
                  <a:pt x="2397273" y="3627656"/>
                  <a:pt x="2396865" y="3632344"/>
                  <a:pt x="2396046" y="3634130"/>
                </a:cubicBezTo>
                <a:cubicBezTo>
                  <a:pt x="2394930" y="3636660"/>
                  <a:pt x="2393404" y="3638446"/>
                  <a:pt x="2391469" y="3639488"/>
                </a:cubicBezTo>
                <a:cubicBezTo>
                  <a:pt x="2388790" y="3641051"/>
                  <a:pt x="2385256" y="3641832"/>
                  <a:pt x="2380865" y="3641832"/>
                </a:cubicBezTo>
                <a:lnTo>
                  <a:pt x="2375842" y="3641832"/>
                </a:lnTo>
                <a:lnTo>
                  <a:pt x="2375842" y="3645962"/>
                </a:lnTo>
                <a:lnTo>
                  <a:pt x="2455093" y="3645962"/>
                </a:lnTo>
                <a:lnTo>
                  <a:pt x="2455093" y="3641832"/>
                </a:lnTo>
                <a:lnTo>
                  <a:pt x="2450071" y="3641832"/>
                </a:lnTo>
                <a:cubicBezTo>
                  <a:pt x="2445754" y="3641832"/>
                  <a:pt x="2442350" y="3641106"/>
                  <a:pt x="2439857" y="3639655"/>
                </a:cubicBezTo>
                <a:cubicBezTo>
                  <a:pt x="2437365" y="3638204"/>
                  <a:pt x="2435690" y="3636511"/>
                  <a:pt x="2434834" y="3634577"/>
                </a:cubicBezTo>
                <a:cubicBezTo>
                  <a:pt x="2433978" y="3632642"/>
                  <a:pt x="2433551" y="3627805"/>
                  <a:pt x="2433551" y="3620066"/>
                </a:cubicBezTo>
                <a:lnTo>
                  <a:pt x="2433551" y="3503310"/>
                </a:lnTo>
                <a:lnTo>
                  <a:pt x="2444824" y="3503310"/>
                </a:lnTo>
                <a:cubicBezTo>
                  <a:pt x="2451894" y="3503310"/>
                  <a:pt x="2456842" y="3503980"/>
                  <a:pt x="2459670" y="3505319"/>
                </a:cubicBezTo>
                <a:cubicBezTo>
                  <a:pt x="2464730" y="3507775"/>
                  <a:pt x="2468711" y="3511068"/>
                  <a:pt x="2471613" y="3515198"/>
                </a:cubicBezTo>
                <a:cubicBezTo>
                  <a:pt x="2474515" y="3519328"/>
                  <a:pt x="2477157" y="3526118"/>
                  <a:pt x="2479539" y="3535569"/>
                </a:cubicBezTo>
                <a:lnTo>
                  <a:pt x="2483557" y="3535569"/>
                </a:lnTo>
                <a:lnTo>
                  <a:pt x="2483557" y="3494604"/>
                </a:lnTo>
                <a:close/>
                <a:moveTo>
                  <a:pt x="8546180" y="3491478"/>
                </a:moveTo>
                <a:lnTo>
                  <a:pt x="8492043" y="3612252"/>
                </a:lnTo>
                <a:cubicBezTo>
                  <a:pt x="8486909" y="3623787"/>
                  <a:pt x="8482593" y="3631395"/>
                  <a:pt x="8479095" y="3635079"/>
                </a:cubicBezTo>
                <a:cubicBezTo>
                  <a:pt x="8475598" y="3638762"/>
                  <a:pt x="8471133" y="3641013"/>
                  <a:pt x="8465701" y="3641832"/>
                </a:cubicBezTo>
                <a:lnTo>
                  <a:pt x="8465701" y="3645962"/>
                </a:lnTo>
                <a:lnTo>
                  <a:pt x="8516042" y="3645962"/>
                </a:lnTo>
                <a:lnTo>
                  <a:pt x="8516042" y="3641832"/>
                </a:lnTo>
                <a:cubicBezTo>
                  <a:pt x="8508155" y="3641237"/>
                  <a:pt x="8503206" y="3640344"/>
                  <a:pt x="8501196" y="3639153"/>
                </a:cubicBezTo>
                <a:cubicBezTo>
                  <a:pt x="8497773" y="3637144"/>
                  <a:pt x="8496062" y="3634019"/>
                  <a:pt x="8496062" y="3629777"/>
                </a:cubicBezTo>
                <a:cubicBezTo>
                  <a:pt x="8496062" y="3626577"/>
                  <a:pt x="8497103" y="3622522"/>
                  <a:pt x="8499187" y="3617610"/>
                </a:cubicBezTo>
                <a:lnTo>
                  <a:pt x="8505550" y="3602876"/>
                </a:lnTo>
                <a:lnTo>
                  <a:pt x="8559016" y="3602876"/>
                </a:lnTo>
                <a:lnTo>
                  <a:pt x="8567053" y="3621740"/>
                </a:lnTo>
                <a:cubicBezTo>
                  <a:pt x="8569136" y="3626652"/>
                  <a:pt x="8570253" y="3629442"/>
                  <a:pt x="8570401" y="3630112"/>
                </a:cubicBezTo>
                <a:cubicBezTo>
                  <a:pt x="8570848" y="3631526"/>
                  <a:pt x="8571072" y="3632902"/>
                  <a:pt x="8571072" y="3634242"/>
                </a:cubicBezTo>
                <a:cubicBezTo>
                  <a:pt x="8571072" y="3636474"/>
                  <a:pt x="8570253" y="3638186"/>
                  <a:pt x="8568615" y="3639376"/>
                </a:cubicBezTo>
                <a:cubicBezTo>
                  <a:pt x="8566234" y="3641013"/>
                  <a:pt x="8562104" y="3641832"/>
                  <a:pt x="8556225" y="3641832"/>
                </a:cubicBezTo>
                <a:lnTo>
                  <a:pt x="8553212" y="3641832"/>
                </a:lnTo>
                <a:lnTo>
                  <a:pt x="8553212" y="3645962"/>
                </a:lnTo>
                <a:lnTo>
                  <a:pt x="8626435" y="3645962"/>
                </a:lnTo>
                <a:lnTo>
                  <a:pt x="8626435" y="3641832"/>
                </a:lnTo>
                <a:cubicBezTo>
                  <a:pt x="8621821" y="3641460"/>
                  <a:pt x="8618250" y="3640121"/>
                  <a:pt x="8615719" y="3637814"/>
                </a:cubicBezTo>
                <a:cubicBezTo>
                  <a:pt x="8612371" y="3634763"/>
                  <a:pt x="8608092" y="3627358"/>
                  <a:pt x="8602884" y="3615601"/>
                </a:cubicBezTo>
                <a:lnTo>
                  <a:pt x="8548300" y="3491478"/>
                </a:lnTo>
                <a:close/>
                <a:moveTo>
                  <a:pt x="7927055" y="3491478"/>
                </a:moveTo>
                <a:lnTo>
                  <a:pt x="7872919" y="3612252"/>
                </a:lnTo>
                <a:cubicBezTo>
                  <a:pt x="7867784" y="3623787"/>
                  <a:pt x="7863468" y="3631395"/>
                  <a:pt x="7859970" y="3635079"/>
                </a:cubicBezTo>
                <a:cubicBezTo>
                  <a:pt x="7856473" y="3638762"/>
                  <a:pt x="7852008" y="3641013"/>
                  <a:pt x="7846576" y="3641832"/>
                </a:cubicBezTo>
                <a:lnTo>
                  <a:pt x="7846576" y="3645962"/>
                </a:lnTo>
                <a:lnTo>
                  <a:pt x="7896917" y="3645962"/>
                </a:lnTo>
                <a:lnTo>
                  <a:pt x="7896917" y="3641832"/>
                </a:lnTo>
                <a:cubicBezTo>
                  <a:pt x="7889029" y="3641237"/>
                  <a:pt x="7884081" y="3640344"/>
                  <a:pt x="7882071" y="3639153"/>
                </a:cubicBezTo>
                <a:cubicBezTo>
                  <a:pt x="7878648" y="3637144"/>
                  <a:pt x="7876937" y="3634019"/>
                  <a:pt x="7876937" y="3629777"/>
                </a:cubicBezTo>
                <a:cubicBezTo>
                  <a:pt x="7876937" y="3626577"/>
                  <a:pt x="7877979" y="3622522"/>
                  <a:pt x="7880062" y="3617610"/>
                </a:cubicBezTo>
                <a:lnTo>
                  <a:pt x="7886425" y="3602876"/>
                </a:lnTo>
                <a:lnTo>
                  <a:pt x="7939891" y="3602876"/>
                </a:lnTo>
                <a:lnTo>
                  <a:pt x="7947928" y="3621740"/>
                </a:lnTo>
                <a:cubicBezTo>
                  <a:pt x="7950012" y="3626652"/>
                  <a:pt x="7951128" y="3629442"/>
                  <a:pt x="7951277" y="3630112"/>
                </a:cubicBezTo>
                <a:cubicBezTo>
                  <a:pt x="7951723" y="3631526"/>
                  <a:pt x="7951946" y="3632902"/>
                  <a:pt x="7951946" y="3634242"/>
                </a:cubicBezTo>
                <a:cubicBezTo>
                  <a:pt x="7951946" y="3636474"/>
                  <a:pt x="7951128" y="3638186"/>
                  <a:pt x="7949491" y="3639376"/>
                </a:cubicBezTo>
                <a:cubicBezTo>
                  <a:pt x="7947109" y="3641013"/>
                  <a:pt x="7942979" y="3641832"/>
                  <a:pt x="7937101" y="3641832"/>
                </a:cubicBezTo>
                <a:lnTo>
                  <a:pt x="7934087" y="3641832"/>
                </a:lnTo>
                <a:lnTo>
                  <a:pt x="7934087" y="3645962"/>
                </a:lnTo>
                <a:lnTo>
                  <a:pt x="8007310" y="3645962"/>
                </a:lnTo>
                <a:lnTo>
                  <a:pt x="8007310" y="3641832"/>
                </a:lnTo>
                <a:cubicBezTo>
                  <a:pt x="8002697" y="3641460"/>
                  <a:pt x="7999125" y="3640121"/>
                  <a:pt x="7996595" y="3637814"/>
                </a:cubicBezTo>
                <a:cubicBezTo>
                  <a:pt x="7993246" y="3634763"/>
                  <a:pt x="7988967" y="3627358"/>
                  <a:pt x="7983758" y="3615601"/>
                </a:cubicBezTo>
                <a:lnTo>
                  <a:pt x="7929176" y="3491478"/>
                </a:lnTo>
                <a:close/>
                <a:moveTo>
                  <a:pt x="7760442" y="3491478"/>
                </a:moveTo>
                <a:lnTo>
                  <a:pt x="7688558" y="3588924"/>
                </a:lnTo>
                <a:lnTo>
                  <a:pt x="7688558" y="3612029"/>
                </a:lnTo>
                <a:lnTo>
                  <a:pt x="7743364" y="3612029"/>
                </a:lnTo>
                <a:lnTo>
                  <a:pt x="7743364" y="3645962"/>
                </a:lnTo>
                <a:lnTo>
                  <a:pt x="7774059" y="3645962"/>
                </a:lnTo>
                <a:lnTo>
                  <a:pt x="7774059" y="3612029"/>
                </a:lnTo>
                <a:lnTo>
                  <a:pt x="7787900" y="3612029"/>
                </a:lnTo>
                <a:lnTo>
                  <a:pt x="7787900" y="3588924"/>
                </a:lnTo>
                <a:lnTo>
                  <a:pt x="7774059" y="3588924"/>
                </a:lnTo>
                <a:lnTo>
                  <a:pt x="7774059" y="3491478"/>
                </a:lnTo>
                <a:close/>
                <a:moveTo>
                  <a:pt x="3145507" y="3491478"/>
                </a:moveTo>
                <a:lnTo>
                  <a:pt x="3091371" y="3612252"/>
                </a:lnTo>
                <a:cubicBezTo>
                  <a:pt x="3086237" y="3623787"/>
                  <a:pt x="3081921" y="3631395"/>
                  <a:pt x="3078423" y="3635079"/>
                </a:cubicBezTo>
                <a:cubicBezTo>
                  <a:pt x="3074926" y="3638762"/>
                  <a:pt x="3070461" y="3641013"/>
                  <a:pt x="3065028" y="3641832"/>
                </a:cubicBezTo>
                <a:lnTo>
                  <a:pt x="3065028" y="3645962"/>
                </a:lnTo>
                <a:lnTo>
                  <a:pt x="3115370" y="3645962"/>
                </a:lnTo>
                <a:lnTo>
                  <a:pt x="3115370" y="3641832"/>
                </a:lnTo>
                <a:cubicBezTo>
                  <a:pt x="3107482" y="3641237"/>
                  <a:pt x="3102534" y="3640344"/>
                  <a:pt x="3100524" y="3639153"/>
                </a:cubicBezTo>
                <a:cubicBezTo>
                  <a:pt x="3097101" y="3637144"/>
                  <a:pt x="3095390" y="3634019"/>
                  <a:pt x="3095390" y="3629777"/>
                </a:cubicBezTo>
                <a:cubicBezTo>
                  <a:pt x="3095390" y="3626577"/>
                  <a:pt x="3096431" y="3622522"/>
                  <a:pt x="3098515" y="3617610"/>
                </a:cubicBezTo>
                <a:lnTo>
                  <a:pt x="3104877" y="3602876"/>
                </a:lnTo>
                <a:lnTo>
                  <a:pt x="3158344" y="3602876"/>
                </a:lnTo>
                <a:lnTo>
                  <a:pt x="3166381" y="3621740"/>
                </a:lnTo>
                <a:cubicBezTo>
                  <a:pt x="3168464" y="3626652"/>
                  <a:pt x="3169580" y="3629442"/>
                  <a:pt x="3169729" y="3630112"/>
                </a:cubicBezTo>
                <a:cubicBezTo>
                  <a:pt x="3170176" y="3631526"/>
                  <a:pt x="3170399" y="3632902"/>
                  <a:pt x="3170399" y="3634242"/>
                </a:cubicBezTo>
                <a:cubicBezTo>
                  <a:pt x="3170399" y="3636474"/>
                  <a:pt x="3169580" y="3638186"/>
                  <a:pt x="3167943" y="3639376"/>
                </a:cubicBezTo>
                <a:cubicBezTo>
                  <a:pt x="3165562" y="3641013"/>
                  <a:pt x="3161432" y="3641832"/>
                  <a:pt x="3155553" y="3641832"/>
                </a:cubicBezTo>
                <a:lnTo>
                  <a:pt x="3152539" y="3641832"/>
                </a:lnTo>
                <a:lnTo>
                  <a:pt x="3152539" y="3645962"/>
                </a:lnTo>
                <a:lnTo>
                  <a:pt x="3225763" y="3645962"/>
                </a:lnTo>
                <a:lnTo>
                  <a:pt x="3225763" y="3641832"/>
                </a:lnTo>
                <a:cubicBezTo>
                  <a:pt x="3221149" y="3641460"/>
                  <a:pt x="3217577" y="3640121"/>
                  <a:pt x="3215047" y="3637814"/>
                </a:cubicBezTo>
                <a:cubicBezTo>
                  <a:pt x="3211698" y="3634763"/>
                  <a:pt x="3207420" y="3627358"/>
                  <a:pt x="3202211" y="3615601"/>
                </a:cubicBezTo>
                <a:lnTo>
                  <a:pt x="3147628" y="3491478"/>
                </a:lnTo>
                <a:close/>
                <a:moveTo>
                  <a:pt x="2284797" y="3491478"/>
                </a:moveTo>
                <a:cubicBezTo>
                  <a:pt x="2265151" y="3491627"/>
                  <a:pt x="2247831" y="3496036"/>
                  <a:pt x="2232837" y="3504706"/>
                </a:cubicBezTo>
                <a:cubicBezTo>
                  <a:pt x="2217843" y="3513375"/>
                  <a:pt x="2206271" y="3525021"/>
                  <a:pt x="2198123" y="3539643"/>
                </a:cubicBezTo>
                <a:cubicBezTo>
                  <a:pt x="2189975" y="3554265"/>
                  <a:pt x="2185901" y="3570060"/>
                  <a:pt x="2185901" y="3587026"/>
                </a:cubicBezTo>
                <a:cubicBezTo>
                  <a:pt x="2185901" y="3598560"/>
                  <a:pt x="2188114" y="3609239"/>
                  <a:pt x="2192542" y="3619061"/>
                </a:cubicBezTo>
                <a:cubicBezTo>
                  <a:pt x="2196969" y="3628884"/>
                  <a:pt x="2203127" y="3636344"/>
                  <a:pt x="2211015" y="3641441"/>
                </a:cubicBezTo>
                <a:cubicBezTo>
                  <a:pt x="2218903" y="3646539"/>
                  <a:pt x="2227498" y="3649087"/>
                  <a:pt x="2236799" y="3649087"/>
                </a:cubicBezTo>
                <a:cubicBezTo>
                  <a:pt x="2245357" y="3649087"/>
                  <a:pt x="2253394" y="3646818"/>
                  <a:pt x="2260910" y="3642279"/>
                </a:cubicBezTo>
                <a:cubicBezTo>
                  <a:pt x="2268426" y="3637739"/>
                  <a:pt x="2274230" y="3631302"/>
                  <a:pt x="2278323" y="3622968"/>
                </a:cubicBezTo>
                <a:cubicBezTo>
                  <a:pt x="2282415" y="3614634"/>
                  <a:pt x="2284462" y="3605481"/>
                  <a:pt x="2284462" y="3595509"/>
                </a:cubicBezTo>
                <a:cubicBezTo>
                  <a:pt x="2284462" y="3581296"/>
                  <a:pt x="2280685" y="3570078"/>
                  <a:pt x="2273133" y="3561856"/>
                </a:cubicBezTo>
                <a:cubicBezTo>
                  <a:pt x="2265579" y="3553633"/>
                  <a:pt x="2256147" y="3549521"/>
                  <a:pt x="2244836" y="3549521"/>
                </a:cubicBezTo>
                <a:cubicBezTo>
                  <a:pt x="2239925" y="3549521"/>
                  <a:pt x="2235051" y="3550266"/>
                  <a:pt x="2230214" y="3551754"/>
                </a:cubicBezTo>
                <a:cubicBezTo>
                  <a:pt x="2228056" y="3552424"/>
                  <a:pt x="2225340" y="3553875"/>
                  <a:pt x="2222066" y="3556107"/>
                </a:cubicBezTo>
                <a:cubicBezTo>
                  <a:pt x="2224670" y="3544722"/>
                  <a:pt x="2228335" y="3535178"/>
                  <a:pt x="2233060" y="3527476"/>
                </a:cubicBezTo>
                <a:cubicBezTo>
                  <a:pt x="2237786" y="3519774"/>
                  <a:pt x="2244223" y="3513226"/>
                  <a:pt x="2252371" y="3507831"/>
                </a:cubicBezTo>
                <a:cubicBezTo>
                  <a:pt x="2260519" y="3502436"/>
                  <a:pt x="2271328" y="3498027"/>
                  <a:pt x="2284797" y="3494604"/>
                </a:cubicBezTo>
                <a:close/>
                <a:moveTo>
                  <a:pt x="1886235" y="3491478"/>
                </a:moveTo>
                <a:lnTo>
                  <a:pt x="1830536" y="3516928"/>
                </a:lnTo>
                <a:lnTo>
                  <a:pt x="1832546" y="3520946"/>
                </a:lnTo>
                <a:cubicBezTo>
                  <a:pt x="1837978" y="3518565"/>
                  <a:pt x="1842591" y="3517375"/>
                  <a:pt x="1846387" y="3517375"/>
                </a:cubicBezTo>
                <a:cubicBezTo>
                  <a:pt x="1848768" y="3517375"/>
                  <a:pt x="1850870" y="3517988"/>
                  <a:pt x="1852693" y="3519216"/>
                </a:cubicBezTo>
                <a:cubicBezTo>
                  <a:pt x="1854516" y="3520444"/>
                  <a:pt x="1855763" y="3521932"/>
                  <a:pt x="1856433" y="3523681"/>
                </a:cubicBezTo>
                <a:cubicBezTo>
                  <a:pt x="1857102" y="3525430"/>
                  <a:pt x="1857437" y="3529802"/>
                  <a:pt x="1857437" y="3536797"/>
                </a:cubicBezTo>
                <a:lnTo>
                  <a:pt x="1857437" y="3615266"/>
                </a:lnTo>
                <a:cubicBezTo>
                  <a:pt x="1857437" y="3624791"/>
                  <a:pt x="1856953" y="3630856"/>
                  <a:pt x="1855986" y="3633460"/>
                </a:cubicBezTo>
                <a:cubicBezTo>
                  <a:pt x="1855018" y="3636065"/>
                  <a:pt x="1853158" y="3638111"/>
                  <a:pt x="1850405" y="3639600"/>
                </a:cubicBezTo>
                <a:cubicBezTo>
                  <a:pt x="1847652" y="3641088"/>
                  <a:pt x="1843038" y="3641832"/>
                  <a:pt x="1836564" y="3641832"/>
                </a:cubicBezTo>
                <a:lnTo>
                  <a:pt x="1832546" y="3641832"/>
                </a:lnTo>
                <a:lnTo>
                  <a:pt x="1832546" y="3645962"/>
                </a:lnTo>
                <a:lnTo>
                  <a:pt x="1912243" y="3645962"/>
                </a:lnTo>
                <a:lnTo>
                  <a:pt x="1912243" y="3641832"/>
                </a:lnTo>
                <a:lnTo>
                  <a:pt x="1908783" y="3641832"/>
                </a:lnTo>
                <a:cubicBezTo>
                  <a:pt x="1903053" y="3641832"/>
                  <a:pt x="1898886" y="3641013"/>
                  <a:pt x="1896281" y="3639376"/>
                </a:cubicBezTo>
                <a:cubicBezTo>
                  <a:pt x="1893677" y="3637739"/>
                  <a:pt x="1891965" y="3635637"/>
                  <a:pt x="1891147" y="3633070"/>
                </a:cubicBezTo>
                <a:cubicBezTo>
                  <a:pt x="1890328" y="3630502"/>
                  <a:pt x="1889919" y="3624568"/>
                  <a:pt x="1889919" y="3615266"/>
                </a:cubicBezTo>
                <a:lnTo>
                  <a:pt x="1889919" y="3491478"/>
                </a:lnTo>
                <a:close/>
                <a:moveTo>
                  <a:pt x="1756085" y="3491478"/>
                </a:moveTo>
                <a:cubicBezTo>
                  <a:pt x="1745370" y="3491478"/>
                  <a:pt x="1735919" y="3494901"/>
                  <a:pt x="1727733" y="3501748"/>
                </a:cubicBezTo>
                <a:cubicBezTo>
                  <a:pt x="1719548" y="3508594"/>
                  <a:pt x="1713446" y="3519160"/>
                  <a:pt x="1709427" y="3533448"/>
                </a:cubicBezTo>
                <a:lnTo>
                  <a:pt x="1713557" y="3534899"/>
                </a:lnTo>
                <a:cubicBezTo>
                  <a:pt x="1719883" y="3523439"/>
                  <a:pt x="1728775" y="3517709"/>
                  <a:pt x="1740235" y="3517709"/>
                </a:cubicBezTo>
                <a:cubicBezTo>
                  <a:pt x="1747230" y="3517709"/>
                  <a:pt x="1753146" y="3520295"/>
                  <a:pt x="1757983" y="3525467"/>
                </a:cubicBezTo>
                <a:cubicBezTo>
                  <a:pt x="1762819" y="3530639"/>
                  <a:pt x="1765238" y="3537131"/>
                  <a:pt x="1765238" y="3544945"/>
                </a:cubicBezTo>
                <a:cubicBezTo>
                  <a:pt x="1765238" y="3555661"/>
                  <a:pt x="1762317" y="3566637"/>
                  <a:pt x="1756476" y="3577873"/>
                </a:cubicBezTo>
                <a:cubicBezTo>
                  <a:pt x="1750634" y="3589110"/>
                  <a:pt x="1734059" y="3610987"/>
                  <a:pt x="1706748" y="3643506"/>
                </a:cubicBezTo>
                <a:lnTo>
                  <a:pt x="1706748" y="3645962"/>
                </a:lnTo>
                <a:lnTo>
                  <a:pt x="1795822" y="3645962"/>
                </a:lnTo>
                <a:lnTo>
                  <a:pt x="1804305" y="3602207"/>
                </a:lnTo>
                <a:lnTo>
                  <a:pt x="1800287" y="3602207"/>
                </a:lnTo>
                <a:cubicBezTo>
                  <a:pt x="1797757" y="3607341"/>
                  <a:pt x="1795710" y="3610708"/>
                  <a:pt x="1794148" y="3612308"/>
                </a:cubicBezTo>
                <a:cubicBezTo>
                  <a:pt x="1792585" y="3613908"/>
                  <a:pt x="1790595" y="3615043"/>
                  <a:pt x="1788176" y="3615713"/>
                </a:cubicBezTo>
                <a:cubicBezTo>
                  <a:pt x="1785758" y="3616382"/>
                  <a:pt x="1780530" y="3616717"/>
                  <a:pt x="1772493" y="3616717"/>
                </a:cubicBezTo>
                <a:lnTo>
                  <a:pt x="1739789" y="3616717"/>
                </a:lnTo>
                <a:cubicBezTo>
                  <a:pt x="1765089" y="3592086"/>
                  <a:pt x="1781497" y="3572887"/>
                  <a:pt x="1789013" y="3559121"/>
                </a:cubicBezTo>
                <a:cubicBezTo>
                  <a:pt x="1794520" y="3548926"/>
                  <a:pt x="1797273" y="3538880"/>
                  <a:pt x="1797273" y="3528983"/>
                </a:cubicBezTo>
                <a:cubicBezTo>
                  <a:pt x="1797273" y="3523551"/>
                  <a:pt x="1795487" y="3517728"/>
                  <a:pt x="1791915" y="3511514"/>
                </a:cubicBezTo>
                <a:cubicBezTo>
                  <a:pt x="1788343" y="3505301"/>
                  <a:pt x="1783395" y="3500408"/>
                  <a:pt x="1777070" y="3496836"/>
                </a:cubicBezTo>
                <a:cubicBezTo>
                  <a:pt x="1770745" y="3493264"/>
                  <a:pt x="1763750" y="3491478"/>
                  <a:pt x="1756085" y="3491478"/>
                </a:cubicBezTo>
                <a:close/>
                <a:moveTo>
                  <a:pt x="1643906" y="3491478"/>
                </a:moveTo>
                <a:cubicBezTo>
                  <a:pt x="1635274" y="3491478"/>
                  <a:pt x="1627088" y="3494511"/>
                  <a:pt x="1619349" y="3500576"/>
                </a:cubicBezTo>
                <a:cubicBezTo>
                  <a:pt x="1611610" y="3506640"/>
                  <a:pt x="1605843" y="3515365"/>
                  <a:pt x="1602048" y="3526751"/>
                </a:cubicBezTo>
                <a:cubicBezTo>
                  <a:pt x="1597434" y="3540517"/>
                  <a:pt x="1595127" y="3555623"/>
                  <a:pt x="1595127" y="3572069"/>
                </a:cubicBezTo>
                <a:cubicBezTo>
                  <a:pt x="1595127" y="3584198"/>
                  <a:pt x="1596728" y="3595956"/>
                  <a:pt x="1599927" y="3607341"/>
                </a:cubicBezTo>
                <a:cubicBezTo>
                  <a:pt x="1602383" y="3615750"/>
                  <a:pt x="1605248" y="3622484"/>
                  <a:pt x="1608522" y="3627545"/>
                </a:cubicBezTo>
                <a:cubicBezTo>
                  <a:pt x="1613061" y="3634465"/>
                  <a:pt x="1618270" y="3639786"/>
                  <a:pt x="1624149" y="3643506"/>
                </a:cubicBezTo>
                <a:cubicBezTo>
                  <a:pt x="1630028" y="3647227"/>
                  <a:pt x="1636614" y="3649087"/>
                  <a:pt x="1643906" y="3649087"/>
                </a:cubicBezTo>
                <a:cubicBezTo>
                  <a:pt x="1650305" y="3649087"/>
                  <a:pt x="1656222" y="3647581"/>
                  <a:pt x="1661654" y="3644567"/>
                </a:cubicBezTo>
                <a:cubicBezTo>
                  <a:pt x="1667086" y="3641553"/>
                  <a:pt x="1671941" y="3637479"/>
                  <a:pt x="1676220" y="3632344"/>
                </a:cubicBezTo>
                <a:cubicBezTo>
                  <a:pt x="1680499" y="3627210"/>
                  <a:pt x="1683903" y="3620624"/>
                  <a:pt x="1686433" y="3612587"/>
                </a:cubicBezTo>
                <a:cubicBezTo>
                  <a:pt x="1690675" y="3599490"/>
                  <a:pt x="1692796" y="3585389"/>
                  <a:pt x="1692796" y="3570283"/>
                </a:cubicBezTo>
                <a:cubicBezTo>
                  <a:pt x="1692796" y="3553763"/>
                  <a:pt x="1690303" y="3538545"/>
                  <a:pt x="1685317" y="3524630"/>
                </a:cubicBezTo>
                <a:cubicBezTo>
                  <a:pt x="1681745" y="3514510"/>
                  <a:pt x="1676146" y="3506454"/>
                  <a:pt x="1668518" y="3500464"/>
                </a:cubicBezTo>
                <a:cubicBezTo>
                  <a:pt x="1660891" y="3494474"/>
                  <a:pt x="1652687" y="3491478"/>
                  <a:pt x="1643906" y="3491478"/>
                </a:cubicBezTo>
                <a:close/>
                <a:moveTo>
                  <a:pt x="1527485" y="3491478"/>
                </a:moveTo>
                <a:cubicBezTo>
                  <a:pt x="1516769" y="3491478"/>
                  <a:pt x="1507319" y="3494901"/>
                  <a:pt x="1499133" y="3501748"/>
                </a:cubicBezTo>
                <a:cubicBezTo>
                  <a:pt x="1490948" y="3508594"/>
                  <a:pt x="1484846" y="3519160"/>
                  <a:pt x="1480827" y="3533448"/>
                </a:cubicBezTo>
                <a:lnTo>
                  <a:pt x="1484957" y="3534899"/>
                </a:lnTo>
                <a:cubicBezTo>
                  <a:pt x="1491283" y="3523439"/>
                  <a:pt x="1500175" y="3517709"/>
                  <a:pt x="1511635" y="3517709"/>
                </a:cubicBezTo>
                <a:cubicBezTo>
                  <a:pt x="1518630" y="3517709"/>
                  <a:pt x="1524546" y="3520295"/>
                  <a:pt x="1529383" y="3525467"/>
                </a:cubicBezTo>
                <a:cubicBezTo>
                  <a:pt x="1534220" y="3530639"/>
                  <a:pt x="1536638" y="3537131"/>
                  <a:pt x="1536638" y="3544945"/>
                </a:cubicBezTo>
                <a:cubicBezTo>
                  <a:pt x="1536638" y="3555661"/>
                  <a:pt x="1533717" y="3566637"/>
                  <a:pt x="1527875" y="3577873"/>
                </a:cubicBezTo>
                <a:cubicBezTo>
                  <a:pt x="1522034" y="3589110"/>
                  <a:pt x="1505458" y="3610987"/>
                  <a:pt x="1478148" y="3643506"/>
                </a:cubicBezTo>
                <a:lnTo>
                  <a:pt x="1478148" y="3645962"/>
                </a:lnTo>
                <a:lnTo>
                  <a:pt x="1567222" y="3645962"/>
                </a:lnTo>
                <a:lnTo>
                  <a:pt x="1575705" y="3602207"/>
                </a:lnTo>
                <a:lnTo>
                  <a:pt x="1571687" y="3602207"/>
                </a:lnTo>
                <a:cubicBezTo>
                  <a:pt x="1569157" y="3607341"/>
                  <a:pt x="1567110" y="3610708"/>
                  <a:pt x="1565548" y="3612308"/>
                </a:cubicBezTo>
                <a:cubicBezTo>
                  <a:pt x="1563985" y="3613908"/>
                  <a:pt x="1561994" y="3615043"/>
                  <a:pt x="1559576" y="3615713"/>
                </a:cubicBezTo>
                <a:cubicBezTo>
                  <a:pt x="1557157" y="3616382"/>
                  <a:pt x="1551930" y="3616717"/>
                  <a:pt x="1543894" y="3616717"/>
                </a:cubicBezTo>
                <a:lnTo>
                  <a:pt x="1511188" y="3616717"/>
                </a:lnTo>
                <a:cubicBezTo>
                  <a:pt x="1536489" y="3592086"/>
                  <a:pt x="1552897" y="3572887"/>
                  <a:pt x="1560413" y="3559121"/>
                </a:cubicBezTo>
                <a:cubicBezTo>
                  <a:pt x="1565920" y="3548926"/>
                  <a:pt x="1568673" y="3538880"/>
                  <a:pt x="1568673" y="3528983"/>
                </a:cubicBezTo>
                <a:cubicBezTo>
                  <a:pt x="1568673" y="3523551"/>
                  <a:pt x="1566888" y="3517728"/>
                  <a:pt x="1563315" y="3511514"/>
                </a:cubicBezTo>
                <a:cubicBezTo>
                  <a:pt x="1559744" y="3505301"/>
                  <a:pt x="1554795" y="3500408"/>
                  <a:pt x="1548470" y="3496836"/>
                </a:cubicBezTo>
                <a:cubicBezTo>
                  <a:pt x="1542145" y="3493264"/>
                  <a:pt x="1535150" y="3491478"/>
                  <a:pt x="1527485" y="3491478"/>
                </a:cubicBezTo>
                <a:close/>
                <a:moveTo>
                  <a:pt x="173707" y="3491478"/>
                </a:moveTo>
                <a:lnTo>
                  <a:pt x="119571" y="3612252"/>
                </a:lnTo>
                <a:cubicBezTo>
                  <a:pt x="114437" y="3623787"/>
                  <a:pt x="110120" y="3631395"/>
                  <a:pt x="106623" y="3635079"/>
                </a:cubicBezTo>
                <a:cubicBezTo>
                  <a:pt x="103126" y="3638762"/>
                  <a:pt x="98661" y="3641013"/>
                  <a:pt x="93228" y="3641832"/>
                </a:cubicBezTo>
                <a:lnTo>
                  <a:pt x="93228" y="3645962"/>
                </a:lnTo>
                <a:lnTo>
                  <a:pt x="143570" y="3645962"/>
                </a:lnTo>
                <a:lnTo>
                  <a:pt x="143570" y="3641832"/>
                </a:lnTo>
                <a:cubicBezTo>
                  <a:pt x="135682" y="3641237"/>
                  <a:pt x="130733" y="3640344"/>
                  <a:pt x="128724" y="3639153"/>
                </a:cubicBezTo>
                <a:cubicBezTo>
                  <a:pt x="125301" y="3637144"/>
                  <a:pt x="123589" y="3634019"/>
                  <a:pt x="123589" y="3629777"/>
                </a:cubicBezTo>
                <a:cubicBezTo>
                  <a:pt x="123589" y="3626577"/>
                  <a:pt x="124631" y="3622522"/>
                  <a:pt x="126715" y="3617610"/>
                </a:cubicBezTo>
                <a:lnTo>
                  <a:pt x="133077" y="3602876"/>
                </a:lnTo>
                <a:lnTo>
                  <a:pt x="186544" y="3602876"/>
                </a:lnTo>
                <a:lnTo>
                  <a:pt x="194580" y="3621740"/>
                </a:lnTo>
                <a:cubicBezTo>
                  <a:pt x="196664" y="3626652"/>
                  <a:pt x="197780" y="3629442"/>
                  <a:pt x="197929" y="3630112"/>
                </a:cubicBezTo>
                <a:cubicBezTo>
                  <a:pt x="198376" y="3631526"/>
                  <a:pt x="198599" y="3632902"/>
                  <a:pt x="198599" y="3634242"/>
                </a:cubicBezTo>
                <a:cubicBezTo>
                  <a:pt x="198599" y="3636474"/>
                  <a:pt x="197780" y="3638186"/>
                  <a:pt x="196143" y="3639376"/>
                </a:cubicBezTo>
                <a:cubicBezTo>
                  <a:pt x="193762" y="3641013"/>
                  <a:pt x="189632" y="3641832"/>
                  <a:pt x="183753" y="3641832"/>
                </a:cubicBezTo>
                <a:lnTo>
                  <a:pt x="180739" y="3641832"/>
                </a:lnTo>
                <a:lnTo>
                  <a:pt x="180739" y="3645962"/>
                </a:lnTo>
                <a:lnTo>
                  <a:pt x="253963" y="3645962"/>
                </a:lnTo>
                <a:lnTo>
                  <a:pt x="253963" y="3641832"/>
                </a:lnTo>
                <a:cubicBezTo>
                  <a:pt x="249349" y="3641460"/>
                  <a:pt x="245777" y="3640121"/>
                  <a:pt x="243247" y="3637814"/>
                </a:cubicBezTo>
                <a:cubicBezTo>
                  <a:pt x="239898" y="3634763"/>
                  <a:pt x="235620" y="3627358"/>
                  <a:pt x="230411" y="3615601"/>
                </a:cubicBezTo>
                <a:lnTo>
                  <a:pt x="175828" y="3491478"/>
                </a:lnTo>
                <a:close/>
                <a:moveTo>
                  <a:pt x="6307805" y="3491144"/>
                </a:moveTo>
                <a:cubicBezTo>
                  <a:pt x="6302373" y="3491144"/>
                  <a:pt x="6297796" y="3493023"/>
                  <a:pt x="6294075" y="3496780"/>
                </a:cubicBezTo>
                <a:cubicBezTo>
                  <a:pt x="6290355" y="3500538"/>
                  <a:pt x="6288494" y="3504947"/>
                  <a:pt x="6288494" y="3510008"/>
                </a:cubicBezTo>
                <a:cubicBezTo>
                  <a:pt x="6288494" y="3514770"/>
                  <a:pt x="6290113" y="3518881"/>
                  <a:pt x="6293350" y="3522342"/>
                </a:cubicBezTo>
                <a:cubicBezTo>
                  <a:pt x="6296587" y="3525802"/>
                  <a:pt x="6300363" y="3527532"/>
                  <a:pt x="6304679" y="3527532"/>
                </a:cubicBezTo>
                <a:cubicBezTo>
                  <a:pt x="6308251" y="3527532"/>
                  <a:pt x="6311228" y="3526676"/>
                  <a:pt x="6313609" y="3524965"/>
                </a:cubicBezTo>
                <a:cubicBezTo>
                  <a:pt x="6314428" y="3524369"/>
                  <a:pt x="6315023" y="3524072"/>
                  <a:pt x="6315395" y="3524072"/>
                </a:cubicBezTo>
                <a:cubicBezTo>
                  <a:pt x="6315767" y="3524072"/>
                  <a:pt x="6316065" y="3524295"/>
                  <a:pt x="6316288" y="3524742"/>
                </a:cubicBezTo>
                <a:cubicBezTo>
                  <a:pt x="6316734" y="3525411"/>
                  <a:pt x="6316958" y="3526453"/>
                  <a:pt x="6316958" y="3527867"/>
                </a:cubicBezTo>
                <a:cubicBezTo>
                  <a:pt x="6316958" y="3534415"/>
                  <a:pt x="6314762" y="3540722"/>
                  <a:pt x="6310372" y="3546787"/>
                </a:cubicBezTo>
                <a:cubicBezTo>
                  <a:pt x="6305982" y="3552851"/>
                  <a:pt x="6299954" y="3557298"/>
                  <a:pt x="6292289" y="3560125"/>
                </a:cubicBezTo>
                <a:lnTo>
                  <a:pt x="6292289" y="3565706"/>
                </a:lnTo>
                <a:cubicBezTo>
                  <a:pt x="6305610" y="3560795"/>
                  <a:pt x="6315358" y="3554358"/>
                  <a:pt x="6321534" y="3546396"/>
                </a:cubicBezTo>
                <a:cubicBezTo>
                  <a:pt x="6327711" y="3538434"/>
                  <a:pt x="6330799" y="3529430"/>
                  <a:pt x="6330799" y="3519384"/>
                </a:cubicBezTo>
                <a:cubicBezTo>
                  <a:pt x="6330799" y="3510752"/>
                  <a:pt x="6328510" y="3503887"/>
                  <a:pt x="6323934" y="3498790"/>
                </a:cubicBezTo>
                <a:cubicBezTo>
                  <a:pt x="6319358" y="3493692"/>
                  <a:pt x="6313981" y="3491144"/>
                  <a:pt x="6307805" y="3491144"/>
                </a:cubicBezTo>
                <a:close/>
                <a:moveTo>
                  <a:pt x="6254115" y="3491144"/>
                </a:moveTo>
                <a:cubicBezTo>
                  <a:pt x="6248683" y="3491144"/>
                  <a:pt x="6244106" y="3493023"/>
                  <a:pt x="6240386" y="3496780"/>
                </a:cubicBezTo>
                <a:cubicBezTo>
                  <a:pt x="6236665" y="3500538"/>
                  <a:pt x="6234805" y="3504947"/>
                  <a:pt x="6234805" y="3510008"/>
                </a:cubicBezTo>
                <a:cubicBezTo>
                  <a:pt x="6234805" y="3514770"/>
                  <a:pt x="6236423" y="3518881"/>
                  <a:pt x="6239660" y="3522342"/>
                </a:cubicBezTo>
                <a:cubicBezTo>
                  <a:pt x="6242897" y="3525802"/>
                  <a:pt x="6246674" y="3527532"/>
                  <a:pt x="6250990" y="3527532"/>
                </a:cubicBezTo>
                <a:cubicBezTo>
                  <a:pt x="6254562" y="3527532"/>
                  <a:pt x="6257538" y="3526676"/>
                  <a:pt x="6259919" y="3524965"/>
                </a:cubicBezTo>
                <a:cubicBezTo>
                  <a:pt x="6260738" y="3524369"/>
                  <a:pt x="6261333" y="3524072"/>
                  <a:pt x="6261705" y="3524072"/>
                </a:cubicBezTo>
                <a:cubicBezTo>
                  <a:pt x="6262077" y="3524072"/>
                  <a:pt x="6262375" y="3524295"/>
                  <a:pt x="6262598" y="3524742"/>
                </a:cubicBezTo>
                <a:cubicBezTo>
                  <a:pt x="6263045" y="3525411"/>
                  <a:pt x="6263268" y="3526453"/>
                  <a:pt x="6263268" y="3527867"/>
                </a:cubicBezTo>
                <a:cubicBezTo>
                  <a:pt x="6263268" y="3534415"/>
                  <a:pt x="6261073" y="3540722"/>
                  <a:pt x="6256682" y="3546787"/>
                </a:cubicBezTo>
                <a:cubicBezTo>
                  <a:pt x="6252292" y="3552851"/>
                  <a:pt x="6246264" y="3557298"/>
                  <a:pt x="6238600" y="3560125"/>
                </a:cubicBezTo>
                <a:lnTo>
                  <a:pt x="6238600" y="3565706"/>
                </a:lnTo>
                <a:cubicBezTo>
                  <a:pt x="6251920" y="3560795"/>
                  <a:pt x="6261668" y="3554358"/>
                  <a:pt x="6267844" y="3546396"/>
                </a:cubicBezTo>
                <a:cubicBezTo>
                  <a:pt x="6274021" y="3538434"/>
                  <a:pt x="6277109" y="3529430"/>
                  <a:pt x="6277109" y="3519384"/>
                </a:cubicBezTo>
                <a:cubicBezTo>
                  <a:pt x="6277109" y="3510752"/>
                  <a:pt x="6274821" y="3503887"/>
                  <a:pt x="6270244" y="3498790"/>
                </a:cubicBezTo>
                <a:cubicBezTo>
                  <a:pt x="6265668" y="3493692"/>
                  <a:pt x="6260291" y="3491144"/>
                  <a:pt x="6254115" y="3491144"/>
                </a:cubicBezTo>
                <a:close/>
                <a:moveTo>
                  <a:pt x="3357922" y="3491144"/>
                </a:moveTo>
                <a:cubicBezTo>
                  <a:pt x="3344528" y="3491144"/>
                  <a:pt x="3333905" y="3494715"/>
                  <a:pt x="3326055" y="3501859"/>
                </a:cubicBezTo>
                <a:cubicBezTo>
                  <a:pt x="3318204" y="3509003"/>
                  <a:pt x="3314279" y="3517933"/>
                  <a:pt x="3314279" y="3528648"/>
                </a:cubicBezTo>
                <a:lnTo>
                  <a:pt x="3314390" y="3533894"/>
                </a:lnTo>
                <a:lnTo>
                  <a:pt x="3314390" y="3541596"/>
                </a:lnTo>
                <a:lnTo>
                  <a:pt x="3299210" y="3541596"/>
                </a:lnTo>
                <a:lnTo>
                  <a:pt x="3299210" y="3552535"/>
                </a:lnTo>
                <a:lnTo>
                  <a:pt x="3314390" y="3552535"/>
                </a:lnTo>
                <a:lnTo>
                  <a:pt x="3314390" y="3624977"/>
                </a:lnTo>
                <a:cubicBezTo>
                  <a:pt x="3314390" y="3630633"/>
                  <a:pt x="3314018" y="3634353"/>
                  <a:pt x="3313274" y="3636139"/>
                </a:cubicBezTo>
                <a:cubicBezTo>
                  <a:pt x="3312530" y="3637925"/>
                  <a:pt x="3311172" y="3639321"/>
                  <a:pt x="3309200" y="3640325"/>
                </a:cubicBezTo>
                <a:cubicBezTo>
                  <a:pt x="3307228" y="3641330"/>
                  <a:pt x="3303898" y="3641869"/>
                  <a:pt x="3299210" y="3641944"/>
                </a:cubicBezTo>
                <a:lnTo>
                  <a:pt x="3299210" y="3645962"/>
                </a:lnTo>
                <a:lnTo>
                  <a:pt x="3360713" y="3645962"/>
                </a:lnTo>
                <a:lnTo>
                  <a:pt x="3360713" y="3641944"/>
                </a:lnTo>
                <a:cubicBezTo>
                  <a:pt x="3354314" y="3642167"/>
                  <a:pt x="3349923" y="3640902"/>
                  <a:pt x="3347542" y="3638149"/>
                </a:cubicBezTo>
                <a:cubicBezTo>
                  <a:pt x="3346053" y="3636363"/>
                  <a:pt x="3345309" y="3631972"/>
                  <a:pt x="3345309" y="3624977"/>
                </a:cubicBezTo>
                <a:lnTo>
                  <a:pt x="3345309" y="3552535"/>
                </a:lnTo>
                <a:lnTo>
                  <a:pt x="3360713" y="3552535"/>
                </a:lnTo>
                <a:lnTo>
                  <a:pt x="3360713" y="3541596"/>
                </a:lnTo>
                <a:lnTo>
                  <a:pt x="3345309" y="3541596"/>
                </a:lnTo>
                <a:lnTo>
                  <a:pt x="3345309" y="3528313"/>
                </a:lnTo>
                <a:lnTo>
                  <a:pt x="3345086" y="3508780"/>
                </a:lnTo>
                <a:cubicBezTo>
                  <a:pt x="3345086" y="3504836"/>
                  <a:pt x="3345812" y="3501971"/>
                  <a:pt x="3347263" y="3500185"/>
                </a:cubicBezTo>
                <a:cubicBezTo>
                  <a:pt x="3348714" y="3498399"/>
                  <a:pt x="3350518" y="3497506"/>
                  <a:pt x="3352676" y="3497506"/>
                </a:cubicBezTo>
                <a:cubicBezTo>
                  <a:pt x="3354388" y="3497506"/>
                  <a:pt x="3355839" y="3498064"/>
                  <a:pt x="3357029" y="3499180"/>
                </a:cubicBezTo>
                <a:cubicBezTo>
                  <a:pt x="3357922" y="3499924"/>
                  <a:pt x="3358369" y="3501078"/>
                  <a:pt x="3358369" y="3502641"/>
                </a:cubicBezTo>
                <a:cubicBezTo>
                  <a:pt x="3358369" y="3503757"/>
                  <a:pt x="3358220" y="3504947"/>
                  <a:pt x="3357922" y="3506212"/>
                </a:cubicBezTo>
                <a:cubicBezTo>
                  <a:pt x="3357476" y="3508296"/>
                  <a:pt x="3357253" y="3509673"/>
                  <a:pt x="3357253" y="3510342"/>
                </a:cubicBezTo>
                <a:cubicBezTo>
                  <a:pt x="3357253" y="3512798"/>
                  <a:pt x="3358388" y="3515030"/>
                  <a:pt x="3360657" y="3517040"/>
                </a:cubicBezTo>
                <a:cubicBezTo>
                  <a:pt x="3362926" y="3519049"/>
                  <a:pt x="3365996" y="3520053"/>
                  <a:pt x="3369866" y="3520053"/>
                </a:cubicBezTo>
                <a:cubicBezTo>
                  <a:pt x="3374405" y="3520053"/>
                  <a:pt x="3378051" y="3518826"/>
                  <a:pt x="3380805" y="3516370"/>
                </a:cubicBezTo>
                <a:cubicBezTo>
                  <a:pt x="3383558" y="3513914"/>
                  <a:pt x="3384935" y="3511012"/>
                  <a:pt x="3384935" y="3507663"/>
                </a:cubicBezTo>
                <a:cubicBezTo>
                  <a:pt x="3384935" y="3503496"/>
                  <a:pt x="3382721" y="3499701"/>
                  <a:pt x="3378293" y="3496278"/>
                </a:cubicBezTo>
                <a:cubicBezTo>
                  <a:pt x="3373866" y="3492855"/>
                  <a:pt x="3367075" y="3491144"/>
                  <a:pt x="3357922" y="3491144"/>
                </a:cubicBezTo>
                <a:close/>
                <a:moveTo>
                  <a:pt x="3291248" y="3491144"/>
                </a:moveTo>
                <a:cubicBezTo>
                  <a:pt x="3277853" y="3491144"/>
                  <a:pt x="3267230" y="3494715"/>
                  <a:pt x="3259380" y="3501859"/>
                </a:cubicBezTo>
                <a:cubicBezTo>
                  <a:pt x="3251529" y="3509003"/>
                  <a:pt x="3247604" y="3517933"/>
                  <a:pt x="3247604" y="3528648"/>
                </a:cubicBezTo>
                <a:lnTo>
                  <a:pt x="3247715" y="3533894"/>
                </a:lnTo>
                <a:lnTo>
                  <a:pt x="3247715" y="3541596"/>
                </a:lnTo>
                <a:lnTo>
                  <a:pt x="3232535" y="3541596"/>
                </a:lnTo>
                <a:lnTo>
                  <a:pt x="3232535" y="3552535"/>
                </a:lnTo>
                <a:lnTo>
                  <a:pt x="3247715" y="3552535"/>
                </a:lnTo>
                <a:lnTo>
                  <a:pt x="3247715" y="3624977"/>
                </a:lnTo>
                <a:cubicBezTo>
                  <a:pt x="3247715" y="3630633"/>
                  <a:pt x="3247343" y="3634353"/>
                  <a:pt x="3246599" y="3636139"/>
                </a:cubicBezTo>
                <a:cubicBezTo>
                  <a:pt x="3245855" y="3637925"/>
                  <a:pt x="3244497" y="3639321"/>
                  <a:pt x="3242525" y="3640325"/>
                </a:cubicBezTo>
                <a:cubicBezTo>
                  <a:pt x="3240553" y="3641330"/>
                  <a:pt x="3237223" y="3641869"/>
                  <a:pt x="3232535" y="3641944"/>
                </a:cubicBezTo>
                <a:lnTo>
                  <a:pt x="3232535" y="3645962"/>
                </a:lnTo>
                <a:lnTo>
                  <a:pt x="3294038" y="3645962"/>
                </a:lnTo>
                <a:lnTo>
                  <a:pt x="3294038" y="3641944"/>
                </a:lnTo>
                <a:cubicBezTo>
                  <a:pt x="3287638" y="3642167"/>
                  <a:pt x="3283248" y="3640902"/>
                  <a:pt x="3280867" y="3638149"/>
                </a:cubicBezTo>
                <a:cubicBezTo>
                  <a:pt x="3279379" y="3636363"/>
                  <a:pt x="3278634" y="3631972"/>
                  <a:pt x="3278634" y="3624977"/>
                </a:cubicBezTo>
                <a:lnTo>
                  <a:pt x="3278634" y="3552535"/>
                </a:lnTo>
                <a:lnTo>
                  <a:pt x="3294038" y="3552535"/>
                </a:lnTo>
                <a:lnTo>
                  <a:pt x="3294038" y="3541596"/>
                </a:lnTo>
                <a:lnTo>
                  <a:pt x="3278634" y="3541596"/>
                </a:lnTo>
                <a:lnTo>
                  <a:pt x="3278634" y="3528313"/>
                </a:lnTo>
                <a:lnTo>
                  <a:pt x="3278411" y="3508780"/>
                </a:lnTo>
                <a:cubicBezTo>
                  <a:pt x="3278411" y="3504836"/>
                  <a:pt x="3279136" y="3501971"/>
                  <a:pt x="3280588" y="3500185"/>
                </a:cubicBezTo>
                <a:cubicBezTo>
                  <a:pt x="3282039" y="3498399"/>
                  <a:pt x="3283843" y="3497506"/>
                  <a:pt x="3286001" y="3497506"/>
                </a:cubicBezTo>
                <a:cubicBezTo>
                  <a:pt x="3287712" y="3497506"/>
                  <a:pt x="3289164" y="3498064"/>
                  <a:pt x="3290354" y="3499180"/>
                </a:cubicBezTo>
                <a:cubicBezTo>
                  <a:pt x="3291248" y="3499924"/>
                  <a:pt x="3291694" y="3501078"/>
                  <a:pt x="3291694" y="3502641"/>
                </a:cubicBezTo>
                <a:cubicBezTo>
                  <a:pt x="3291694" y="3503757"/>
                  <a:pt x="3291545" y="3504947"/>
                  <a:pt x="3291248" y="3506212"/>
                </a:cubicBezTo>
                <a:cubicBezTo>
                  <a:pt x="3290801" y="3508296"/>
                  <a:pt x="3290578" y="3509673"/>
                  <a:pt x="3290578" y="3510342"/>
                </a:cubicBezTo>
                <a:cubicBezTo>
                  <a:pt x="3290578" y="3512798"/>
                  <a:pt x="3291712" y="3515030"/>
                  <a:pt x="3293982" y="3517040"/>
                </a:cubicBezTo>
                <a:cubicBezTo>
                  <a:pt x="3296252" y="3519049"/>
                  <a:pt x="3299322" y="3520053"/>
                  <a:pt x="3303191" y="3520053"/>
                </a:cubicBezTo>
                <a:cubicBezTo>
                  <a:pt x="3307730" y="3520053"/>
                  <a:pt x="3311376" y="3518826"/>
                  <a:pt x="3314130" y="3516370"/>
                </a:cubicBezTo>
                <a:cubicBezTo>
                  <a:pt x="3316883" y="3513914"/>
                  <a:pt x="3318260" y="3511012"/>
                  <a:pt x="3318260" y="3507663"/>
                </a:cubicBezTo>
                <a:cubicBezTo>
                  <a:pt x="3318260" y="3503496"/>
                  <a:pt x="3316046" y="3499701"/>
                  <a:pt x="3311618" y="3496278"/>
                </a:cubicBezTo>
                <a:cubicBezTo>
                  <a:pt x="3307191" y="3492855"/>
                  <a:pt x="3300401" y="3491144"/>
                  <a:pt x="3291248" y="3491144"/>
                </a:cubicBezTo>
                <a:close/>
                <a:moveTo>
                  <a:pt x="2164357" y="3491144"/>
                </a:moveTo>
                <a:cubicBezTo>
                  <a:pt x="2151037" y="3495980"/>
                  <a:pt x="2141289" y="3502380"/>
                  <a:pt x="2135113" y="3510342"/>
                </a:cubicBezTo>
                <a:cubicBezTo>
                  <a:pt x="2128936" y="3518305"/>
                  <a:pt x="2125848" y="3527309"/>
                  <a:pt x="2125848" y="3537355"/>
                </a:cubicBezTo>
                <a:cubicBezTo>
                  <a:pt x="2125848" y="3545987"/>
                  <a:pt x="2128118" y="3552870"/>
                  <a:pt x="2132658" y="3558005"/>
                </a:cubicBezTo>
                <a:cubicBezTo>
                  <a:pt x="2137197" y="3563139"/>
                  <a:pt x="2142591" y="3565706"/>
                  <a:pt x="2148842" y="3565706"/>
                </a:cubicBezTo>
                <a:cubicBezTo>
                  <a:pt x="2154200" y="3565706"/>
                  <a:pt x="2158758" y="3563809"/>
                  <a:pt x="2162515" y="3560014"/>
                </a:cubicBezTo>
                <a:cubicBezTo>
                  <a:pt x="2166274" y="3556219"/>
                  <a:pt x="2168152" y="3551828"/>
                  <a:pt x="2168152" y="3546842"/>
                </a:cubicBezTo>
                <a:cubicBezTo>
                  <a:pt x="2168152" y="3542080"/>
                  <a:pt x="2166515" y="3537969"/>
                  <a:pt x="2163241" y="3534508"/>
                </a:cubicBezTo>
                <a:cubicBezTo>
                  <a:pt x="2159967" y="3531048"/>
                  <a:pt x="2156209" y="3529318"/>
                  <a:pt x="2151968" y="3529318"/>
                </a:cubicBezTo>
                <a:cubicBezTo>
                  <a:pt x="2148321" y="3529318"/>
                  <a:pt x="2145308" y="3530174"/>
                  <a:pt x="2142926" y="3531885"/>
                </a:cubicBezTo>
                <a:cubicBezTo>
                  <a:pt x="2142182" y="3532406"/>
                  <a:pt x="2141624" y="3532667"/>
                  <a:pt x="2141252" y="3532667"/>
                </a:cubicBezTo>
                <a:cubicBezTo>
                  <a:pt x="2140880" y="3532667"/>
                  <a:pt x="2140545" y="3532443"/>
                  <a:pt x="2140247" y="3531997"/>
                </a:cubicBezTo>
                <a:cubicBezTo>
                  <a:pt x="2139801" y="3531327"/>
                  <a:pt x="2139578" y="3530285"/>
                  <a:pt x="2139578" y="3528871"/>
                </a:cubicBezTo>
                <a:cubicBezTo>
                  <a:pt x="2139578" y="3522323"/>
                  <a:pt x="2141773" y="3516016"/>
                  <a:pt x="2146163" y="3509952"/>
                </a:cubicBezTo>
                <a:cubicBezTo>
                  <a:pt x="2150554" y="3503887"/>
                  <a:pt x="2156618" y="3499441"/>
                  <a:pt x="2164357" y="3496613"/>
                </a:cubicBezTo>
                <a:close/>
                <a:moveTo>
                  <a:pt x="2110668" y="3491144"/>
                </a:moveTo>
                <a:cubicBezTo>
                  <a:pt x="2097348" y="3495980"/>
                  <a:pt x="2087600" y="3502380"/>
                  <a:pt x="2081423" y="3510342"/>
                </a:cubicBezTo>
                <a:cubicBezTo>
                  <a:pt x="2075247" y="3518305"/>
                  <a:pt x="2072159" y="3527309"/>
                  <a:pt x="2072159" y="3537355"/>
                </a:cubicBezTo>
                <a:cubicBezTo>
                  <a:pt x="2072159" y="3545987"/>
                  <a:pt x="2074428" y="3552870"/>
                  <a:pt x="2078968" y="3558005"/>
                </a:cubicBezTo>
                <a:cubicBezTo>
                  <a:pt x="2083507" y="3563139"/>
                  <a:pt x="2088902" y="3565706"/>
                  <a:pt x="2095153" y="3565706"/>
                </a:cubicBezTo>
                <a:cubicBezTo>
                  <a:pt x="2100510" y="3565706"/>
                  <a:pt x="2105069" y="3563809"/>
                  <a:pt x="2108826" y="3560014"/>
                </a:cubicBezTo>
                <a:cubicBezTo>
                  <a:pt x="2112584" y="3556219"/>
                  <a:pt x="2114464" y="3551828"/>
                  <a:pt x="2114464" y="3546842"/>
                </a:cubicBezTo>
                <a:cubicBezTo>
                  <a:pt x="2114464" y="3542080"/>
                  <a:pt x="2112826" y="3537969"/>
                  <a:pt x="2109552" y="3534508"/>
                </a:cubicBezTo>
                <a:cubicBezTo>
                  <a:pt x="2106277" y="3531048"/>
                  <a:pt x="2102520" y="3529318"/>
                  <a:pt x="2098277" y="3529318"/>
                </a:cubicBezTo>
                <a:cubicBezTo>
                  <a:pt x="2094632" y="3529318"/>
                  <a:pt x="2091618" y="3530174"/>
                  <a:pt x="2089237" y="3531885"/>
                </a:cubicBezTo>
                <a:cubicBezTo>
                  <a:pt x="2088493" y="3532406"/>
                  <a:pt x="2087934" y="3532667"/>
                  <a:pt x="2087562" y="3532667"/>
                </a:cubicBezTo>
                <a:cubicBezTo>
                  <a:pt x="2087190" y="3532667"/>
                  <a:pt x="2086855" y="3532443"/>
                  <a:pt x="2086558" y="3531997"/>
                </a:cubicBezTo>
                <a:cubicBezTo>
                  <a:pt x="2086111" y="3531327"/>
                  <a:pt x="2085888" y="3530285"/>
                  <a:pt x="2085888" y="3528871"/>
                </a:cubicBezTo>
                <a:cubicBezTo>
                  <a:pt x="2085888" y="3522323"/>
                  <a:pt x="2088083" y="3516016"/>
                  <a:pt x="2092473" y="3509952"/>
                </a:cubicBezTo>
                <a:cubicBezTo>
                  <a:pt x="2096864" y="3503887"/>
                  <a:pt x="2102929" y="3499441"/>
                  <a:pt x="2110668" y="3496613"/>
                </a:cubicBezTo>
                <a:close/>
                <a:moveTo>
                  <a:pt x="1932558" y="3491144"/>
                </a:moveTo>
                <a:lnTo>
                  <a:pt x="1932558" y="3496725"/>
                </a:lnTo>
                <a:cubicBezTo>
                  <a:pt x="1939479" y="3500669"/>
                  <a:pt x="1944874" y="3505245"/>
                  <a:pt x="1948743" y="3510454"/>
                </a:cubicBezTo>
                <a:cubicBezTo>
                  <a:pt x="1954324" y="3517970"/>
                  <a:pt x="1958733" y="3527811"/>
                  <a:pt x="1961970" y="3539978"/>
                </a:cubicBezTo>
                <a:cubicBezTo>
                  <a:pt x="1965207" y="3552144"/>
                  <a:pt x="1966826" y="3569241"/>
                  <a:pt x="1966826" y="3591268"/>
                </a:cubicBezTo>
                <a:cubicBezTo>
                  <a:pt x="1966826" y="3614634"/>
                  <a:pt x="1965040" y="3632865"/>
                  <a:pt x="1961468" y="3645962"/>
                </a:cubicBezTo>
                <a:cubicBezTo>
                  <a:pt x="1958565" y="3656380"/>
                  <a:pt x="1954622" y="3664938"/>
                  <a:pt x="1949636" y="3671635"/>
                </a:cubicBezTo>
                <a:cubicBezTo>
                  <a:pt x="1945990" y="3676472"/>
                  <a:pt x="1940297" y="3681458"/>
                  <a:pt x="1932558" y="3686592"/>
                </a:cubicBezTo>
                <a:lnTo>
                  <a:pt x="1932558" y="3691727"/>
                </a:lnTo>
                <a:cubicBezTo>
                  <a:pt x="1950492" y="3685699"/>
                  <a:pt x="1965691" y="3673514"/>
                  <a:pt x="1978155" y="3655171"/>
                </a:cubicBezTo>
                <a:cubicBezTo>
                  <a:pt x="1990619" y="3636828"/>
                  <a:pt x="1996852" y="3615787"/>
                  <a:pt x="1996852" y="3592049"/>
                </a:cubicBezTo>
                <a:cubicBezTo>
                  <a:pt x="1996852" y="3567939"/>
                  <a:pt x="1990619" y="3546601"/>
                  <a:pt x="1978155" y="3528034"/>
                </a:cubicBezTo>
                <a:cubicBezTo>
                  <a:pt x="1965691" y="3509468"/>
                  <a:pt x="1950492" y="3497171"/>
                  <a:pt x="1932558" y="3491144"/>
                </a:cubicBezTo>
                <a:close/>
                <a:moveTo>
                  <a:pt x="1469814" y="3491144"/>
                </a:moveTo>
                <a:cubicBezTo>
                  <a:pt x="1451806" y="3497097"/>
                  <a:pt x="1436588" y="3509245"/>
                  <a:pt x="1424161" y="3527588"/>
                </a:cubicBezTo>
                <a:cubicBezTo>
                  <a:pt x="1411734" y="3545931"/>
                  <a:pt x="1405520" y="3567009"/>
                  <a:pt x="1405520" y="3590821"/>
                </a:cubicBezTo>
                <a:cubicBezTo>
                  <a:pt x="1405520" y="3614931"/>
                  <a:pt x="1411752" y="3636270"/>
                  <a:pt x="1424217" y="3654836"/>
                </a:cubicBezTo>
                <a:cubicBezTo>
                  <a:pt x="1436681" y="3673402"/>
                  <a:pt x="1451880" y="3685699"/>
                  <a:pt x="1469814" y="3691727"/>
                </a:cubicBezTo>
                <a:lnTo>
                  <a:pt x="1469814" y="3686146"/>
                </a:lnTo>
                <a:cubicBezTo>
                  <a:pt x="1462894" y="3682202"/>
                  <a:pt x="1457499" y="3677625"/>
                  <a:pt x="1453629" y="3672416"/>
                </a:cubicBezTo>
                <a:cubicBezTo>
                  <a:pt x="1448048" y="3664900"/>
                  <a:pt x="1443639" y="3655041"/>
                  <a:pt x="1440402" y="3642837"/>
                </a:cubicBezTo>
                <a:cubicBezTo>
                  <a:pt x="1437165" y="3630633"/>
                  <a:pt x="1435546" y="3613517"/>
                  <a:pt x="1435546" y="3591491"/>
                </a:cubicBezTo>
                <a:cubicBezTo>
                  <a:pt x="1435546" y="3568125"/>
                  <a:pt x="1437332" y="3549931"/>
                  <a:pt x="1440904" y="3536908"/>
                </a:cubicBezTo>
                <a:cubicBezTo>
                  <a:pt x="1443732" y="3526416"/>
                  <a:pt x="1447676" y="3517821"/>
                  <a:pt x="1452736" y="3511124"/>
                </a:cubicBezTo>
                <a:cubicBezTo>
                  <a:pt x="1456382" y="3506287"/>
                  <a:pt x="1462075" y="3501338"/>
                  <a:pt x="1469814" y="3496278"/>
                </a:cubicBezTo>
                <a:close/>
                <a:moveTo>
                  <a:pt x="8858681" y="3491032"/>
                </a:moveTo>
                <a:cubicBezTo>
                  <a:pt x="8853919" y="3491032"/>
                  <a:pt x="8849863" y="3492725"/>
                  <a:pt x="8846515" y="3496111"/>
                </a:cubicBezTo>
                <a:cubicBezTo>
                  <a:pt x="8843166" y="3499497"/>
                  <a:pt x="8841492" y="3503571"/>
                  <a:pt x="8841492" y="3508333"/>
                </a:cubicBezTo>
                <a:cubicBezTo>
                  <a:pt x="8841492" y="3513096"/>
                  <a:pt x="8843166" y="3517151"/>
                  <a:pt x="8846515" y="3520500"/>
                </a:cubicBezTo>
                <a:cubicBezTo>
                  <a:pt x="8849863" y="3523849"/>
                  <a:pt x="8853919" y="3525523"/>
                  <a:pt x="8858681" y="3525523"/>
                </a:cubicBezTo>
                <a:cubicBezTo>
                  <a:pt x="8863444" y="3525523"/>
                  <a:pt x="8867518" y="3523849"/>
                  <a:pt x="8870904" y="3520500"/>
                </a:cubicBezTo>
                <a:cubicBezTo>
                  <a:pt x="8874290" y="3517151"/>
                  <a:pt x="8875983" y="3513096"/>
                  <a:pt x="8875983" y="3508333"/>
                </a:cubicBezTo>
                <a:cubicBezTo>
                  <a:pt x="8875983" y="3503571"/>
                  <a:pt x="8874308" y="3499497"/>
                  <a:pt x="8870960" y="3496111"/>
                </a:cubicBezTo>
                <a:cubicBezTo>
                  <a:pt x="8867611" y="3492725"/>
                  <a:pt x="8863518" y="3491032"/>
                  <a:pt x="8858681" y="3491032"/>
                </a:cubicBezTo>
                <a:close/>
                <a:moveTo>
                  <a:pt x="8268132" y="3491032"/>
                </a:moveTo>
                <a:cubicBezTo>
                  <a:pt x="8263370" y="3491032"/>
                  <a:pt x="8259314" y="3492725"/>
                  <a:pt x="8255966" y="3496111"/>
                </a:cubicBezTo>
                <a:cubicBezTo>
                  <a:pt x="8252616" y="3499497"/>
                  <a:pt x="8250943" y="3503571"/>
                  <a:pt x="8250943" y="3508333"/>
                </a:cubicBezTo>
                <a:cubicBezTo>
                  <a:pt x="8250943" y="3513096"/>
                  <a:pt x="8252616" y="3517151"/>
                  <a:pt x="8255966" y="3520500"/>
                </a:cubicBezTo>
                <a:cubicBezTo>
                  <a:pt x="8259314" y="3523849"/>
                  <a:pt x="8263370" y="3525523"/>
                  <a:pt x="8268132" y="3525523"/>
                </a:cubicBezTo>
                <a:cubicBezTo>
                  <a:pt x="8272894" y="3525523"/>
                  <a:pt x="8276968" y="3523849"/>
                  <a:pt x="8280355" y="3520500"/>
                </a:cubicBezTo>
                <a:cubicBezTo>
                  <a:pt x="8283740" y="3517151"/>
                  <a:pt x="8285433" y="3513096"/>
                  <a:pt x="8285433" y="3508333"/>
                </a:cubicBezTo>
                <a:cubicBezTo>
                  <a:pt x="8285433" y="3503571"/>
                  <a:pt x="8283759" y="3499497"/>
                  <a:pt x="8280411" y="3496111"/>
                </a:cubicBezTo>
                <a:cubicBezTo>
                  <a:pt x="8277062" y="3492725"/>
                  <a:pt x="8272969" y="3491032"/>
                  <a:pt x="8268132" y="3491032"/>
                </a:cubicBezTo>
                <a:close/>
                <a:moveTo>
                  <a:pt x="5924982" y="3491032"/>
                </a:moveTo>
                <a:cubicBezTo>
                  <a:pt x="5920219" y="3491032"/>
                  <a:pt x="5916164" y="3492725"/>
                  <a:pt x="5912815" y="3496111"/>
                </a:cubicBezTo>
                <a:cubicBezTo>
                  <a:pt x="5909466" y="3499497"/>
                  <a:pt x="5907792" y="3503571"/>
                  <a:pt x="5907792" y="3508333"/>
                </a:cubicBezTo>
                <a:cubicBezTo>
                  <a:pt x="5907792" y="3513096"/>
                  <a:pt x="5909466" y="3517151"/>
                  <a:pt x="5912815" y="3520500"/>
                </a:cubicBezTo>
                <a:cubicBezTo>
                  <a:pt x="5916164" y="3523849"/>
                  <a:pt x="5920219" y="3525523"/>
                  <a:pt x="5924982" y="3525523"/>
                </a:cubicBezTo>
                <a:cubicBezTo>
                  <a:pt x="5929744" y="3525523"/>
                  <a:pt x="5933818" y="3523849"/>
                  <a:pt x="5937204" y="3520500"/>
                </a:cubicBezTo>
                <a:cubicBezTo>
                  <a:pt x="5940590" y="3517151"/>
                  <a:pt x="5942283" y="3513096"/>
                  <a:pt x="5942283" y="3508333"/>
                </a:cubicBezTo>
                <a:cubicBezTo>
                  <a:pt x="5942283" y="3503571"/>
                  <a:pt x="5940609" y="3499497"/>
                  <a:pt x="5937260" y="3496111"/>
                </a:cubicBezTo>
                <a:cubicBezTo>
                  <a:pt x="5933911" y="3492725"/>
                  <a:pt x="5929819" y="3491032"/>
                  <a:pt x="5924982" y="3491032"/>
                </a:cubicBezTo>
                <a:close/>
                <a:moveTo>
                  <a:pt x="5410632" y="3491032"/>
                </a:moveTo>
                <a:cubicBezTo>
                  <a:pt x="5405870" y="3491032"/>
                  <a:pt x="5401814" y="3492725"/>
                  <a:pt x="5398465" y="3496111"/>
                </a:cubicBezTo>
                <a:cubicBezTo>
                  <a:pt x="5395116" y="3499497"/>
                  <a:pt x="5393442" y="3503571"/>
                  <a:pt x="5393442" y="3508333"/>
                </a:cubicBezTo>
                <a:cubicBezTo>
                  <a:pt x="5393442" y="3513096"/>
                  <a:pt x="5395116" y="3517151"/>
                  <a:pt x="5398465" y="3520500"/>
                </a:cubicBezTo>
                <a:cubicBezTo>
                  <a:pt x="5401814" y="3523849"/>
                  <a:pt x="5405870" y="3525523"/>
                  <a:pt x="5410632" y="3525523"/>
                </a:cubicBezTo>
                <a:cubicBezTo>
                  <a:pt x="5415394" y="3525523"/>
                  <a:pt x="5419468" y="3523849"/>
                  <a:pt x="5422854" y="3520500"/>
                </a:cubicBezTo>
                <a:cubicBezTo>
                  <a:pt x="5426240" y="3517151"/>
                  <a:pt x="5427933" y="3513096"/>
                  <a:pt x="5427933" y="3508333"/>
                </a:cubicBezTo>
                <a:cubicBezTo>
                  <a:pt x="5427933" y="3503571"/>
                  <a:pt x="5426259" y="3499497"/>
                  <a:pt x="5422910" y="3496111"/>
                </a:cubicBezTo>
                <a:cubicBezTo>
                  <a:pt x="5419561" y="3492725"/>
                  <a:pt x="5415469" y="3491032"/>
                  <a:pt x="5410632" y="3491032"/>
                </a:cubicBezTo>
                <a:close/>
                <a:moveTo>
                  <a:pt x="2638859" y="3491032"/>
                </a:moveTo>
                <a:cubicBezTo>
                  <a:pt x="2634096" y="3491032"/>
                  <a:pt x="2630041" y="3492725"/>
                  <a:pt x="2626692" y="3496111"/>
                </a:cubicBezTo>
                <a:cubicBezTo>
                  <a:pt x="2623343" y="3499497"/>
                  <a:pt x="2621669" y="3503571"/>
                  <a:pt x="2621669" y="3508333"/>
                </a:cubicBezTo>
                <a:cubicBezTo>
                  <a:pt x="2621669" y="3513096"/>
                  <a:pt x="2623343" y="3517151"/>
                  <a:pt x="2626692" y="3520500"/>
                </a:cubicBezTo>
                <a:cubicBezTo>
                  <a:pt x="2630041" y="3523849"/>
                  <a:pt x="2634096" y="3525523"/>
                  <a:pt x="2638859" y="3525523"/>
                </a:cubicBezTo>
                <a:cubicBezTo>
                  <a:pt x="2643621" y="3525523"/>
                  <a:pt x="2647695" y="3523849"/>
                  <a:pt x="2651081" y="3520500"/>
                </a:cubicBezTo>
                <a:cubicBezTo>
                  <a:pt x="2654467" y="3517151"/>
                  <a:pt x="2656160" y="3513096"/>
                  <a:pt x="2656160" y="3508333"/>
                </a:cubicBezTo>
                <a:cubicBezTo>
                  <a:pt x="2656160" y="3503571"/>
                  <a:pt x="2654486" y="3499497"/>
                  <a:pt x="2651137" y="3496111"/>
                </a:cubicBezTo>
                <a:cubicBezTo>
                  <a:pt x="2647788" y="3492725"/>
                  <a:pt x="2643696" y="3491032"/>
                  <a:pt x="2638859" y="3491032"/>
                </a:cubicBezTo>
                <a:close/>
                <a:moveTo>
                  <a:pt x="4415790" y="3059133"/>
                </a:moveTo>
                <a:cubicBezTo>
                  <a:pt x="4410656" y="3059133"/>
                  <a:pt x="4406284" y="3060956"/>
                  <a:pt x="4402675" y="3064602"/>
                </a:cubicBezTo>
                <a:cubicBezTo>
                  <a:pt x="4399066" y="3068248"/>
                  <a:pt x="4397261" y="3072639"/>
                  <a:pt x="4397261" y="3077773"/>
                </a:cubicBezTo>
                <a:cubicBezTo>
                  <a:pt x="4397261" y="3082908"/>
                  <a:pt x="4399066" y="3087280"/>
                  <a:pt x="4402675" y="3090889"/>
                </a:cubicBezTo>
                <a:cubicBezTo>
                  <a:pt x="4406284" y="3094498"/>
                  <a:pt x="4410656" y="3096303"/>
                  <a:pt x="4415790" y="3096303"/>
                </a:cubicBezTo>
                <a:cubicBezTo>
                  <a:pt x="4420925" y="3096303"/>
                  <a:pt x="4425315" y="3094498"/>
                  <a:pt x="4428962" y="3090889"/>
                </a:cubicBezTo>
                <a:cubicBezTo>
                  <a:pt x="4432608" y="3087280"/>
                  <a:pt x="4434431" y="3082908"/>
                  <a:pt x="4434431" y="3077773"/>
                </a:cubicBezTo>
                <a:cubicBezTo>
                  <a:pt x="4434431" y="3072639"/>
                  <a:pt x="4432626" y="3068248"/>
                  <a:pt x="4429018" y="3064602"/>
                </a:cubicBezTo>
                <a:cubicBezTo>
                  <a:pt x="4425408" y="3060956"/>
                  <a:pt x="4420999" y="3059133"/>
                  <a:pt x="4415790" y="3059133"/>
                </a:cubicBezTo>
                <a:close/>
                <a:moveTo>
                  <a:pt x="4147718" y="3035023"/>
                </a:moveTo>
                <a:lnTo>
                  <a:pt x="4147718" y="3069960"/>
                </a:lnTo>
                <a:cubicBezTo>
                  <a:pt x="4142805" y="3074127"/>
                  <a:pt x="4138490" y="3076211"/>
                  <a:pt x="4134769" y="3076211"/>
                </a:cubicBezTo>
                <a:cubicBezTo>
                  <a:pt x="4131421" y="3076211"/>
                  <a:pt x="4128816" y="3075206"/>
                  <a:pt x="4126956" y="3073197"/>
                </a:cubicBezTo>
                <a:cubicBezTo>
                  <a:pt x="4124500" y="3070592"/>
                  <a:pt x="4123273" y="3067579"/>
                  <a:pt x="4123273" y="3064156"/>
                </a:cubicBezTo>
                <a:cubicBezTo>
                  <a:pt x="4123273" y="3060063"/>
                  <a:pt x="4124723" y="3056007"/>
                  <a:pt x="4127625" y="3051989"/>
                </a:cubicBezTo>
                <a:cubicBezTo>
                  <a:pt x="4132016" y="3045961"/>
                  <a:pt x="4138713" y="3040306"/>
                  <a:pt x="4147718" y="3035023"/>
                </a:cubicBezTo>
                <a:close/>
                <a:moveTo>
                  <a:pt x="1404517" y="3035023"/>
                </a:moveTo>
                <a:lnTo>
                  <a:pt x="1404517" y="3069960"/>
                </a:lnTo>
                <a:cubicBezTo>
                  <a:pt x="1399606" y="3074127"/>
                  <a:pt x="1395290" y="3076211"/>
                  <a:pt x="1391569" y="3076211"/>
                </a:cubicBezTo>
                <a:cubicBezTo>
                  <a:pt x="1388220" y="3076211"/>
                  <a:pt x="1385616" y="3075206"/>
                  <a:pt x="1383755" y="3073197"/>
                </a:cubicBezTo>
                <a:cubicBezTo>
                  <a:pt x="1381300" y="3070592"/>
                  <a:pt x="1380072" y="3067579"/>
                  <a:pt x="1380072" y="3064156"/>
                </a:cubicBezTo>
                <a:cubicBezTo>
                  <a:pt x="1380072" y="3060063"/>
                  <a:pt x="1381523" y="3056007"/>
                  <a:pt x="1384425" y="3051989"/>
                </a:cubicBezTo>
                <a:cubicBezTo>
                  <a:pt x="1388816" y="3045961"/>
                  <a:pt x="1395513" y="3040306"/>
                  <a:pt x="1404517" y="3035023"/>
                </a:cubicBezTo>
                <a:close/>
                <a:moveTo>
                  <a:pt x="3830825" y="3029442"/>
                </a:moveTo>
                <a:lnTo>
                  <a:pt x="3830825" y="3052547"/>
                </a:lnTo>
                <a:lnTo>
                  <a:pt x="3895900" y="3052547"/>
                </a:lnTo>
                <a:lnTo>
                  <a:pt x="3895900" y="3029442"/>
                </a:lnTo>
                <a:close/>
                <a:moveTo>
                  <a:pt x="2764024" y="3029442"/>
                </a:moveTo>
                <a:lnTo>
                  <a:pt x="2764024" y="3052547"/>
                </a:lnTo>
                <a:lnTo>
                  <a:pt x="2829099" y="3052547"/>
                </a:lnTo>
                <a:lnTo>
                  <a:pt x="2829099" y="3029442"/>
                </a:lnTo>
                <a:close/>
                <a:moveTo>
                  <a:pt x="2383024" y="3029442"/>
                </a:moveTo>
                <a:lnTo>
                  <a:pt x="2383024" y="3052547"/>
                </a:lnTo>
                <a:lnTo>
                  <a:pt x="2448100" y="3052547"/>
                </a:lnTo>
                <a:lnTo>
                  <a:pt x="2448100" y="3029442"/>
                </a:lnTo>
                <a:close/>
                <a:moveTo>
                  <a:pt x="1087625" y="3029442"/>
                </a:moveTo>
                <a:lnTo>
                  <a:pt x="1087625" y="3052547"/>
                </a:lnTo>
                <a:lnTo>
                  <a:pt x="1152700" y="3052547"/>
                </a:lnTo>
                <a:lnTo>
                  <a:pt x="1152700" y="3029442"/>
                </a:lnTo>
                <a:close/>
                <a:moveTo>
                  <a:pt x="4263353" y="2999639"/>
                </a:moveTo>
                <a:cubicBezTo>
                  <a:pt x="4268116" y="2999639"/>
                  <a:pt x="4271911" y="3001834"/>
                  <a:pt x="4274738" y="3006224"/>
                </a:cubicBezTo>
                <a:cubicBezTo>
                  <a:pt x="4278980" y="3012847"/>
                  <a:pt x="4281101" y="3025163"/>
                  <a:pt x="4281101" y="3043171"/>
                </a:cubicBezTo>
                <a:cubicBezTo>
                  <a:pt x="4281101" y="3060733"/>
                  <a:pt x="4279166" y="3072639"/>
                  <a:pt x="4275297" y="3078890"/>
                </a:cubicBezTo>
                <a:cubicBezTo>
                  <a:pt x="4272692" y="3083131"/>
                  <a:pt x="4269381" y="3085252"/>
                  <a:pt x="4265362" y="3085252"/>
                </a:cubicBezTo>
                <a:cubicBezTo>
                  <a:pt x="4258070" y="3085252"/>
                  <a:pt x="4251224" y="3080713"/>
                  <a:pt x="4244824" y="3071634"/>
                </a:cubicBezTo>
                <a:lnTo>
                  <a:pt x="4244824" y="3015935"/>
                </a:lnTo>
                <a:cubicBezTo>
                  <a:pt x="4249661" y="3005071"/>
                  <a:pt x="4255838" y="2999639"/>
                  <a:pt x="4263353" y="2999639"/>
                </a:cubicBezTo>
                <a:close/>
                <a:moveTo>
                  <a:pt x="2901281" y="2999639"/>
                </a:moveTo>
                <a:cubicBezTo>
                  <a:pt x="2906043" y="2999639"/>
                  <a:pt x="2909839" y="3001834"/>
                  <a:pt x="2912666" y="3006224"/>
                </a:cubicBezTo>
                <a:cubicBezTo>
                  <a:pt x="2916908" y="3012847"/>
                  <a:pt x="2919029" y="3025163"/>
                  <a:pt x="2919029" y="3043171"/>
                </a:cubicBezTo>
                <a:cubicBezTo>
                  <a:pt x="2919029" y="3060733"/>
                  <a:pt x="2917094" y="3072639"/>
                  <a:pt x="2913224" y="3078890"/>
                </a:cubicBezTo>
                <a:cubicBezTo>
                  <a:pt x="2910620" y="3083131"/>
                  <a:pt x="2907309" y="3085252"/>
                  <a:pt x="2903290" y="3085252"/>
                </a:cubicBezTo>
                <a:cubicBezTo>
                  <a:pt x="2895998" y="3085252"/>
                  <a:pt x="2889151" y="3080713"/>
                  <a:pt x="2882752" y="3071634"/>
                </a:cubicBezTo>
                <a:lnTo>
                  <a:pt x="2882752" y="3015935"/>
                </a:lnTo>
                <a:cubicBezTo>
                  <a:pt x="2887589" y="3005071"/>
                  <a:pt x="2893765" y="2999639"/>
                  <a:pt x="2901281" y="2999639"/>
                </a:cubicBezTo>
                <a:close/>
                <a:moveTo>
                  <a:pt x="1929731" y="2999639"/>
                </a:moveTo>
                <a:cubicBezTo>
                  <a:pt x="1934494" y="2999639"/>
                  <a:pt x="1938289" y="3001834"/>
                  <a:pt x="1941117" y="3006224"/>
                </a:cubicBezTo>
                <a:cubicBezTo>
                  <a:pt x="1945358" y="3012847"/>
                  <a:pt x="1947479" y="3025163"/>
                  <a:pt x="1947479" y="3043171"/>
                </a:cubicBezTo>
                <a:cubicBezTo>
                  <a:pt x="1947479" y="3060733"/>
                  <a:pt x="1945544" y="3072639"/>
                  <a:pt x="1941675" y="3078890"/>
                </a:cubicBezTo>
                <a:cubicBezTo>
                  <a:pt x="1939070" y="3083131"/>
                  <a:pt x="1935759" y="3085252"/>
                  <a:pt x="1931741" y="3085252"/>
                </a:cubicBezTo>
                <a:cubicBezTo>
                  <a:pt x="1924448" y="3085252"/>
                  <a:pt x="1917602" y="3080713"/>
                  <a:pt x="1911202" y="3071634"/>
                </a:cubicBezTo>
                <a:lnTo>
                  <a:pt x="1911202" y="3015935"/>
                </a:lnTo>
                <a:cubicBezTo>
                  <a:pt x="1916039" y="3005071"/>
                  <a:pt x="1922216" y="2999639"/>
                  <a:pt x="1929731" y="2999639"/>
                </a:cubicBezTo>
                <a:close/>
                <a:moveTo>
                  <a:pt x="1520156" y="2999639"/>
                </a:moveTo>
                <a:cubicBezTo>
                  <a:pt x="1524919" y="2999639"/>
                  <a:pt x="1528714" y="3001834"/>
                  <a:pt x="1531542" y="3006224"/>
                </a:cubicBezTo>
                <a:cubicBezTo>
                  <a:pt x="1535784" y="3012847"/>
                  <a:pt x="1537904" y="3025163"/>
                  <a:pt x="1537904" y="3043171"/>
                </a:cubicBezTo>
                <a:cubicBezTo>
                  <a:pt x="1537904" y="3060733"/>
                  <a:pt x="1535969" y="3072639"/>
                  <a:pt x="1532100" y="3078890"/>
                </a:cubicBezTo>
                <a:cubicBezTo>
                  <a:pt x="1529495" y="3083131"/>
                  <a:pt x="1526184" y="3085252"/>
                  <a:pt x="1522166" y="3085252"/>
                </a:cubicBezTo>
                <a:cubicBezTo>
                  <a:pt x="1514873" y="3085252"/>
                  <a:pt x="1508027" y="3080713"/>
                  <a:pt x="1501627" y="3071634"/>
                </a:cubicBezTo>
                <a:lnTo>
                  <a:pt x="1501627" y="3015935"/>
                </a:lnTo>
                <a:cubicBezTo>
                  <a:pt x="1506464" y="3005071"/>
                  <a:pt x="1512641" y="2999639"/>
                  <a:pt x="1520156" y="2999639"/>
                </a:cubicBezTo>
                <a:close/>
                <a:moveTo>
                  <a:pt x="158082" y="2999639"/>
                </a:moveTo>
                <a:cubicBezTo>
                  <a:pt x="162844" y="2999639"/>
                  <a:pt x="166640" y="3001834"/>
                  <a:pt x="169467" y="3006224"/>
                </a:cubicBezTo>
                <a:cubicBezTo>
                  <a:pt x="173709" y="3012847"/>
                  <a:pt x="175830" y="3025163"/>
                  <a:pt x="175830" y="3043171"/>
                </a:cubicBezTo>
                <a:cubicBezTo>
                  <a:pt x="175830" y="3060733"/>
                  <a:pt x="173895" y="3072639"/>
                  <a:pt x="170025" y="3078890"/>
                </a:cubicBezTo>
                <a:cubicBezTo>
                  <a:pt x="167421" y="3083131"/>
                  <a:pt x="164110" y="3085252"/>
                  <a:pt x="160091" y="3085252"/>
                </a:cubicBezTo>
                <a:cubicBezTo>
                  <a:pt x="152799" y="3085252"/>
                  <a:pt x="145953" y="3080713"/>
                  <a:pt x="139553" y="3071634"/>
                </a:cubicBezTo>
                <a:lnTo>
                  <a:pt x="139553" y="3015935"/>
                </a:lnTo>
                <a:cubicBezTo>
                  <a:pt x="144390" y="3005071"/>
                  <a:pt x="150566" y="2999639"/>
                  <a:pt x="158082" y="2999639"/>
                </a:cubicBezTo>
                <a:close/>
                <a:moveTo>
                  <a:pt x="3644492" y="2993946"/>
                </a:moveTo>
                <a:cubicBezTo>
                  <a:pt x="3647617" y="2993946"/>
                  <a:pt x="3650148" y="2994727"/>
                  <a:pt x="3652083" y="2996290"/>
                </a:cubicBezTo>
                <a:cubicBezTo>
                  <a:pt x="3654836" y="2998448"/>
                  <a:pt x="3656919" y="3001890"/>
                  <a:pt x="3658333" y="3006615"/>
                </a:cubicBezTo>
                <a:cubicBezTo>
                  <a:pt x="3659747" y="3011341"/>
                  <a:pt x="3660454" y="3020028"/>
                  <a:pt x="3660454" y="3032679"/>
                </a:cubicBezTo>
                <a:cubicBezTo>
                  <a:pt x="3660454" y="3054184"/>
                  <a:pt x="3659710" y="3068472"/>
                  <a:pt x="3658221" y="3075541"/>
                </a:cubicBezTo>
                <a:cubicBezTo>
                  <a:pt x="3657254" y="3080080"/>
                  <a:pt x="3655319" y="3083615"/>
                  <a:pt x="3652418" y="3086145"/>
                </a:cubicBezTo>
                <a:cubicBezTo>
                  <a:pt x="3650185" y="3088005"/>
                  <a:pt x="3647394" y="3088936"/>
                  <a:pt x="3644046" y="3088936"/>
                </a:cubicBezTo>
                <a:cubicBezTo>
                  <a:pt x="3640623" y="3088936"/>
                  <a:pt x="3637572" y="3087559"/>
                  <a:pt x="3634893" y="3084806"/>
                </a:cubicBezTo>
                <a:cubicBezTo>
                  <a:pt x="3632214" y="3082052"/>
                  <a:pt x="3630465" y="3078034"/>
                  <a:pt x="3629647" y="3072750"/>
                </a:cubicBezTo>
                <a:cubicBezTo>
                  <a:pt x="3628605" y="3065830"/>
                  <a:pt x="3628084" y="3058389"/>
                  <a:pt x="3628084" y="3050426"/>
                </a:cubicBezTo>
                <a:cubicBezTo>
                  <a:pt x="3628084" y="3035395"/>
                  <a:pt x="3628512" y="3023656"/>
                  <a:pt x="3629367" y="3015210"/>
                </a:cubicBezTo>
                <a:cubicBezTo>
                  <a:pt x="3630224" y="3006764"/>
                  <a:pt x="3632009" y="3001108"/>
                  <a:pt x="3634726" y="2998243"/>
                </a:cubicBezTo>
                <a:cubicBezTo>
                  <a:pt x="3637441" y="2995379"/>
                  <a:pt x="3640697" y="2993946"/>
                  <a:pt x="3644492" y="2993946"/>
                </a:cubicBezTo>
                <a:close/>
                <a:moveTo>
                  <a:pt x="3120617" y="2993946"/>
                </a:moveTo>
                <a:cubicBezTo>
                  <a:pt x="3123742" y="2993946"/>
                  <a:pt x="3126272" y="2994727"/>
                  <a:pt x="3128207" y="2996290"/>
                </a:cubicBezTo>
                <a:cubicBezTo>
                  <a:pt x="3130960" y="2998448"/>
                  <a:pt x="3133044" y="3001890"/>
                  <a:pt x="3134458" y="3006615"/>
                </a:cubicBezTo>
                <a:cubicBezTo>
                  <a:pt x="3135872" y="3011341"/>
                  <a:pt x="3136579" y="3020028"/>
                  <a:pt x="3136579" y="3032679"/>
                </a:cubicBezTo>
                <a:cubicBezTo>
                  <a:pt x="3136579" y="3054184"/>
                  <a:pt x="3135834" y="3068472"/>
                  <a:pt x="3134346" y="3075541"/>
                </a:cubicBezTo>
                <a:cubicBezTo>
                  <a:pt x="3133379" y="3080080"/>
                  <a:pt x="3131444" y="3083615"/>
                  <a:pt x="3128542" y="3086145"/>
                </a:cubicBezTo>
                <a:cubicBezTo>
                  <a:pt x="3126310" y="3088005"/>
                  <a:pt x="3123519" y="3088936"/>
                  <a:pt x="3120170" y="3088936"/>
                </a:cubicBezTo>
                <a:cubicBezTo>
                  <a:pt x="3116747" y="3088936"/>
                  <a:pt x="3113696" y="3087559"/>
                  <a:pt x="3111018" y="3084806"/>
                </a:cubicBezTo>
                <a:cubicBezTo>
                  <a:pt x="3108339" y="3082052"/>
                  <a:pt x="3106589" y="3078034"/>
                  <a:pt x="3105771" y="3072750"/>
                </a:cubicBezTo>
                <a:cubicBezTo>
                  <a:pt x="3104730" y="3065830"/>
                  <a:pt x="3104208" y="3058389"/>
                  <a:pt x="3104208" y="3050426"/>
                </a:cubicBezTo>
                <a:cubicBezTo>
                  <a:pt x="3104208" y="3035395"/>
                  <a:pt x="3104636" y="3023656"/>
                  <a:pt x="3105492" y="3015210"/>
                </a:cubicBezTo>
                <a:cubicBezTo>
                  <a:pt x="3106348" y="3006764"/>
                  <a:pt x="3108133" y="3001108"/>
                  <a:pt x="3110850" y="2998243"/>
                </a:cubicBezTo>
                <a:cubicBezTo>
                  <a:pt x="3113566" y="2995379"/>
                  <a:pt x="3116821" y="2993946"/>
                  <a:pt x="3120617" y="2993946"/>
                </a:cubicBezTo>
                <a:close/>
                <a:moveTo>
                  <a:pt x="2110966" y="2993946"/>
                </a:moveTo>
                <a:cubicBezTo>
                  <a:pt x="2114091" y="2993946"/>
                  <a:pt x="2116622" y="2994727"/>
                  <a:pt x="2118557" y="2996290"/>
                </a:cubicBezTo>
                <a:cubicBezTo>
                  <a:pt x="2121310" y="2998448"/>
                  <a:pt x="2123393" y="3001890"/>
                  <a:pt x="2124807" y="3006615"/>
                </a:cubicBezTo>
                <a:cubicBezTo>
                  <a:pt x="2126221" y="3011341"/>
                  <a:pt x="2126928" y="3020028"/>
                  <a:pt x="2126928" y="3032679"/>
                </a:cubicBezTo>
                <a:cubicBezTo>
                  <a:pt x="2126928" y="3054184"/>
                  <a:pt x="2126184" y="3068472"/>
                  <a:pt x="2124696" y="3075541"/>
                </a:cubicBezTo>
                <a:cubicBezTo>
                  <a:pt x="2123728" y="3080080"/>
                  <a:pt x="2121794" y="3083615"/>
                  <a:pt x="2118892" y="3086145"/>
                </a:cubicBezTo>
                <a:cubicBezTo>
                  <a:pt x="2116659" y="3088005"/>
                  <a:pt x="2113869" y="3088936"/>
                  <a:pt x="2110520" y="3088936"/>
                </a:cubicBezTo>
                <a:cubicBezTo>
                  <a:pt x="2107097" y="3088936"/>
                  <a:pt x="2104046" y="3087559"/>
                  <a:pt x="2101368" y="3084806"/>
                </a:cubicBezTo>
                <a:cubicBezTo>
                  <a:pt x="2098688" y="3082052"/>
                  <a:pt x="2096940" y="3078034"/>
                  <a:pt x="2096122" y="3072750"/>
                </a:cubicBezTo>
                <a:cubicBezTo>
                  <a:pt x="2095079" y="3065830"/>
                  <a:pt x="2094559" y="3058389"/>
                  <a:pt x="2094559" y="3050426"/>
                </a:cubicBezTo>
                <a:cubicBezTo>
                  <a:pt x="2094559" y="3035395"/>
                  <a:pt x="2094987" y="3023656"/>
                  <a:pt x="2095842" y="3015210"/>
                </a:cubicBezTo>
                <a:cubicBezTo>
                  <a:pt x="2096698" y="3006764"/>
                  <a:pt x="2098484" y="3001108"/>
                  <a:pt x="2101200" y="2998243"/>
                </a:cubicBezTo>
                <a:cubicBezTo>
                  <a:pt x="2103915" y="2995379"/>
                  <a:pt x="2107172" y="2993946"/>
                  <a:pt x="2110966" y="2993946"/>
                </a:cubicBezTo>
                <a:close/>
                <a:moveTo>
                  <a:pt x="901292" y="2993946"/>
                </a:moveTo>
                <a:cubicBezTo>
                  <a:pt x="904417" y="2993946"/>
                  <a:pt x="906948" y="2994727"/>
                  <a:pt x="908882" y="2996290"/>
                </a:cubicBezTo>
                <a:cubicBezTo>
                  <a:pt x="911636" y="2998448"/>
                  <a:pt x="913719" y="3001890"/>
                  <a:pt x="915133" y="3006615"/>
                </a:cubicBezTo>
                <a:cubicBezTo>
                  <a:pt x="916547" y="3011341"/>
                  <a:pt x="917254" y="3020028"/>
                  <a:pt x="917254" y="3032679"/>
                </a:cubicBezTo>
                <a:cubicBezTo>
                  <a:pt x="917254" y="3054184"/>
                  <a:pt x="916510" y="3068472"/>
                  <a:pt x="915022" y="3075541"/>
                </a:cubicBezTo>
                <a:cubicBezTo>
                  <a:pt x="914054" y="3080080"/>
                  <a:pt x="912119" y="3083615"/>
                  <a:pt x="909217" y="3086145"/>
                </a:cubicBezTo>
                <a:cubicBezTo>
                  <a:pt x="906985" y="3088005"/>
                  <a:pt x="904194" y="3088936"/>
                  <a:pt x="900846" y="3088936"/>
                </a:cubicBezTo>
                <a:cubicBezTo>
                  <a:pt x="897423" y="3088936"/>
                  <a:pt x="894372" y="3087559"/>
                  <a:pt x="891693" y="3084806"/>
                </a:cubicBezTo>
                <a:cubicBezTo>
                  <a:pt x="889014" y="3082052"/>
                  <a:pt x="887265" y="3078034"/>
                  <a:pt x="886447" y="3072750"/>
                </a:cubicBezTo>
                <a:cubicBezTo>
                  <a:pt x="885405" y="3065830"/>
                  <a:pt x="884884" y="3058389"/>
                  <a:pt x="884884" y="3050426"/>
                </a:cubicBezTo>
                <a:cubicBezTo>
                  <a:pt x="884884" y="3035395"/>
                  <a:pt x="885312" y="3023656"/>
                  <a:pt x="886168" y="3015210"/>
                </a:cubicBezTo>
                <a:cubicBezTo>
                  <a:pt x="887023" y="3006764"/>
                  <a:pt x="888809" y="3001108"/>
                  <a:pt x="891525" y="2998243"/>
                </a:cubicBezTo>
                <a:cubicBezTo>
                  <a:pt x="894242" y="2995379"/>
                  <a:pt x="897497" y="2993946"/>
                  <a:pt x="901292" y="2993946"/>
                </a:cubicBezTo>
                <a:close/>
                <a:moveTo>
                  <a:pt x="377417" y="2993946"/>
                </a:moveTo>
                <a:cubicBezTo>
                  <a:pt x="380543" y="2993946"/>
                  <a:pt x="383073" y="2994727"/>
                  <a:pt x="385008" y="2996290"/>
                </a:cubicBezTo>
                <a:cubicBezTo>
                  <a:pt x="387761" y="2998448"/>
                  <a:pt x="389844" y="3001890"/>
                  <a:pt x="391258" y="3006615"/>
                </a:cubicBezTo>
                <a:cubicBezTo>
                  <a:pt x="392672" y="3011341"/>
                  <a:pt x="393379" y="3020028"/>
                  <a:pt x="393379" y="3032679"/>
                </a:cubicBezTo>
                <a:cubicBezTo>
                  <a:pt x="393379" y="3054184"/>
                  <a:pt x="392635" y="3068472"/>
                  <a:pt x="391147" y="3075541"/>
                </a:cubicBezTo>
                <a:cubicBezTo>
                  <a:pt x="390179" y="3080080"/>
                  <a:pt x="388245" y="3083615"/>
                  <a:pt x="385343" y="3086145"/>
                </a:cubicBezTo>
                <a:cubicBezTo>
                  <a:pt x="383110" y="3088005"/>
                  <a:pt x="380320" y="3088936"/>
                  <a:pt x="376971" y="3088936"/>
                </a:cubicBezTo>
                <a:cubicBezTo>
                  <a:pt x="373548" y="3088936"/>
                  <a:pt x="370497" y="3087559"/>
                  <a:pt x="367818" y="3084806"/>
                </a:cubicBezTo>
                <a:cubicBezTo>
                  <a:pt x="365139" y="3082052"/>
                  <a:pt x="363390" y="3078034"/>
                  <a:pt x="362572" y="3072750"/>
                </a:cubicBezTo>
                <a:cubicBezTo>
                  <a:pt x="361530" y="3065830"/>
                  <a:pt x="361009" y="3058389"/>
                  <a:pt x="361009" y="3050426"/>
                </a:cubicBezTo>
                <a:cubicBezTo>
                  <a:pt x="361009" y="3035395"/>
                  <a:pt x="361437" y="3023656"/>
                  <a:pt x="362293" y="3015210"/>
                </a:cubicBezTo>
                <a:cubicBezTo>
                  <a:pt x="363148" y="3006764"/>
                  <a:pt x="364934" y="3001108"/>
                  <a:pt x="367651" y="2998243"/>
                </a:cubicBezTo>
                <a:cubicBezTo>
                  <a:pt x="370367" y="2995379"/>
                  <a:pt x="373622" y="2993946"/>
                  <a:pt x="377417" y="2993946"/>
                </a:cubicBezTo>
                <a:close/>
                <a:moveTo>
                  <a:pt x="3298578" y="2993277"/>
                </a:moveTo>
                <a:cubicBezTo>
                  <a:pt x="3301183" y="2993277"/>
                  <a:pt x="3303266" y="2993946"/>
                  <a:pt x="3304829" y="2995286"/>
                </a:cubicBezTo>
                <a:cubicBezTo>
                  <a:pt x="3307582" y="2997593"/>
                  <a:pt x="3309611" y="3000978"/>
                  <a:pt x="3310912" y="3005443"/>
                </a:cubicBezTo>
                <a:cubicBezTo>
                  <a:pt x="3312214" y="3009908"/>
                  <a:pt x="3312865" y="3018131"/>
                  <a:pt x="3312865" y="3030111"/>
                </a:cubicBezTo>
                <a:lnTo>
                  <a:pt x="3282505" y="3030111"/>
                </a:lnTo>
                <a:lnTo>
                  <a:pt x="3282505" y="3026204"/>
                </a:lnTo>
                <a:cubicBezTo>
                  <a:pt x="3282505" y="3014670"/>
                  <a:pt x="3284700" y="3005592"/>
                  <a:pt x="3289091" y="2998969"/>
                </a:cubicBezTo>
                <a:cubicBezTo>
                  <a:pt x="3291546" y="2995174"/>
                  <a:pt x="3294709" y="2993277"/>
                  <a:pt x="3298578" y="2993277"/>
                </a:cubicBezTo>
                <a:close/>
                <a:moveTo>
                  <a:pt x="2708028" y="2993277"/>
                </a:moveTo>
                <a:cubicBezTo>
                  <a:pt x="2710632" y="2993277"/>
                  <a:pt x="2712715" y="2993946"/>
                  <a:pt x="2714278" y="2995286"/>
                </a:cubicBezTo>
                <a:cubicBezTo>
                  <a:pt x="2717032" y="2997593"/>
                  <a:pt x="2719060" y="3000978"/>
                  <a:pt x="2720362" y="3005443"/>
                </a:cubicBezTo>
                <a:cubicBezTo>
                  <a:pt x="2721664" y="3009908"/>
                  <a:pt x="2722315" y="3018131"/>
                  <a:pt x="2722315" y="3030111"/>
                </a:cubicBezTo>
                <a:lnTo>
                  <a:pt x="2691955" y="3030111"/>
                </a:lnTo>
                <a:lnTo>
                  <a:pt x="2691955" y="3026204"/>
                </a:lnTo>
                <a:cubicBezTo>
                  <a:pt x="2691955" y="3014670"/>
                  <a:pt x="2694150" y="3005592"/>
                  <a:pt x="2698540" y="2998969"/>
                </a:cubicBezTo>
                <a:cubicBezTo>
                  <a:pt x="2700995" y="2995174"/>
                  <a:pt x="2704159" y="2993277"/>
                  <a:pt x="2708028" y="2993277"/>
                </a:cubicBezTo>
                <a:close/>
                <a:moveTo>
                  <a:pt x="2327028" y="2993277"/>
                </a:moveTo>
                <a:cubicBezTo>
                  <a:pt x="2329633" y="2993277"/>
                  <a:pt x="2331715" y="2993946"/>
                  <a:pt x="2333278" y="2995286"/>
                </a:cubicBezTo>
                <a:cubicBezTo>
                  <a:pt x="2336032" y="2997593"/>
                  <a:pt x="2338060" y="3000978"/>
                  <a:pt x="2339362" y="3005443"/>
                </a:cubicBezTo>
                <a:cubicBezTo>
                  <a:pt x="2340664" y="3009908"/>
                  <a:pt x="2341315" y="3018131"/>
                  <a:pt x="2341315" y="3030111"/>
                </a:cubicBezTo>
                <a:lnTo>
                  <a:pt x="2310954" y="3030111"/>
                </a:lnTo>
                <a:lnTo>
                  <a:pt x="2310954" y="3026204"/>
                </a:lnTo>
                <a:cubicBezTo>
                  <a:pt x="2310954" y="3014670"/>
                  <a:pt x="2313149" y="3005592"/>
                  <a:pt x="2317540" y="2998969"/>
                </a:cubicBezTo>
                <a:cubicBezTo>
                  <a:pt x="2319996" y="2995174"/>
                  <a:pt x="2323158" y="2993277"/>
                  <a:pt x="2327028" y="2993277"/>
                </a:cubicBezTo>
                <a:close/>
                <a:moveTo>
                  <a:pt x="1698378" y="2993277"/>
                </a:moveTo>
                <a:cubicBezTo>
                  <a:pt x="1700983" y="2993277"/>
                  <a:pt x="1703066" y="2993946"/>
                  <a:pt x="1704629" y="2995286"/>
                </a:cubicBezTo>
                <a:cubicBezTo>
                  <a:pt x="1707382" y="2997593"/>
                  <a:pt x="1709410" y="3000978"/>
                  <a:pt x="1710712" y="3005443"/>
                </a:cubicBezTo>
                <a:cubicBezTo>
                  <a:pt x="1712015" y="3009908"/>
                  <a:pt x="1712665" y="3018131"/>
                  <a:pt x="1712665" y="3030111"/>
                </a:cubicBezTo>
                <a:lnTo>
                  <a:pt x="1682305" y="3030111"/>
                </a:lnTo>
                <a:lnTo>
                  <a:pt x="1682305" y="3026204"/>
                </a:lnTo>
                <a:cubicBezTo>
                  <a:pt x="1682305" y="3014670"/>
                  <a:pt x="1684500" y="3005592"/>
                  <a:pt x="1688890" y="2998969"/>
                </a:cubicBezTo>
                <a:cubicBezTo>
                  <a:pt x="1691346" y="2995174"/>
                  <a:pt x="1694509" y="2993277"/>
                  <a:pt x="1698378" y="2993277"/>
                </a:cubicBezTo>
                <a:close/>
                <a:moveTo>
                  <a:pt x="555379" y="2993277"/>
                </a:moveTo>
                <a:cubicBezTo>
                  <a:pt x="557983" y="2993277"/>
                  <a:pt x="560067" y="2993946"/>
                  <a:pt x="561629" y="2995286"/>
                </a:cubicBezTo>
                <a:cubicBezTo>
                  <a:pt x="564383" y="2997593"/>
                  <a:pt x="566410" y="3000978"/>
                  <a:pt x="567713" y="3005443"/>
                </a:cubicBezTo>
                <a:cubicBezTo>
                  <a:pt x="569015" y="3009908"/>
                  <a:pt x="569666" y="3018131"/>
                  <a:pt x="569666" y="3030111"/>
                </a:cubicBezTo>
                <a:lnTo>
                  <a:pt x="539305" y="3030111"/>
                </a:lnTo>
                <a:lnTo>
                  <a:pt x="539305" y="3026204"/>
                </a:lnTo>
                <a:cubicBezTo>
                  <a:pt x="539305" y="3014670"/>
                  <a:pt x="541500" y="3005592"/>
                  <a:pt x="545891" y="2998969"/>
                </a:cubicBezTo>
                <a:cubicBezTo>
                  <a:pt x="548347" y="2995174"/>
                  <a:pt x="551509" y="2993277"/>
                  <a:pt x="555379" y="2993277"/>
                </a:cubicBezTo>
                <a:close/>
                <a:moveTo>
                  <a:pt x="3525132" y="2989146"/>
                </a:moveTo>
                <a:lnTo>
                  <a:pt x="3525132" y="2993277"/>
                </a:lnTo>
                <a:cubicBezTo>
                  <a:pt x="3530044" y="2993574"/>
                  <a:pt x="3533355" y="2994746"/>
                  <a:pt x="3535066" y="2996792"/>
                </a:cubicBezTo>
                <a:cubicBezTo>
                  <a:pt x="3536777" y="2998839"/>
                  <a:pt x="3537634" y="3003546"/>
                  <a:pt x="3537634" y="3010912"/>
                </a:cubicBezTo>
                <a:lnTo>
                  <a:pt x="3537634" y="3071858"/>
                </a:lnTo>
                <a:cubicBezTo>
                  <a:pt x="3537634" y="3079225"/>
                  <a:pt x="3536890" y="3083764"/>
                  <a:pt x="3535401" y="3085476"/>
                </a:cubicBezTo>
                <a:cubicBezTo>
                  <a:pt x="3533169" y="3088005"/>
                  <a:pt x="3529745" y="3089345"/>
                  <a:pt x="3525132" y="3089494"/>
                </a:cubicBezTo>
                <a:lnTo>
                  <a:pt x="3525132" y="3093512"/>
                </a:lnTo>
                <a:lnTo>
                  <a:pt x="3581500" y="3093512"/>
                </a:lnTo>
                <a:lnTo>
                  <a:pt x="3581500" y="3089494"/>
                </a:lnTo>
                <a:cubicBezTo>
                  <a:pt x="3576515" y="3089196"/>
                  <a:pt x="3573166" y="3088024"/>
                  <a:pt x="3571455" y="3085978"/>
                </a:cubicBezTo>
                <a:cubicBezTo>
                  <a:pt x="3569743" y="3083931"/>
                  <a:pt x="3568887" y="3079225"/>
                  <a:pt x="3568887" y="3071858"/>
                </a:cubicBezTo>
                <a:lnTo>
                  <a:pt x="3568887" y="2989146"/>
                </a:lnTo>
                <a:close/>
                <a:moveTo>
                  <a:pt x="1754040" y="2989146"/>
                </a:moveTo>
                <a:lnTo>
                  <a:pt x="1754040" y="2993277"/>
                </a:lnTo>
                <a:cubicBezTo>
                  <a:pt x="1757612" y="2993574"/>
                  <a:pt x="1760849" y="2994951"/>
                  <a:pt x="1763751" y="2997406"/>
                </a:cubicBezTo>
                <a:cubicBezTo>
                  <a:pt x="1766653" y="2999862"/>
                  <a:pt x="1771043" y="3006522"/>
                  <a:pt x="1776922" y="3017387"/>
                </a:cubicBezTo>
                <a:lnTo>
                  <a:pt x="1794893" y="3050650"/>
                </a:lnTo>
                <a:lnTo>
                  <a:pt x="1786298" y="3063375"/>
                </a:lnTo>
                <a:cubicBezTo>
                  <a:pt x="1778262" y="3075206"/>
                  <a:pt x="1772141" y="3082517"/>
                  <a:pt x="1767937" y="3085308"/>
                </a:cubicBezTo>
                <a:cubicBezTo>
                  <a:pt x="1763732" y="3088098"/>
                  <a:pt x="1759100" y="3089494"/>
                  <a:pt x="1754040" y="3089494"/>
                </a:cubicBezTo>
                <a:lnTo>
                  <a:pt x="1754040" y="3093512"/>
                </a:lnTo>
                <a:lnTo>
                  <a:pt x="1794893" y="3093512"/>
                </a:lnTo>
                <a:lnTo>
                  <a:pt x="1794893" y="3089494"/>
                </a:lnTo>
                <a:cubicBezTo>
                  <a:pt x="1791619" y="3089494"/>
                  <a:pt x="1789368" y="3089215"/>
                  <a:pt x="1788140" y="3088656"/>
                </a:cubicBezTo>
                <a:cubicBezTo>
                  <a:pt x="1786912" y="3088098"/>
                  <a:pt x="1785945" y="3087243"/>
                  <a:pt x="1785238" y="3086089"/>
                </a:cubicBezTo>
                <a:cubicBezTo>
                  <a:pt x="1784531" y="3084936"/>
                  <a:pt x="1784178" y="3083504"/>
                  <a:pt x="1784178" y="3081792"/>
                </a:cubicBezTo>
                <a:cubicBezTo>
                  <a:pt x="1784178" y="3080676"/>
                  <a:pt x="1784475" y="3079411"/>
                  <a:pt x="1785071" y="3077997"/>
                </a:cubicBezTo>
                <a:cubicBezTo>
                  <a:pt x="1785517" y="3077029"/>
                  <a:pt x="1787489" y="3073978"/>
                  <a:pt x="1790986" y="3068844"/>
                </a:cubicBezTo>
                <a:lnTo>
                  <a:pt x="1798688" y="3057570"/>
                </a:lnTo>
                <a:lnTo>
                  <a:pt x="1807730" y="3074536"/>
                </a:lnTo>
                <a:cubicBezTo>
                  <a:pt x="1810111" y="3079001"/>
                  <a:pt x="1811301" y="3082275"/>
                  <a:pt x="1811301" y="3084359"/>
                </a:cubicBezTo>
                <a:cubicBezTo>
                  <a:pt x="1811301" y="3085773"/>
                  <a:pt x="1810762" y="3086889"/>
                  <a:pt x="1809683" y="3087708"/>
                </a:cubicBezTo>
                <a:cubicBezTo>
                  <a:pt x="1808604" y="3088526"/>
                  <a:pt x="1805795" y="3089122"/>
                  <a:pt x="1801256" y="3089494"/>
                </a:cubicBezTo>
                <a:lnTo>
                  <a:pt x="1801256" y="3093512"/>
                </a:lnTo>
                <a:lnTo>
                  <a:pt x="1859410" y="3093512"/>
                </a:lnTo>
                <a:lnTo>
                  <a:pt x="1859410" y="3089494"/>
                </a:lnTo>
                <a:cubicBezTo>
                  <a:pt x="1855913" y="3089345"/>
                  <a:pt x="1853160" y="3088415"/>
                  <a:pt x="1851150" y="3086703"/>
                </a:cubicBezTo>
                <a:cubicBezTo>
                  <a:pt x="1847504" y="3083504"/>
                  <a:pt x="1842555" y="3075913"/>
                  <a:pt x="1836304" y="3063932"/>
                </a:cubicBezTo>
                <a:lnTo>
                  <a:pt x="1818222" y="3029553"/>
                </a:lnTo>
                <a:lnTo>
                  <a:pt x="1829161" y="3012810"/>
                </a:lnTo>
                <a:cubicBezTo>
                  <a:pt x="1834072" y="3005220"/>
                  <a:pt x="1838500" y="3000104"/>
                  <a:pt x="1842444" y="2997462"/>
                </a:cubicBezTo>
                <a:cubicBezTo>
                  <a:pt x="1846388" y="2994820"/>
                  <a:pt x="1850629" y="2993425"/>
                  <a:pt x="1855168" y="2993277"/>
                </a:cubicBezTo>
                <a:lnTo>
                  <a:pt x="1855168" y="2989146"/>
                </a:lnTo>
                <a:lnTo>
                  <a:pt x="1818222" y="2989146"/>
                </a:lnTo>
                <a:lnTo>
                  <a:pt x="1818222" y="2993277"/>
                </a:lnTo>
                <a:cubicBezTo>
                  <a:pt x="1821570" y="2993649"/>
                  <a:pt x="1823896" y="2994374"/>
                  <a:pt x="1825198" y="2995453"/>
                </a:cubicBezTo>
                <a:cubicBezTo>
                  <a:pt x="1826501" y="2996532"/>
                  <a:pt x="1827151" y="2997853"/>
                  <a:pt x="1827151" y="2999416"/>
                </a:cubicBezTo>
                <a:cubicBezTo>
                  <a:pt x="1827151" y="3002690"/>
                  <a:pt x="1824175" y="3008420"/>
                  <a:pt x="1818222" y="3016605"/>
                </a:cubicBezTo>
                <a:lnTo>
                  <a:pt x="1813980" y="3022633"/>
                </a:lnTo>
                <a:lnTo>
                  <a:pt x="1805832" y="3007452"/>
                </a:lnTo>
                <a:cubicBezTo>
                  <a:pt x="1803972" y="3003955"/>
                  <a:pt x="1802930" y="3001946"/>
                  <a:pt x="1802707" y="3001425"/>
                </a:cubicBezTo>
                <a:cubicBezTo>
                  <a:pt x="1802334" y="3000234"/>
                  <a:pt x="1802148" y="2999081"/>
                  <a:pt x="1802148" y="2997964"/>
                </a:cubicBezTo>
                <a:cubicBezTo>
                  <a:pt x="1802148" y="2996774"/>
                  <a:pt x="1802446" y="2995918"/>
                  <a:pt x="1803041" y="2995397"/>
                </a:cubicBezTo>
                <a:lnTo>
                  <a:pt x="1808846" y="2993388"/>
                </a:lnTo>
                <a:lnTo>
                  <a:pt x="1811860" y="2993277"/>
                </a:lnTo>
                <a:lnTo>
                  <a:pt x="1811860" y="2989146"/>
                </a:lnTo>
                <a:close/>
                <a:moveTo>
                  <a:pt x="781932" y="2989146"/>
                </a:moveTo>
                <a:lnTo>
                  <a:pt x="781932" y="2993277"/>
                </a:lnTo>
                <a:cubicBezTo>
                  <a:pt x="786843" y="2993574"/>
                  <a:pt x="790155" y="2994746"/>
                  <a:pt x="791866" y="2996792"/>
                </a:cubicBezTo>
                <a:cubicBezTo>
                  <a:pt x="793578" y="2998839"/>
                  <a:pt x="794433" y="3003546"/>
                  <a:pt x="794433" y="3010912"/>
                </a:cubicBezTo>
                <a:lnTo>
                  <a:pt x="794433" y="3071858"/>
                </a:lnTo>
                <a:cubicBezTo>
                  <a:pt x="794433" y="3079225"/>
                  <a:pt x="793690" y="3083764"/>
                  <a:pt x="792201" y="3085476"/>
                </a:cubicBezTo>
                <a:cubicBezTo>
                  <a:pt x="789969" y="3088005"/>
                  <a:pt x="786546" y="3089345"/>
                  <a:pt x="781932" y="3089494"/>
                </a:cubicBezTo>
                <a:lnTo>
                  <a:pt x="781932" y="3093512"/>
                </a:lnTo>
                <a:lnTo>
                  <a:pt x="838301" y="3093512"/>
                </a:lnTo>
                <a:lnTo>
                  <a:pt x="838301" y="3089494"/>
                </a:lnTo>
                <a:cubicBezTo>
                  <a:pt x="833315" y="3089196"/>
                  <a:pt x="829966" y="3088024"/>
                  <a:pt x="828255" y="3085978"/>
                </a:cubicBezTo>
                <a:cubicBezTo>
                  <a:pt x="826543" y="3083931"/>
                  <a:pt x="825688" y="3079225"/>
                  <a:pt x="825688" y="3071858"/>
                </a:cubicBezTo>
                <a:lnTo>
                  <a:pt x="825688" y="2989146"/>
                </a:lnTo>
                <a:close/>
                <a:moveTo>
                  <a:pt x="4142583" y="2986021"/>
                </a:moveTo>
                <a:cubicBezTo>
                  <a:pt x="4134397" y="2986021"/>
                  <a:pt x="4126509" y="2987323"/>
                  <a:pt x="4118919" y="2989928"/>
                </a:cubicBezTo>
                <a:cubicBezTo>
                  <a:pt x="4111329" y="2992532"/>
                  <a:pt x="4105413" y="2996271"/>
                  <a:pt x="4101172" y="3001146"/>
                </a:cubicBezTo>
                <a:cubicBezTo>
                  <a:pt x="4096929" y="3006020"/>
                  <a:pt x="4094809" y="3011136"/>
                  <a:pt x="4094809" y="3016493"/>
                </a:cubicBezTo>
                <a:cubicBezTo>
                  <a:pt x="4094809" y="3020289"/>
                  <a:pt x="4096390" y="3023600"/>
                  <a:pt x="4099553" y="3026428"/>
                </a:cubicBezTo>
                <a:cubicBezTo>
                  <a:pt x="4102715" y="3029256"/>
                  <a:pt x="4106640" y="3030669"/>
                  <a:pt x="4111329" y="3030669"/>
                </a:cubicBezTo>
                <a:cubicBezTo>
                  <a:pt x="4115719" y="3030669"/>
                  <a:pt x="4119273" y="3029386"/>
                  <a:pt x="4121988" y="3026818"/>
                </a:cubicBezTo>
                <a:cubicBezTo>
                  <a:pt x="4124705" y="3024251"/>
                  <a:pt x="4126063" y="3021145"/>
                  <a:pt x="4126063" y="3017498"/>
                </a:cubicBezTo>
                <a:cubicBezTo>
                  <a:pt x="4126063" y="3014521"/>
                  <a:pt x="4124649" y="3011434"/>
                  <a:pt x="4121821" y="3008233"/>
                </a:cubicBezTo>
                <a:cubicBezTo>
                  <a:pt x="4119738" y="3005927"/>
                  <a:pt x="4118696" y="3003992"/>
                  <a:pt x="4118696" y="3002429"/>
                </a:cubicBezTo>
                <a:cubicBezTo>
                  <a:pt x="4118696" y="3000643"/>
                  <a:pt x="4119663" y="2999081"/>
                  <a:pt x="4121598" y="2997741"/>
                </a:cubicBezTo>
                <a:cubicBezTo>
                  <a:pt x="4124723" y="2995583"/>
                  <a:pt x="4128704" y="2994504"/>
                  <a:pt x="4133541" y="2994504"/>
                </a:cubicBezTo>
                <a:cubicBezTo>
                  <a:pt x="4136518" y="2994504"/>
                  <a:pt x="4139197" y="2995267"/>
                  <a:pt x="4141577" y="2996792"/>
                </a:cubicBezTo>
                <a:cubicBezTo>
                  <a:pt x="4143959" y="2998318"/>
                  <a:pt x="4145578" y="3000104"/>
                  <a:pt x="4146433" y="3002150"/>
                </a:cubicBezTo>
                <a:cubicBezTo>
                  <a:pt x="4147290" y="3004197"/>
                  <a:pt x="4147718" y="3009164"/>
                  <a:pt x="4147718" y="3017052"/>
                </a:cubicBezTo>
                <a:lnTo>
                  <a:pt x="4147718" y="3027544"/>
                </a:lnTo>
                <a:cubicBezTo>
                  <a:pt x="4124723" y="3038111"/>
                  <a:pt x="4109803" y="3046575"/>
                  <a:pt x="4102957" y="3052938"/>
                </a:cubicBezTo>
                <a:cubicBezTo>
                  <a:pt x="4096111" y="3059300"/>
                  <a:pt x="4092688" y="3066462"/>
                  <a:pt x="4092688" y="3074425"/>
                </a:cubicBezTo>
                <a:cubicBezTo>
                  <a:pt x="4092688" y="3080304"/>
                  <a:pt x="4094660" y="3085196"/>
                  <a:pt x="4098604" y="3089103"/>
                </a:cubicBezTo>
                <a:cubicBezTo>
                  <a:pt x="4102548" y="3093010"/>
                  <a:pt x="4107497" y="3094963"/>
                  <a:pt x="4113449" y="3094963"/>
                </a:cubicBezTo>
                <a:cubicBezTo>
                  <a:pt x="4123570" y="3094963"/>
                  <a:pt x="4134992" y="3089345"/>
                  <a:pt x="4147718" y="3078108"/>
                </a:cubicBezTo>
                <a:cubicBezTo>
                  <a:pt x="4148462" y="3083764"/>
                  <a:pt x="4150508" y="3087987"/>
                  <a:pt x="4153856" y="3090777"/>
                </a:cubicBezTo>
                <a:cubicBezTo>
                  <a:pt x="4157205" y="3093568"/>
                  <a:pt x="4161856" y="3094963"/>
                  <a:pt x="4167809" y="3094963"/>
                </a:cubicBezTo>
                <a:cubicBezTo>
                  <a:pt x="4172869" y="3094963"/>
                  <a:pt x="4177390" y="3093717"/>
                  <a:pt x="4181371" y="3091224"/>
                </a:cubicBezTo>
                <a:cubicBezTo>
                  <a:pt x="4185352" y="3088731"/>
                  <a:pt x="4189202" y="3084731"/>
                  <a:pt x="4192924" y="3079225"/>
                </a:cubicBezTo>
                <a:lnTo>
                  <a:pt x="4189575" y="3076546"/>
                </a:lnTo>
                <a:cubicBezTo>
                  <a:pt x="4187566" y="3079299"/>
                  <a:pt x="4185594" y="3080676"/>
                  <a:pt x="4183659" y="3080676"/>
                </a:cubicBezTo>
                <a:cubicBezTo>
                  <a:pt x="4182692" y="3080676"/>
                  <a:pt x="4181836" y="3080378"/>
                  <a:pt x="4181092" y="3079783"/>
                </a:cubicBezTo>
                <a:cubicBezTo>
                  <a:pt x="4180348" y="3079188"/>
                  <a:pt x="4179789" y="3078276"/>
                  <a:pt x="4179418" y="3077048"/>
                </a:cubicBezTo>
                <a:cubicBezTo>
                  <a:pt x="4179046" y="3075820"/>
                  <a:pt x="4178859" y="3072825"/>
                  <a:pt x="4178859" y="3068062"/>
                </a:cubicBezTo>
                <a:lnTo>
                  <a:pt x="4178859" y="3027544"/>
                </a:lnTo>
                <a:cubicBezTo>
                  <a:pt x="4178859" y="3016307"/>
                  <a:pt x="4178338" y="3009127"/>
                  <a:pt x="4177297" y="3006001"/>
                </a:cubicBezTo>
                <a:cubicBezTo>
                  <a:pt x="4175585" y="3001090"/>
                  <a:pt x="4171846" y="2996532"/>
                  <a:pt x="4166079" y="2992327"/>
                </a:cubicBezTo>
                <a:cubicBezTo>
                  <a:pt x="4160312" y="2988123"/>
                  <a:pt x="4152480" y="2986021"/>
                  <a:pt x="4142583" y="2986021"/>
                </a:cubicBezTo>
                <a:close/>
                <a:moveTo>
                  <a:pt x="3984378" y="2986021"/>
                </a:moveTo>
                <a:cubicBezTo>
                  <a:pt x="3978574" y="2986021"/>
                  <a:pt x="3973235" y="2987268"/>
                  <a:pt x="3968361" y="2989760"/>
                </a:cubicBezTo>
                <a:cubicBezTo>
                  <a:pt x="3963487" y="2992253"/>
                  <a:pt x="3958184" y="2996625"/>
                  <a:pt x="3952455" y="3002876"/>
                </a:cubicBezTo>
                <a:lnTo>
                  <a:pt x="3952455" y="2989146"/>
                </a:lnTo>
                <a:lnTo>
                  <a:pt x="3909927" y="2989146"/>
                </a:lnTo>
                <a:lnTo>
                  <a:pt x="3909927" y="2993277"/>
                </a:lnTo>
                <a:cubicBezTo>
                  <a:pt x="3914540" y="2993872"/>
                  <a:pt x="3917573" y="2995137"/>
                  <a:pt x="3919024" y="2997071"/>
                </a:cubicBezTo>
                <a:cubicBezTo>
                  <a:pt x="3920475" y="2999006"/>
                  <a:pt x="3921200" y="3003917"/>
                  <a:pt x="3921200" y="3011805"/>
                </a:cubicBezTo>
                <a:lnTo>
                  <a:pt x="3921200" y="3070741"/>
                </a:lnTo>
                <a:cubicBezTo>
                  <a:pt x="3921200" y="3078778"/>
                  <a:pt x="3920568" y="3083615"/>
                  <a:pt x="3919303" y="3085252"/>
                </a:cubicBezTo>
                <a:cubicBezTo>
                  <a:pt x="3917443" y="3087633"/>
                  <a:pt x="3914318" y="3089047"/>
                  <a:pt x="3909927" y="3089494"/>
                </a:cubicBezTo>
                <a:lnTo>
                  <a:pt x="3909927" y="3093512"/>
                </a:lnTo>
                <a:lnTo>
                  <a:pt x="3963728" y="3093512"/>
                </a:lnTo>
                <a:lnTo>
                  <a:pt x="3963728" y="3089494"/>
                </a:lnTo>
                <a:cubicBezTo>
                  <a:pt x="3959115" y="3089047"/>
                  <a:pt x="3956083" y="3087652"/>
                  <a:pt x="3954631" y="3085308"/>
                </a:cubicBezTo>
                <a:cubicBezTo>
                  <a:pt x="3953180" y="3082964"/>
                  <a:pt x="3952455" y="3078108"/>
                  <a:pt x="3952455" y="3070741"/>
                </a:cubicBezTo>
                <a:lnTo>
                  <a:pt x="3952455" y="3014708"/>
                </a:lnTo>
                <a:cubicBezTo>
                  <a:pt x="3956399" y="3009127"/>
                  <a:pt x="3960120" y="3005183"/>
                  <a:pt x="3963617" y="3002876"/>
                </a:cubicBezTo>
                <a:cubicBezTo>
                  <a:pt x="3966073" y="3001313"/>
                  <a:pt x="3968788" y="3000532"/>
                  <a:pt x="3971765" y="3000532"/>
                </a:cubicBezTo>
                <a:cubicBezTo>
                  <a:pt x="3973774" y="3000532"/>
                  <a:pt x="3975653" y="3001202"/>
                  <a:pt x="3977402" y="3002541"/>
                </a:cubicBezTo>
                <a:cubicBezTo>
                  <a:pt x="3979151" y="3003880"/>
                  <a:pt x="3980398" y="3005741"/>
                  <a:pt x="3981142" y="3008122"/>
                </a:cubicBezTo>
                <a:cubicBezTo>
                  <a:pt x="3981886" y="3010503"/>
                  <a:pt x="3982257" y="3016419"/>
                  <a:pt x="3982257" y="3025870"/>
                </a:cubicBezTo>
                <a:lnTo>
                  <a:pt x="3982257" y="3070741"/>
                </a:lnTo>
                <a:cubicBezTo>
                  <a:pt x="3982257" y="3076843"/>
                  <a:pt x="3981979" y="3080806"/>
                  <a:pt x="3981420" y="3082629"/>
                </a:cubicBezTo>
                <a:cubicBezTo>
                  <a:pt x="3980862" y="3084452"/>
                  <a:pt x="3979746" y="3086015"/>
                  <a:pt x="3978071" y="3087317"/>
                </a:cubicBezTo>
                <a:cubicBezTo>
                  <a:pt x="3976397" y="3088619"/>
                  <a:pt x="3974109" y="3089345"/>
                  <a:pt x="3971207" y="3089494"/>
                </a:cubicBezTo>
                <a:lnTo>
                  <a:pt x="3971207" y="3093512"/>
                </a:lnTo>
                <a:lnTo>
                  <a:pt x="4025232" y="3093512"/>
                </a:lnTo>
                <a:lnTo>
                  <a:pt x="4025232" y="3089494"/>
                </a:lnTo>
                <a:cubicBezTo>
                  <a:pt x="4020394" y="3089196"/>
                  <a:pt x="4017120" y="3087671"/>
                  <a:pt x="4015409" y="3084917"/>
                </a:cubicBezTo>
                <a:cubicBezTo>
                  <a:pt x="4014144" y="3082982"/>
                  <a:pt x="4013511" y="3078257"/>
                  <a:pt x="4013511" y="3070741"/>
                </a:cubicBezTo>
                <a:lnTo>
                  <a:pt x="4013511" y="3014708"/>
                </a:lnTo>
                <a:cubicBezTo>
                  <a:pt x="4016860" y="3010019"/>
                  <a:pt x="4020171" y="3006503"/>
                  <a:pt x="4023446" y="3004159"/>
                </a:cubicBezTo>
                <a:cubicBezTo>
                  <a:pt x="4026720" y="3001815"/>
                  <a:pt x="4029957" y="3000643"/>
                  <a:pt x="4033157" y="3000643"/>
                </a:cubicBezTo>
                <a:cubicBezTo>
                  <a:pt x="4035314" y="3000643"/>
                  <a:pt x="4037194" y="3001257"/>
                  <a:pt x="4038794" y="3002485"/>
                </a:cubicBezTo>
                <a:cubicBezTo>
                  <a:pt x="4040393" y="3003713"/>
                  <a:pt x="4041565" y="3005592"/>
                  <a:pt x="4042310" y="3008122"/>
                </a:cubicBezTo>
                <a:cubicBezTo>
                  <a:pt x="4043053" y="3010652"/>
                  <a:pt x="4043426" y="3016568"/>
                  <a:pt x="4043426" y="3025870"/>
                </a:cubicBezTo>
                <a:lnTo>
                  <a:pt x="4043426" y="3070741"/>
                </a:lnTo>
                <a:cubicBezTo>
                  <a:pt x="4043426" y="3077959"/>
                  <a:pt x="4042756" y="3082573"/>
                  <a:pt x="4041417" y="3084582"/>
                </a:cubicBezTo>
                <a:cubicBezTo>
                  <a:pt x="4039408" y="3087485"/>
                  <a:pt x="4036282" y="3089122"/>
                  <a:pt x="4032041" y="3089494"/>
                </a:cubicBezTo>
                <a:lnTo>
                  <a:pt x="4032041" y="3093512"/>
                </a:lnTo>
                <a:lnTo>
                  <a:pt x="4085954" y="3093512"/>
                </a:lnTo>
                <a:lnTo>
                  <a:pt x="4085954" y="3089494"/>
                </a:lnTo>
                <a:cubicBezTo>
                  <a:pt x="4081340" y="3088898"/>
                  <a:pt x="4078308" y="3087633"/>
                  <a:pt x="4076857" y="3085699"/>
                </a:cubicBezTo>
                <a:cubicBezTo>
                  <a:pt x="4075405" y="3083764"/>
                  <a:pt x="4074679" y="3078778"/>
                  <a:pt x="4074679" y="3070741"/>
                </a:cubicBezTo>
                <a:lnTo>
                  <a:pt x="4074679" y="3027990"/>
                </a:lnTo>
                <a:cubicBezTo>
                  <a:pt x="4074679" y="3016828"/>
                  <a:pt x="4073842" y="3008699"/>
                  <a:pt x="4072168" y="3003601"/>
                </a:cubicBezTo>
                <a:cubicBezTo>
                  <a:pt x="4070494" y="2998504"/>
                  <a:pt x="4067518" y="2994299"/>
                  <a:pt x="4063239" y="2990988"/>
                </a:cubicBezTo>
                <a:cubicBezTo>
                  <a:pt x="4058959" y="2987677"/>
                  <a:pt x="4053212" y="2986021"/>
                  <a:pt x="4045992" y="2986021"/>
                </a:cubicBezTo>
                <a:cubicBezTo>
                  <a:pt x="4040040" y="2986021"/>
                  <a:pt x="4034329" y="2987509"/>
                  <a:pt x="4028859" y="2990486"/>
                </a:cubicBezTo>
                <a:cubicBezTo>
                  <a:pt x="4023390" y="2993463"/>
                  <a:pt x="4017678" y="2998299"/>
                  <a:pt x="4011726" y="3004996"/>
                </a:cubicBezTo>
                <a:cubicBezTo>
                  <a:pt x="4009270" y="2998597"/>
                  <a:pt x="4005772" y="2993834"/>
                  <a:pt x="4001233" y="2990709"/>
                </a:cubicBezTo>
                <a:cubicBezTo>
                  <a:pt x="3996694" y="2987584"/>
                  <a:pt x="3991075" y="2986021"/>
                  <a:pt x="3984378" y="2986021"/>
                </a:cubicBezTo>
                <a:close/>
                <a:moveTo>
                  <a:pt x="3783014" y="2986021"/>
                </a:moveTo>
                <a:cubicBezTo>
                  <a:pt x="3777358" y="2986021"/>
                  <a:pt x="3772075" y="2987342"/>
                  <a:pt x="3767164" y="2989983"/>
                </a:cubicBezTo>
                <a:cubicBezTo>
                  <a:pt x="3762253" y="2992625"/>
                  <a:pt x="3757118" y="2996848"/>
                  <a:pt x="3751760" y="3002652"/>
                </a:cubicBezTo>
                <a:lnTo>
                  <a:pt x="3751760" y="2989146"/>
                </a:lnTo>
                <a:lnTo>
                  <a:pt x="3709232" y="2989146"/>
                </a:lnTo>
                <a:lnTo>
                  <a:pt x="3709232" y="2993277"/>
                </a:lnTo>
                <a:cubicBezTo>
                  <a:pt x="3713846" y="2993872"/>
                  <a:pt x="3716879" y="2995137"/>
                  <a:pt x="3718329" y="2997071"/>
                </a:cubicBezTo>
                <a:cubicBezTo>
                  <a:pt x="3719781" y="2999006"/>
                  <a:pt x="3720506" y="3003917"/>
                  <a:pt x="3720506" y="3011805"/>
                </a:cubicBezTo>
                <a:lnTo>
                  <a:pt x="3720506" y="3070741"/>
                </a:lnTo>
                <a:cubicBezTo>
                  <a:pt x="3720506" y="3078778"/>
                  <a:pt x="3719874" y="3083615"/>
                  <a:pt x="3718609" y="3085252"/>
                </a:cubicBezTo>
                <a:cubicBezTo>
                  <a:pt x="3716748" y="3087633"/>
                  <a:pt x="3713623" y="3089047"/>
                  <a:pt x="3709232" y="3089494"/>
                </a:cubicBezTo>
                <a:lnTo>
                  <a:pt x="3709232" y="3093512"/>
                </a:lnTo>
                <a:lnTo>
                  <a:pt x="3762030" y="3093512"/>
                </a:lnTo>
                <a:lnTo>
                  <a:pt x="3762030" y="3089494"/>
                </a:lnTo>
                <a:cubicBezTo>
                  <a:pt x="3758085" y="3088973"/>
                  <a:pt x="3755387" y="3087671"/>
                  <a:pt x="3753937" y="3085587"/>
                </a:cubicBezTo>
                <a:cubicBezTo>
                  <a:pt x="3752486" y="3083504"/>
                  <a:pt x="3751760" y="3078555"/>
                  <a:pt x="3751760" y="3070741"/>
                </a:cubicBezTo>
                <a:lnTo>
                  <a:pt x="3751760" y="3014819"/>
                </a:lnTo>
                <a:cubicBezTo>
                  <a:pt x="3757267" y="3005666"/>
                  <a:pt x="3763220" y="3001090"/>
                  <a:pt x="3769619" y="3001090"/>
                </a:cubicBezTo>
                <a:cubicBezTo>
                  <a:pt x="3771554" y="3001090"/>
                  <a:pt x="3773322" y="3001704"/>
                  <a:pt x="3774921" y="3002931"/>
                </a:cubicBezTo>
                <a:cubicBezTo>
                  <a:pt x="3776521" y="3004159"/>
                  <a:pt x="3777656" y="3005889"/>
                  <a:pt x="3778326" y="3008122"/>
                </a:cubicBezTo>
                <a:cubicBezTo>
                  <a:pt x="3778996" y="3010354"/>
                  <a:pt x="3779330" y="3015749"/>
                  <a:pt x="3779330" y="3024307"/>
                </a:cubicBezTo>
                <a:lnTo>
                  <a:pt x="3779330" y="3070741"/>
                </a:lnTo>
                <a:cubicBezTo>
                  <a:pt x="3779330" y="3078108"/>
                  <a:pt x="3778735" y="3082722"/>
                  <a:pt x="3777545" y="3084582"/>
                </a:cubicBezTo>
                <a:cubicBezTo>
                  <a:pt x="3775833" y="3087336"/>
                  <a:pt x="3773006" y="3088973"/>
                  <a:pt x="3769062" y="3089494"/>
                </a:cubicBezTo>
                <a:lnTo>
                  <a:pt x="3769062" y="3093512"/>
                </a:lnTo>
                <a:lnTo>
                  <a:pt x="3821858" y="3093512"/>
                </a:lnTo>
                <a:lnTo>
                  <a:pt x="3821858" y="3089494"/>
                </a:lnTo>
                <a:cubicBezTo>
                  <a:pt x="3817244" y="3088973"/>
                  <a:pt x="3814212" y="3087726"/>
                  <a:pt x="3812761" y="3085754"/>
                </a:cubicBezTo>
                <a:cubicBezTo>
                  <a:pt x="3811310" y="3083782"/>
                  <a:pt x="3810584" y="3078778"/>
                  <a:pt x="3810584" y="3070741"/>
                </a:cubicBezTo>
                <a:lnTo>
                  <a:pt x="3810584" y="3030111"/>
                </a:lnTo>
                <a:cubicBezTo>
                  <a:pt x="3810584" y="3018056"/>
                  <a:pt x="3809990" y="3009908"/>
                  <a:pt x="3808799" y="3005666"/>
                </a:cubicBezTo>
                <a:cubicBezTo>
                  <a:pt x="3807310" y="3000085"/>
                  <a:pt x="3804334" y="2995416"/>
                  <a:pt x="3799869" y="2991658"/>
                </a:cubicBezTo>
                <a:cubicBezTo>
                  <a:pt x="3795404" y="2987900"/>
                  <a:pt x="3789786" y="2986021"/>
                  <a:pt x="3783014" y="2986021"/>
                </a:cubicBezTo>
                <a:close/>
                <a:moveTo>
                  <a:pt x="3644046" y="2986021"/>
                </a:moveTo>
                <a:cubicBezTo>
                  <a:pt x="3628939" y="2986021"/>
                  <a:pt x="3617052" y="2991584"/>
                  <a:pt x="3608382" y="3002708"/>
                </a:cubicBezTo>
                <a:cubicBezTo>
                  <a:pt x="3599713" y="3013833"/>
                  <a:pt x="3595379" y="3026874"/>
                  <a:pt x="3595379" y="3041831"/>
                </a:cubicBezTo>
                <a:cubicBezTo>
                  <a:pt x="3595379" y="3056342"/>
                  <a:pt x="3599621" y="3069104"/>
                  <a:pt x="3608103" y="3080117"/>
                </a:cubicBezTo>
                <a:cubicBezTo>
                  <a:pt x="3616587" y="3091131"/>
                  <a:pt x="3628679" y="3096637"/>
                  <a:pt x="3644381" y="3096637"/>
                </a:cubicBezTo>
                <a:cubicBezTo>
                  <a:pt x="3660380" y="3096637"/>
                  <a:pt x="3672918" y="3090610"/>
                  <a:pt x="3681997" y="3078555"/>
                </a:cubicBezTo>
                <a:cubicBezTo>
                  <a:pt x="3689513" y="3068583"/>
                  <a:pt x="3693271" y="3056193"/>
                  <a:pt x="3693271" y="3041385"/>
                </a:cubicBezTo>
                <a:cubicBezTo>
                  <a:pt x="3693271" y="3031116"/>
                  <a:pt x="3691243" y="3021665"/>
                  <a:pt x="3687187" y="3013033"/>
                </a:cubicBezTo>
                <a:cubicBezTo>
                  <a:pt x="3683131" y="3004401"/>
                  <a:pt x="3677197" y="2997741"/>
                  <a:pt x="3669384" y="2993053"/>
                </a:cubicBezTo>
                <a:cubicBezTo>
                  <a:pt x="3661570" y="2988365"/>
                  <a:pt x="3653124" y="2986021"/>
                  <a:pt x="3644046" y="2986021"/>
                </a:cubicBezTo>
                <a:close/>
                <a:moveTo>
                  <a:pt x="3476130" y="2986021"/>
                </a:moveTo>
                <a:cubicBezTo>
                  <a:pt x="3465638" y="2986021"/>
                  <a:pt x="3457619" y="2989277"/>
                  <a:pt x="3452076" y="2995788"/>
                </a:cubicBezTo>
                <a:cubicBezTo>
                  <a:pt x="3446532" y="3002299"/>
                  <a:pt x="3443760" y="3009573"/>
                  <a:pt x="3443760" y="3017610"/>
                </a:cubicBezTo>
                <a:cubicBezTo>
                  <a:pt x="3443760" y="3024977"/>
                  <a:pt x="3446215" y="3031711"/>
                  <a:pt x="3451127" y="3037813"/>
                </a:cubicBezTo>
                <a:cubicBezTo>
                  <a:pt x="3454475" y="3041980"/>
                  <a:pt x="3461843" y="3048008"/>
                  <a:pt x="3473228" y="3055896"/>
                </a:cubicBezTo>
                <a:cubicBezTo>
                  <a:pt x="3480968" y="3061179"/>
                  <a:pt x="3485953" y="3065123"/>
                  <a:pt x="3488185" y="3067728"/>
                </a:cubicBezTo>
                <a:cubicBezTo>
                  <a:pt x="3490418" y="3070332"/>
                  <a:pt x="3491534" y="3073420"/>
                  <a:pt x="3491534" y="3076992"/>
                </a:cubicBezTo>
                <a:cubicBezTo>
                  <a:pt x="3491534" y="3080117"/>
                  <a:pt x="3490399" y="3082778"/>
                  <a:pt x="3488130" y="3084973"/>
                </a:cubicBezTo>
                <a:cubicBezTo>
                  <a:pt x="3485860" y="3087168"/>
                  <a:pt x="3482939" y="3088266"/>
                  <a:pt x="3479367" y="3088266"/>
                </a:cubicBezTo>
                <a:cubicBezTo>
                  <a:pt x="3474158" y="3088266"/>
                  <a:pt x="3468633" y="3085810"/>
                  <a:pt x="3462791" y="3080899"/>
                </a:cubicBezTo>
                <a:cubicBezTo>
                  <a:pt x="3456950" y="3075987"/>
                  <a:pt x="3452355" y="3068621"/>
                  <a:pt x="3449006" y="3058798"/>
                </a:cubicBezTo>
                <a:lnTo>
                  <a:pt x="3445212" y="3058798"/>
                </a:lnTo>
                <a:lnTo>
                  <a:pt x="3446997" y="3096303"/>
                </a:lnTo>
                <a:lnTo>
                  <a:pt x="3450681" y="3096303"/>
                </a:lnTo>
                <a:cubicBezTo>
                  <a:pt x="3452318" y="3092582"/>
                  <a:pt x="3454364" y="3090721"/>
                  <a:pt x="3456820" y="3090721"/>
                </a:cubicBezTo>
                <a:cubicBezTo>
                  <a:pt x="3457638" y="3090721"/>
                  <a:pt x="3459163" y="3091131"/>
                  <a:pt x="3461396" y="3091949"/>
                </a:cubicBezTo>
                <a:cubicBezTo>
                  <a:pt x="3469731" y="3095075"/>
                  <a:pt x="3476390" y="3096637"/>
                  <a:pt x="3481377" y="3096637"/>
                </a:cubicBezTo>
                <a:cubicBezTo>
                  <a:pt x="3487776" y="3096637"/>
                  <a:pt x="3493618" y="3095149"/>
                  <a:pt x="3498901" y="3092173"/>
                </a:cubicBezTo>
                <a:cubicBezTo>
                  <a:pt x="3504184" y="3089196"/>
                  <a:pt x="3508277" y="3084917"/>
                  <a:pt x="3511179" y="3079336"/>
                </a:cubicBezTo>
                <a:cubicBezTo>
                  <a:pt x="3514082" y="3073755"/>
                  <a:pt x="3515532" y="3068062"/>
                  <a:pt x="3515532" y="3062258"/>
                </a:cubicBezTo>
                <a:cubicBezTo>
                  <a:pt x="3515532" y="3055858"/>
                  <a:pt x="3513802" y="3050073"/>
                  <a:pt x="3510342" y="3044901"/>
                </a:cubicBezTo>
                <a:cubicBezTo>
                  <a:pt x="3506882" y="3039729"/>
                  <a:pt x="3499682" y="3033442"/>
                  <a:pt x="3488743" y="3026037"/>
                </a:cubicBezTo>
                <a:cubicBezTo>
                  <a:pt x="3477805" y="3018633"/>
                  <a:pt x="3471145" y="3013406"/>
                  <a:pt x="3468764" y="3010354"/>
                </a:cubicBezTo>
                <a:cubicBezTo>
                  <a:pt x="3467275" y="3008494"/>
                  <a:pt x="3466530" y="3006559"/>
                  <a:pt x="3466530" y="3004550"/>
                </a:cubicBezTo>
                <a:cubicBezTo>
                  <a:pt x="3466530" y="3001871"/>
                  <a:pt x="3467610" y="2999509"/>
                  <a:pt x="3469768" y="2997462"/>
                </a:cubicBezTo>
                <a:cubicBezTo>
                  <a:pt x="3471926" y="2995416"/>
                  <a:pt x="3474530" y="2994392"/>
                  <a:pt x="3477581" y="2994392"/>
                </a:cubicBezTo>
                <a:cubicBezTo>
                  <a:pt x="3482418" y="2994392"/>
                  <a:pt x="3487273" y="2996327"/>
                  <a:pt x="3492148" y="3000197"/>
                </a:cubicBezTo>
                <a:cubicBezTo>
                  <a:pt x="3497022" y="3004066"/>
                  <a:pt x="3501729" y="3011285"/>
                  <a:pt x="3506267" y="3021851"/>
                </a:cubicBezTo>
                <a:lnTo>
                  <a:pt x="3510063" y="3021851"/>
                </a:lnTo>
                <a:lnTo>
                  <a:pt x="3508389" y="2986244"/>
                </a:lnTo>
                <a:lnTo>
                  <a:pt x="3504593" y="2986244"/>
                </a:lnTo>
                <a:cubicBezTo>
                  <a:pt x="3502808" y="2988849"/>
                  <a:pt x="3501505" y="2990430"/>
                  <a:pt x="3500687" y="2990988"/>
                </a:cubicBezTo>
                <a:cubicBezTo>
                  <a:pt x="3499869" y="2991546"/>
                  <a:pt x="3498789" y="2991825"/>
                  <a:pt x="3497450" y="2991825"/>
                </a:cubicBezTo>
                <a:cubicBezTo>
                  <a:pt x="3496185" y="2991825"/>
                  <a:pt x="3494548" y="2991267"/>
                  <a:pt x="3492538" y="2990151"/>
                </a:cubicBezTo>
                <a:cubicBezTo>
                  <a:pt x="3487255" y="2987398"/>
                  <a:pt x="3481786" y="2986021"/>
                  <a:pt x="3476130" y="2986021"/>
                </a:cubicBezTo>
                <a:close/>
                <a:moveTo>
                  <a:pt x="3390405" y="2986021"/>
                </a:moveTo>
                <a:cubicBezTo>
                  <a:pt x="3379912" y="2986021"/>
                  <a:pt x="3371895" y="2989277"/>
                  <a:pt x="3366351" y="2995788"/>
                </a:cubicBezTo>
                <a:cubicBezTo>
                  <a:pt x="3360807" y="3002299"/>
                  <a:pt x="3358035" y="3009573"/>
                  <a:pt x="3358035" y="3017610"/>
                </a:cubicBezTo>
                <a:cubicBezTo>
                  <a:pt x="3358035" y="3024977"/>
                  <a:pt x="3360491" y="3031711"/>
                  <a:pt x="3365402" y="3037813"/>
                </a:cubicBezTo>
                <a:cubicBezTo>
                  <a:pt x="3368751" y="3041980"/>
                  <a:pt x="3376118" y="3048008"/>
                  <a:pt x="3387503" y="3055896"/>
                </a:cubicBezTo>
                <a:cubicBezTo>
                  <a:pt x="3395242" y="3061179"/>
                  <a:pt x="3400228" y="3065123"/>
                  <a:pt x="3402460" y="3067728"/>
                </a:cubicBezTo>
                <a:cubicBezTo>
                  <a:pt x="3404693" y="3070332"/>
                  <a:pt x="3405808" y="3073420"/>
                  <a:pt x="3405808" y="3076992"/>
                </a:cubicBezTo>
                <a:cubicBezTo>
                  <a:pt x="3405808" y="3080117"/>
                  <a:pt x="3404674" y="3082778"/>
                  <a:pt x="3402404" y="3084973"/>
                </a:cubicBezTo>
                <a:cubicBezTo>
                  <a:pt x="3400135" y="3087168"/>
                  <a:pt x="3397213" y="3088266"/>
                  <a:pt x="3393642" y="3088266"/>
                </a:cubicBezTo>
                <a:cubicBezTo>
                  <a:pt x="3388433" y="3088266"/>
                  <a:pt x="3382908" y="3085810"/>
                  <a:pt x="3377066" y="3080899"/>
                </a:cubicBezTo>
                <a:cubicBezTo>
                  <a:pt x="3371225" y="3075987"/>
                  <a:pt x="3366630" y="3068621"/>
                  <a:pt x="3363281" y="3058798"/>
                </a:cubicBezTo>
                <a:lnTo>
                  <a:pt x="3359486" y="3058798"/>
                </a:lnTo>
                <a:lnTo>
                  <a:pt x="3361272" y="3096303"/>
                </a:lnTo>
                <a:lnTo>
                  <a:pt x="3364955" y="3096303"/>
                </a:lnTo>
                <a:cubicBezTo>
                  <a:pt x="3366592" y="3092582"/>
                  <a:pt x="3368639" y="3090721"/>
                  <a:pt x="3371095" y="3090721"/>
                </a:cubicBezTo>
                <a:cubicBezTo>
                  <a:pt x="3371913" y="3090721"/>
                  <a:pt x="3373439" y="3091131"/>
                  <a:pt x="3375671" y="3091949"/>
                </a:cubicBezTo>
                <a:cubicBezTo>
                  <a:pt x="3384006" y="3095075"/>
                  <a:pt x="3390666" y="3096637"/>
                  <a:pt x="3395651" y="3096637"/>
                </a:cubicBezTo>
                <a:cubicBezTo>
                  <a:pt x="3402051" y="3096637"/>
                  <a:pt x="3407892" y="3095149"/>
                  <a:pt x="3413176" y="3092173"/>
                </a:cubicBezTo>
                <a:cubicBezTo>
                  <a:pt x="3418459" y="3089196"/>
                  <a:pt x="3422552" y="3084917"/>
                  <a:pt x="3425454" y="3079336"/>
                </a:cubicBezTo>
                <a:cubicBezTo>
                  <a:pt x="3428356" y="3073755"/>
                  <a:pt x="3429808" y="3068062"/>
                  <a:pt x="3429808" y="3062258"/>
                </a:cubicBezTo>
                <a:cubicBezTo>
                  <a:pt x="3429808" y="3055858"/>
                  <a:pt x="3428077" y="3050073"/>
                  <a:pt x="3424617" y="3044901"/>
                </a:cubicBezTo>
                <a:cubicBezTo>
                  <a:pt x="3421157" y="3039729"/>
                  <a:pt x="3413957" y="3033442"/>
                  <a:pt x="3403019" y="3026037"/>
                </a:cubicBezTo>
                <a:cubicBezTo>
                  <a:pt x="3392079" y="3018633"/>
                  <a:pt x="3385419" y="3013406"/>
                  <a:pt x="3383038" y="3010354"/>
                </a:cubicBezTo>
                <a:cubicBezTo>
                  <a:pt x="3381550" y="3008494"/>
                  <a:pt x="3380805" y="3006559"/>
                  <a:pt x="3380805" y="3004550"/>
                </a:cubicBezTo>
                <a:cubicBezTo>
                  <a:pt x="3380805" y="3001871"/>
                  <a:pt x="3381885" y="2999509"/>
                  <a:pt x="3384043" y="2997462"/>
                </a:cubicBezTo>
                <a:cubicBezTo>
                  <a:pt x="3386200" y="2995416"/>
                  <a:pt x="3388805" y="2994392"/>
                  <a:pt x="3391856" y="2994392"/>
                </a:cubicBezTo>
                <a:cubicBezTo>
                  <a:pt x="3396693" y="2994392"/>
                  <a:pt x="3401549" y="2996327"/>
                  <a:pt x="3406422" y="3000197"/>
                </a:cubicBezTo>
                <a:cubicBezTo>
                  <a:pt x="3411297" y="3004066"/>
                  <a:pt x="3416004" y="3011285"/>
                  <a:pt x="3420543" y="3021851"/>
                </a:cubicBezTo>
                <a:lnTo>
                  <a:pt x="3424338" y="3021851"/>
                </a:lnTo>
                <a:lnTo>
                  <a:pt x="3422664" y="2986244"/>
                </a:lnTo>
                <a:lnTo>
                  <a:pt x="3418868" y="2986244"/>
                </a:lnTo>
                <a:cubicBezTo>
                  <a:pt x="3417082" y="2988849"/>
                  <a:pt x="3415780" y="2990430"/>
                  <a:pt x="3414962" y="2990988"/>
                </a:cubicBezTo>
                <a:cubicBezTo>
                  <a:pt x="3414143" y="2991546"/>
                  <a:pt x="3413064" y="2991825"/>
                  <a:pt x="3411725" y="2991825"/>
                </a:cubicBezTo>
                <a:cubicBezTo>
                  <a:pt x="3410460" y="2991825"/>
                  <a:pt x="3408822" y="2991267"/>
                  <a:pt x="3406813" y="2990151"/>
                </a:cubicBezTo>
                <a:cubicBezTo>
                  <a:pt x="3401530" y="2987398"/>
                  <a:pt x="3396061" y="2986021"/>
                  <a:pt x="3390405" y="2986021"/>
                </a:cubicBezTo>
                <a:close/>
                <a:moveTo>
                  <a:pt x="3300252" y="2986021"/>
                </a:moveTo>
                <a:cubicBezTo>
                  <a:pt x="3287602" y="2986021"/>
                  <a:pt x="3276570" y="2991174"/>
                  <a:pt x="3267156" y="3001481"/>
                </a:cubicBezTo>
                <a:cubicBezTo>
                  <a:pt x="3257743" y="3011787"/>
                  <a:pt x="3253037" y="3025646"/>
                  <a:pt x="3253037" y="3043059"/>
                </a:cubicBezTo>
                <a:cubicBezTo>
                  <a:pt x="3253037" y="3057273"/>
                  <a:pt x="3256237" y="3069179"/>
                  <a:pt x="3262636" y="3078778"/>
                </a:cubicBezTo>
                <a:cubicBezTo>
                  <a:pt x="3270598" y="3090684"/>
                  <a:pt x="3282319" y="3096637"/>
                  <a:pt x="3297796" y="3096637"/>
                </a:cubicBezTo>
                <a:cubicBezTo>
                  <a:pt x="3306801" y="3096637"/>
                  <a:pt x="3314726" y="3094238"/>
                  <a:pt x="3321572" y="3089438"/>
                </a:cubicBezTo>
                <a:cubicBezTo>
                  <a:pt x="3328418" y="3084638"/>
                  <a:pt x="3334669" y="3076471"/>
                  <a:pt x="3340324" y="3064937"/>
                </a:cubicBezTo>
                <a:lnTo>
                  <a:pt x="3336529" y="3062481"/>
                </a:lnTo>
                <a:cubicBezTo>
                  <a:pt x="3332362" y="3068955"/>
                  <a:pt x="3328456" y="3073439"/>
                  <a:pt x="3324809" y="3075932"/>
                </a:cubicBezTo>
                <a:cubicBezTo>
                  <a:pt x="3321163" y="3078425"/>
                  <a:pt x="3317108" y="3079671"/>
                  <a:pt x="3312642" y="3079671"/>
                </a:cubicBezTo>
                <a:cubicBezTo>
                  <a:pt x="3305424" y="3079671"/>
                  <a:pt x="3299248" y="3076583"/>
                  <a:pt x="3294113" y="3070406"/>
                </a:cubicBezTo>
                <a:cubicBezTo>
                  <a:pt x="3287415" y="3062370"/>
                  <a:pt x="3283733" y="3051431"/>
                  <a:pt x="3283062" y="3037590"/>
                </a:cubicBezTo>
                <a:lnTo>
                  <a:pt x="3340324" y="3037590"/>
                </a:lnTo>
                <a:cubicBezTo>
                  <a:pt x="3339729" y="3020549"/>
                  <a:pt x="3335544" y="3007694"/>
                  <a:pt x="3327767" y="2999025"/>
                </a:cubicBezTo>
                <a:cubicBezTo>
                  <a:pt x="3319991" y="2990356"/>
                  <a:pt x="3310819" y="2986021"/>
                  <a:pt x="3300252" y="2986021"/>
                </a:cubicBezTo>
                <a:close/>
                <a:moveTo>
                  <a:pt x="3120170" y="2986021"/>
                </a:moveTo>
                <a:cubicBezTo>
                  <a:pt x="3105064" y="2986021"/>
                  <a:pt x="3093176" y="2991584"/>
                  <a:pt x="3084508" y="3002708"/>
                </a:cubicBezTo>
                <a:cubicBezTo>
                  <a:pt x="3075838" y="3013833"/>
                  <a:pt x="3071503" y="3026874"/>
                  <a:pt x="3071503" y="3041831"/>
                </a:cubicBezTo>
                <a:cubicBezTo>
                  <a:pt x="3071503" y="3056342"/>
                  <a:pt x="3075745" y="3069104"/>
                  <a:pt x="3084228" y="3080117"/>
                </a:cubicBezTo>
                <a:cubicBezTo>
                  <a:pt x="3092712" y="3091131"/>
                  <a:pt x="3104804" y="3096637"/>
                  <a:pt x="3120505" y="3096637"/>
                </a:cubicBezTo>
                <a:cubicBezTo>
                  <a:pt x="3136504" y="3096637"/>
                  <a:pt x="3149043" y="3090610"/>
                  <a:pt x="3158121" y="3078555"/>
                </a:cubicBezTo>
                <a:cubicBezTo>
                  <a:pt x="3165637" y="3068583"/>
                  <a:pt x="3169396" y="3056193"/>
                  <a:pt x="3169396" y="3041385"/>
                </a:cubicBezTo>
                <a:cubicBezTo>
                  <a:pt x="3169396" y="3031116"/>
                  <a:pt x="3167367" y="3021665"/>
                  <a:pt x="3163312" y="3013033"/>
                </a:cubicBezTo>
                <a:cubicBezTo>
                  <a:pt x="3159256" y="3004401"/>
                  <a:pt x="3153322" y="2997741"/>
                  <a:pt x="3145508" y="2993053"/>
                </a:cubicBezTo>
                <a:cubicBezTo>
                  <a:pt x="3137695" y="2988365"/>
                  <a:pt x="3129249" y="2986021"/>
                  <a:pt x="3120170" y="2986021"/>
                </a:cubicBezTo>
                <a:close/>
                <a:moveTo>
                  <a:pt x="3042742" y="2986021"/>
                </a:moveTo>
                <a:cubicBezTo>
                  <a:pt x="3037905" y="2986021"/>
                  <a:pt x="3032883" y="2987788"/>
                  <a:pt x="3027674" y="2991323"/>
                </a:cubicBezTo>
                <a:cubicBezTo>
                  <a:pt x="3022465" y="2994858"/>
                  <a:pt x="3016399" y="3002020"/>
                  <a:pt x="3009479" y="3012810"/>
                </a:cubicBezTo>
                <a:lnTo>
                  <a:pt x="3009479" y="2989146"/>
                </a:lnTo>
                <a:lnTo>
                  <a:pt x="2966840" y="2989146"/>
                </a:lnTo>
                <a:lnTo>
                  <a:pt x="2966840" y="2993277"/>
                </a:lnTo>
                <a:cubicBezTo>
                  <a:pt x="2970412" y="2993649"/>
                  <a:pt x="2972905" y="2994318"/>
                  <a:pt x="2974318" y="2995286"/>
                </a:cubicBezTo>
                <a:cubicBezTo>
                  <a:pt x="2975732" y="2996253"/>
                  <a:pt x="2976811" y="2997778"/>
                  <a:pt x="2977556" y="2999862"/>
                </a:cubicBezTo>
                <a:cubicBezTo>
                  <a:pt x="2978151" y="3001499"/>
                  <a:pt x="2978449" y="3005294"/>
                  <a:pt x="2978449" y="3011248"/>
                </a:cubicBezTo>
                <a:lnTo>
                  <a:pt x="2978449" y="3068955"/>
                </a:lnTo>
                <a:cubicBezTo>
                  <a:pt x="2978449" y="3078034"/>
                  <a:pt x="2977648" y="3083634"/>
                  <a:pt x="2976049" y="3085754"/>
                </a:cubicBezTo>
                <a:cubicBezTo>
                  <a:pt x="2974449" y="3087875"/>
                  <a:pt x="2971379" y="3089122"/>
                  <a:pt x="2966840" y="3089494"/>
                </a:cubicBezTo>
                <a:lnTo>
                  <a:pt x="2966840" y="3093512"/>
                </a:lnTo>
                <a:lnTo>
                  <a:pt x="3023208" y="3093512"/>
                </a:lnTo>
                <a:lnTo>
                  <a:pt x="3023208" y="3089494"/>
                </a:lnTo>
                <a:cubicBezTo>
                  <a:pt x="3019041" y="3089271"/>
                  <a:pt x="3016083" y="3088694"/>
                  <a:pt x="3014335" y="3087764"/>
                </a:cubicBezTo>
                <a:cubicBezTo>
                  <a:pt x="3012586" y="3086833"/>
                  <a:pt x="3011265" y="3085364"/>
                  <a:pt x="3010372" y="3083355"/>
                </a:cubicBezTo>
                <a:cubicBezTo>
                  <a:pt x="3009852" y="3082164"/>
                  <a:pt x="3009591" y="3079448"/>
                  <a:pt x="3009591" y="3075206"/>
                </a:cubicBezTo>
                <a:lnTo>
                  <a:pt x="3009479" y="3068955"/>
                </a:lnTo>
                <a:lnTo>
                  <a:pt x="3009479" y="3044957"/>
                </a:lnTo>
                <a:cubicBezTo>
                  <a:pt x="3009479" y="3036250"/>
                  <a:pt x="3010670" y="3028288"/>
                  <a:pt x="3013051" y="3021070"/>
                </a:cubicBezTo>
                <a:cubicBezTo>
                  <a:pt x="3014614" y="3016382"/>
                  <a:pt x="3016921" y="3012773"/>
                  <a:pt x="3019972" y="3010243"/>
                </a:cubicBezTo>
                <a:cubicBezTo>
                  <a:pt x="3021906" y="3008606"/>
                  <a:pt x="3023953" y="3007787"/>
                  <a:pt x="3026111" y="3007787"/>
                </a:cubicBezTo>
                <a:cubicBezTo>
                  <a:pt x="3027078" y="3007787"/>
                  <a:pt x="3027934" y="3008010"/>
                  <a:pt x="3028679" y="3008457"/>
                </a:cubicBezTo>
                <a:cubicBezTo>
                  <a:pt x="3029199" y="3008754"/>
                  <a:pt x="3030910" y="3010168"/>
                  <a:pt x="3033813" y="3012698"/>
                </a:cubicBezTo>
                <a:cubicBezTo>
                  <a:pt x="3036715" y="3015229"/>
                  <a:pt x="3040138" y="3016493"/>
                  <a:pt x="3044082" y="3016493"/>
                </a:cubicBezTo>
                <a:cubicBezTo>
                  <a:pt x="3047505" y="3016493"/>
                  <a:pt x="3050426" y="3015117"/>
                  <a:pt x="3052844" y="3012363"/>
                </a:cubicBezTo>
                <a:cubicBezTo>
                  <a:pt x="3055263" y="3009610"/>
                  <a:pt x="3056472" y="3005741"/>
                  <a:pt x="3056472" y="3000755"/>
                </a:cubicBezTo>
                <a:cubicBezTo>
                  <a:pt x="3056472" y="2996067"/>
                  <a:pt x="3055225" y="2992439"/>
                  <a:pt x="3052733" y="2989872"/>
                </a:cubicBezTo>
                <a:cubicBezTo>
                  <a:pt x="3050240" y="2987305"/>
                  <a:pt x="3046910" y="2986021"/>
                  <a:pt x="3042742" y="2986021"/>
                </a:cubicBezTo>
                <a:close/>
                <a:moveTo>
                  <a:pt x="2709702" y="2986021"/>
                </a:moveTo>
                <a:cubicBezTo>
                  <a:pt x="2697052" y="2986021"/>
                  <a:pt x="2686020" y="2991174"/>
                  <a:pt x="2676606" y="3001481"/>
                </a:cubicBezTo>
                <a:cubicBezTo>
                  <a:pt x="2667193" y="3011787"/>
                  <a:pt x="2662486" y="3025646"/>
                  <a:pt x="2662486" y="3043059"/>
                </a:cubicBezTo>
                <a:cubicBezTo>
                  <a:pt x="2662486" y="3057273"/>
                  <a:pt x="2665687" y="3069179"/>
                  <a:pt x="2672086" y="3078778"/>
                </a:cubicBezTo>
                <a:cubicBezTo>
                  <a:pt x="2680048" y="3090684"/>
                  <a:pt x="2691768" y="3096637"/>
                  <a:pt x="2707246" y="3096637"/>
                </a:cubicBezTo>
                <a:cubicBezTo>
                  <a:pt x="2716251" y="3096637"/>
                  <a:pt x="2724176" y="3094238"/>
                  <a:pt x="2731022" y="3089438"/>
                </a:cubicBezTo>
                <a:cubicBezTo>
                  <a:pt x="2737867" y="3084638"/>
                  <a:pt x="2744119" y="3076471"/>
                  <a:pt x="2749774" y="3064937"/>
                </a:cubicBezTo>
                <a:lnTo>
                  <a:pt x="2745979" y="3062481"/>
                </a:lnTo>
                <a:cubicBezTo>
                  <a:pt x="2741812" y="3068955"/>
                  <a:pt x="2737905" y="3073439"/>
                  <a:pt x="2734258" y="3075932"/>
                </a:cubicBezTo>
                <a:cubicBezTo>
                  <a:pt x="2730613" y="3078425"/>
                  <a:pt x="2726557" y="3079671"/>
                  <a:pt x="2722092" y="3079671"/>
                </a:cubicBezTo>
                <a:cubicBezTo>
                  <a:pt x="2714874" y="3079671"/>
                  <a:pt x="2708697" y="3076583"/>
                  <a:pt x="2703563" y="3070406"/>
                </a:cubicBezTo>
                <a:cubicBezTo>
                  <a:pt x="2696866" y="3062370"/>
                  <a:pt x="2693182" y="3051431"/>
                  <a:pt x="2692512" y="3037590"/>
                </a:cubicBezTo>
                <a:lnTo>
                  <a:pt x="2749774" y="3037590"/>
                </a:lnTo>
                <a:cubicBezTo>
                  <a:pt x="2749179" y="3020549"/>
                  <a:pt x="2744993" y="3007694"/>
                  <a:pt x="2737217" y="2999025"/>
                </a:cubicBezTo>
                <a:cubicBezTo>
                  <a:pt x="2729441" y="2990356"/>
                  <a:pt x="2720269" y="2986021"/>
                  <a:pt x="2709702" y="2986021"/>
                </a:cubicBezTo>
                <a:close/>
                <a:moveTo>
                  <a:pt x="2328702" y="2986021"/>
                </a:moveTo>
                <a:cubicBezTo>
                  <a:pt x="2316052" y="2986021"/>
                  <a:pt x="2305019" y="2991174"/>
                  <a:pt x="2295607" y="3001481"/>
                </a:cubicBezTo>
                <a:cubicBezTo>
                  <a:pt x="2286193" y="3011787"/>
                  <a:pt x="2281486" y="3025646"/>
                  <a:pt x="2281486" y="3043059"/>
                </a:cubicBezTo>
                <a:cubicBezTo>
                  <a:pt x="2281486" y="3057273"/>
                  <a:pt x="2284686" y="3069179"/>
                  <a:pt x="2291085" y="3078778"/>
                </a:cubicBezTo>
                <a:cubicBezTo>
                  <a:pt x="2299048" y="3090684"/>
                  <a:pt x="2310768" y="3096637"/>
                  <a:pt x="2326247" y="3096637"/>
                </a:cubicBezTo>
                <a:cubicBezTo>
                  <a:pt x="2335251" y="3096637"/>
                  <a:pt x="2343176" y="3094238"/>
                  <a:pt x="2350022" y="3089438"/>
                </a:cubicBezTo>
                <a:cubicBezTo>
                  <a:pt x="2356868" y="3084638"/>
                  <a:pt x="2363118" y="3076471"/>
                  <a:pt x="2368774" y="3064937"/>
                </a:cubicBezTo>
                <a:lnTo>
                  <a:pt x="2364979" y="3062481"/>
                </a:lnTo>
                <a:cubicBezTo>
                  <a:pt x="2360811" y="3068955"/>
                  <a:pt x="2356905" y="3073439"/>
                  <a:pt x="2353259" y="3075932"/>
                </a:cubicBezTo>
                <a:cubicBezTo>
                  <a:pt x="2349613" y="3078425"/>
                  <a:pt x="2345557" y="3079671"/>
                  <a:pt x="2341092" y="3079671"/>
                </a:cubicBezTo>
                <a:cubicBezTo>
                  <a:pt x="2333874" y="3079671"/>
                  <a:pt x="2327697" y="3076583"/>
                  <a:pt x="2322563" y="3070406"/>
                </a:cubicBezTo>
                <a:cubicBezTo>
                  <a:pt x="2315865" y="3062370"/>
                  <a:pt x="2312183" y="3051431"/>
                  <a:pt x="2311513" y="3037590"/>
                </a:cubicBezTo>
                <a:lnTo>
                  <a:pt x="2368774" y="3037590"/>
                </a:lnTo>
                <a:cubicBezTo>
                  <a:pt x="2368179" y="3020549"/>
                  <a:pt x="2363993" y="3007694"/>
                  <a:pt x="2356216" y="2999025"/>
                </a:cubicBezTo>
                <a:cubicBezTo>
                  <a:pt x="2348441" y="2990356"/>
                  <a:pt x="2339269" y="2986021"/>
                  <a:pt x="2328702" y="2986021"/>
                </a:cubicBezTo>
                <a:close/>
                <a:moveTo>
                  <a:pt x="2252167" y="2986021"/>
                </a:moveTo>
                <a:cubicBezTo>
                  <a:pt x="2247330" y="2986021"/>
                  <a:pt x="2242307" y="2987788"/>
                  <a:pt x="2237098" y="2991323"/>
                </a:cubicBezTo>
                <a:cubicBezTo>
                  <a:pt x="2231889" y="2994858"/>
                  <a:pt x="2225824" y="3002020"/>
                  <a:pt x="2218904" y="3012810"/>
                </a:cubicBezTo>
                <a:lnTo>
                  <a:pt x="2218904" y="2989146"/>
                </a:lnTo>
                <a:lnTo>
                  <a:pt x="2176266" y="2989146"/>
                </a:lnTo>
                <a:lnTo>
                  <a:pt x="2176266" y="2993277"/>
                </a:lnTo>
                <a:cubicBezTo>
                  <a:pt x="2179837" y="2993649"/>
                  <a:pt x="2182329" y="2994318"/>
                  <a:pt x="2183743" y="2995286"/>
                </a:cubicBezTo>
                <a:cubicBezTo>
                  <a:pt x="2185157" y="2996253"/>
                  <a:pt x="2186236" y="2997778"/>
                  <a:pt x="2186980" y="2999862"/>
                </a:cubicBezTo>
                <a:cubicBezTo>
                  <a:pt x="2187576" y="3001499"/>
                  <a:pt x="2187873" y="3005294"/>
                  <a:pt x="2187873" y="3011248"/>
                </a:cubicBezTo>
                <a:lnTo>
                  <a:pt x="2187873" y="3068955"/>
                </a:lnTo>
                <a:cubicBezTo>
                  <a:pt x="2187873" y="3078034"/>
                  <a:pt x="2187073" y="3083634"/>
                  <a:pt x="2185474" y="3085754"/>
                </a:cubicBezTo>
                <a:cubicBezTo>
                  <a:pt x="2183874" y="3087875"/>
                  <a:pt x="2180804" y="3089122"/>
                  <a:pt x="2176266" y="3089494"/>
                </a:cubicBezTo>
                <a:lnTo>
                  <a:pt x="2176266" y="3093512"/>
                </a:lnTo>
                <a:lnTo>
                  <a:pt x="2232633" y="3093512"/>
                </a:lnTo>
                <a:lnTo>
                  <a:pt x="2232633" y="3089494"/>
                </a:lnTo>
                <a:cubicBezTo>
                  <a:pt x="2228466" y="3089271"/>
                  <a:pt x="2225509" y="3088694"/>
                  <a:pt x="2223760" y="3087764"/>
                </a:cubicBezTo>
                <a:cubicBezTo>
                  <a:pt x="2222011" y="3086833"/>
                  <a:pt x="2220689" y="3085364"/>
                  <a:pt x="2219797" y="3083355"/>
                </a:cubicBezTo>
                <a:cubicBezTo>
                  <a:pt x="2219276" y="3082164"/>
                  <a:pt x="2219015" y="3079448"/>
                  <a:pt x="2219015" y="3075206"/>
                </a:cubicBezTo>
                <a:lnTo>
                  <a:pt x="2218904" y="3068955"/>
                </a:lnTo>
                <a:lnTo>
                  <a:pt x="2218904" y="3044957"/>
                </a:lnTo>
                <a:cubicBezTo>
                  <a:pt x="2218904" y="3036250"/>
                  <a:pt x="2220095" y="3028288"/>
                  <a:pt x="2222476" y="3021070"/>
                </a:cubicBezTo>
                <a:cubicBezTo>
                  <a:pt x="2224039" y="3016382"/>
                  <a:pt x="2226346" y="3012773"/>
                  <a:pt x="2229396" y="3010243"/>
                </a:cubicBezTo>
                <a:cubicBezTo>
                  <a:pt x="2231332" y="3008606"/>
                  <a:pt x="2233378" y="3007787"/>
                  <a:pt x="2235536" y="3007787"/>
                </a:cubicBezTo>
                <a:cubicBezTo>
                  <a:pt x="2236502" y="3007787"/>
                  <a:pt x="2237358" y="3008010"/>
                  <a:pt x="2238103" y="3008457"/>
                </a:cubicBezTo>
                <a:cubicBezTo>
                  <a:pt x="2238624" y="3008754"/>
                  <a:pt x="2240335" y="3010168"/>
                  <a:pt x="2243237" y="3012698"/>
                </a:cubicBezTo>
                <a:cubicBezTo>
                  <a:pt x="2246140" y="3015229"/>
                  <a:pt x="2249562" y="3016493"/>
                  <a:pt x="2253507" y="3016493"/>
                </a:cubicBezTo>
                <a:cubicBezTo>
                  <a:pt x="2256930" y="3016493"/>
                  <a:pt x="2259851" y="3015117"/>
                  <a:pt x="2262269" y="3012363"/>
                </a:cubicBezTo>
                <a:cubicBezTo>
                  <a:pt x="2264687" y="3009610"/>
                  <a:pt x="2265897" y="3005741"/>
                  <a:pt x="2265897" y="3000755"/>
                </a:cubicBezTo>
                <a:cubicBezTo>
                  <a:pt x="2265897" y="2996067"/>
                  <a:pt x="2264650" y="2992439"/>
                  <a:pt x="2262157" y="2989872"/>
                </a:cubicBezTo>
                <a:cubicBezTo>
                  <a:pt x="2259664" y="2987305"/>
                  <a:pt x="2256335" y="2986021"/>
                  <a:pt x="2252167" y="2986021"/>
                </a:cubicBezTo>
                <a:close/>
                <a:moveTo>
                  <a:pt x="2110520" y="2986021"/>
                </a:moveTo>
                <a:cubicBezTo>
                  <a:pt x="2095414" y="2986021"/>
                  <a:pt x="2083527" y="2991584"/>
                  <a:pt x="2074857" y="3002708"/>
                </a:cubicBezTo>
                <a:cubicBezTo>
                  <a:pt x="2066188" y="3013833"/>
                  <a:pt x="2061854" y="3026874"/>
                  <a:pt x="2061854" y="3041831"/>
                </a:cubicBezTo>
                <a:cubicBezTo>
                  <a:pt x="2061854" y="3056342"/>
                  <a:pt x="2066095" y="3069104"/>
                  <a:pt x="2074579" y="3080117"/>
                </a:cubicBezTo>
                <a:cubicBezTo>
                  <a:pt x="2083062" y="3091131"/>
                  <a:pt x="2095154" y="3096637"/>
                  <a:pt x="2110855" y="3096637"/>
                </a:cubicBezTo>
                <a:cubicBezTo>
                  <a:pt x="2126854" y="3096637"/>
                  <a:pt x="2139392" y="3090610"/>
                  <a:pt x="2148471" y="3078555"/>
                </a:cubicBezTo>
                <a:cubicBezTo>
                  <a:pt x="2155987" y="3068583"/>
                  <a:pt x="2159744" y="3056193"/>
                  <a:pt x="2159744" y="3041385"/>
                </a:cubicBezTo>
                <a:cubicBezTo>
                  <a:pt x="2159744" y="3031116"/>
                  <a:pt x="2157717" y="3021665"/>
                  <a:pt x="2153662" y="3013033"/>
                </a:cubicBezTo>
                <a:cubicBezTo>
                  <a:pt x="2149606" y="3004401"/>
                  <a:pt x="2143671" y="2997741"/>
                  <a:pt x="2135858" y="2993053"/>
                </a:cubicBezTo>
                <a:cubicBezTo>
                  <a:pt x="2128044" y="2988365"/>
                  <a:pt x="2119598" y="2986021"/>
                  <a:pt x="2110520" y="2986021"/>
                </a:cubicBezTo>
                <a:close/>
                <a:moveTo>
                  <a:pt x="1700052" y="2986021"/>
                </a:moveTo>
                <a:cubicBezTo>
                  <a:pt x="1687402" y="2986021"/>
                  <a:pt x="1676370" y="2991174"/>
                  <a:pt x="1666957" y="3001481"/>
                </a:cubicBezTo>
                <a:cubicBezTo>
                  <a:pt x="1657544" y="3011787"/>
                  <a:pt x="1652837" y="3025646"/>
                  <a:pt x="1652837" y="3043059"/>
                </a:cubicBezTo>
                <a:cubicBezTo>
                  <a:pt x="1652837" y="3057273"/>
                  <a:pt x="1656036" y="3069179"/>
                  <a:pt x="1662436" y="3078778"/>
                </a:cubicBezTo>
                <a:cubicBezTo>
                  <a:pt x="1670399" y="3090684"/>
                  <a:pt x="1682119" y="3096637"/>
                  <a:pt x="1697597" y="3096637"/>
                </a:cubicBezTo>
                <a:cubicBezTo>
                  <a:pt x="1706601" y="3096637"/>
                  <a:pt x="1714526" y="3094238"/>
                  <a:pt x="1721372" y="3089438"/>
                </a:cubicBezTo>
                <a:cubicBezTo>
                  <a:pt x="1728218" y="3084638"/>
                  <a:pt x="1734469" y="3076471"/>
                  <a:pt x="1740125" y="3064937"/>
                </a:cubicBezTo>
                <a:lnTo>
                  <a:pt x="1736329" y="3062481"/>
                </a:lnTo>
                <a:cubicBezTo>
                  <a:pt x="1732162" y="3068955"/>
                  <a:pt x="1728255" y="3073439"/>
                  <a:pt x="1724609" y="3075932"/>
                </a:cubicBezTo>
                <a:cubicBezTo>
                  <a:pt x="1720963" y="3078425"/>
                  <a:pt x="1716907" y="3079671"/>
                  <a:pt x="1712442" y="3079671"/>
                </a:cubicBezTo>
                <a:cubicBezTo>
                  <a:pt x="1705224" y="3079671"/>
                  <a:pt x="1699048" y="3076583"/>
                  <a:pt x="1693913" y="3070406"/>
                </a:cubicBezTo>
                <a:cubicBezTo>
                  <a:pt x="1687216" y="3062370"/>
                  <a:pt x="1683533" y="3051431"/>
                  <a:pt x="1682863" y="3037590"/>
                </a:cubicBezTo>
                <a:lnTo>
                  <a:pt x="1740125" y="3037590"/>
                </a:lnTo>
                <a:cubicBezTo>
                  <a:pt x="1739529" y="3020549"/>
                  <a:pt x="1735343" y="3007694"/>
                  <a:pt x="1727567" y="2999025"/>
                </a:cubicBezTo>
                <a:cubicBezTo>
                  <a:pt x="1719791" y="2990356"/>
                  <a:pt x="1710619" y="2986021"/>
                  <a:pt x="1700052" y="2986021"/>
                </a:cubicBezTo>
                <a:close/>
                <a:moveTo>
                  <a:pt x="1399382" y="2986021"/>
                </a:moveTo>
                <a:cubicBezTo>
                  <a:pt x="1391197" y="2986021"/>
                  <a:pt x="1383309" y="2987323"/>
                  <a:pt x="1375719" y="2989928"/>
                </a:cubicBezTo>
                <a:cubicBezTo>
                  <a:pt x="1368128" y="2992532"/>
                  <a:pt x="1362213" y="2996271"/>
                  <a:pt x="1357971" y="3001146"/>
                </a:cubicBezTo>
                <a:cubicBezTo>
                  <a:pt x="1353729" y="3006020"/>
                  <a:pt x="1351609" y="3011136"/>
                  <a:pt x="1351609" y="3016493"/>
                </a:cubicBezTo>
                <a:cubicBezTo>
                  <a:pt x="1351609" y="3020289"/>
                  <a:pt x="1353190" y="3023600"/>
                  <a:pt x="1356352" y="3026428"/>
                </a:cubicBezTo>
                <a:cubicBezTo>
                  <a:pt x="1359515" y="3029256"/>
                  <a:pt x="1363441" y="3030669"/>
                  <a:pt x="1368128" y="3030669"/>
                </a:cubicBezTo>
                <a:cubicBezTo>
                  <a:pt x="1372519" y="3030669"/>
                  <a:pt x="1376072" y="3029386"/>
                  <a:pt x="1378788" y="3026818"/>
                </a:cubicBezTo>
                <a:cubicBezTo>
                  <a:pt x="1381504" y="3024251"/>
                  <a:pt x="1382863" y="3021145"/>
                  <a:pt x="1382863" y="3017498"/>
                </a:cubicBezTo>
                <a:cubicBezTo>
                  <a:pt x="1382863" y="3014521"/>
                  <a:pt x="1381449" y="3011434"/>
                  <a:pt x="1378621" y="3008233"/>
                </a:cubicBezTo>
                <a:cubicBezTo>
                  <a:pt x="1376537" y="3005927"/>
                  <a:pt x="1375495" y="3003992"/>
                  <a:pt x="1375495" y="3002429"/>
                </a:cubicBezTo>
                <a:cubicBezTo>
                  <a:pt x="1375495" y="3000643"/>
                  <a:pt x="1376463" y="2999081"/>
                  <a:pt x="1378397" y="2997741"/>
                </a:cubicBezTo>
                <a:cubicBezTo>
                  <a:pt x="1381523" y="2995583"/>
                  <a:pt x="1385504" y="2994504"/>
                  <a:pt x="1390341" y="2994504"/>
                </a:cubicBezTo>
                <a:cubicBezTo>
                  <a:pt x="1393318" y="2994504"/>
                  <a:pt x="1395997" y="2995267"/>
                  <a:pt x="1398378" y="2996792"/>
                </a:cubicBezTo>
                <a:cubicBezTo>
                  <a:pt x="1400759" y="2998318"/>
                  <a:pt x="1402377" y="3000104"/>
                  <a:pt x="1403234" y="3002150"/>
                </a:cubicBezTo>
                <a:cubicBezTo>
                  <a:pt x="1404089" y="3004197"/>
                  <a:pt x="1404517" y="3009164"/>
                  <a:pt x="1404517" y="3017052"/>
                </a:cubicBezTo>
                <a:lnTo>
                  <a:pt x="1404517" y="3027544"/>
                </a:lnTo>
                <a:cubicBezTo>
                  <a:pt x="1381523" y="3038111"/>
                  <a:pt x="1366603" y="3046575"/>
                  <a:pt x="1359757" y="3052938"/>
                </a:cubicBezTo>
                <a:cubicBezTo>
                  <a:pt x="1352911" y="3059300"/>
                  <a:pt x="1349488" y="3066462"/>
                  <a:pt x="1349488" y="3074425"/>
                </a:cubicBezTo>
                <a:cubicBezTo>
                  <a:pt x="1349488" y="3080304"/>
                  <a:pt x="1351460" y="3085196"/>
                  <a:pt x="1355404" y="3089103"/>
                </a:cubicBezTo>
                <a:cubicBezTo>
                  <a:pt x="1359348" y="3093010"/>
                  <a:pt x="1364296" y="3094963"/>
                  <a:pt x="1370249" y="3094963"/>
                </a:cubicBezTo>
                <a:cubicBezTo>
                  <a:pt x="1380370" y="3094963"/>
                  <a:pt x="1391792" y="3089345"/>
                  <a:pt x="1404517" y="3078108"/>
                </a:cubicBezTo>
                <a:cubicBezTo>
                  <a:pt x="1405261" y="3083764"/>
                  <a:pt x="1407308" y="3087987"/>
                  <a:pt x="1410656" y="3090777"/>
                </a:cubicBezTo>
                <a:cubicBezTo>
                  <a:pt x="1414005" y="3093568"/>
                  <a:pt x="1418656" y="3094963"/>
                  <a:pt x="1424609" y="3094963"/>
                </a:cubicBezTo>
                <a:cubicBezTo>
                  <a:pt x="1429669" y="3094963"/>
                  <a:pt x="1434190" y="3093717"/>
                  <a:pt x="1438171" y="3091224"/>
                </a:cubicBezTo>
                <a:cubicBezTo>
                  <a:pt x="1442152" y="3088731"/>
                  <a:pt x="1446003" y="3084731"/>
                  <a:pt x="1449724" y="3079225"/>
                </a:cubicBezTo>
                <a:lnTo>
                  <a:pt x="1446375" y="3076546"/>
                </a:lnTo>
                <a:cubicBezTo>
                  <a:pt x="1444366" y="3079299"/>
                  <a:pt x="1442394" y="3080676"/>
                  <a:pt x="1440459" y="3080676"/>
                </a:cubicBezTo>
                <a:cubicBezTo>
                  <a:pt x="1439492" y="3080676"/>
                  <a:pt x="1438636" y="3080378"/>
                  <a:pt x="1437892" y="3079783"/>
                </a:cubicBezTo>
                <a:cubicBezTo>
                  <a:pt x="1437148" y="3079188"/>
                  <a:pt x="1436589" y="3078276"/>
                  <a:pt x="1436217" y="3077048"/>
                </a:cubicBezTo>
                <a:cubicBezTo>
                  <a:pt x="1435845" y="3075820"/>
                  <a:pt x="1435659" y="3072825"/>
                  <a:pt x="1435659" y="3068062"/>
                </a:cubicBezTo>
                <a:lnTo>
                  <a:pt x="1435659" y="3027544"/>
                </a:lnTo>
                <a:cubicBezTo>
                  <a:pt x="1435659" y="3016307"/>
                  <a:pt x="1435138" y="3009127"/>
                  <a:pt x="1434097" y="3006001"/>
                </a:cubicBezTo>
                <a:cubicBezTo>
                  <a:pt x="1432385" y="3001090"/>
                  <a:pt x="1428646" y="2996532"/>
                  <a:pt x="1422879" y="2992327"/>
                </a:cubicBezTo>
                <a:cubicBezTo>
                  <a:pt x="1417112" y="2988123"/>
                  <a:pt x="1409279" y="2986021"/>
                  <a:pt x="1399382" y="2986021"/>
                </a:cubicBezTo>
                <a:close/>
                <a:moveTo>
                  <a:pt x="1241178" y="2986021"/>
                </a:moveTo>
                <a:cubicBezTo>
                  <a:pt x="1235374" y="2986021"/>
                  <a:pt x="1230035" y="2987268"/>
                  <a:pt x="1225160" y="2989760"/>
                </a:cubicBezTo>
                <a:cubicBezTo>
                  <a:pt x="1220286" y="2992253"/>
                  <a:pt x="1214984" y="2996625"/>
                  <a:pt x="1209254" y="3002876"/>
                </a:cubicBezTo>
                <a:lnTo>
                  <a:pt x="1209254" y="2989146"/>
                </a:lnTo>
                <a:lnTo>
                  <a:pt x="1166727" y="2989146"/>
                </a:lnTo>
                <a:lnTo>
                  <a:pt x="1166727" y="2993277"/>
                </a:lnTo>
                <a:cubicBezTo>
                  <a:pt x="1171341" y="2993872"/>
                  <a:pt x="1174373" y="2995137"/>
                  <a:pt x="1175824" y="2997071"/>
                </a:cubicBezTo>
                <a:cubicBezTo>
                  <a:pt x="1177275" y="2999006"/>
                  <a:pt x="1178001" y="3003917"/>
                  <a:pt x="1178001" y="3011805"/>
                </a:cubicBezTo>
                <a:lnTo>
                  <a:pt x="1178001" y="3070741"/>
                </a:lnTo>
                <a:cubicBezTo>
                  <a:pt x="1178001" y="3078778"/>
                  <a:pt x="1177368" y="3083615"/>
                  <a:pt x="1176103" y="3085252"/>
                </a:cubicBezTo>
                <a:cubicBezTo>
                  <a:pt x="1174243" y="3087633"/>
                  <a:pt x="1171117" y="3089047"/>
                  <a:pt x="1166727" y="3089494"/>
                </a:cubicBezTo>
                <a:lnTo>
                  <a:pt x="1166727" y="3093512"/>
                </a:lnTo>
                <a:lnTo>
                  <a:pt x="1220528" y="3093512"/>
                </a:lnTo>
                <a:lnTo>
                  <a:pt x="1220528" y="3089494"/>
                </a:lnTo>
                <a:cubicBezTo>
                  <a:pt x="1215915" y="3089047"/>
                  <a:pt x="1212882" y="3087652"/>
                  <a:pt x="1211431" y="3085308"/>
                </a:cubicBezTo>
                <a:cubicBezTo>
                  <a:pt x="1209980" y="3082964"/>
                  <a:pt x="1209254" y="3078108"/>
                  <a:pt x="1209254" y="3070741"/>
                </a:cubicBezTo>
                <a:lnTo>
                  <a:pt x="1209254" y="3014708"/>
                </a:lnTo>
                <a:cubicBezTo>
                  <a:pt x="1213198" y="3009127"/>
                  <a:pt x="1216919" y="3005183"/>
                  <a:pt x="1220417" y="3002876"/>
                </a:cubicBezTo>
                <a:cubicBezTo>
                  <a:pt x="1222872" y="3001313"/>
                  <a:pt x="1225588" y="3000532"/>
                  <a:pt x="1228565" y="3000532"/>
                </a:cubicBezTo>
                <a:cubicBezTo>
                  <a:pt x="1230574" y="3000532"/>
                  <a:pt x="1232453" y="3001202"/>
                  <a:pt x="1234202" y="3002541"/>
                </a:cubicBezTo>
                <a:cubicBezTo>
                  <a:pt x="1235951" y="3003880"/>
                  <a:pt x="1237197" y="3005741"/>
                  <a:pt x="1237941" y="3008122"/>
                </a:cubicBezTo>
                <a:cubicBezTo>
                  <a:pt x="1238685" y="3010503"/>
                  <a:pt x="1239057" y="3016419"/>
                  <a:pt x="1239057" y="3025870"/>
                </a:cubicBezTo>
                <a:lnTo>
                  <a:pt x="1239057" y="3070741"/>
                </a:lnTo>
                <a:cubicBezTo>
                  <a:pt x="1239057" y="3076843"/>
                  <a:pt x="1238778" y="3080806"/>
                  <a:pt x="1238220" y="3082629"/>
                </a:cubicBezTo>
                <a:cubicBezTo>
                  <a:pt x="1237662" y="3084452"/>
                  <a:pt x="1236546" y="3086015"/>
                  <a:pt x="1234872" y="3087317"/>
                </a:cubicBezTo>
                <a:cubicBezTo>
                  <a:pt x="1233197" y="3088619"/>
                  <a:pt x="1230909" y="3089345"/>
                  <a:pt x="1228007" y="3089494"/>
                </a:cubicBezTo>
                <a:lnTo>
                  <a:pt x="1228007" y="3093512"/>
                </a:lnTo>
                <a:lnTo>
                  <a:pt x="1282032" y="3093512"/>
                </a:lnTo>
                <a:lnTo>
                  <a:pt x="1282032" y="3089494"/>
                </a:lnTo>
                <a:cubicBezTo>
                  <a:pt x="1277194" y="3089196"/>
                  <a:pt x="1273921" y="3087671"/>
                  <a:pt x="1272209" y="3084917"/>
                </a:cubicBezTo>
                <a:cubicBezTo>
                  <a:pt x="1270944" y="3082982"/>
                  <a:pt x="1270311" y="3078257"/>
                  <a:pt x="1270311" y="3070741"/>
                </a:cubicBezTo>
                <a:lnTo>
                  <a:pt x="1270311" y="3014708"/>
                </a:lnTo>
                <a:cubicBezTo>
                  <a:pt x="1273660" y="3010019"/>
                  <a:pt x="1276971" y="3006503"/>
                  <a:pt x="1280246" y="3004159"/>
                </a:cubicBezTo>
                <a:cubicBezTo>
                  <a:pt x="1283520" y="3001815"/>
                  <a:pt x="1286757" y="3000643"/>
                  <a:pt x="1289956" y="3000643"/>
                </a:cubicBezTo>
                <a:cubicBezTo>
                  <a:pt x="1292115" y="3000643"/>
                  <a:pt x="1293993" y="3001257"/>
                  <a:pt x="1295593" y="3002485"/>
                </a:cubicBezTo>
                <a:cubicBezTo>
                  <a:pt x="1297193" y="3003713"/>
                  <a:pt x="1298365" y="3005592"/>
                  <a:pt x="1299109" y="3008122"/>
                </a:cubicBezTo>
                <a:cubicBezTo>
                  <a:pt x="1299854" y="3010652"/>
                  <a:pt x="1300226" y="3016568"/>
                  <a:pt x="1300226" y="3025870"/>
                </a:cubicBezTo>
                <a:lnTo>
                  <a:pt x="1300226" y="3070741"/>
                </a:lnTo>
                <a:cubicBezTo>
                  <a:pt x="1300226" y="3077959"/>
                  <a:pt x="1299556" y="3082573"/>
                  <a:pt x="1298216" y="3084582"/>
                </a:cubicBezTo>
                <a:cubicBezTo>
                  <a:pt x="1296207" y="3087485"/>
                  <a:pt x="1293082" y="3089122"/>
                  <a:pt x="1288840" y="3089494"/>
                </a:cubicBezTo>
                <a:lnTo>
                  <a:pt x="1288840" y="3093512"/>
                </a:lnTo>
                <a:lnTo>
                  <a:pt x="1342753" y="3093512"/>
                </a:lnTo>
                <a:lnTo>
                  <a:pt x="1342753" y="3089494"/>
                </a:lnTo>
                <a:cubicBezTo>
                  <a:pt x="1338140" y="3088898"/>
                  <a:pt x="1335107" y="3087633"/>
                  <a:pt x="1333656" y="3085699"/>
                </a:cubicBezTo>
                <a:cubicBezTo>
                  <a:pt x="1332205" y="3083764"/>
                  <a:pt x="1331480" y="3078778"/>
                  <a:pt x="1331480" y="3070741"/>
                </a:cubicBezTo>
                <a:lnTo>
                  <a:pt x="1331480" y="3027990"/>
                </a:lnTo>
                <a:cubicBezTo>
                  <a:pt x="1331480" y="3016828"/>
                  <a:pt x="1330643" y="3008699"/>
                  <a:pt x="1328968" y="3003601"/>
                </a:cubicBezTo>
                <a:cubicBezTo>
                  <a:pt x="1327294" y="2998504"/>
                  <a:pt x="1324317" y="2994299"/>
                  <a:pt x="1320038" y="2990988"/>
                </a:cubicBezTo>
                <a:cubicBezTo>
                  <a:pt x="1315760" y="2987677"/>
                  <a:pt x="1310011" y="2986021"/>
                  <a:pt x="1302793" y="2986021"/>
                </a:cubicBezTo>
                <a:cubicBezTo>
                  <a:pt x="1296840" y="2986021"/>
                  <a:pt x="1291129" y="2987509"/>
                  <a:pt x="1285659" y="2990486"/>
                </a:cubicBezTo>
                <a:cubicBezTo>
                  <a:pt x="1280190" y="2993463"/>
                  <a:pt x="1274478" y="2998299"/>
                  <a:pt x="1268525" y="3004996"/>
                </a:cubicBezTo>
                <a:cubicBezTo>
                  <a:pt x="1266070" y="2998597"/>
                  <a:pt x="1262572" y="2993834"/>
                  <a:pt x="1258033" y="2990709"/>
                </a:cubicBezTo>
                <a:cubicBezTo>
                  <a:pt x="1253494" y="2987584"/>
                  <a:pt x="1247875" y="2986021"/>
                  <a:pt x="1241178" y="2986021"/>
                </a:cubicBezTo>
                <a:close/>
                <a:moveTo>
                  <a:pt x="1039814" y="2986021"/>
                </a:moveTo>
                <a:cubicBezTo>
                  <a:pt x="1034158" y="2986021"/>
                  <a:pt x="1028875" y="2987342"/>
                  <a:pt x="1023964" y="2989983"/>
                </a:cubicBezTo>
                <a:cubicBezTo>
                  <a:pt x="1019052" y="2992625"/>
                  <a:pt x="1013918" y="2996848"/>
                  <a:pt x="1008560" y="3002652"/>
                </a:cubicBezTo>
                <a:lnTo>
                  <a:pt x="1008560" y="2989146"/>
                </a:lnTo>
                <a:lnTo>
                  <a:pt x="966033" y="2989146"/>
                </a:lnTo>
                <a:lnTo>
                  <a:pt x="966033" y="2993277"/>
                </a:lnTo>
                <a:cubicBezTo>
                  <a:pt x="970646" y="2993872"/>
                  <a:pt x="973679" y="2995137"/>
                  <a:pt x="975130" y="2997071"/>
                </a:cubicBezTo>
                <a:cubicBezTo>
                  <a:pt x="976581" y="2999006"/>
                  <a:pt x="977306" y="3003917"/>
                  <a:pt x="977306" y="3011805"/>
                </a:cubicBezTo>
                <a:lnTo>
                  <a:pt x="977306" y="3070741"/>
                </a:lnTo>
                <a:cubicBezTo>
                  <a:pt x="977306" y="3078778"/>
                  <a:pt x="976674" y="3083615"/>
                  <a:pt x="975409" y="3085252"/>
                </a:cubicBezTo>
                <a:cubicBezTo>
                  <a:pt x="973548" y="3087633"/>
                  <a:pt x="970423" y="3089047"/>
                  <a:pt x="966033" y="3089494"/>
                </a:cubicBezTo>
                <a:lnTo>
                  <a:pt x="966033" y="3093512"/>
                </a:lnTo>
                <a:lnTo>
                  <a:pt x="1018829" y="3093512"/>
                </a:lnTo>
                <a:lnTo>
                  <a:pt x="1018829" y="3089494"/>
                </a:lnTo>
                <a:cubicBezTo>
                  <a:pt x="1014885" y="3088973"/>
                  <a:pt x="1012188" y="3087671"/>
                  <a:pt x="1010737" y="3085587"/>
                </a:cubicBezTo>
                <a:cubicBezTo>
                  <a:pt x="1009286" y="3083504"/>
                  <a:pt x="1008560" y="3078555"/>
                  <a:pt x="1008560" y="3070741"/>
                </a:cubicBezTo>
                <a:lnTo>
                  <a:pt x="1008560" y="3014819"/>
                </a:lnTo>
                <a:cubicBezTo>
                  <a:pt x="1014067" y="3005666"/>
                  <a:pt x="1020020" y="3001090"/>
                  <a:pt x="1026419" y="3001090"/>
                </a:cubicBezTo>
                <a:cubicBezTo>
                  <a:pt x="1028354" y="3001090"/>
                  <a:pt x="1030122" y="3001704"/>
                  <a:pt x="1031721" y="3002931"/>
                </a:cubicBezTo>
                <a:cubicBezTo>
                  <a:pt x="1033321" y="3004159"/>
                  <a:pt x="1034456" y="3005889"/>
                  <a:pt x="1035126" y="3008122"/>
                </a:cubicBezTo>
                <a:cubicBezTo>
                  <a:pt x="1035796" y="3010354"/>
                  <a:pt x="1036130" y="3015749"/>
                  <a:pt x="1036130" y="3024307"/>
                </a:cubicBezTo>
                <a:lnTo>
                  <a:pt x="1036130" y="3070741"/>
                </a:lnTo>
                <a:cubicBezTo>
                  <a:pt x="1036130" y="3078108"/>
                  <a:pt x="1035535" y="3082722"/>
                  <a:pt x="1034345" y="3084582"/>
                </a:cubicBezTo>
                <a:cubicBezTo>
                  <a:pt x="1032633" y="3087336"/>
                  <a:pt x="1029805" y="3088973"/>
                  <a:pt x="1025861" y="3089494"/>
                </a:cubicBezTo>
                <a:lnTo>
                  <a:pt x="1025861" y="3093512"/>
                </a:lnTo>
                <a:lnTo>
                  <a:pt x="1078658" y="3093512"/>
                </a:lnTo>
                <a:lnTo>
                  <a:pt x="1078658" y="3089494"/>
                </a:lnTo>
                <a:cubicBezTo>
                  <a:pt x="1074045" y="3088973"/>
                  <a:pt x="1071012" y="3087726"/>
                  <a:pt x="1069561" y="3085754"/>
                </a:cubicBezTo>
                <a:cubicBezTo>
                  <a:pt x="1068110" y="3083782"/>
                  <a:pt x="1067384" y="3078778"/>
                  <a:pt x="1067384" y="3070741"/>
                </a:cubicBezTo>
                <a:lnTo>
                  <a:pt x="1067384" y="3030111"/>
                </a:lnTo>
                <a:cubicBezTo>
                  <a:pt x="1067384" y="3018056"/>
                  <a:pt x="1066789" y="3009908"/>
                  <a:pt x="1065598" y="3005666"/>
                </a:cubicBezTo>
                <a:cubicBezTo>
                  <a:pt x="1064110" y="3000085"/>
                  <a:pt x="1061134" y="2995416"/>
                  <a:pt x="1056669" y="2991658"/>
                </a:cubicBezTo>
                <a:cubicBezTo>
                  <a:pt x="1052204" y="2987900"/>
                  <a:pt x="1046586" y="2986021"/>
                  <a:pt x="1039814" y="2986021"/>
                </a:cubicBezTo>
                <a:close/>
                <a:moveTo>
                  <a:pt x="900846" y="2986021"/>
                </a:moveTo>
                <a:cubicBezTo>
                  <a:pt x="885739" y="2986021"/>
                  <a:pt x="873852" y="2991584"/>
                  <a:pt x="865183" y="3002708"/>
                </a:cubicBezTo>
                <a:cubicBezTo>
                  <a:pt x="856514" y="3013833"/>
                  <a:pt x="852179" y="3026874"/>
                  <a:pt x="852179" y="3041831"/>
                </a:cubicBezTo>
                <a:cubicBezTo>
                  <a:pt x="852179" y="3056342"/>
                  <a:pt x="856421" y="3069104"/>
                  <a:pt x="864904" y="3080117"/>
                </a:cubicBezTo>
                <a:cubicBezTo>
                  <a:pt x="873387" y="3091131"/>
                  <a:pt x="885479" y="3096637"/>
                  <a:pt x="901181" y="3096637"/>
                </a:cubicBezTo>
                <a:cubicBezTo>
                  <a:pt x="917180" y="3096637"/>
                  <a:pt x="929718" y="3090610"/>
                  <a:pt x="938797" y="3078555"/>
                </a:cubicBezTo>
                <a:cubicBezTo>
                  <a:pt x="946313" y="3068583"/>
                  <a:pt x="950071" y="3056193"/>
                  <a:pt x="950071" y="3041385"/>
                </a:cubicBezTo>
                <a:cubicBezTo>
                  <a:pt x="950071" y="3031116"/>
                  <a:pt x="948043" y="3021665"/>
                  <a:pt x="943987" y="3013033"/>
                </a:cubicBezTo>
                <a:cubicBezTo>
                  <a:pt x="939932" y="3004401"/>
                  <a:pt x="933997" y="2997741"/>
                  <a:pt x="926184" y="2993053"/>
                </a:cubicBezTo>
                <a:cubicBezTo>
                  <a:pt x="918370" y="2988365"/>
                  <a:pt x="909924" y="2986021"/>
                  <a:pt x="900846" y="2986021"/>
                </a:cubicBezTo>
                <a:close/>
                <a:moveTo>
                  <a:pt x="732930" y="2986021"/>
                </a:moveTo>
                <a:cubicBezTo>
                  <a:pt x="722438" y="2986021"/>
                  <a:pt x="714420" y="2989277"/>
                  <a:pt x="708876" y="2995788"/>
                </a:cubicBezTo>
                <a:cubicBezTo>
                  <a:pt x="703332" y="3002299"/>
                  <a:pt x="700560" y="3009573"/>
                  <a:pt x="700560" y="3017610"/>
                </a:cubicBezTo>
                <a:cubicBezTo>
                  <a:pt x="700560" y="3024977"/>
                  <a:pt x="703016" y="3031711"/>
                  <a:pt x="707927" y="3037813"/>
                </a:cubicBezTo>
                <a:cubicBezTo>
                  <a:pt x="711276" y="3041980"/>
                  <a:pt x="718643" y="3048008"/>
                  <a:pt x="730028" y="3055896"/>
                </a:cubicBezTo>
                <a:cubicBezTo>
                  <a:pt x="737767" y="3061179"/>
                  <a:pt x="742753" y="3065123"/>
                  <a:pt x="744985" y="3067728"/>
                </a:cubicBezTo>
                <a:cubicBezTo>
                  <a:pt x="747218" y="3070332"/>
                  <a:pt x="748334" y="3073420"/>
                  <a:pt x="748334" y="3076992"/>
                </a:cubicBezTo>
                <a:cubicBezTo>
                  <a:pt x="748334" y="3080117"/>
                  <a:pt x="747199" y="3082778"/>
                  <a:pt x="744930" y="3084973"/>
                </a:cubicBezTo>
                <a:cubicBezTo>
                  <a:pt x="742660" y="3087168"/>
                  <a:pt x="739739" y="3088266"/>
                  <a:pt x="736167" y="3088266"/>
                </a:cubicBezTo>
                <a:cubicBezTo>
                  <a:pt x="730958" y="3088266"/>
                  <a:pt x="725433" y="3085810"/>
                  <a:pt x="719592" y="3080899"/>
                </a:cubicBezTo>
                <a:cubicBezTo>
                  <a:pt x="713750" y="3075987"/>
                  <a:pt x="709155" y="3068621"/>
                  <a:pt x="705807" y="3058798"/>
                </a:cubicBezTo>
                <a:lnTo>
                  <a:pt x="702011" y="3058798"/>
                </a:lnTo>
                <a:lnTo>
                  <a:pt x="703797" y="3096303"/>
                </a:lnTo>
                <a:lnTo>
                  <a:pt x="707481" y="3096303"/>
                </a:lnTo>
                <a:cubicBezTo>
                  <a:pt x="709118" y="3092582"/>
                  <a:pt x="711164" y="3090721"/>
                  <a:pt x="713620" y="3090721"/>
                </a:cubicBezTo>
                <a:cubicBezTo>
                  <a:pt x="714438" y="3090721"/>
                  <a:pt x="715964" y="3091131"/>
                  <a:pt x="718197" y="3091949"/>
                </a:cubicBezTo>
                <a:cubicBezTo>
                  <a:pt x="726531" y="3095075"/>
                  <a:pt x="733191" y="3096637"/>
                  <a:pt x="738177" y="3096637"/>
                </a:cubicBezTo>
                <a:cubicBezTo>
                  <a:pt x="744576" y="3096637"/>
                  <a:pt x="750418" y="3095149"/>
                  <a:pt x="755701" y="3092173"/>
                </a:cubicBezTo>
                <a:cubicBezTo>
                  <a:pt x="760984" y="3089196"/>
                  <a:pt x="765077" y="3084917"/>
                  <a:pt x="767979" y="3079336"/>
                </a:cubicBezTo>
                <a:cubicBezTo>
                  <a:pt x="770882" y="3073755"/>
                  <a:pt x="772333" y="3068062"/>
                  <a:pt x="772333" y="3062258"/>
                </a:cubicBezTo>
                <a:cubicBezTo>
                  <a:pt x="772333" y="3055858"/>
                  <a:pt x="770602" y="3050073"/>
                  <a:pt x="767142" y="3044901"/>
                </a:cubicBezTo>
                <a:cubicBezTo>
                  <a:pt x="763682" y="3039729"/>
                  <a:pt x="756483" y="3033442"/>
                  <a:pt x="745544" y="3026037"/>
                </a:cubicBezTo>
                <a:cubicBezTo>
                  <a:pt x="734605" y="3018633"/>
                  <a:pt x="727945" y="3013406"/>
                  <a:pt x="725564" y="3010354"/>
                </a:cubicBezTo>
                <a:cubicBezTo>
                  <a:pt x="724075" y="3008494"/>
                  <a:pt x="723331" y="3006559"/>
                  <a:pt x="723331" y="3004550"/>
                </a:cubicBezTo>
                <a:cubicBezTo>
                  <a:pt x="723331" y="3001871"/>
                  <a:pt x="724410" y="2999509"/>
                  <a:pt x="726568" y="2997462"/>
                </a:cubicBezTo>
                <a:cubicBezTo>
                  <a:pt x="728726" y="2995416"/>
                  <a:pt x="731331" y="2994392"/>
                  <a:pt x="734381" y="2994392"/>
                </a:cubicBezTo>
                <a:cubicBezTo>
                  <a:pt x="739218" y="2994392"/>
                  <a:pt x="744074" y="2996327"/>
                  <a:pt x="748948" y="3000197"/>
                </a:cubicBezTo>
                <a:cubicBezTo>
                  <a:pt x="753822" y="3004066"/>
                  <a:pt x="758529" y="3011285"/>
                  <a:pt x="763068" y="3021851"/>
                </a:cubicBezTo>
                <a:lnTo>
                  <a:pt x="766863" y="3021851"/>
                </a:lnTo>
                <a:lnTo>
                  <a:pt x="765189" y="2986244"/>
                </a:lnTo>
                <a:lnTo>
                  <a:pt x="761394" y="2986244"/>
                </a:lnTo>
                <a:cubicBezTo>
                  <a:pt x="759608" y="2988849"/>
                  <a:pt x="758306" y="2990430"/>
                  <a:pt x="757487" y="2990988"/>
                </a:cubicBezTo>
                <a:cubicBezTo>
                  <a:pt x="756668" y="2991546"/>
                  <a:pt x="755590" y="2991825"/>
                  <a:pt x="754250" y="2991825"/>
                </a:cubicBezTo>
                <a:cubicBezTo>
                  <a:pt x="752985" y="2991825"/>
                  <a:pt x="751348" y="2991267"/>
                  <a:pt x="749339" y="2990151"/>
                </a:cubicBezTo>
                <a:cubicBezTo>
                  <a:pt x="744055" y="2987398"/>
                  <a:pt x="738586" y="2986021"/>
                  <a:pt x="732930" y="2986021"/>
                </a:cubicBezTo>
                <a:close/>
                <a:moveTo>
                  <a:pt x="647205" y="2986021"/>
                </a:moveTo>
                <a:cubicBezTo>
                  <a:pt x="636713" y="2986021"/>
                  <a:pt x="628695" y="2989277"/>
                  <a:pt x="623151" y="2995788"/>
                </a:cubicBezTo>
                <a:cubicBezTo>
                  <a:pt x="617607" y="3002299"/>
                  <a:pt x="614835" y="3009573"/>
                  <a:pt x="614835" y="3017610"/>
                </a:cubicBezTo>
                <a:cubicBezTo>
                  <a:pt x="614835" y="3024977"/>
                  <a:pt x="617291" y="3031711"/>
                  <a:pt x="622202" y="3037813"/>
                </a:cubicBezTo>
                <a:cubicBezTo>
                  <a:pt x="625551" y="3041980"/>
                  <a:pt x="632918" y="3048008"/>
                  <a:pt x="644303" y="3055896"/>
                </a:cubicBezTo>
                <a:cubicBezTo>
                  <a:pt x="652042" y="3061179"/>
                  <a:pt x="657028" y="3065123"/>
                  <a:pt x="659261" y="3067728"/>
                </a:cubicBezTo>
                <a:cubicBezTo>
                  <a:pt x="661493" y="3070332"/>
                  <a:pt x="662609" y="3073420"/>
                  <a:pt x="662609" y="3076992"/>
                </a:cubicBezTo>
                <a:cubicBezTo>
                  <a:pt x="662609" y="3080117"/>
                  <a:pt x="661474" y="3082778"/>
                  <a:pt x="659205" y="3084973"/>
                </a:cubicBezTo>
                <a:cubicBezTo>
                  <a:pt x="656935" y="3087168"/>
                  <a:pt x="654014" y="3088266"/>
                  <a:pt x="650443" y="3088266"/>
                </a:cubicBezTo>
                <a:cubicBezTo>
                  <a:pt x="645234" y="3088266"/>
                  <a:pt x="639708" y="3085810"/>
                  <a:pt x="633867" y="3080899"/>
                </a:cubicBezTo>
                <a:cubicBezTo>
                  <a:pt x="628025" y="3075987"/>
                  <a:pt x="623430" y="3068621"/>
                  <a:pt x="620082" y="3058798"/>
                </a:cubicBezTo>
                <a:lnTo>
                  <a:pt x="616286" y="3058798"/>
                </a:lnTo>
                <a:lnTo>
                  <a:pt x="618072" y="3096303"/>
                </a:lnTo>
                <a:lnTo>
                  <a:pt x="621756" y="3096303"/>
                </a:lnTo>
                <a:cubicBezTo>
                  <a:pt x="623393" y="3092582"/>
                  <a:pt x="625439" y="3090721"/>
                  <a:pt x="627895" y="3090721"/>
                </a:cubicBezTo>
                <a:cubicBezTo>
                  <a:pt x="628714" y="3090721"/>
                  <a:pt x="630239" y="3091131"/>
                  <a:pt x="632472" y="3091949"/>
                </a:cubicBezTo>
                <a:cubicBezTo>
                  <a:pt x="640806" y="3095075"/>
                  <a:pt x="647466" y="3096637"/>
                  <a:pt x="652452" y="3096637"/>
                </a:cubicBezTo>
                <a:cubicBezTo>
                  <a:pt x="658851" y="3096637"/>
                  <a:pt x="664693" y="3095149"/>
                  <a:pt x="669976" y="3092173"/>
                </a:cubicBezTo>
                <a:cubicBezTo>
                  <a:pt x="675260" y="3089196"/>
                  <a:pt x="679352" y="3084917"/>
                  <a:pt x="682255" y="3079336"/>
                </a:cubicBezTo>
                <a:cubicBezTo>
                  <a:pt x="685157" y="3073755"/>
                  <a:pt x="686608" y="3068062"/>
                  <a:pt x="686608" y="3062258"/>
                </a:cubicBezTo>
                <a:cubicBezTo>
                  <a:pt x="686608" y="3055858"/>
                  <a:pt x="684878" y="3050073"/>
                  <a:pt x="681417" y="3044901"/>
                </a:cubicBezTo>
                <a:cubicBezTo>
                  <a:pt x="677957" y="3039729"/>
                  <a:pt x="670758" y="3033442"/>
                  <a:pt x="659819" y="3026037"/>
                </a:cubicBezTo>
                <a:cubicBezTo>
                  <a:pt x="648880" y="3018633"/>
                  <a:pt x="642220" y="3013406"/>
                  <a:pt x="639838" y="3010354"/>
                </a:cubicBezTo>
                <a:cubicBezTo>
                  <a:pt x="638350" y="3008494"/>
                  <a:pt x="637606" y="3006559"/>
                  <a:pt x="637606" y="3004550"/>
                </a:cubicBezTo>
                <a:cubicBezTo>
                  <a:pt x="637606" y="3001871"/>
                  <a:pt x="638685" y="2999509"/>
                  <a:pt x="640843" y="2997462"/>
                </a:cubicBezTo>
                <a:cubicBezTo>
                  <a:pt x="643001" y="2995416"/>
                  <a:pt x="645606" y="2994392"/>
                  <a:pt x="648657" y="2994392"/>
                </a:cubicBezTo>
                <a:cubicBezTo>
                  <a:pt x="653493" y="2994392"/>
                  <a:pt x="658349" y="2996327"/>
                  <a:pt x="663223" y="3000197"/>
                </a:cubicBezTo>
                <a:cubicBezTo>
                  <a:pt x="668097" y="3004066"/>
                  <a:pt x="672804" y="3011285"/>
                  <a:pt x="677343" y="3021851"/>
                </a:cubicBezTo>
                <a:lnTo>
                  <a:pt x="681138" y="3021851"/>
                </a:lnTo>
                <a:lnTo>
                  <a:pt x="679464" y="2986244"/>
                </a:lnTo>
                <a:lnTo>
                  <a:pt x="675669" y="2986244"/>
                </a:lnTo>
                <a:cubicBezTo>
                  <a:pt x="673883" y="2988849"/>
                  <a:pt x="672581" y="2990430"/>
                  <a:pt x="671762" y="2990988"/>
                </a:cubicBezTo>
                <a:cubicBezTo>
                  <a:pt x="670944" y="2991546"/>
                  <a:pt x="669865" y="2991825"/>
                  <a:pt x="668525" y="2991825"/>
                </a:cubicBezTo>
                <a:cubicBezTo>
                  <a:pt x="667260" y="2991825"/>
                  <a:pt x="665623" y="2991267"/>
                  <a:pt x="663614" y="2990151"/>
                </a:cubicBezTo>
                <a:cubicBezTo>
                  <a:pt x="658330" y="2987398"/>
                  <a:pt x="652861" y="2986021"/>
                  <a:pt x="647205" y="2986021"/>
                </a:cubicBezTo>
                <a:close/>
                <a:moveTo>
                  <a:pt x="557053" y="2986021"/>
                </a:moveTo>
                <a:cubicBezTo>
                  <a:pt x="544403" y="2986021"/>
                  <a:pt x="533371" y="2991174"/>
                  <a:pt x="523957" y="3001481"/>
                </a:cubicBezTo>
                <a:cubicBezTo>
                  <a:pt x="514544" y="3011787"/>
                  <a:pt x="509837" y="3025646"/>
                  <a:pt x="509837" y="3043059"/>
                </a:cubicBezTo>
                <a:cubicBezTo>
                  <a:pt x="509837" y="3057273"/>
                  <a:pt x="513037" y="3069179"/>
                  <a:pt x="519436" y="3078778"/>
                </a:cubicBezTo>
                <a:cubicBezTo>
                  <a:pt x="527399" y="3090684"/>
                  <a:pt x="539119" y="3096637"/>
                  <a:pt x="554597" y="3096637"/>
                </a:cubicBezTo>
                <a:cubicBezTo>
                  <a:pt x="563601" y="3096637"/>
                  <a:pt x="571526" y="3094238"/>
                  <a:pt x="578372" y="3089438"/>
                </a:cubicBezTo>
                <a:cubicBezTo>
                  <a:pt x="585219" y="3084638"/>
                  <a:pt x="591469" y="3076471"/>
                  <a:pt x="597125" y="3064937"/>
                </a:cubicBezTo>
                <a:lnTo>
                  <a:pt x="593330" y="3062481"/>
                </a:lnTo>
                <a:cubicBezTo>
                  <a:pt x="589163" y="3068955"/>
                  <a:pt x="585256" y="3073439"/>
                  <a:pt x="581609" y="3075932"/>
                </a:cubicBezTo>
                <a:cubicBezTo>
                  <a:pt x="577963" y="3078425"/>
                  <a:pt x="573908" y="3079671"/>
                  <a:pt x="569443" y="3079671"/>
                </a:cubicBezTo>
                <a:cubicBezTo>
                  <a:pt x="562225" y="3079671"/>
                  <a:pt x="556048" y="3076583"/>
                  <a:pt x="550914" y="3070406"/>
                </a:cubicBezTo>
                <a:cubicBezTo>
                  <a:pt x="544217" y="3062370"/>
                  <a:pt x="540533" y="3051431"/>
                  <a:pt x="539863" y="3037590"/>
                </a:cubicBezTo>
                <a:lnTo>
                  <a:pt x="597125" y="3037590"/>
                </a:lnTo>
                <a:cubicBezTo>
                  <a:pt x="596530" y="3020549"/>
                  <a:pt x="592344" y="3007694"/>
                  <a:pt x="584567" y="2999025"/>
                </a:cubicBezTo>
                <a:cubicBezTo>
                  <a:pt x="576791" y="2990356"/>
                  <a:pt x="567620" y="2986021"/>
                  <a:pt x="557053" y="2986021"/>
                </a:cubicBezTo>
                <a:close/>
                <a:moveTo>
                  <a:pt x="376971" y="2986021"/>
                </a:moveTo>
                <a:cubicBezTo>
                  <a:pt x="361865" y="2986021"/>
                  <a:pt x="349977" y="2991584"/>
                  <a:pt x="341308" y="3002708"/>
                </a:cubicBezTo>
                <a:cubicBezTo>
                  <a:pt x="332639" y="3013833"/>
                  <a:pt x="328304" y="3026874"/>
                  <a:pt x="328304" y="3041831"/>
                </a:cubicBezTo>
                <a:cubicBezTo>
                  <a:pt x="328304" y="3056342"/>
                  <a:pt x="332546" y="3069104"/>
                  <a:pt x="341029" y="3080117"/>
                </a:cubicBezTo>
                <a:cubicBezTo>
                  <a:pt x="349512" y="3091131"/>
                  <a:pt x="361604" y="3096637"/>
                  <a:pt x="377306" y="3096637"/>
                </a:cubicBezTo>
                <a:cubicBezTo>
                  <a:pt x="393305" y="3096637"/>
                  <a:pt x="405843" y="3090610"/>
                  <a:pt x="414922" y="3078555"/>
                </a:cubicBezTo>
                <a:cubicBezTo>
                  <a:pt x="422438" y="3068583"/>
                  <a:pt x="426196" y="3056193"/>
                  <a:pt x="426196" y="3041385"/>
                </a:cubicBezTo>
                <a:cubicBezTo>
                  <a:pt x="426196" y="3031116"/>
                  <a:pt x="424168" y="3021665"/>
                  <a:pt x="420112" y="3013033"/>
                </a:cubicBezTo>
                <a:cubicBezTo>
                  <a:pt x="416057" y="3004401"/>
                  <a:pt x="410122" y="2997741"/>
                  <a:pt x="402309" y="2993053"/>
                </a:cubicBezTo>
                <a:cubicBezTo>
                  <a:pt x="394496" y="2988365"/>
                  <a:pt x="386049" y="2986021"/>
                  <a:pt x="376971" y="2986021"/>
                </a:cubicBezTo>
                <a:close/>
                <a:moveTo>
                  <a:pt x="299543" y="2986021"/>
                </a:moveTo>
                <a:cubicBezTo>
                  <a:pt x="294706" y="2986021"/>
                  <a:pt x="289683" y="2987788"/>
                  <a:pt x="284474" y="2991323"/>
                </a:cubicBezTo>
                <a:cubicBezTo>
                  <a:pt x="279265" y="2994858"/>
                  <a:pt x="273201" y="3002020"/>
                  <a:pt x="266280" y="3012810"/>
                </a:cubicBezTo>
                <a:lnTo>
                  <a:pt x="266280" y="2989146"/>
                </a:lnTo>
                <a:lnTo>
                  <a:pt x="223641" y="2989146"/>
                </a:lnTo>
                <a:lnTo>
                  <a:pt x="223641" y="2993277"/>
                </a:lnTo>
                <a:cubicBezTo>
                  <a:pt x="227213" y="2993649"/>
                  <a:pt x="229706" y="2994318"/>
                  <a:pt x="231119" y="2995286"/>
                </a:cubicBezTo>
                <a:cubicBezTo>
                  <a:pt x="232533" y="2996253"/>
                  <a:pt x="233612" y="2997778"/>
                  <a:pt x="234356" y="2999862"/>
                </a:cubicBezTo>
                <a:cubicBezTo>
                  <a:pt x="234952" y="3001499"/>
                  <a:pt x="235249" y="3005294"/>
                  <a:pt x="235249" y="3011248"/>
                </a:cubicBezTo>
                <a:lnTo>
                  <a:pt x="235249" y="3068955"/>
                </a:lnTo>
                <a:cubicBezTo>
                  <a:pt x="235249" y="3078034"/>
                  <a:pt x="234449" y="3083634"/>
                  <a:pt x="232850" y="3085754"/>
                </a:cubicBezTo>
                <a:cubicBezTo>
                  <a:pt x="231250" y="3087875"/>
                  <a:pt x="228180" y="3089122"/>
                  <a:pt x="223641" y="3089494"/>
                </a:cubicBezTo>
                <a:lnTo>
                  <a:pt x="223641" y="3093512"/>
                </a:lnTo>
                <a:lnTo>
                  <a:pt x="280009" y="3093512"/>
                </a:lnTo>
                <a:lnTo>
                  <a:pt x="280009" y="3089494"/>
                </a:lnTo>
                <a:cubicBezTo>
                  <a:pt x="275842" y="3089271"/>
                  <a:pt x="272884" y="3088694"/>
                  <a:pt x="271136" y="3087764"/>
                </a:cubicBezTo>
                <a:cubicBezTo>
                  <a:pt x="269387" y="3086833"/>
                  <a:pt x="268066" y="3085364"/>
                  <a:pt x="267173" y="3083355"/>
                </a:cubicBezTo>
                <a:cubicBezTo>
                  <a:pt x="266652" y="3082164"/>
                  <a:pt x="266392" y="3079448"/>
                  <a:pt x="266392" y="3075206"/>
                </a:cubicBezTo>
                <a:lnTo>
                  <a:pt x="266280" y="3068955"/>
                </a:lnTo>
                <a:lnTo>
                  <a:pt x="266280" y="3044957"/>
                </a:lnTo>
                <a:cubicBezTo>
                  <a:pt x="266280" y="3036250"/>
                  <a:pt x="267471" y="3028288"/>
                  <a:pt x="269852" y="3021070"/>
                </a:cubicBezTo>
                <a:cubicBezTo>
                  <a:pt x="271415" y="3016382"/>
                  <a:pt x="273721" y="3012773"/>
                  <a:pt x="276772" y="3010243"/>
                </a:cubicBezTo>
                <a:cubicBezTo>
                  <a:pt x="278707" y="3008606"/>
                  <a:pt x="280753" y="3007787"/>
                  <a:pt x="282912" y="3007787"/>
                </a:cubicBezTo>
                <a:cubicBezTo>
                  <a:pt x="283879" y="3007787"/>
                  <a:pt x="284735" y="3008010"/>
                  <a:pt x="285479" y="3008457"/>
                </a:cubicBezTo>
                <a:cubicBezTo>
                  <a:pt x="286000" y="3008754"/>
                  <a:pt x="287711" y="3010168"/>
                  <a:pt x="290613" y="3012698"/>
                </a:cubicBezTo>
                <a:cubicBezTo>
                  <a:pt x="293516" y="3015229"/>
                  <a:pt x="296939" y="3016493"/>
                  <a:pt x="300882" y="3016493"/>
                </a:cubicBezTo>
                <a:cubicBezTo>
                  <a:pt x="304306" y="3016493"/>
                  <a:pt x="307226" y="3015117"/>
                  <a:pt x="309645" y="3012363"/>
                </a:cubicBezTo>
                <a:cubicBezTo>
                  <a:pt x="312063" y="3009610"/>
                  <a:pt x="313273" y="3005741"/>
                  <a:pt x="313273" y="3000755"/>
                </a:cubicBezTo>
                <a:cubicBezTo>
                  <a:pt x="313273" y="2996067"/>
                  <a:pt x="312026" y="2992439"/>
                  <a:pt x="309533" y="2989872"/>
                </a:cubicBezTo>
                <a:cubicBezTo>
                  <a:pt x="307040" y="2987305"/>
                  <a:pt x="303710" y="2986021"/>
                  <a:pt x="299543" y="2986021"/>
                </a:cubicBezTo>
                <a:close/>
                <a:moveTo>
                  <a:pt x="168463" y="2986021"/>
                </a:moveTo>
                <a:cubicBezTo>
                  <a:pt x="162063" y="2986021"/>
                  <a:pt x="156147" y="2987770"/>
                  <a:pt x="150715" y="2991267"/>
                </a:cubicBezTo>
                <a:cubicBezTo>
                  <a:pt x="146920" y="2993649"/>
                  <a:pt x="143199" y="2997518"/>
                  <a:pt x="139553" y="3002876"/>
                </a:cubicBezTo>
                <a:lnTo>
                  <a:pt x="139553" y="2989146"/>
                </a:lnTo>
                <a:lnTo>
                  <a:pt x="95798" y="2989146"/>
                </a:lnTo>
                <a:lnTo>
                  <a:pt x="95798" y="2993277"/>
                </a:lnTo>
                <a:cubicBezTo>
                  <a:pt x="100709" y="2993574"/>
                  <a:pt x="104020" y="2994746"/>
                  <a:pt x="105732" y="2996792"/>
                </a:cubicBezTo>
                <a:cubicBezTo>
                  <a:pt x="107443" y="2998839"/>
                  <a:pt x="108299" y="3003546"/>
                  <a:pt x="108299" y="3010912"/>
                </a:cubicBezTo>
                <a:lnTo>
                  <a:pt x="108299" y="3121083"/>
                </a:lnTo>
                <a:lnTo>
                  <a:pt x="108130" y="3122087"/>
                </a:lnTo>
                <a:lnTo>
                  <a:pt x="91443" y="3122087"/>
                </a:lnTo>
                <a:lnTo>
                  <a:pt x="91443" y="3141137"/>
                </a:lnTo>
                <a:lnTo>
                  <a:pt x="95798" y="3141137"/>
                </a:lnTo>
                <a:lnTo>
                  <a:pt x="95798" y="3142402"/>
                </a:lnTo>
                <a:lnTo>
                  <a:pt x="155292" y="3142402"/>
                </a:lnTo>
                <a:lnTo>
                  <a:pt x="155292" y="3141137"/>
                </a:lnTo>
                <a:lnTo>
                  <a:pt x="1457872" y="3141137"/>
                </a:lnTo>
                <a:lnTo>
                  <a:pt x="1457872" y="3142402"/>
                </a:lnTo>
                <a:lnTo>
                  <a:pt x="1517366" y="3142402"/>
                </a:lnTo>
                <a:lnTo>
                  <a:pt x="1517366" y="3141137"/>
                </a:lnTo>
                <a:lnTo>
                  <a:pt x="1867447" y="3141137"/>
                </a:lnTo>
                <a:lnTo>
                  <a:pt x="1867447" y="3142402"/>
                </a:lnTo>
                <a:lnTo>
                  <a:pt x="1926941" y="3142402"/>
                </a:lnTo>
                <a:lnTo>
                  <a:pt x="1926941" y="3141137"/>
                </a:lnTo>
                <a:lnTo>
                  <a:pt x="2239329" y="3141137"/>
                </a:lnTo>
                <a:lnTo>
                  <a:pt x="2838996" y="3141137"/>
                </a:lnTo>
                <a:lnTo>
                  <a:pt x="2838996" y="3142402"/>
                </a:lnTo>
                <a:lnTo>
                  <a:pt x="2898490" y="3142402"/>
                </a:lnTo>
                <a:lnTo>
                  <a:pt x="2898490" y="3141137"/>
                </a:lnTo>
                <a:lnTo>
                  <a:pt x="4201069" y="3141137"/>
                </a:lnTo>
                <a:lnTo>
                  <a:pt x="4201069" y="3142402"/>
                </a:lnTo>
                <a:lnTo>
                  <a:pt x="4260563" y="3142402"/>
                </a:lnTo>
                <a:lnTo>
                  <a:pt x="4260563" y="3141137"/>
                </a:lnTo>
                <a:lnTo>
                  <a:pt x="4387215" y="3141137"/>
                </a:lnTo>
                <a:lnTo>
                  <a:pt x="4387215" y="3122087"/>
                </a:lnTo>
                <a:lnTo>
                  <a:pt x="4244863" y="3122087"/>
                </a:lnTo>
                <a:lnTo>
                  <a:pt x="4244824" y="3121752"/>
                </a:lnTo>
                <a:lnTo>
                  <a:pt x="4244824" y="3082908"/>
                </a:lnTo>
                <a:cubicBezTo>
                  <a:pt x="4248917" y="3087596"/>
                  <a:pt x="4252824" y="3090908"/>
                  <a:pt x="4256544" y="3092842"/>
                </a:cubicBezTo>
                <a:cubicBezTo>
                  <a:pt x="4261530" y="3095373"/>
                  <a:pt x="4266888" y="3096637"/>
                  <a:pt x="4272618" y="3096637"/>
                </a:cubicBezTo>
                <a:cubicBezTo>
                  <a:pt x="4280506" y="3096637"/>
                  <a:pt x="4287668" y="3094349"/>
                  <a:pt x="4294105" y="3089773"/>
                </a:cubicBezTo>
                <a:cubicBezTo>
                  <a:pt x="4300542" y="3085196"/>
                  <a:pt x="4305453" y="3078536"/>
                  <a:pt x="4308839" y="3069793"/>
                </a:cubicBezTo>
                <a:cubicBezTo>
                  <a:pt x="4312225" y="3061049"/>
                  <a:pt x="4313917" y="3051394"/>
                  <a:pt x="4313917" y="3040827"/>
                </a:cubicBezTo>
                <a:cubicBezTo>
                  <a:pt x="4313917" y="3031004"/>
                  <a:pt x="4312280" y="3021833"/>
                  <a:pt x="4309007" y="3013313"/>
                </a:cubicBezTo>
                <a:cubicBezTo>
                  <a:pt x="4305732" y="3004792"/>
                  <a:pt x="4300951" y="2998113"/>
                  <a:pt x="4294663" y="2993277"/>
                </a:cubicBezTo>
                <a:cubicBezTo>
                  <a:pt x="4288375" y="2988439"/>
                  <a:pt x="4281399" y="2986021"/>
                  <a:pt x="4273734" y="2986021"/>
                </a:cubicBezTo>
                <a:cubicBezTo>
                  <a:pt x="4267334" y="2986021"/>
                  <a:pt x="4261418" y="2987770"/>
                  <a:pt x="4255986" y="2991267"/>
                </a:cubicBezTo>
                <a:cubicBezTo>
                  <a:pt x="4252191" y="2993649"/>
                  <a:pt x="4248470" y="2997518"/>
                  <a:pt x="4244824" y="3002876"/>
                </a:cubicBezTo>
                <a:lnTo>
                  <a:pt x="4244824" y="2989146"/>
                </a:lnTo>
                <a:lnTo>
                  <a:pt x="4201069" y="2989146"/>
                </a:lnTo>
                <a:lnTo>
                  <a:pt x="4201069" y="2993277"/>
                </a:lnTo>
                <a:cubicBezTo>
                  <a:pt x="4205980" y="2993574"/>
                  <a:pt x="4209291" y="2994746"/>
                  <a:pt x="4211003" y="2996792"/>
                </a:cubicBezTo>
                <a:cubicBezTo>
                  <a:pt x="4212714" y="2998839"/>
                  <a:pt x="4213570" y="3003546"/>
                  <a:pt x="4213570" y="3010912"/>
                </a:cubicBezTo>
                <a:lnTo>
                  <a:pt x="4213570" y="3121083"/>
                </a:lnTo>
                <a:lnTo>
                  <a:pt x="4213402" y="3122087"/>
                </a:lnTo>
                <a:lnTo>
                  <a:pt x="2882791" y="3122087"/>
                </a:lnTo>
                <a:lnTo>
                  <a:pt x="2882752" y="3121752"/>
                </a:lnTo>
                <a:lnTo>
                  <a:pt x="2882752" y="3082908"/>
                </a:lnTo>
                <a:cubicBezTo>
                  <a:pt x="2886845" y="3087596"/>
                  <a:pt x="2890751" y="3090908"/>
                  <a:pt x="2894472" y="3092842"/>
                </a:cubicBezTo>
                <a:cubicBezTo>
                  <a:pt x="2899458" y="3095373"/>
                  <a:pt x="2904815" y="3096637"/>
                  <a:pt x="2910546" y="3096637"/>
                </a:cubicBezTo>
                <a:cubicBezTo>
                  <a:pt x="2918433" y="3096637"/>
                  <a:pt x="2925596" y="3094349"/>
                  <a:pt x="2932033" y="3089773"/>
                </a:cubicBezTo>
                <a:cubicBezTo>
                  <a:pt x="2938470" y="3085196"/>
                  <a:pt x="2943380" y="3078536"/>
                  <a:pt x="2946767" y="3069793"/>
                </a:cubicBezTo>
                <a:cubicBezTo>
                  <a:pt x="2950152" y="3061049"/>
                  <a:pt x="2951846" y="3051394"/>
                  <a:pt x="2951846" y="3040827"/>
                </a:cubicBezTo>
                <a:cubicBezTo>
                  <a:pt x="2951846" y="3031004"/>
                  <a:pt x="2950208" y="3021833"/>
                  <a:pt x="2946934" y="3013313"/>
                </a:cubicBezTo>
                <a:cubicBezTo>
                  <a:pt x="2943660" y="3004792"/>
                  <a:pt x="2938879" y="2998113"/>
                  <a:pt x="2932591" y="2993277"/>
                </a:cubicBezTo>
                <a:cubicBezTo>
                  <a:pt x="2926303" y="2988439"/>
                  <a:pt x="2919326" y="2986021"/>
                  <a:pt x="2911661" y="2986021"/>
                </a:cubicBezTo>
                <a:cubicBezTo>
                  <a:pt x="2905262" y="2986021"/>
                  <a:pt x="2899346" y="2987770"/>
                  <a:pt x="2893914" y="2991267"/>
                </a:cubicBezTo>
                <a:cubicBezTo>
                  <a:pt x="2890119" y="2993649"/>
                  <a:pt x="2886399" y="2997518"/>
                  <a:pt x="2882752" y="3002876"/>
                </a:cubicBezTo>
                <a:lnTo>
                  <a:pt x="2882752" y="2989146"/>
                </a:lnTo>
                <a:lnTo>
                  <a:pt x="2838996" y="2989146"/>
                </a:lnTo>
                <a:lnTo>
                  <a:pt x="2838996" y="2993277"/>
                </a:lnTo>
                <a:cubicBezTo>
                  <a:pt x="2843908" y="2993574"/>
                  <a:pt x="2847219" y="2994746"/>
                  <a:pt x="2848931" y="2996792"/>
                </a:cubicBezTo>
                <a:cubicBezTo>
                  <a:pt x="2850643" y="2998839"/>
                  <a:pt x="2851498" y="3003546"/>
                  <a:pt x="2851498" y="3010912"/>
                </a:cubicBezTo>
                <a:lnTo>
                  <a:pt x="2851498" y="3121083"/>
                </a:lnTo>
                <a:lnTo>
                  <a:pt x="2851329" y="3122087"/>
                </a:lnTo>
                <a:lnTo>
                  <a:pt x="2239329" y="3122087"/>
                </a:lnTo>
                <a:lnTo>
                  <a:pt x="1911242" y="3122087"/>
                </a:lnTo>
                <a:lnTo>
                  <a:pt x="1911202" y="3121752"/>
                </a:lnTo>
                <a:lnTo>
                  <a:pt x="1911202" y="3082908"/>
                </a:lnTo>
                <a:cubicBezTo>
                  <a:pt x="1915295" y="3087596"/>
                  <a:pt x="1919202" y="3090908"/>
                  <a:pt x="1922923" y="3092842"/>
                </a:cubicBezTo>
                <a:cubicBezTo>
                  <a:pt x="1927908" y="3095373"/>
                  <a:pt x="1933266" y="3096637"/>
                  <a:pt x="1938996" y="3096637"/>
                </a:cubicBezTo>
                <a:cubicBezTo>
                  <a:pt x="1946884" y="3096637"/>
                  <a:pt x="1954046" y="3094349"/>
                  <a:pt x="1960483" y="3089773"/>
                </a:cubicBezTo>
                <a:cubicBezTo>
                  <a:pt x="1966920" y="3085196"/>
                  <a:pt x="1971831" y="3078536"/>
                  <a:pt x="1975217" y="3069793"/>
                </a:cubicBezTo>
                <a:cubicBezTo>
                  <a:pt x="1978603" y="3061049"/>
                  <a:pt x="1980296" y="3051394"/>
                  <a:pt x="1980296" y="3040827"/>
                </a:cubicBezTo>
                <a:cubicBezTo>
                  <a:pt x="1980296" y="3031004"/>
                  <a:pt x="1978659" y="3021833"/>
                  <a:pt x="1975385" y="3013313"/>
                </a:cubicBezTo>
                <a:cubicBezTo>
                  <a:pt x="1972110" y="3004792"/>
                  <a:pt x="1967329" y="2998113"/>
                  <a:pt x="1961041" y="2993277"/>
                </a:cubicBezTo>
                <a:cubicBezTo>
                  <a:pt x="1954753" y="2988439"/>
                  <a:pt x="1947777" y="2986021"/>
                  <a:pt x="1940112" y="2986021"/>
                </a:cubicBezTo>
                <a:cubicBezTo>
                  <a:pt x="1933713" y="2986021"/>
                  <a:pt x="1927797" y="2987770"/>
                  <a:pt x="1922364" y="2991267"/>
                </a:cubicBezTo>
                <a:cubicBezTo>
                  <a:pt x="1918570" y="2993649"/>
                  <a:pt x="1914849" y="2997518"/>
                  <a:pt x="1911202" y="3002876"/>
                </a:cubicBezTo>
                <a:lnTo>
                  <a:pt x="1911202" y="2989146"/>
                </a:lnTo>
                <a:lnTo>
                  <a:pt x="1867447" y="2989146"/>
                </a:lnTo>
                <a:lnTo>
                  <a:pt x="1867447" y="2993277"/>
                </a:lnTo>
                <a:cubicBezTo>
                  <a:pt x="1872358" y="2993574"/>
                  <a:pt x="1875670" y="2994746"/>
                  <a:pt x="1877381" y="2996792"/>
                </a:cubicBezTo>
                <a:cubicBezTo>
                  <a:pt x="1879093" y="2998839"/>
                  <a:pt x="1879948" y="3003546"/>
                  <a:pt x="1879948" y="3010912"/>
                </a:cubicBezTo>
                <a:lnTo>
                  <a:pt x="1879948" y="3121083"/>
                </a:lnTo>
                <a:lnTo>
                  <a:pt x="1879780" y="3122087"/>
                </a:lnTo>
                <a:lnTo>
                  <a:pt x="1501667" y="3122087"/>
                </a:lnTo>
                <a:lnTo>
                  <a:pt x="1501627" y="3121752"/>
                </a:lnTo>
                <a:lnTo>
                  <a:pt x="1501627" y="3082908"/>
                </a:lnTo>
                <a:cubicBezTo>
                  <a:pt x="1505720" y="3087596"/>
                  <a:pt x="1509627" y="3090908"/>
                  <a:pt x="1513348" y="3092842"/>
                </a:cubicBezTo>
                <a:cubicBezTo>
                  <a:pt x="1518333" y="3095373"/>
                  <a:pt x="1523691" y="3096637"/>
                  <a:pt x="1529421" y="3096637"/>
                </a:cubicBezTo>
                <a:cubicBezTo>
                  <a:pt x="1537309" y="3096637"/>
                  <a:pt x="1544471" y="3094349"/>
                  <a:pt x="1550908" y="3089773"/>
                </a:cubicBezTo>
                <a:cubicBezTo>
                  <a:pt x="1557345" y="3085196"/>
                  <a:pt x="1562256" y="3078536"/>
                  <a:pt x="1565642" y="3069793"/>
                </a:cubicBezTo>
                <a:cubicBezTo>
                  <a:pt x="1569028" y="3061049"/>
                  <a:pt x="1570721" y="3051394"/>
                  <a:pt x="1570721" y="3040827"/>
                </a:cubicBezTo>
                <a:cubicBezTo>
                  <a:pt x="1570721" y="3031004"/>
                  <a:pt x="1569084" y="3021833"/>
                  <a:pt x="1565810" y="3013313"/>
                </a:cubicBezTo>
                <a:cubicBezTo>
                  <a:pt x="1562535" y="3004792"/>
                  <a:pt x="1557754" y="2998113"/>
                  <a:pt x="1551466" y="2993277"/>
                </a:cubicBezTo>
                <a:cubicBezTo>
                  <a:pt x="1545178" y="2988439"/>
                  <a:pt x="1538202" y="2986021"/>
                  <a:pt x="1530537" y="2986021"/>
                </a:cubicBezTo>
                <a:cubicBezTo>
                  <a:pt x="1524137" y="2986021"/>
                  <a:pt x="1518222" y="2987770"/>
                  <a:pt x="1512789" y="2991267"/>
                </a:cubicBezTo>
                <a:cubicBezTo>
                  <a:pt x="1508994" y="2993649"/>
                  <a:pt x="1505273" y="2997518"/>
                  <a:pt x="1501627" y="3002876"/>
                </a:cubicBezTo>
                <a:lnTo>
                  <a:pt x="1501627" y="2989146"/>
                </a:lnTo>
                <a:lnTo>
                  <a:pt x="1457872" y="2989146"/>
                </a:lnTo>
                <a:lnTo>
                  <a:pt x="1457872" y="2993277"/>
                </a:lnTo>
                <a:cubicBezTo>
                  <a:pt x="1462783" y="2993574"/>
                  <a:pt x="1466095" y="2994746"/>
                  <a:pt x="1467806" y="2996792"/>
                </a:cubicBezTo>
                <a:cubicBezTo>
                  <a:pt x="1469518" y="2998839"/>
                  <a:pt x="1470373" y="3003546"/>
                  <a:pt x="1470373" y="3010912"/>
                </a:cubicBezTo>
                <a:lnTo>
                  <a:pt x="1470373" y="3121083"/>
                </a:lnTo>
                <a:lnTo>
                  <a:pt x="1470205" y="3122087"/>
                </a:lnTo>
                <a:lnTo>
                  <a:pt x="139592" y="3122087"/>
                </a:lnTo>
                <a:lnTo>
                  <a:pt x="139553" y="3121752"/>
                </a:lnTo>
                <a:lnTo>
                  <a:pt x="139553" y="3082908"/>
                </a:lnTo>
                <a:cubicBezTo>
                  <a:pt x="143646" y="3087596"/>
                  <a:pt x="147553" y="3090908"/>
                  <a:pt x="151273" y="3092842"/>
                </a:cubicBezTo>
                <a:cubicBezTo>
                  <a:pt x="156259" y="3095373"/>
                  <a:pt x="161617" y="3096637"/>
                  <a:pt x="167347" y="3096637"/>
                </a:cubicBezTo>
                <a:cubicBezTo>
                  <a:pt x="175235" y="3096637"/>
                  <a:pt x="182397" y="3094349"/>
                  <a:pt x="188834" y="3089773"/>
                </a:cubicBezTo>
                <a:cubicBezTo>
                  <a:pt x="195270" y="3085196"/>
                  <a:pt x="200182" y="3078536"/>
                  <a:pt x="203568" y="3069793"/>
                </a:cubicBezTo>
                <a:cubicBezTo>
                  <a:pt x="206954" y="3061049"/>
                  <a:pt x="208646" y="3051394"/>
                  <a:pt x="208646" y="3040827"/>
                </a:cubicBezTo>
                <a:cubicBezTo>
                  <a:pt x="208646" y="3031004"/>
                  <a:pt x="207009" y="3021833"/>
                  <a:pt x="203735" y="3013313"/>
                </a:cubicBezTo>
                <a:cubicBezTo>
                  <a:pt x="200461" y="3004792"/>
                  <a:pt x="195680" y="2998113"/>
                  <a:pt x="189392" y="2993277"/>
                </a:cubicBezTo>
                <a:cubicBezTo>
                  <a:pt x="183104" y="2988439"/>
                  <a:pt x="176127" y="2986021"/>
                  <a:pt x="168463" y="2986021"/>
                </a:cubicBezTo>
                <a:close/>
                <a:moveTo>
                  <a:pt x="2499073" y="2950972"/>
                </a:moveTo>
                <a:cubicBezTo>
                  <a:pt x="2494162" y="2959976"/>
                  <a:pt x="2488413" y="2968124"/>
                  <a:pt x="2481828" y="2975417"/>
                </a:cubicBezTo>
                <a:cubicBezTo>
                  <a:pt x="2475242" y="2982709"/>
                  <a:pt x="2467260" y="2989667"/>
                  <a:pt x="2457885" y="2996290"/>
                </a:cubicBezTo>
                <a:lnTo>
                  <a:pt x="2457885" y="3000197"/>
                </a:lnTo>
                <a:lnTo>
                  <a:pt x="2471503" y="3000197"/>
                </a:lnTo>
                <a:lnTo>
                  <a:pt x="2471503" y="3056565"/>
                </a:lnTo>
                <a:cubicBezTo>
                  <a:pt x="2471503" y="3067728"/>
                  <a:pt x="2471874" y="3074574"/>
                  <a:pt x="2472619" y="3077104"/>
                </a:cubicBezTo>
                <a:cubicBezTo>
                  <a:pt x="2473884" y="3081643"/>
                  <a:pt x="2476805" y="3085754"/>
                  <a:pt x="2481381" y="3089438"/>
                </a:cubicBezTo>
                <a:cubicBezTo>
                  <a:pt x="2485958" y="3093122"/>
                  <a:pt x="2491557" y="3094963"/>
                  <a:pt x="2498180" y="3094963"/>
                </a:cubicBezTo>
                <a:cubicBezTo>
                  <a:pt x="2511724" y="3094963"/>
                  <a:pt x="2521509" y="3087819"/>
                  <a:pt x="2527537" y="3073532"/>
                </a:cubicBezTo>
                <a:lnTo>
                  <a:pt x="2524187" y="3071076"/>
                </a:lnTo>
                <a:cubicBezTo>
                  <a:pt x="2519872" y="3078443"/>
                  <a:pt x="2515295" y="3082127"/>
                  <a:pt x="2510458" y="3082127"/>
                </a:cubicBezTo>
                <a:cubicBezTo>
                  <a:pt x="2509268" y="3082127"/>
                  <a:pt x="2507965" y="3081587"/>
                  <a:pt x="2506552" y="3080508"/>
                </a:cubicBezTo>
                <a:cubicBezTo>
                  <a:pt x="2505138" y="3079429"/>
                  <a:pt x="2504152" y="3078015"/>
                  <a:pt x="2503594" y="3076267"/>
                </a:cubicBezTo>
                <a:cubicBezTo>
                  <a:pt x="2503035" y="3074518"/>
                  <a:pt x="2502756" y="3070630"/>
                  <a:pt x="2502756" y="3064602"/>
                </a:cubicBezTo>
                <a:lnTo>
                  <a:pt x="2502756" y="3000197"/>
                </a:lnTo>
                <a:lnTo>
                  <a:pt x="2527537" y="3000197"/>
                </a:lnTo>
                <a:lnTo>
                  <a:pt x="2527537" y="2989146"/>
                </a:lnTo>
                <a:lnTo>
                  <a:pt x="2502756" y="2989146"/>
                </a:lnTo>
                <a:lnTo>
                  <a:pt x="2502756" y="2950972"/>
                </a:lnTo>
                <a:close/>
                <a:moveTo>
                  <a:pt x="2537657" y="2942154"/>
                </a:moveTo>
                <a:lnTo>
                  <a:pt x="2537657" y="2946284"/>
                </a:lnTo>
                <a:cubicBezTo>
                  <a:pt x="2542270" y="2946879"/>
                  <a:pt x="2545303" y="2948144"/>
                  <a:pt x="2546754" y="2950079"/>
                </a:cubicBezTo>
                <a:cubicBezTo>
                  <a:pt x="2548205" y="2952014"/>
                  <a:pt x="2548930" y="2956925"/>
                  <a:pt x="2548930" y="2964813"/>
                </a:cubicBezTo>
                <a:lnTo>
                  <a:pt x="2548930" y="3070853"/>
                </a:lnTo>
                <a:cubicBezTo>
                  <a:pt x="2548930" y="3078815"/>
                  <a:pt x="2548298" y="3083615"/>
                  <a:pt x="2547033" y="3085252"/>
                </a:cubicBezTo>
                <a:cubicBezTo>
                  <a:pt x="2545172" y="3087633"/>
                  <a:pt x="2542047" y="3089047"/>
                  <a:pt x="2537657" y="3089494"/>
                </a:cubicBezTo>
                <a:lnTo>
                  <a:pt x="2537657" y="3093512"/>
                </a:lnTo>
                <a:lnTo>
                  <a:pt x="2590565" y="3093512"/>
                </a:lnTo>
                <a:lnTo>
                  <a:pt x="2590565" y="3089494"/>
                </a:lnTo>
                <a:cubicBezTo>
                  <a:pt x="2586175" y="3088898"/>
                  <a:pt x="2583273" y="3087336"/>
                  <a:pt x="2581859" y="3084806"/>
                </a:cubicBezTo>
                <a:cubicBezTo>
                  <a:pt x="2580743" y="3082945"/>
                  <a:pt x="2580184" y="3078294"/>
                  <a:pt x="2580184" y="3070853"/>
                </a:cubicBezTo>
                <a:lnTo>
                  <a:pt x="2580184" y="3014931"/>
                </a:lnTo>
                <a:cubicBezTo>
                  <a:pt x="2583459" y="3009796"/>
                  <a:pt x="2586509" y="3006206"/>
                  <a:pt x="2589337" y="3004159"/>
                </a:cubicBezTo>
                <a:cubicBezTo>
                  <a:pt x="2592165" y="3002113"/>
                  <a:pt x="2595067" y="3001090"/>
                  <a:pt x="2598044" y="3001090"/>
                </a:cubicBezTo>
                <a:cubicBezTo>
                  <a:pt x="2600053" y="3001090"/>
                  <a:pt x="2601858" y="3001704"/>
                  <a:pt x="2603457" y="3002931"/>
                </a:cubicBezTo>
                <a:cubicBezTo>
                  <a:pt x="2605057" y="3004159"/>
                  <a:pt x="2606192" y="3005871"/>
                  <a:pt x="2606862" y="3008066"/>
                </a:cubicBezTo>
                <a:cubicBezTo>
                  <a:pt x="2607531" y="3010261"/>
                  <a:pt x="2607866" y="3015675"/>
                  <a:pt x="2607866" y="3024307"/>
                </a:cubicBezTo>
                <a:lnTo>
                  <a:pt x="2607866" y="3070853"/>
                </a:lnTo>
                <a:cubicBezTo>
                  <a:pt x="2607866" y="3078369"/>
                  <a:pt x="2607197" y="3083094"/>
                  <a:pt x="2605858" y="3085029"/>
                </a:cubicBezTo>
                <a:cubicBezTo>
                  <a:pt x="2603997" y="3087485"/>
                  <a:pt x="2601206" y="3088973"/>
                  <a:pt x="2597486" y="3089494"/>
                </a:cubicBezTo>
                <a:lnTo>
                  <a:pt x="2597486" y="3093512"/>
                </a:lnTo>
                <a:lnTo>
                  <a:pt x="2650394" y="3093512"/>
                </a:lnTo>
                <a:lnTo>
                  <a:pt x="2650394" y="3089494"/>
                </a:lnTo>
                <a:cubicBezTo>
                  <a:pt x="2645855" y="3088973"/>
                  <a:pt x="2642841" y="3087726"/>
                  <a:pt x="2641353" y="3085754"/>
                </a:cubicBezTo>
                <a:cubicBezTo>
                  <a:pt x="2639865" y="3083782"/>
                  <a:pt x="2639120" y="3078815"/>
                  <a:pt x="2639120" y="3070853"/>
                </a:cubicBezTo>
                <a:lnTo>
                  <a:pt x="2639120" y="3030111"/>
                </a:lnTo>
                <a:cubicBezTo>
                  <a:pt x="2639120" y="3018205"/>
                  <a:pt x="2638357" y="3009740"/>
                  <a:pt x="2636832" y="3004717"/>
                </a:cubicBezTo>
                <a:cubicBezTo>
                  <a:pt x="2635307" y="2999694"/>
                  <a:pt x="2632218" y="2995323"/>
                  <a:pt x="2627567" y="2991602"/>
                </a:cubicBezTo>
                <a:cubicBezTo>
                  <a:pt x="2622916" y="2987881"/>
                  <a:pt x="2617317" y="2986021"/>
                  <a:pt x="2610769" y="2986021"/>
                </a:cubicBezTo>
                <a:cubicBezTo>
                  <a:pt x="2605634" y="2986021"/>
                  <a:pt x="2600686" y="2987268"/>
                  <a:pt x="2595923" y="2989760"/>
                </a:cubicBezTo>
                <a:cubicBezTo>
                  <a:pt x="2591161" y="2992253"/>
                  <a:pt x="2585914" y="2996513"/>
                  <a:pt x="2580184" y="3002541"/>
                </a:cubicBezTo>
                <a:lnTo>
                  <a:pt x="2580184" y="2942154"/>
                </a:lnTo>
                <a:close/>
                <a:moveTo>
                  <a:pt x="1991718" y="2942154"/>
                </a:moveTo>
                <a:lnTo>
                  <a:pt x="1991718" y="2946284"/>
                </a:lnTo>
                <a:cubicBezTo>
                  <a:pt x="1996630" y="2946581"/>
                  <a:pt x="1999941" y="2947753"/>
                  <a:pt x="2001653" y="2949800"/>
                </a:cubicBezTo>
                <a:cubicBezTo>
                  <a:pt x="2003364" y="2951846"/>
                  <a:pt x="2004220" y="2956516"/>
                  <a:pt x="2004220" y="2963808"/>
                </a:cubicBezTo>
                <a:lnTo>
                  <a:pt x="2004220" y="3071858"/>
                </a:lnTo>
                <a:cubicBezTo>
                  <a:pt x="2004220" y="3079225"/>
                  <a:pt x="2003476" y="3083764"/>
                  <a:pt x="2001988" y="3085476"/>
                </a:cubicBezTo>
                <a:cubicBezTo>
                  <a:pt x="1999755" y="3088005"/>
                  <a:pt x="1996332" y="3089345"/>
                  <a:pt x="1991718" y="3089494"/>
                </a:cubicBezTo>
                <a:lnTo>
                  <a:pt x="1991718" y="3093512"/>
                </a:lnTo>
                <a:lnTo>
                  <a:pt x="2048087" y="3093512"/>
                </a:lnTo>
                <a:lnTo>
                  <a:pt x="2048087" y="3089494"/>
                </a:lnTo>
                <a:cubicBezTo>
                  <a:pt x="2043101" y="3089196"/>
                  <a:pt x="2039753" y="3088024"/>
                  <a:pt x="2038041" y="3085978"/>
                </a:cubicBezTo>
                <a:cubicBezTo>
                  <a:pt x="2036330" y="3083931"/>
                  <a:pt x="2035474" y="3079225"/>
                  <a:pt x="2035474" y="3071858"/>
                </a:cubicBezTo>
                <a:lnTo>
                  <a:pt x="2035474" y="2942154"/>
                </a:lnTo>
                <a:close/>
                <a:moveTo>
                  <a:pt x="4370658" y="2938694"/>
                </a:moveTo>
                <a:lnTo>
                  <a:pt x="4320764" y="3096972"/>
                </a:lnTo>
                <a:lnTo>
                  <a:pt x="4335051" y="3096972"/>
                </a:lnTo>
                <a:lnTo>
                  <a:pt x="4384722" y="2938694"/>
                </a:lnTo>
                <a:close/>
                <a:moveTo>
                  <a:pt x="3243623" y="2938694"/>
                </a:moveTo>
                <a:cubicBezTo>
                  <a:pt x="3230229" y="2938694"/>
                  <a:pt x="3219606" y="2942265"/>
                  <a:pt x="3211755" y="2949409"/>
                </a:cubicBezTo>
                <a:cubicBezTo>
                  <a:pt x="3203905" y="2956553"/>
                  <a:pt x="3199980" y="2965483"/>
                  <a:pt x="3199980" y="2976198"/>
                </a:cubicBezTo>
                <a:lnTo>
                  <a:pt x="3200091" y="2981445"/>
                </a:lnTo>
                <a:lnTo>
                  <a:pt x="3200091" y="2989146"/>
                </a:lnTo>
                <a:lnTo>
                  <a:pt x="3184910" y="2989146"/>
                </a:lnTo>
                <a:lnTo>
                  <a:pt x="3184910" y="3000085"/>
                </a:lnTo>
                <a:lnTo>
                  <a:pt x="3200091" y="3000085"/>
                </a:lnTo>
                <a:lnTo>
                  <a:pt x="3200091" y="3072527"/>
                </a:lnTo>
                <a:cubicBezTo>
                  <a:pt x="3200091" y="3078183"/>
                  <a:pt x="3199719" y="3081903"/>
                  <a:pt x="3198975" y="3083689"/>
                </a:cubicBezTo>
                <a:cubicBezTo>
                  <a:pt x="3198231" y="3085476"/>
                  <a:pt x="3196872" y="3086871"/>
                  <a:pt x="3194901" y="3087875"/>
                </a:cubicBezTo>
                <a:cubicBezTo>
                  <a:pt x="3192928" y="3088880"/>
                  <a:pt x="3189599" y="3089419"/>
                  <a:pt x="3184910" y="3089494"/>
                </a:cubicBezTo>
                <a:lnTo>
                  <a:pt x="3184910" y="3093512"/>
                </a:lnTo>
                <a:lnTo>
                  <a:pt x="3246414" y="3093512"/>
                </a:lnTo>
                <a:lnTo>
                  <a:pt x="3246414" y="3089494"/>
                </a:lnTo>
                <a:cubicBezTo>
                  <a:pt x="3240014" y="3089717"/>
                  <a:pt x="3235624" y="3088452"/>
                  <a:pt x="3233243" y="3085699"/>
                </a:cubicBezTo>
                <a:cubicBezTo>
                  <a:pt x="3231755" y="3083913"/>
                  <a:pt x="3231010" y="3079522"/>
                  <a:pt x="3231010" y="3072527"/>
                </a:cubicBezTo>
                <a:lnTo>
                  <a:pt x="3231010" y="3000085"/>
                </a:lnTo>
                <a:lnTo>
                  <a:pt x="3246414" y="3000085"/>
                </a:lnTo>
                <a:lnTo>
                  <a:pt x="3246414" y="2989146"/>
                </a:lnTo>
                <a:lnTo>
                  <a:pt x="3231010" y="2989146"/>
                </a:lnTo>
                <a:lnTo>
                  <a:pt x="3231010" y="2975863"/>
                </a:lnTo>
                <a:lnTo>
                  <a:pt x="3230786" y="2956330"/>
                </a:lnTo>
                <a:cubicBezTo>
                  <a:pt x="3230786" y="2952386"/>
                  <a:pt x="3231513" y="2949521"/>
                  <a:pt x="3232963" y="2947735"/>
                </a:cubicBezTo>
                <a:cubicBezTo>
                  <a:pt x="3234415" y="2945949"/>
                  <a:pt x="3236219" y="2945056"/>
                  <a:pt x="3238377" y="2945056"/>
                </a:cubicBezTo>
                <a:cubicBezTo>
                  <a:pt x="3240089" y="2945056"/>
                  <a:pt x="3241540" y="2945614"/>
                  <a:pt x="3242730" y="2946730"/>
                </a:cubicBezTo>
                <a:cubicBezTo>
                  <a:pt x="3243623" y="2947475"/>
                  <a:pt x="3244069" y="2948628"/>
                  <a:pt x="3244069" y="2950191"/>
                </a:cubicBezTo>
                <a:cubicBezTo>
                  <a:pt x="3244069" y="2951307"/>
                  <a:pt x="3243921" y="2952497"/>
                  <a:pt x="3243623" y="2953762"/>
                </a:cubicBezTo>
                <a:cubicBezTo>
                  <a:pt x="3243176" y="2955846"/>
                  <a:pt x="3242954" y="2957223"/>
                  <a:pt x="3242954" y="2957892"/>
                </a:cubicBezTo>
                <a:cubicBezTo>
                  <a:pt x="3242954" y="2960348"/>
                  <a:pt x="3244089" y="2962580"/>
                  <a:pt x="3246358" y="2964590"/>
                </a:cubicBezTo>
                <a:cubicBezTo>
                  <a:pt x="3248627" y="2966599"/>
                  <a:pt x="3251698" y="2967604"/>
                  <a:pt x="3255567" y="2967604"/>
                </a:cubicBezTo>
                <a:cubicBezTo>
                  <a:pt x="3260106" y="2967604"/>
                  <a:pt x="3263752" y="2966376"/>
                  <a:pt x="3266506" y="2963920"/>
                </a:cubicBezTo>
                <a:cubicBezTo>
                  <a:pt x="3269259" y="2961465"/>
                  <a:pt x="3270636" y="2958562"/>
                  <a:pt x="3270636" y="2955214"/>
                </a:cubicBezTo>
                <a:cubicBezTo>
                  <a:pt x="3270636" y="2951046"/>
                  <a:pt x="3268422" y="2947251"/>
                  <a:pt x="3263994" y="2943828"/>
                </a:cubicBezTo>
                <a:cubicBezTo>
                  <a:pt x="3259566" y="2940405"/>
                  <a:pt x="3252776" y="2938694"/>
                  <a:pt x="3243623" y="2938694"/>
                </a:cubicBezTo>
                <a:close/>
                <a:moveTo>
                  <a:pt x="1627461" y="2938694"/>
                </a:moveTo>
                <a:lnTo>
                  <a:pt x="1577567" y="3096972"/>
                </a:lnTo>
                <a:lnTo>
                  <a:pt x="1591855" y="3096972"/>
                </a:lnTo>
                <a:lnTo>
                  <a:pt x="1641526" y="2938694"/>
                </a:lnTo>
                <a:close/>
                <a:moveTo>
                  <a:pt x="500424" y="2938694"/>
                </a:moveTo>
                <a:cubicBezTo>
                  <a:pt x="487029" y="2938694"/>
                  <a:pt x="476407" y="2942265"/>
                  <a:pt x="468556" y="2949409"/>
                </a:cubicBezTo>
                <a:cubicBezTo>
                  <a:pt x="460705" y="2956553"/>
                  <a:pt x="456780" y="2965483"/>
                  <a:pt x="456780" y="2976198"/>
                </a:cubicBezTo>
                <a:lnTo>
                  <a:pt x="456892" y="2981445"/>
                </a:lnTo>
                <a:lnTo>
                  <a:pt x="456892" y="2989146"/>
                </a:lnTo>
                <a:lnTo>
                  <a:pt x="441711" y="2989146"/>
                </a:lnTo>
                <a:lnTo>
                  <a:pt x="441711" y="3000085"/>
                </a:lnTo>
                <a:lnTo>
                  <a:pt x="456892" y="3000085"/>
                </a:lnTo>
                <a:lnTo>
                  <a:pt x="456892" y="3072527"/>
                </a:lnTo>
                <a:cubicBezTo>
                  <a:pt x="456892" y="3078183"/>
                  <a:pt x="456520" y="3081903"/>
                  <a:pt x="455775" y="3083689"/>
                </a:cubicBezTo>
                <a:cubicBezTo>
                  <a:pt x="455031" y="3085476"/>
                  <a:pt x="453673" y="3086871"/>
                  <a:pt x="451701" y="3087875"/>
                </a:cubicBezTo>
                <a:cubicBezTo>
                  <a:pt x="449729" y="3088880"/>
                  <a:pt x="446399" y="3089419"/>
                  <a:pt x="441711" y="3089494"/>
                </a:cubicBezTo>
                <a:lnTo>
                  <a:pt x="441711" y="3093512"/>
                </a:lnTo>
                <a:lnTo>
                  <a:pt x="503214" y="3093512"/>
                </a:lnTo>
                <a:lnTo>
                  <a:pt x="503214" y="3089494"/>
                </a:lnTo>
                <a:cubicBezTo>
                  <a:pt x="496815" y="3089717"/>
                  <a:pt x="492424" y="3088452"/>
                  <a:pt x="490043" y="3085699"/>
                </a:cubicBezTo>
                <a:cubicBezTo>
                  <a:pt x="488555" y="3083913"/>
                  <a:pt x="487810" y="3079522"/>
                  <a:pt x="487810" y="3072527"/>
                </a:cubicBezTo>
                <a:lnTo>
                  <a:pt x="487810" y="3000085"/>
                </a:lnTo>
                <a:lnTo>
                  <a:pt x="503214" y="3000085"/>
                </a:lnTo>
                <a:lnTo>
                  <a:pt x="503214" y="2989146"/>
                </a:lnTo>
                <a:lnTo>
                  <a:pt x="487810" y="2989146"/>
                </a:lnTo>
                <a:lnTo>
                  <a:pt x="487810" y="2975863"/>
                </a:lnTo>
                <a:lnTo>
                  <a:pt x="487587" y="2956330"/>
                </a:lnTo>
                <a:cubicBezTo>
                  <a:pt x="487587" y="2952386"/>
                  <a:pt x="488313" y="2949521"/>
                  <a:pt x="489764" y="2947735"/>
                </a:cubicBezTo>
                <a:cubicBezTo>
                  <a:pt x="491215" y="2945949"/>
                  <a:pt x="493019" y="2945056"/>
                  <a:pt x="495178" y="2945056"/>
                </a:cubicBezTo>
                <a:cubicBezTo>
                  <a:pt x="496889" y="2945056"/>
                  <a:pt x="498340" y="2945614"/>
                  <a:pt x="499531" y="2946730"/>
                </a:cubicBezTo>
                <a:cubicBezTo>
                  <a:pt x="500424" y="2947475"/>
                  <a:pt x="500870" y="2948628"/>
                  <a:pt x="500870" y="2950191"/>
                </a:cubicBezTo>
                <a:cubicBezTo>
                  <a:pt x="500870" y="2951307"/>
                  <a:pt x="500721" y="2952497"/>
                  <a:pt x="500424" y="2953762"/>
                </a:cubicBezTo>
                <a:cubicBezTo>
                  <a:pt x="499977" y="2955846"/>
                  <a:pt x="499754" y="2957223"/>
                  <a:pt x="499754" y="2957892"/>
                </a:cubicBezTo>
                <a:cubicBezTo>
                  <a:pt x="499754" y="2960348"/>
                  <a:pt x="500889" y="2962580"/>
                  <a:pt x="503159" y="2964590"/>
                </a:cubicBezTo>
                <a:cubicBezTo>
                  <a:pt x="505428" y="2966599"/>
                  <a:pt x="508498" y="2967604"/>
                  <a:pt x="512367" y="2967604"/>
                </a:cubicBezTo>
                <a:cubicBezTo>
                  <a:pt x="516906" y="2967604"/>
                  <a:pt x="520553" y="2966376"/>
                  <a:pt x="523306" y="2963920"/>
                </a:cubicBezTo>
                <a:cubicBezTo>
                  <a:pt x="526059" y="2961465"/>
                  <a:pt x="527436" y="2958562"/>
                  <a:pt x="527436" y="2955214"/>
                </a:cubicBezTo>
                <a:cubicBezTo>
                  <a:pt x="527436" y="2951046"/>
                  <a:pt x="525222" y="2947251"/>
                  <a:pt x="520794" y="2943828"/>
                </a:cubicBezTo>
                <a:cubicBezTo>
                  <a:pt x="516367" y="2940405"/>
                  <a:pt x="509577" y="2938694"/>
                  <a:pt x="500424" y="2938694"/>
                </a:cubicBezTo>
                <a:close/>
                <a:moveTo>
                  <a:pt x="3553260" y="2938582"/>
                </a:moveTo>
                <a:cubicBezTo>
                  <a:pt x="3548498" y="2938582"/>
                  <a:pt x="3544442" y="2940275"/>
                  <a:pt x="3541094" y="2943661"/>
                </a:cubicBezTo>
                <a:cubicBezTo>
                  <a:pt x="3537744" y="2947047"/>
                  <a:pt x="3536071" y="2951121"/>
                  <a:pt x="3536071" y="2955883"/>
                </a:cubicBezTo>
                <a:cubicBezTo>
                  <a:pt x="3536071" y="2960646"/>
                  <a:pt x="3537744" y="2964701"/>
                  <a:pt x="3541094" y="2968050"/>
                </a:cubicBezTo>
                <a:cubicBezTo>
                  <a:pt x="3544442" y="2971399"/>
                  <a:pt x="3548498" y="2973073"/>
                  <a:pt x="3553260" y="2973073"/>
                </a:cubicBezTo>
                <a:cubicBezTo>
                  <a:pt x="3558023" y="2973073"/>
                  <a:pt x="3562097" y="2971399"/>
                  <a:pt x="3565483" y="2968050"/>
                </a:cubicBezTo>
                <a:cubicBezTo>
                  <a:pt x="3568869" y="2964701"/>
                  <a:pt x="3570562" y="2960646"/>
                  <a:pt x="3570562" y="2955883"/>
                </a:cubicBezTo>
                <a:cubicBezTo>
                  <a:pt x="3570562" y="2951121"/>
                  <a:pt x="3568887" y="2947047"/>
                  <a:pt x="3565538" y="2943661"/>
                </a:cubicBezTo>
                <a:cubicBezTo>
                  <a:pt x="3562190" y="2940275"/>
                  <a:pt x="3558097" y="2938582"/>
                  <a:pt x="3553260" y="2938582"/>
                </a:cubicBezTo>
                <a:close/>
                <a:moveTo>
                  <a:pt x="810060" y="2938582"/>
                </a:moveTo>
                <a:cubicBezTo>
                  <a:pt x="805298" y="2938582"/>
                  <a:pt x="801242" y="2940275"/>
                  <a:pt x="797894" y="2943661"/>
                </a:cubicBezTo>
                <a:cubicBezTo>
                  <a:pt x="794545" y="2947047"/>
                  <a:pt x="792871" y="2951121"/>
                  <a:pt x="792871" y="2955883"/>
                </a:cubicBezTo>
                <a:cubicBezTo>
                  <a:pt x="792871" y="2960646"/>
                  <a:pt x="794545" y="2964701"/>
                  <a:pt x="797894" y="2968050"/>
                </a:cubicBezTo>
                <a:cubicBezTo>
                  <a:pt x="801242" y="2971399"/>
                  <a:pt x="805298" y="2973073"/>
                  <a:pt x="810060" y="2973073"/>
                </a:cubicBezTo>
                <a:cubicBezTo>
                  <a:pt x="814823" y="2973073"/>
                  <a:pt x="818897" y="2971399"/>
                  <a:pt x="822283" y="2968050"/>
                </a:cubicBezTo>
                <a:cubicBezTo>
                  <a:pt x="825669" y="2964701"/>
                  <a:pt x="827362" y="2960646"/>
                  <a:pt x="827362" y="2955883"/>
                </a:cubicBezTo>
                <a:cubicBezTo>
                  <a:pt x="827362" y="2951121"/>
                  <a:pt x="825688" y="2947047"/>
                  <a:pt x="822339" y="2943661"/>
                </a:cubicBezTo>
                <a:cubicBezTo>
                  <a:pt x="818990" y="2940275"/>
                  <a:pt x="814898" y="2938582"/>
                  <a:pt x="810060" y="2938582"/>
                </a:cubicBezTo>
                <a:close/>
                <a:moveTo>
                  <a:pt x="8065018" y="2842216"/>
                </a:moveTo>
                <a:cubicBezTo>
                  <a:pt x="8082580" y="2842216"/>
                  <a:pt x="8093389" y="2842625"/>
                  <a:pt x="8097444" y="2843444"/>
                </a:cubicBezTo>
                <a:cubicBezTo>
                  <a:pt x="8101500" y="2844262"/>
                  <a:pt x="8104532" y="2845788"/>
                  <a:pt x="8106541" y="2848020"/>
                </a:cubicBezTo>
                <a:cubicBezTo>
                  <a:pt x="8107658" y="2849285"/>
                  <a:pt x="8108216" y="2850848"/>
                  <a:pt x="8108216" y="2852708"/>
                </a:cubicBezTo>
                <a:lnTo>
                  <a:pt x="8106168" y="2855387"/>
                </a:lnTo>
                <a:lnTo>
                  <a:pt x="8044798" y="2855387"/>
                </a:lnTo>
                <a:lnTo>
                  <a:pt x="8043587" y="2853490"/>
                </a:lnTo>
                <a:cubicBezTo>
                  <a:pt x="8043587" y="2849546"/>
                  <a:pt x="8045708" y="2846420"/>
                  <a:pt x="8049950" y="2844113"/>
                </a:cubicBezTo>
                <a:cubicBezTo>
                  <a:pt x="8052405" y="2842848"/>
                  <a:pt x="8057428" y="2842216"/>
                  <a:pt x="8065018" y="2842216"/>
                </a:cubicBezTo>
                <a:close/>
                <a:moveTo>
                  <a:pt x="7768590" y="2792433"/>
                </a:moveTo>
                <a:cubicBezTo>
                  <a:pt x="7763455" y="2792433"/>
                  <a:pt x="7759084" y="2794256"/>
                  <a:pt x="7755475" y="2797903"/>
                </a:cubicBezTo>
                <a:cubicBezTo>
                  <a:pt x="7751865" y="2801549"/>
                  <a:pt x="7750061" y="2805939"/>
                  <a:pt x="7750061" y="2811073"/>
                </a:cubicBezTo>
                <a:cubicBezTo>
                  <a:pt x="7750061" y="2816208"/>
                  <a:pt x="7751865" y="2820580"/>
                  <a:pt x="7755475" y="2824189"/>
                </a:cubicBezTo>
                <a:cubicBezTo>
                  <a:pt x="7759084" y="2827798"/>
                  <a:pt x="7763455" y="2829603"/>
                  <a:pt x="7768590" y="2829603"/>
                </a:cubicBezTo>
                <a:cubicBezTo>
                  <a:pt x="7773725" y="2829603"/>
                  <a:pt x="7778115" y="2827798"/>
                  <a:pt x="7781761" y="2824189"/>
                </a:cubicBezTo>
                <a:cubicBezTo>
                  <a:pt x="7785408" y="2820580"/>
                  <a:pt x="7787231" y="2816208"/>
                  <a:pt x="7787231" y="2811073"/>
                </a:cubicBezTo>
                <a:cubicBezTo>
                  <a:pt x="7787231" y="2805939"/>
                  <a:pt x="7785426" y="2801549"/>
                  <a:pt x="7781817" y="2797903"/>
                </a:cubicBezTo>
                <a:cubicBezTo>
                  <a:pt x="7778208" y="2794256"/>
                  <a:pt x="7773799" y="2792433"/>
                  <a:pt x="7768590" y="2792433"/>
                </a:cubicBezTo>
                <a:close/>
                <a:moveTo>
                  <a:pt x="7292341" y="2792433"/>
                </a:moveTo>
                <a:cubicBezTo>
                  <a:pt x="7287205" y="2792433"/>
                  <a:pt x="7282834" y="2794256"/>
                  <a:pt x="7279225" y="2797903"/>
                </a:cubicBezTo>
                <a:cubicBezTo>
                  <a:pt x="7275616" y="2801549"/>
                  <a:pt x="7273811" y="2805939"/>
                  <a:pt x="7273811" y="2811073"/>
                </a:cubicBezTo>
                <a:cubicBezTo>
                  <a:pt x="7273811" y="2816208"/>
                  <a:pt x="7275616" y="2820580"/>
                  <a:pt x="7279225" y="2824189"/>
                </a:cubicBezTo>
                <a:cubicBezTo>
                  <a:pt x="7282834" y="2827798"/>
                  <a:pt x="7287205" y="2829603"/>
                  <a:pt x="7292341" y="2829603"/>
                </a:cubicBezTo>
                <a:cubicBezTo>
                  <a:pt x="7297475" y="2829603"/>
                  <a:pt x="7301865" y="2827798"/>
                  <a:pt x="7305512" y="2824189"/>
                </a:cubicBezTo>
                <a:cubicBezTo>
                  <a:pt x="7309158" y="2820580"/>
                  <a:pt x="7310981" y="2816208"/>
                  <a:pt x="7310981" y="2811073"/>
                </a:cubicBezTo>
                <a:cubicBezTo>
                  <a:pt x="7310981" y="2805939"/>
                  <a:pt x="7309176" y="2801549"/>
                  <a:pt x="7305567" y="2797903"/>
                </a:cubicBezTo>
                <a:cubicBezTo>
                  <a:pt x="7301958" y="2794256"/>
                  <a:pt x="7297550" y="2792433"/>
                  <a:pt x="7292341" y="2792433"/>
                </a:cubicBezTo>
                <a:close/>
                <a:moveTo>
                  <a:pt x="6616028" y="2792433"/>
                </a:moveTo>
                <a:cubicBezTo>
                  <a:pt x="6610893" y="2792433"/>
                  <a:pt x="6606521" y="2794256"/>
                  <a:pt x="6602912" y="2797903"/>
                </a:cubicBezTo>
                <a:cubicBezTo>
                  <a:pt x="6599303" y="2801549"/>
                  <a:pt x="6597499" y="2805939"/>
                  <a:pt x="6597499" y="2811073"/>
                </a:cubicBezTo>
                <a:cubicBezTo>
                  <a:pt x="6597499" y="2816208"/>
                  <a:pt x="6599303" y="2820580"/>
                  <a:pt x="6602912" y="2824189"/>
                </a:cubicBezTo>
                <a:cubicBezTo>
                  <a:pt x="6606521" y="2827798"/>
                  <a:pt x="6610893" y="2829603"/>
                  <a:pt x="6616028" y="2829603"/>
                </a:cubicBezTo>
                <a:cubicBezTo>
                  <a:pt x="6621162" y="2829603"/>
                  <a:pt x="6625553" y="2827798"/>
                  <a:pt x="6629199" y="2824189"/>
                </a:cubicBezTo>
                <a:cubicBezTo>
                  <a:pt x="6632845" y="2820580"/>
                  <a:pt x="6634669" y="2816208"/>
                  <a:pt x="6634669" y="2811073"/>
                </a:cubicBezTo>
                <a:cubicBezTo>
                  <a:pt x="6634669" y="2805939"/>
                  <a:pt x="6632864" y="2801549"/>
                  <a:pt x="6629255" y="2797903"/>
                </a:cubicBezTo>
                <a:cubicBezTo>
                  <a:pt x="6625646" y="2794256"/>
                  <a:pt x="6621237" y="2792433"/>
                  <a:pt x="6616028" y="2792433"/>
                </a:cubicBezTo>
                <a:close/>
                <a:moveTo>
                  <a:pt x="5996903" y="2792433"/>
                </a:moveTo>
                <a:cubicBezTo>
                  <a:pt x="5991768" y="2792433"/>
                  <a:pt x="5987396" y="2794256"/>
                  <a:pt x="5983787" y="2797903"/>
                </a:cubicBezTo>
                <a:cubicBezTo>
                  <a:pt x="5980179" y="2801549"/>
                  <a:pt x="5978374" y="2805939"/>
                  <a:pt x="5978374" y="2811073"/>
                </a:cubicBezTo>
                <a:cubicBezTo>
                  <a:pt x="5978374" y="2816208"/>
                  <a:pt x="5980179" y="2820580"/>
                  <a:pt x="5983787" y="2824189"/>
                </a:cubicBezTo>
                <a:cubicBezTo>
                  <a:pt x="5987396" y="2827798"/>
                  <a:pt x="5991768" y="2829603"/>
                  <a:pt x="5996903" y="2829603"/>
                </a:cubicBezTo>
                <a:cubicBezTo>
                  <a:pt x="6002037" y="2829603"/>
                  <a:pt x="6006428" y="2827798"/>
                  <a:pt x="6010074" y="2824189"/>
                </a:cubicBezTo>
                <a:cubicBezTo>
                  <a:pt x="6013720" y="2820580"/>
                  <a:pt x="6015544" y="2816208"/>
                  <a:pt x="6015544" y="2811073"/>
                </a:cubicBezTo>
                <a:cubicBezTo>
                  <a:pt x="6015544" y="2805939"/>
                  <a:pt x="6013739" y="2801549"/>
                  <a:pt x="6010130" y="2797903"/>
                </a:cubicBezTo>
                <a:cubicBezTo>
                  <a:pt x="6006521" y="2794256"/>
                  <a:pt x="6002112" y="2792433"/>
                  <a:pt x="5996903" y="2792433"/>
                </a:cubicBezTo>
                <a:close/>
                <a:moveTo>
                  <a:pt x="4739640" y="2792433"/>
                </a:moveTo>
                <a:cubicBezTo>
                  <a:pt x="4734506" y="2792433"/>
                  <a:pt x="4730134" y="2794256"/>
                  <a:pt x="4726525" y="2797903"/>
                </a:cubicBezTo>
                <a:cubicBezTo>
                  <a:pt x="4722916" y="2801549"/>
                  <a:pt x="4721111" y="2805939"/>
                  <a:pt x="4721111" y="2811073"/>
                </a:cubicBezTo>
                <a:cubicBezTo>
                  <a:pt x="4721111" y="2816208"/>
                  <a:pt x="4722916" y="2820580"/>
                  <a:pt x="4726525" y="2824189"/>
                </a:cubicBezTo>
                <a:cubicBezTo>
                  <a:pt x="4730134" y="2827798"/>
                  <a:pt x="4734506" y="2829603"/>
                  <a:pt x="4739640" y="2829603"/>
                </a:cubicBezTo>
                <a:cubicBezTo>
                  <a:pt x="4744775" y="2829603"/>
                  <a:pt x="4749165" y="2827798"/>
                  <a:pt x="4752812" y="2824189"/>
                </a:cubicBezTo>
                <a:cubicBezTo>
                  <a:pt x="4756458" y="2820580"/>
                  <a:pt x="4758281" y="2816208"/>
                  <a:pt x="4758281" y="2811073"/>
                </a:cubicBezTo>
                <a:cubicBezTo>
                  <a:pt x="4758281" y="2805939"/>
                  <a:pt x="4756476" y="2801549"/>
                  <a:pt x="4752867" y="2797903"/>
                </a:cubicBezTo>
                <a:cubicBezTo>
                  <a:pt x="4749258" y="2794256"/>
                  <a:pt x="4744849" y="2792433"/>
                  <a:pt x="4739640" y="2792433"/>
                </a:cubicBezTo>
                <a:close/>
                <a:moveTo>
                  <a:pt x="5833638" y="2768323"/>
                </a:moveTo>
                <a:lnTo>
                  <a:pt x="5833638" y="2803260"/>
                </a:lnTo>
                <a:cubicBezTo>
                  <a:pt x="5828727" y="2807427"/>
                  <a:pt x="5824412" y="2809511"/>
                  <a:pt x="5820690" y="2809511"/>
                </a:cubicBezTo>
                <a:cubicBezTo>
                  <a:pt x="5817342" y="2809511"/>
                  <a:pt x="5814738" y="2808506"/>
                  <a:pt x="5812877" y="2806497"/>
                </a:cubicBezTo>
                <a:cubicBezTo>
                  <a:pt x="5810421" y="2803893"/>
                  <a:pt x="5809194" y="2800879"/>
                  <a:pt x="5809194" y="2797456"/>
                </a:cubicBezTo>
                <a:cubicBezTo>
                  <a:pt x="5809194" y="2793363"/>
                  <a:pt x="5810644" y="2789307"/>
                  <a:pt x="5813547" y="2785289"/>
                </a:cubicBezTo>
                <a:cubicBezTo>
                  <a:pt x="5817937" y="2779262"/>
                  <a:pt x="5824634" y="2773606"/>
                  <a:pt x="5833638" y="2768323"/>
                </a:cubicBezTo>
                <a:close/>
                <a:moveTo>
                  <a:pt x="5366913" y="2768323"/>
                </a:moveTo>
                <a:lnTo>
                  <a:pt x="5366913" y="2803260"/>
                </a:lnTo>
                <a:cubicBezTo>
                  <a:pt x="5362002" y="2807427"/>
                  <a:pt x="5357686" y="2809511"/>
                  <a:pt x="5353965" y="2809511"/>
                </a:cubicBezTo>
                <a:cubicBezTo>
                  <a:pt x="5350617" y="2809511"/>
                  <a:pt x="5348012" y="2808506"/>
                  <a:pt x="5346152" y="2806497"/>
                </a:cubicBezTo>
                <a:cubicBezTo>
                  <a:pt x="5343696" y="2803893"/>
                  <a:pt x="5342468" y="2800879"/>
                  <a:pt x="5342468" y="2797456"/>
                </a:cubicBezTo>
                <a:cubicBezTo>
                  <a:pt x="5342468" y="2793363"/>
                  <a:pt x="5343919" y="2789307"/>
                  <a:pt x="5346822" y="2785289"/>
                </a:cubicBezTo>
                <a:cubicBezTo>
                  <a:pt x="5351212" y="2779262"/>
                  <a:pt x="5357910" y="2773606"/>
                  <a:pt x="5366913" y="2768323"/>
                </a:cubicBezTo>
                <a:close/>
                <a:moveTo>
                  <a:pt x="5119263" y="2768323"/>
                </a:moveTo>
                <a:lnTo>
                  <a:pt x="5119263" y="2803260"/>
                </a:lnTo>
                <a:cubicBezTo>
                  <a:pt x="5114352" y="2807427"/>
                  <a:pt x="5110036" y="2809511"/>
                  <a:pt x="5106316" y="2809511"/>
                </a:cubicBezTo>
                <a:cubicBezTo>
                  <a:pt x="5102967" y="2809511"/>
                  <a:pt x="5100362" y="2808506"/>
                  <a:pt x="5098502" y="2806497"/>
                </a:cubicBezTo>
                <a:cubicBezTo>
                  <a:pt x="5096047" y="2803893"/>
                  <a:pt x="5094818" y="2800879"/>
                  <a:pt x="5094818" y="2797456"/>
                </a:cubicBezTo>
                <a:cubicBezTo>
                  <a:pt x="5094818" y="2793363"/>
                  <a:pt x="5096269" y="2789307"/>
                  <a:pt x="5099172" y="2785289"/>
                </a:cubicBezTo>
                <a:cubicBezTo>
                  <a:pt x="5103562" y="2779262"/>
                  <a:pt x="5110259" y="2773606"/>
                  <a:pt x="5119263" y="2768323"/>
                </a:cubicBezTo>
                <a:close/>
                <a:moveTo>
                  <a:pt x="10955521" y="2762742"/>
                </a:moveTo>
                <a:lnTo>
                  <a:pt x="10955521" y="2785847"/>
                </a:lnTo>
                <a:lnTo>
                  <a:pt x="11020596" y="2785847"/>
                </a:lnTo>
                <a:lnTo>
                  <a:pt x="11020596" y="2762742"/>
                </a:lnTo>
                <a:close/>
                <a:moveTo>
                  <a:pt x="9517246" y="2762742"/>
                </a:moveTo>
                <a:lnTo>
                  <a:pt x="9517246" y="2785847"/>
                </a:lnTo>
                <a:lnTo>
                  <a:pt x="9582321" y="2785847"/>
                </a:lnTo>
                <a:lnTo>
                  <a:pt x="9582321" y="2762742"/>
                </a:lnTo>
                <a:close/>
                <a:moveTo>
                  <a:pt x="8802871" y="2762742"/>
                </a:moveTo>
                <a:lnTo>
                  <a:pt x="8802871" y="2785847"/>
                </a:lnTo>
                <a:lnTo>
                  <a:pt x="8867946" y="2785847"/>
                </a:lnTo>
                <a:lnTo>
                  <a:pt x="8867946" y="2762742"/>
                </a:lnTo>
                <a:close/>
                <a:moveTo>
                  <a:pt x="4051503" y="2742315"/>
                </a:moveTo>
                <a:cubicBezTo>
                  <a:pt x="4056935" y="2742315"/>
                  <a:pt x="4061251" y="2744845"/>
                  <a:pt x="4064450" y="2749905"/>
                </a:cubicBezTo>
                <a:cubicBezTo>
                  <a:pt x="4069436" y="2757719"/>
                  <a:pt x="4071929" y="2771895"/>
                  <a:pt x="4071929" y="2792433"/>
                </a:cubicBezTo>
                <a:cubicBezTo>
                  <a:pt x="4071929" y="2804637"/>
                  <a:pt x="4070591" y="2812729"/>
                  <a:pt x="4067910" y="2816710"/>
                </a:cubicBezTo>
                <a:cubicBezTo>
                  <a:pt x="4065232" y="2820691"/>
                  <a:pt x="4062182" y="2822682"/>
                  <a:pt x="4058758" y="2822682"/>
                </a:cubicBezTo>
                <a:cubicBezTo>
                  <a:pt x="4055409" y="2822682"/>
                  <a:pt x="4052507" y="2821305"/>
                  <a:pt x="4050052" y="2818552"/>
                </a:cubicBezTo>
                <a:cubicBezTo>
                  <a:pt x="4046628" y="2814683"/>
                  <a:pt x="4043931" y="2807948"/>
                  <a:pt x="4041959" y="2798349"/>
                </a:cubicBezTo>
                <a:cubicBezTo>
                  <a:pt x="4039988" y="2788749"/>
                  <a:pt x="4039002" y="2778815"/>
                  <a:pt x="4039002" y="2768546"/>
                </a:cubicBezTo>
                <a:cubicBezTo>
                  <a:pt x="4039002" y="2763784"/>
                  <a:pt x="4039299" y="2756268"/>
                  <a:pt x="4039894" y="2745999"/>
                </a:cubicBezTo>
                <a:cubicBezTo>
                  <a:pt x="4044656" y="2743543"/>
                  <a:pt x="4048526" y="2742315"/>
                  <a:pt x="4051503" y="2742315"/>
                </a:cubicBezTo>
                <a:close/>
                <a:moveTo>
                  <a:pt x="3398258" y="2739525"/>
                </a:moveTo>
                <a:cubicBezTo>
                  <a:pt x="3401160" y="2739525"/>
                  <a:pt x="3403634" y="2740827"/>
                  <a:pt x="3405682" y="2743431"/>
                </a:cubicBezTo>
                <a:cubicBezTo>
                  <a:pt x="3407728" y="2746036"/>
                  <a:pt x="3408751" y="2750203"/>
                  <a:pt x="3408751" y="2755933"/>
                </a:cubicBezTo>
                <a:cubicBezTo>
                  <a:pt x="3408751" y="2763077"/>
                  <a:pt x="3407820" y="2770574"/>
                  <a:pt x="3405960" y="2778424"/>
                </a:cubicBezTo>
                <a:cubicBezTo>
                  <a:pt x="3404099" y="2786275"/>
                  <a:pt x="3401626" y="2793289"/>
                  <a:pt x="3398537" y="2799465"/>
                </a:cubicBezTo>
                <a:cubicBezTo>
                  <a:pt x="3395449" y="2805641"/>
                  <a:pt x="3392231" y="2810701"/>
                  <a:pt x="3388882" y="2814645"/>
                </a:cubicBezTo>
                <a:cubicBezTo>
                  <a:pt x="3385533" y="2818589"/>
                  <a:pt x="3382724" y="2821212"/>
                  <a:pt x="3380454" y="2822515"/>
                </a:cubicBezTo>
                <a:cubicBezTo>
                  <a:pt x="3378186" y="2823817"/>
                  <a:pt x="3375860" y="2824468"/>
                  <a:pt x="3373478" y="2824468"/>
                </a:cubicBezTo>
                <a:cubicBezTo>
                  <a:pt x="3371097" y="2824468"/>
                  <a:pt x="3369014" y="2823854"/>
                  <a:pt x="3367228" y="2822626"/>
                </a:cubicBezTo>
                <a:cubicBezTo>
                  <a:pt x="3365442" y="2821399"/>
                  <a:pt x="3363433" y="2818961"/>
                  <a:pt x="3361200" y="2815315"/>
                </a:cubicBezTo>
                <a:lnTo>
                  <a:pt x="3379059" y="2752361"/>
                </a:lnTo>
                <a:cubicBezTo>
                  <a:pt x="3383599" y="2747077"/>
                  <a:pt x="3387543" y="2743468"/>
                  <a:pt x="3390892" y="2741534"/>
                </a:cubicBezTo>
                <a:cubicBezTo>
                  <a:pt x="3393198" y="2740194"/>
                  <a:pt x="3395654" y="2739525"/>
                  <a:pt x="3398258" y="2739525"/>
                </a:cubicBezTo>
                <a:close/>
                <a:moveTo>
                  <a:pt x="1140832" y="2739525"/>
                </a:moveTo>
                <a:cubicBezTo>
                  <a:pt x="1143735" y="2739525"/>
                  <a:pt x="1146209" y="2740827"/>
                  <a:pt x="1148255" y="2743431"/>
                </a:cubicBezTo>
                <a:cubicBezTo>
                  <a:pt x="1150301" y="2746036"/>
                  <a:pt x="1151325" y="2750203"/>
                  <a:pt x="1151325" y="2755933"/>
                </a:cubicBezTo>
                <a:cubicBezTo>
                  <a:pt x="1151325" y="2763077"/>
                  <a:pt x="1150395" y="2770574"/>
                  <a:pt x="1148535" y="2778424"/>
                </a:cubicBezTo>
                <a:cubicBezTo>
                  <a:pt x="1146674" y="2786275"/>
                  <a:pt x="1144200" y="2793289"/>
                  <a:pt x="1141112" y="2799465"/>
                </a:cubicBezTo>
                <a:cubicBezTo>
                  <a:pt x="1138023" y="2805641"/>
                  <a:pt x="1134805" y="2810701"/>
                  <a:pt x="1131456" y="2814645"/>
                </a:cubicBezTo>
                <a:cubicBezTo>
                  <a:pt x="1128108" y="2818589"/>
                  <a:pt x="1125299" y="2821212"/>
                  <a:pt x="1123029" y="2822515"/>
                </a:cubicBezTo>
                <a:cubicBezTo>
                  <a:pt x="1120759" y="2823817"/>
                  <a:pt x="1118434" y="2824468"/>
                  <a:pt x="1116053" y="2824468"/>
                </a:cubicBezTo>
                <a:cubicBezTo>
                  <a:pt x="1113671" y="2824468"/>
                  <a:pt x="1111588" y="2823854"/>
                  <a:pt x="1109802" y="2822626"/>
                </a:cubicBezTo>
                <a:cubicBezTo>
                  <a:pt x="1108016" y="2821399"/>
                  <a:pt x="1106007" y="2818961"/>
                  <a:pt x="1103774" y="2815315"/>
                </a:cubicBezTo>
                <a:lnTo>
                  <a:pt x="1121633" y="2752361"/>
                </a:lnTo>
                <a:cubicBezTo>
                  <a:pt x="1126173" y="2747077"/>
                  <a:pt x="1130117" y="2743468"/>
                  <a:pt x="1133465" y="2741534"/>
                </a:cubicBezTo>
                <a:cubicBezTo>
                  <a:pt x="1135772" y="2740194"/>
                  <a:pt x="1138228" y="2739525"/>
                  <a:pt x="1140832" y="2739525"/>
                </a:cubicBezTo>
                <a:close/>
                <a:moveTo>
                  <a:pt x="9654503" y="2732939"/>
                </a:moveTo>
                <a:cubicBezTo>
                  <a:pt x="9659265" y="2732939"/>
                  <a:pt x="9663060" y="2735134"/>
                  <a:pt x="9665888" y="2739525"/>
                </a:cubicBezTo>
                <a:cubicBezTo>
                  <a:pt x="9670130" y="2746147"/>
                  <a:pt x="9672250" y="2758463"/>
                  <a:pt x="9672250" y="2776471"/>
                </a:cubicBezTo>
                <a:cubicBezTo>
                  <a:pt x="9672250" y="2794033"/>
                  <a:pt x="9670316" y="2805939"/>
                  <a:pt x="9666446" y="2812190"/>
                </a:cubicBezTo>
                <a:cubicBezTo>
                  <a:pt x="9663842" y="2816431"/>
                  <a:pt x="9660530" y="2818552"/>
                  <a:pt x="9656512" y="2818552"/>
                </a:cubicBezTo>
                <a:cubicBezTo>
                  <a:pt x="9649219" y="2818552"/>
                  <a:pt x="9642373" y="2814013"/>
                  <a:pt x="9635973" y="2804934"/>
                </a:cubicBezTo>
                <a:lnTo>
                  <a:pt x="9635973" y="2749235"/>
                </a:lnTo>
                <a:cubicBezTo>
                  <a:pt x="9640810" y="2738371"/>
                  <a:pt x="9646987" y="2732939"/>
                  <a:pt x="9654503" y="2732939"/>
                </a:cubicBezTo>
                <a:close/>
                <a:moveTo>
                  <a:pt x="9283028" y="2732939"/>
                </a:moveTo>
                <a:cubicBezTo>
                  <a:pt x="9287790" y="2732939"/>
                  <a:pt x="9291585" y="2735134"/>
                  <a:pt x="9294413" y="2739525"/>
                </a:cubicBezTo>
                <a:cubicBezTo>
                  <a:pt x="9298655" y="2746147"/>
                  <a:pt x="9300775" y="2758463"/>
                  <a:pt x="9300775" y="2776471"/>
                </a:cubicBezTo>
                <a:cubicBezTo>
                  <a:pt x="9300775" y="2794033"/>
                  <a:pt x="9298841" y="2805939"/>
                  <a:pt x="9294971" y="2812190"/>
                </a:cubicBezTo>
                <a:cubicBezTo>
                  <a:pt x="9292367" y="2816431"/>
                  <a:pt x="9289055" y="2818552"/>
                  <a:pt x="9285037" y="2818552"/>
                </a:cubicBezTo>
                <a:cubicBezTo>
                  <a:pt x="9277744" y="2818552"/>
                  <a:pt x="9270898" y="2814013"/>
                  <a:pt x="9264498" y="2804934"/>
                </a:cubicBezTo>
                <a:lnTo>
                  <a:pt x="9264498" y="2749235"/>
                </a:lnTo>
                <a:cubicBezTo>
                  <a:pt x="9269335" y="2738371"/>
                  <a:pt x="9275512" y="2732939"/>
                  <a:pt x="9283028" y="2732939"/>
                </a:cubicBezTo>
                <a:close/>
                <a:moveTo>
                  <a:pt x="8940128" y="2732939"/>
                </a:moveTo>
                <a:cubicBezTo>
                  <a:pt x="8944890" y="2732939"/>
                  <a:pt x="8948685" y="2735134"/>
                  <a:pt x="8951513" y="2739525"/>
                </a:cubicBezTo>
                <a:cubicBezTo>
                  <a:pt x="8955755" y="2746147"/>
                  <a:pt x="8957875" y="2758463"/>
                  <a:pt x="8957875" y="2776471"/>
                </a:cubicBezTo>
                <a:cubicBezTo>
                  <a:pt x="8957875" y="2794033"/>
                  <a:pt x="8955941" y="2805939"/>
                  <a:pt x="8952071" y="2812190"/>
                </a:cubicBezTo>
                <a:cubicBezTo>
                  <a:pt x="8949467" y="2816431"/>
                  <a:pt x="8946155" y="2818552"/>
                  <a:pt x="8942137" y="2818552"/>
                </a:cubicBezTo>
                <a:cubicBezTo>
                  <a:pt x="8934844" y="2818552"/>
                  <a:pt x="8927998" y="2814013"/>
                  <a:pt x="8921598" y="2804934"/>
                </a:cubicBezTo>
                <a:lnTo>
                  <a:pt x="8921598" y="2749235"/>
                </a:lnTo>
                <a:cubicBezTo>
                  <a:pt x="8926435" y="2738371"/>
                  <a:pt x="8932612" y="2732939"/>
                  <a:pt x="8940128" y="2732939"/>
                </a:cubicBezTo>
                <a:close/>
                <a:moveTo>
                  <a:pt x="7559003" y="2732939"/>
                </a:moveTo>
                <a:cubicBezTo>
                  <a:pt x="7563765" y="2732939"/>
                  <a:pt x="7567560" y="2735134"/>
                  <a:pt x="7570388" y="2739525"/>
                </a:cubicBezTo>
                <a:cubicBezTo>
                  <a:pt x="7574630" y="2746147"/>
                  <a:pt x="7576751" y="2758463"/>
                  <a:pt x="7576751" y="2776471"/>
                </a:cubicBezTo>
                <a:cubicBezTo>
                  <a:pt x="7576751" y="2794033"/>
                  <a:pt x="7574816" y="2805939"/>
                  <a:pt x="7570946" y="2812190"/>
                </a:cubicBezTo>
                <a:cubicBezTo>
                  <a:pt x="7568342" y="2816431"/>
                  <a:pt x="7565030" y="2818552"/>
                  <a:pt x="7561012" y="2818552"/>
                </a:cubicBezTo>
                <a:cubicBezTo>
                  <a:pt x="7553719" y="2818552"/>
                  <a:pt x="7546873" y="2814013"/>
                  <a:pt x="7540474" y="2804934"/>
                </a:cubicBezTo>
                <a:lnTo>
                  <a:pt x="7540474" y="2749235"/>
                </a:lnTo>
                <a:cubicBezTo>
                  <a:pt x="7545311" y="2738371"/>
                  <a:pt x="7551487" y="2732939"/>
                  <a:pt x="7559003" y="2732939"/>
                </a:cubicBezTo>
                <a:close/>
                <a:moveTo>
                  <a:pt x="6435053" y="2732939"/>
                </a:moveTo>
                <a:cubicBezTo>
                  <a:pt x="6439816" y="2732939"/>
                  <a:pt x="6443610" y="2735134"/>
                  <a:pt x="6446438" y="2739525"/>
                </a:cubicBezTo>
                <a:cubicBezTo>
                  <a:pt x="6450680" y="2746147"/>
                  <a:pt x="6452801" y="2758463"/>
                  <a:pt x="6452801" y="2776471"/>
                </a:cubicBezTo>
                <a:cubicBezTo>
                  <a:pt x="6452801" y="2794033"/>
                  <a:pt x="6450866" y="2805939"/>
                  <a:pt x="6446996" y="2812190"/>
                </a:cubicBezTo>
                <a:cubicBezTo>
                  <a:pt x="6444392" y="2816431"/>
                  <a:pt x="6441080" y="2818552"/>
                  <a:pt x="6437062" y="2818552"/>
                </a:cubicBezTo>
                <a:cubicBezTo>
                  <a:pt x="6429769" y="2818552"/>
                  <a:pt x="6422923" y="2814013"/>
                  <a:pt x="6416524" y="2804934"/>
                </a:cubicBezTo>
                <a:lnTo>
                  <a:pt x="6416524" y="2749235"/>
                </a:lnTo>
                <a:cubicBezTo>
                  <a:pt x="6421361" y="2738371"/>
                  <a:pt x="6427537" y="2732939"/>
                  <a:pt x="6435053" y="2732939"/>
                </a:cubicBezTo>
                <a:close/>
                <a:moveTo>
                  <a:pt x="5482442" y="2732046"/>
                </a:moveTo>
                <a:cubicBezTo>
                  <a:pt x="5487353" y="2732046"/>
                  <a:pt x="5491259" y="2734204"/>
                  <a:pt x="5494161" y="2738520"/>
                </a:cubicBezTo>
                <a:cubicBezTo>
                  <a:pt x="5498180" y="2744473"/>
                  <a:pt x="5500189" y="2755449"/>
                  <a:pt x="5500189" y="2771448"/>
                </a:cubicBezTo>
                <a:cubicBezTo>
                  <a:pt x="5500189" y="2788117"/>
                  <a:pt x="5499278" y="2799651"/>
                  <a:pt x="5497454" y="2806050"/>
                </a:cubicBezTo>
                <a:cubicBezTo>
                  <a:pt x="5495631" y="2812450"/>
                  <a:pt x="5493361" y="2816729"/>
                  <a:pt x="5490645" y="2818887"/>
                </a:cubicBezTo>
                <a:cubicBezTo>
                  <a:pt x="5487929" y="2821045"/>
                  <a:pt x="5484674" y="2822124"/>
                  <a:pt x="5480878" y="2822124"/>
                </a:cubicBezTo>
                <a:cubicBezTo>
                  <a:pt x="5476488" y="2822124"/>
                  <a:pt x="5472879" y="2820766"/>
                  <a:pt x="5470051" y="2818050"/>
                </a:cubicBezTo>
                <a:cubicBezTo>
                  <a:pt x="5467224" y="2815334"/>
                  <a:pt x="5465438" y="2811781"/>
                  <a:pt x="5464693" y="2807390"/>
                </a:cubicBezTo>
                <a:cubicBezTo>
                  <a:pt x="5464247" y="2804785"/>
                  <a:pt x="5464024" y="2798758"/>
                  <a:pt x="5464024" y="2789307"/>
                </a:cubicBezTo>
                <a:lnTo>
                  <a:pt x="5464024" y="2742873"/>
                </a:lnTo>
                <a:cubicBezTo>
                  <a:pt x="5469902" y="2735655"/>
                  <a:pt x="5476042" y="2732046"/>
                  <a:pt x="5482442" y="2732046"/>
                </a:cubicBezTo>
                <a:close/>
                <a:moveTo>
                  <a:pt x="2446650" y="2730706"/>
                </a:moveTo>
                <a:cubicBezTo>
                  <a:pt x="2448436" y="2730706"/>
                  <a:pt x="2449906" y="2731302"/>
                  <a:pt x="2451059" y="2732492"/>
                </a:cubicBezTo>
                <a:cubicBezTo>
                  <a:pt x="2452213" y="2733683"/>
                  <a:pt x="2452790" y="2735320"/>
                  <a:pt x="2452790" y="2737404"/>
                </a:cubicBezTo>
                <a:cubicBezTo>
                  <a:pt x="2452790" y="2742315"/>
                  <a:pt x="2451525" y="2747580"/>
                  <a:pt x="2448995" y="2753198"/>
                </a:cubicBezTo>
                <a:cubicBezTo>
                  <a:pt x="2446464" y="2758816"/>
                  <a:pt x="2443470" y="2763467"/>
                  <a:pt x="2440009" y="2767151"/>
                </a:cubicBezTo>
                <a:cubicBezTo>
                  <a:pt x="2436549" y="2770834"/>
                  <a:pt x="2433013" y="2773513"/>
                  <a:pt x="2429405" y="2775187"/>
                </a:cubicBezTo>
                <a:cubicBezTo>
                  <a:pt x="2425795" y="2776862"/>
                  <a:pt x="2420717" y="2778183"/>
                  <a:pt x="2414168" y="2779150"/>
                </a:cubicBezTo>
                <a:cubicBezTo>
                  <a:pt x="2419601" y="2760919"/>
                  <a:pt x="2426410" y="2747264"/>
                  <a:pt x="2434595" y="2738185"/>
                </a:cubicBezTo>
                <a:cubicBezTo>
                  <a:pt x="2439060" y="2733199"/>
                  <a:pt x="2443079" y="2730706"/>
                  <a:pt x="2446650" y="2730706"/>
                </a:cubicBezTo>
                <a:close/>
                <a:moveTo>
                  <a:pt x="1865625" y="2730706"/>
                </a:moveTo>
                <a:cubicBezTo>
                  <a:pt x="1867412" y="2730706"/>
                  <a:pt x="1868881" y="2731302"/>
                  <a:pt x="1870035" y="2732492"/>
                </a:cubicBezTo>
                <a:cubicBezTo>
                  <a:pt x="1871188" y="2733683"/>
                  <a:pt x="1871765" y="2735320"/>
                  <a:pt x="1871765" y="2737404"/>
                </a:cubicBezTo>
                <a:cubicBezTo>
                  <a:pt x="1871765" y="2742315"/>
                  <a:pt x="1870499" y="2747580"/>
                  <a:pt x="1867970" y="2753198"/>
                </a:cubicBezTo>
                <a:cubicBezTo>
                  <a:pt x="1865440" y="2758816"/>
                  <a:pt x="1862444" y="2763467"/>
                  <a:pt x="1858984" y="2767151"/>
                </a:cubicBezTo>
                <a:cubicBezTo>
                  <a:pt x="1855523" y="2770834"/>
                  <a:pt x="1851989" y="2773513"/>
                  <a:pt x="1848380" y="2775187"/>
                </a:cubicBezTo>
                <a:cubicBezTo>
                  <a:pt x="1844771" y="2776862"/>
                  <a:pt x="1839692" y="2778183"/>
                  <a:pt x="1833144" y="2779150"/>
                </a:cubicBezTo>
                <a:cubicBezTo>
                  <a:pt x="1838576" y="2760919"/>
                  <a:pt x="1845385" y="2747264"/>
                  <a:pt x="1853570" y="2738185"/>
                </a:cubicBezTo>
                <a:cubicBezTo>
                  <a:pt x="1858036" y="2733199"/>
                  <a:pt x="1862053" y="2730706"/>
                  <a:pt x="1865625" y="2730706"/>
                </a:cubicBezTo>
                <a:close/>
                <a:moveTo>
                  <a:pt x="1522725" y="2730706"/>
                </a:moveTo>
                <a:cubicBezTo>
                  <a:pt x="1524512" y="2730706"/>
                  <a:pt x="1525981" y="2731302"/>
                  <a:pt x="1527135" y="2732492"/>
                </a:cubicBezTo>
                <a:cubicBezTo>
                  <a:pt x="1528288" y="2733683"/>
                  <a:pt x="1528865" y="2735320"/>
                  <a:pt x="1528865" y="2737404"/>
                </a:cubicBezTo>
                <a:cubicBezTo>
                  <a:pt x="1528865" y="2742315"/>
                  <a:pt x="1527600" y="2747580"/>
                  <a:pt x="1525069" y="2753198"/>
                </a:cubicBezTo>
                <a:cubicBezTo>
                  <a:pt x="1522539" y="2758816"/>
                  <a:pt x="1519544" y="2763467"/>
                  <a:pt x="1516084" y="2767151"/>
                </a:cubicBezTo>
                <a:cubicBezTo>
                  <a:pt x="1512624" y="2770834"/>
                  <a:pt x="1509089" y="2773513"/>
                  <a:pt x="1505480" y="2775187"/>
                </a:cubicBezTo>
                <a:cubicBezTo>
                  <a:pt x="1501871" y="2776862"/>
                  <a:pt x="1496792" y="2778183"/>
                  <a:pt x="1490244" y="2779150"/>
                </a:cubicBezTo>
                <a:cubicBezTo>
                  <a:pt x="1495676" y="2760919"/>
                  <a:pt x="1502485" y="2747264"/>
                  <a:pt x="1510670" y="2738185"/>
                </a:cubicBezTo>
                <a:cubicBezTo>
                  <a:pt x="1515135" y="2733199"/>
                  <a:pt x="1519154" y="2730706"/>
                  <a:pt x="1522725" y="2730706"/>
                </a:cubicBezTo>
                <a:close/>
                <a:moveTo>
                  <a:pt x="7673898" y="2730372"/>
                </a:moveTo>
                <a:cubicBezTo>
                  <a:pt x="7681860" y="2730372"/>
                  <a:pt x="7688595" y="2735655"/>
                  <a:pt x="7694102" y="2746222"/>
                </a:cubicBezTo>
                <a:lnTo>
                  <a:pt x="7694102" y="2801139"/>
                </a:lnTo>
                <a:cubicBezTo>
                  <a:pt x="7688297" y="2811408"/>
                  <a:pt x="7682121" y="2816543"/>
                  <a:pt x="7675572" y="2816543"/>
                </a:cubicBezTo>
                <a:cubicBezTo>
                  <a:pt x="7672596" y="2816543"/>
                  <a:pt x="7670252" y="2815836"/>
                  <a:pt x="7668540" y="2814422"/>
                </a:cubicBezTo>
                <a:cubicBezTo>
                  <a:pt x="7665192" y="2811595"/>
                  <a:pt x="7662550" y="2807018"/>
                  <a:pt x="7660615" y="2800693"/>
                </a:cubicBezTo>
                <a:cubicBezTo>
                  <a:pt x="7658680" y="2794368"/>
                  <a:pt x="7657713" y="2784619"/>
                  <a:pt x="7657713" y="2771448"/>
                </a:cubicBezTo>
                <a:cubicBezTo>
                  <a:pt x="7657713" y="2759467"/>
                  <a:pt x="7658587" y="2750575"/>
                  <a:pt x="7660336" y="2744771"/>
                </a:cubicBezTo>
                <a:cubicBezTo>
                  <a:pt x="7662085" y="2738966"/>
                  <a:pt x="7664336" y="2734911"/>
                  <a:pt x="7667089" y="2732604"/>
                </a:cubicBezTo>
                <a:cubicBezTo>
                  <a:pt x="7668875" y="2731116"/>
                  <a:pt x="7671145" y="2730372"/>
                  <a:pt x="7673898" y="2730372"/>
                </a:cubicBezTo>
                <a:close/>
                <a:moveTo>
                  <a:pt x="3281168" y="2730260"/>
                </a:moveTo>
                <a:cubicBezTo>
                  <a:pt x="3283475" y="2730260"/>
                  <a:pt x="3285298" y="2731190"/>
                  <a:pt x="3286637" y="2733050"/>
                </a:cubicBezTo>
                <a:cubicBezTo>
                  <a:pt x="3288497" y="2735730"/>
                  <a:pt x="3289428" y="2740083"/>
                  <a:pt x="3289428" y="2746110"/>
                </a:cubicBezTo>
                <a:cubicBezTo>
                  <a:pt x="3289428" y="2756975"/>
                  <a:pt x="3285930" y="2769402"/>
                  <a:pt x="3278935" y="2783392"/>
                </a:cubicBezTo>
                <a:cubicBezTo>
                  <a:pt x="3274991" y="2791354"/>
                  <a:pt x="3270563" y="2798088"/>
                  <a:pt x="3265652" y="2803595"/>
                </a:cubicBezTo>
                <a:cubicBezTo>
                  <a:pt x="3262229" y="2807465"/>
                  <a:pt x="3258843" y="2809399"/>
                  <a:pt x="3255495" y="2809399"/>
                </a:cubicBezTo>
                <a:cubicBezTo>
                  <a:pt x="3253931" y="2809399"/>
                  <a:pt x="3252499" y="2808525"/>
                  <a:pt x="3251198" y="2806776"/>
                </a:cubicBezTo>
                <a:cubicBezTo>
                  <a:pt x="3249895" y="2805027"/>
                  <a:pt x="3249244" y="2802181"/>
                  <a:pt x="3249244" y="2798237"/>
                </a:cubicBezTo>
                <a:cubicBezTo>
                  <a:pt x="3249244" y="2787968"/>
                  <a:pt x="3252127" y="2775783"/>
                  <a:pt x="3257894" y="2761681"/>
                </a:cubicBezTo>
                <a:cubicBezTo>
                  <a:pt x="3263661" y="2747580"/>
                  <a:pt x="3269038" y="2738222"/>
                  <a:pt x="3274025" y="2733609"/>
                </a:cubicBezTo>
                <a:cubicBezTo>
                  <a:pt x="3276479" y="2731376"/>
                  <a:pt x="3278861" y="2730260"/>
                  <a:pt x="3281168" y="2730260"/>
                </a:cubicBezTo>
                <a:close/>
                <a:moveTo>
                  <a:pt x="2790890" y="2729255"/>
                </a:moveTo>
                <a:cubicBezTo>
                  <a:pt x="2793346" y="2729255"/>
                  <a:pt x="2795504" y="2730316"/>
                  <a:pt x="2797364" y="2732437"/>
                </a:cubicBezTo>
                <a:cubicBezTo>
                  <a:pt x="2799225" y="2734557"/>
                  <a:pt x="2800155" y="2737553"/>
                  <a:pt x="2800155" y="2741422"/>
                </a:cubicBezTo>
                <a:cubicBezTo>
                  <a:pt x="2800155" y="2750798"/>
                  <a:pt x="2798628" y="2761123"/>
                  <a:pt x="2795578" y="2772397"/>
                </a:cubicBezTo>
                <a:cubicBezTo>
                  <a:pt x="2792527" y="2783671"/>
                  <a:pt x="2788620" y="2793977"/>
                  <a:pt x="2783858" y="2803316"/>
                </a:cubicBezTo>
                <a:cubicBezTo>
                  <a:pt x="2779096" y="2812655"/>
                  <a:pt x="2775077" y="2818664"/>
                  <a:pt x="2771803" y="2821343"/>
                </a:cubicBezTo>
                <a:cubicBezTo>
                  <a:pt x="2769570" y="2823129"/>
                  <a:pt x="2767003" y="2824021"/>
                  <a:pt x="2764101" y="2824021"/>
                </a:cubicBezTo>
                <a:cubicBezTo>
                  <a:pt x="2761274" y="2824021"/>
                  <a:pt x="2758818" y="2822905"/>
                  <a:pt x="2756734" y="2820673"/>
                </a:cubicBezTo>
                <a:cubicBezTo>
                  <a:pt x="2754650" y="2818440"/>
                  <a:pt x="2753609" y="2815613"/>
                  <a:pt x="2753609" y="2812190"/>
                </a:cubicBezTo>
                <a:cubicBezTo>
                  <a:pt x="2753609" y="2798349"/>
                  <a:pt x="2756883" y="2782815"/>
                  <a:pt x="2763431" y="2765588"/>
                </a:cubicBezTo>
                <a:cubicBezTo>
                  <a:pt x="2769980" y="2748361"/>
                  <a:pt x="2775859" y="2737404"/>
                  <a:pt x="2781068" y="2732716"/>
                </a:cubicBezTo>
                <a:cubicBezTo>
                  <a:pt x="2783672" y="2730409"/>
                  <a:pt x="2786946" y="2729255"/>
                  <a:pt x="2790890" y="2729255"/>
                </a:cubicBezTo>
                <a:close/>
                <a:moveTo>
                  <a:pt x="2257490" y="2729255"/>
                </a:moveTo>
                <a:cubicBezTo>
                  <a:pt x="2259945" y="2729255"/>
                  <a:pt x="2262103" y="2730316"/>
                  <a:pt x="2263964" y="2732437"/>
                </a:cubicBezTo>
                <a:cubicBezTo>
                  <a:pt x="2265823" y="2734557"/>
                  <a:pt x="2266754" y="2737553"/>
                  <a:pt x="2266754" y="2741422"/>
                </a:cubicBezTo>
                <a:cubicBezTo>
                  <a:pt x="2266754" y="2750798"/>
                  <a:pt x="2265228" y="2761123"/>
                  <a:pt x="2262178" y="2772397"/>
                </a:cubicBezTo>
                <a:cubicBezTo>
                  <a:pt x="2259127" y="2783671"/>
                  <a:pt x="2255220" y="2793977"/>
                  <a:pt x="2250457" y="2803316"/>
                </a:cubicBezTo>
                <a:cubicBezTo>
                  <a:pt x="2245694" y="2812655"/>
                  <a:pt x="2241677" y="2818664"/>
                  <a:pt x="2238403" y="2821343"/>
                </a:cubicBezTo>
                <a:cubicBezTo>
                  <a:pt x="2236170" y="2823129"/>
                  <a:pt x="2233602" y="2824021"/>
                  <a:pt x="2230701" y="2824021"/>
                </a:cubicBezTo>
                <a:cubicBezTo>
                  <a:pt x="2227873" y="2824021"/>
                  <a:pt x="2225417" y="2822905"/>
                  <a:pt x="2223334" y="2820673"/>
                </a:cubicBezTo>
                <a:cubicBezTo>
                  <a:pt x="2221250" y="2818440"/>
                  <a:pt x="2220208" y="2815613"/>
                  <a:pt x="2220208" y="2812190"/>
                </a:cubicBezTo>
                <a:cubicBezTo>
                  <a:pt x="2220208" y="2798349"/>
                  <a:pt x="2223483" y="2782815"/>
                  <a:pt x="2230031" y="2765588"/>
                </a:cubicBezTo>
                <a:cubicBezTo>
                  <a:pt x="2236579" y="2748361"/>
                  <a:pt x="2242459" y="2737404"/>
                  <a:pt x="2247667" y="2732716"/>
                </a:cubicBezTo>
                <a:cubicBezTo>
                  <a:pt x="2250272" y="2730409"/>
                  <a:pt x="2253546" y="2729255"/>
                  <a:pt x="2257490" y="2729255"/>
                </a:cubicBezTo>
                <a:close/>
                <a:moveTo>
                  <a:pt x="1324040" y="2729255"/>
                </a:moveTo>
                <a:cubicBezTo>
                  <a:pt x="1326495" y="2729255"/>
                  <a:pt x="1328653" y="2730316"/>
                  <a:pt x="1330514" y="2732437"/>
                </a:cubicBezTo>
                <a:cubicBezTo>
                  <a:pt x="1332374" y="2734557"/>
                  <a:pt x="1333304" y="2737553"/>
                  <a:pt x="1333304" y="2741422"/>
                </a:cubicBezTo>
                <a:cubicBezTo>
                  <a:pt x="1333304" y="2750798"/>
                  <a:pt x="1331779" y="2761123"/>
                  <a:pt x="1328728" y="2772397"/>
                </a:cubicBezTo>
                <a:cubicBezTo>
                  <a:pt x="1325677" y="2783671"/>
                  <a:pt x="1321770" y="2793977"/>
                  <a:pt x="1317008" y="2803316"/>
                </a:cubicBezTo>
                <a:cubicBezTo>
                  <a:pt x="1312245" y="2812655"/>
                  <a:pt x="1308227" y="2818664"/>
                  <a:pt x="1304953" y="2821343"/>
                </a:cubicBezTo>
                <a:cubicBezTo>
                  <a:pt x="1302720" y="2823129"/>
                  <a:pt x="1300153" y="2824021"/>
                  <a:pt x="1297251" y="2824021"/>
                </a:cubicBezTo>
                <a:cubicBezTo>
                  <a:pt x="1294423" y="2824021"/>
                  <a:pt x="1291967" y="2822905"/>
                  <a:pt x="1289883" y="2820673"/>
                </a:cubicBezTo>
                <a:cubicBezTo>
                  <a:pt x="1287800" y="2818440"/>
                  <a:pt x="1286758" y="2815613"/>
                  <a:pt x="1286758" y="2812190"/>
                </a:cubicBezTo>
                <a:cubicBezTo>
                  <a:pt x="1286758" y="2798349"/>
                  <a:pt x="1290033" y="2782815"/>
                  <a:pt x="1296581" y="2765588"/>
                </a:cubicBezTo>
                <a:cubicBezTo>
                  <a:pt x="1303129" y="2748361"/>
                  <a:pt x="1309008" y="2737404"/>
                  <a:pt x="1314217" y="2732716"/>
                </a:cubicBezTo>
                <a:cubicBezTo>
                  <a:pt x="1316821" y="2730409"/>
                  <a:pt x="1320096" y="2729255"/>
                  <a:pt x="1324040" y="2729255"/>
                </a:cubicBezTo>
                <a:close/>
                <a:moveTo>
                  <a:pt x="10397713" y="2727246"/>
                </a:moveTo>
                <a:cubicBezTo>
                  <a:pt x="10400838" y="2727246"/>
                  <a:pt x="10403368" y="2728028"/>
                  <a:pt x="10405303" y="2729590"/>
                </a:cubicBezTo>
                <a:cubicBezTo>
                  <a:pt x="10408057" y="2731748"/>
                  <a:pt x="10410140" y="2735190"/>
                  <a:pt x="10411554" y="2739915"/>
                </a:cubicBezTo>
                <a:cubicBezTo>
                  <a:pt x="10412968" y="2744640"/>
                  <a:pt x="10413675" y="2753328"/>
                  <a:pt x="10413675" y="2765979"/>
                </a:cubicBezTo>
                <a:cubicBezTo>
                  <a:pt x="10413675" y="2787484"/>
                  <a:pt x="10412931" y="2801772"/>
                  <a:pt x="10411442" y="2808841"/>
                </a:cubicBezTo>
                <a:cubicBezTo>
                  <a:pt x="10410475" y="2813380"/>
                  <a:pt x="10408540" y="2816915"/>
                  <a:pt x="10405638" y="2819445"/>
                </a:cubicBezTo>
                <a:cubicBezTo>
                  <a:pt x="10403406" y="2821305"/>
                  <a:pt x="10400615" y="2822236"/>
                  <a:pt x="10397267" y="2822236"/>
                </a:cubicBezTo>
                <a:cubicBezTo>
                  <a:pt x="10393843" y="2822236"/>
                  <a:pt x="10390793" y="2820859"/>
                  <a:pt x="10388114" y="2818106"/>
                </a:cubicBezTo>
                <a:cubicBezTo>
                  <a:pt x="10385435" y="2815352"/>
                  <a:pt x="10383686" y="2811334"/>
                  <a:pt x="10382867" y="2806050"/>
                </a:cubicBezTo>
                <a:cubicBezTo>
                  <a:pt x="10381826" y="2799130"/>
                  <a:pt x="10381305" y="2791689"/>
                  <a:pt x="10381305" y="2783727"/>
                </a:cubicBezTo>
                <a:cubicBezTo>
                  <a:pt x="10381305" y="2768695"/>
                  <a:pt x="10381733" y="2756956"/>
                  <a:pt x="10382588" y="2748510"/>
                </a:cubicBezTo>
                <a:cubicBezTo>
                  <a:pt x="10383444" y="2740064"/>
                  <a:pt x="10385230" y="2734408"/>
                  <a:pt x="10387946" y="2731544"/>
                </a:cubicBezTo>
                <a:cubicBezTo>
                  <a:pt x="10390662" y="2728679"/>
                  <a:pt x="10393918" y="2727246"/>
                  <a:pt x="10397713" y="2727246"/>
                </a:cubicBezTo>
                <a:close/>
                <a:moveTo>
                  <a:pt x="9873838" y="2727246"/>
                </a:moveTo>
                <a:cubicBezTo>
                  <a:pt x="9876963" y="2727246"/>
                  <a:pt x="9879493" y="2728028"/>
                  <a:pt x="9881428" y="2729590"/>
                </a:cubicBezTo>
                <a:cubicBezTo>
                  <a:pt x="9884182" y="2731748"/>
                  <a:pt x="9886265" y="2735190"/>
                  <a:pt x="9887679" y="2739915"/>
                </a:cubicBezTo>
                <a:cubicBezTo>
                  <a:pt x="9889093" y="2744640"/>
                  <a:pt x="9889800" y="2753328"/>
                  <a:pt x="9889800" y="2765979"/>
                </a:cubicBezTo>
                <a:cubicBezTo>
                  <a:pt x="9889800" y="2787484"/>
                  <a:pt x="9889056" y="2801772"/>
                  <a:pt x="9887567" y="2808841"/>
                </a:cubicBezTo>
                <a:cubicBezTo>
                  <a:pt x="9886600" y="2813380"/>
                  <a:pt x="9884665" y="2816915"/>
                  <a:pt x="9881763" y="2819445"/>
                </a:cubicBezTo>
                <a:cubicBezTo>
                  <a:pt x="9879531" y="2821305"/>
                  <a:pt x="9876740" y="2822236"/>
                  <a:pt x="9873392" y="2822236"/>
                </a:cubicBezTo>
                <a:cubicBezTo>
                  <a:pt x="9869968" y="2822236"/>
                  <a:pt x="9866918" y="2820859"/>
                  <a:pt x="9864239" y="2818106"/>
                </a:cubicBezTo>
                <a:cubicBezTo>
                  <a:pt x="9861560" y="2815352"/>
                  <a:pt x="9859811" y="2811334"/>
                  <a:pt x="9858992" y="2806050"/>
                </a:cubicBezTo>
                <a:cubicBezTo>
                  <a:pt x="9857951" y="2799130"/>
                  <a:pt x="9857430" y="2791689"/>
                  <a:pt x="9857430" y="2783727"/>
                </a:cubicBezTo>
                <a:cubicBezTo>
                  <a:pt x="9857430" y="2768695"/>
                  <a:pt x="9857858" y="2756956"/>
                  <a:pt x="9858713" y="2748510"/>
                </a:cubicBezTo>
                <a:cubicBezTo>
                  <a:pt x="9859569" y="2740064"/>
                  <a:pt x="9861355" y="2734408"/>
                  <a:pt x="9864071" y="2731544"/>
                </a:cubicBezTo>
                <a:cubicBezTo>
                  <a:pt x="9866787" y="2728679"/>
                  <a:pt x="9870043" y="2727246"/>
                  <a:pt x="9873838" y="2727246"/>
                </a:cubicBezTo>
                <a:close/>
                <a:moveTo>
                  <a:pt x="9159463" y="2727246"/>
                </a:moveTo>
                <a:cubicBezTo>
                  <a:pt x="9162588" y="2727246"/>
                  <a:pt x="9165118" y="2728028"/>
                  <a:pt x="9167053" y="2729590"/>
                </a:cubicBezTo>
                <a:cubicBezTo>
                  <a:pt x="9169807" y="2731748"/>
                  <a:pt x="9171890" y="2735190"/>
                  <a:pt x="9173304" y="2739915"/>
                </a:cubicBezTo>
                <a:cubicBezTo>
                  <a:pt x="9174718" y="2744640"/>
                  <a:pt x="9175425" y="2753328"/>
                  <a:pt x="9175425" y="2765979"/>
                </a:cubicBezTo>
                <a:cubicBezTo>
                  <a:pt x="9175425" y="2787484"/>
                  <a:pt x="9174681" y="2801772"/>
                  <a:pt x="9173192" y="2808841"/>
                </a:cubicBezTo>
                <a:cubicBezTo>
                  <a:pt x="9172225" y="2813380"/>
                  <a:pt x="9170290" y="2816915"/>
                  <a:pt x="9167388" y="2819445"/>
                </a:cubicBezTo>
                <a:cubicBezTo>
                  <a:pt x="9165156" y="2821305"/>
                  <a:pt x="9162365" y="2822236"/>
                  <a:pt x="9159017" y="2822236"/>
                </a:cubicBezTo>
                <a:cubicBezTo>
                  <a:pt x="9155593" y="2822236"/>
                  <a:pt x="9152543" y="2820859"/>
                  <a:pt x="9149864" y="2818106"/>
                </a:cubicBezTo>
                <a:cubicBezTo>
                  <a:pt x="9147185" y="2815352"/>
                  <a:pt x="9145436" y="2811334"/>
                  <a:pt x="9144617" y="2806050"/>
                </a:cubicBezTo>
                <a:cubicBezTo>
                  <a:pt x="9143576" y="2799130"/>
                  <a:pt x="9143055" y="2791689"/>
                  <a:pt x="9143055" y="2783727"/>
                </a:cubicBezTo>
                <a:cubicBezTo>
                  <a:pt x="9143055" y="2768695"/>
                  <a:pt x="9143483" y="2756956"/>
                  <a:pt x="9144338" y="2748510"/>
                </a:cubicBezTo>
                <a:cubicBezTo>
                  <a:pt x="9145194" y="2740064"/>
                  <a:pt x="9146980" y="2734408"/>
                  <a:pt x="9149696" y="2731544"/>
                </a:cubicBezTo>
                <a:cubicBezTo>
                  <a:pt x="9152412" y="2728679"/>
                  <a:pt x="9155668" y="2727246"/>
                  <a:pt x="9159463" y="2727246"/>
                </a:cubicBezTo>
                <a:close/>
                <a:moveTo>
                  <a:pt x="7854538" y="2727246"/>
                </a:moveTo>
                <a:cubicBezTo>
                  <a:pt x="7857664" y="2727246"/>
                  <a:pt x="7860194" y="2728028"/>
                  <a:pt x="7862128" y="2729590"/>
                </a:cubicBezTo>
                <a:cubicBezTo>
                  <a:pt x="7864882" y="2731748"/>
                  <a:pt x="7866965" y="2735190"/>
                  <a:pt x="7868379" y="2739915"/>
                </a:cubicBezTo>
                <a:cubicBezTo>
                  <a:pt x="7869793" y="2744640"/>
                  <a:pt x="7870500" y="2753328"/>
                  <a:pt x="7870500" y="2765979"/>
                </a:cubicBezTo>
                <a:cubicBezTo>
                  <a:pt x="7870500" y="2787484"/>
                  <a:pt x="7869756" y="2801772"/>
                  <a:pt x="7868268" y="2808841"/>
                </a:cubicBezTo>
                <a:cubicBezTo>
                  <a:pt x="7867300" y="2813380"/>
                  <a:pt x="7865366" y="2816915"/>
                  <a:pt x="7862463" y="2819445"/>
                </a:cubicBezTo>
                <a:cubicBezTo>
                  <a:pt x="7860231" y="2821305"/>
                  <a:pt x="7857440" y="2822236"/>
                  <a:pt x="7854092" y="2822236"/>
                </a:cubicBezTo>
                <a:cubicBezTo>
                  <a:pt x="7850669" y="2822236"/>
                  <a:pt x="7847618" y="2820859"/>
                  <a:pt x="7844939" y="2818106"/>
                </a:cubicBezTo>
                <a:cubicBezTo>
                  <a:pt x="7842260" y="2815352"/>
                  <a:pt x="7840511" y="2811334"/>
                  <a:pt x="7839693" y="2806050"/>
                </a:cubicBezTo>
                <a:cubicBezTo>
                  <a:pt x="7838651" y="2799130"/>
                  <a:pt x="7838130" y="2791689"/>
                  <a:pt x="7838130" y="2783727"/>
                </a:cubicBezTo>
                <a:cubicBezTo>
                  <a:pt x="7838130" y="2768695"/>
                  <a:pt x="7838558" y="2756956"/>
                  <a:pt x="7839414" y="2748510"/>
                </a:cubicBezTo>
                <a:cubicBezTo>
                  <a:pt x="7840269" y="2740064"/>
                  <a:pt x="7842055" y="2734408"/>
                  <a:pt x="7844771" y="2731544"/>
                </a:cubicBezTo>
                <a:cubicBezTo>
                  <a:pt x="7847488" y="2728679"/>
                  <a:pt x="7850743" y="2727246"/>
                  <a:pt x="7854538" y="2727246"/>
                </a:cubicBezTo>
                <a:close/>
                <a:moveTo>
                  <a:pt x="10899524" y="2726576"/>
                </a:moveTo>
                <a:cubicBezTo>
                  <a:pt x="10902129" y="2726576"/>
                  <a:pt x="10904212" y="2727246"/>
                  <a:pt x="10905775" y="2728586"/>
                </a:cubicBezTo>
                <a:cubicBezTo>
                  <a:pt x="10908528" y="2730892"/>
                  <a:pt x="10910556" y="2734278"/>
                  <a:pt x="10911858" y="2738743"/>
                </a:cubicBezTo>
                <a:cubicBezTo>
                  <a:pt x="10913161" y="2743208"/>
                  <a:pt x="10913812" y="2751431"/>
                  <a:pt x="10913812" y="2763411"/>
                </a:cubicBezTo>
                <a:lnTo>
                  <a:pt x="10883451" y="2763411"/>
                </a:lnTo>
                <a:lnTo>
                  <a:pt x="10883451" y="2759505"/>
                </a:lnTo>
                <a:cubicBezTo>
                  <a:pt x="10883451" y="2747971"/>
                  <a:pt x="10885646" y="2738892"/>
                  <a:pt x="10890036" y="2732269"/>
                </a:cubicBezTo>
                <a:cubicBezTo>
                  <a:pt x="10892492" y="2728474"/>
                  <a:pt x="10895655" y="2726576"/>
                  <a:pt x="10899524" y="2726576"/>
                </a:cubicBezTo>
                <a:close/>
                <a:moveTo>
                  <a:pt x="10051799" y="2726576"/>
                </a:moveTo>
                <a:cubicBezTo>
                  <a:pt x="10054404" y="2726576"/>
                  <a:pt x="10056487" y="2727246"/>
                  <a:pt x="10058050" y="2728586"/>
                </a:cubicBezTo>
                <a:cubicBezTo>
                  <a:pt x="10060803" y="2730892"/>
                  <a:pt x="10062831" y="2734278"/>
                  <a:pt x="10064133" y="2738743"/>
                </a:cubicBezTo>
                <a:cubicBezTo>
                  <a:pt x="10065436" y="2743208"/>
                  <a:pt x="10066087" y="2751431"/>
                  <a:pt x="10066087" y="2763411"/>
                </a:cubicBezTo>
                <a:lnTo>
                  <a:pt x="10035726" y="2763411"/>
                </a:lnTo>
                <a:lnTo>
                  <a:pt x="10035726" y="2759505"/>
                </a:lnTo>
                <a:cubicBezTo>
                  <a:pt x="10035726" y="2747971"/>
                  <a:pt x="10037921" y="2738892"/>
                  <a:pt x="10042311" y="2732269"/>
                </a:cubicBezTo>
                <a:cubicBezTo>
                  <a:pt x="10044767" y="2728474"/>
                  <a:pt x="10047930" y="2726576"/>
                  <a:pt x="10051799" y="2726576"/>
                </a:cubicBezTo>
                <a:close/>
                <a:moveTo>
                  <a:pt x="9461249" y="2726576"/>
                </a:moveTo>
                <a:cubicBezTo>
                  <a:pt x="9463854" y="2726576"/>
                  <a:pt x="9465937" y="2727246"/>
                  <a:pt x="9467500" y="2728586"/>
                </a:cubicBezTo>
                <a:cubicBezTo>
                  <a:pt x="9470253" y="2730892"/>
                  <a:pt x="9472281" y="2734278"/>
                  <a:pt x="9473583" y="2738743"/>
                </a:cubicBezTo>
                <a:cubicBezTo>
                  <a:pt x="9474886" y="2743208"/>
                  <a:pt x="9475537" y="2751431"/>
                  <a:pt x="9475537" y="2763411"/>
                </a:cubicBezTo>
                <a:lnTo>
                  <a:pt x="9445176" y="2763411"/>
                </a:lnTo>
                <a:lnTo>
                  <a:pt x="9445176" y="2759505"/>
                </a:lnTo>
                <a:cubicBezTo>
                  <a:pt x="9445176" y="2747971"/>
                  <a:pt x="9447371" y="2738892"/>
                  <a:pt x="9451761" y="2732269"/>
                </a:cubicBezTo>
                <a:cubicBezTo>
                  <a:pt x="9454217" y="2728474"/>
                  <a:pt x="9457380" y="2726576"/>
                  <a:pt x="9461249" y="2726576"/>
                </a:cubicBezTo>
                <a:close/>
                <a:moveTo>
                  <a:pt x="9051674" y="2726576"/>
                </a:moveTo>
                <a:cubicBezTo>
                  <a:pt x="9054279" y="2726576"/>
                  <a:pt x="9056362" y="2727246"/>
                  <a:pt x="9057925" y="2728586"/>
                </a:cubicBezTo>
                <a:cubicBezTo>
                  <a:pt x="9060678" y="2730892"/>
                  <a:pt x="9062706" y="2734278"/>
                  <a:pt x="9064008" y="2738743"/>
                </a:cubicBezTo>
                <a:cubicBezTo>
                  <a:pt x="9065311" y="2743208"/>
                  <a:pt x="9065962" y="2751431"/>
                  <a:pt x="9065962" y="2763411"/>
                </a:cubicBezTo>
                <a:lnTo>
                  <a:pt x="9035601" y="2763411"/>
                </a:lnTo>
                <a:lnTo>
                  <a:pt x="9035601" y="2759505"/>
                </a:lnTo>
                <a:cubicBezTo>
                  <a:pt x="9035601" y="2747971"/>
                  <a:pt x="9037796" y="2738892"/>
                  <a:pt x="9042186" y="2732269"/>
                </a:cubicBezTo>
                <a:cubicBezTo>
                  <a:pt x="9044642" y="2728474"/>
                  <a:pt x="9047805" y="2726576"/>
                  <a:pt x="9051674" y="2726576"/>
                </a:cubicBezTo>
                <a:close/>
                <a:moveTo>
                  <a:pt x="8746874" y="2726576"/>
                </a:moveTo>
                <a:cubicBezTo>
                  <a:pt x="8749479" y="2726576"/>
                  <a:pt x="8751562" y="2727246"/>
                  <a:pt x="8753125" y="2728586"/>
                </a:cubicBezTo>
                <a:cubicBezTo>
                  <a:pt x="8755878" y="2730892"/>
                  <a:pt x="8757906" y="2734278"/>
                  <a:pt x="8759208" y="2738743"/>
                </a:cubicBezTo>
                <a:cubicBezTo>
                  <a:pt x="8760511" y="2743208"/>
                  <a:pt x="8761162" y="2751431"/>
                  <a:pt x="8761162" y="2763411"/>
                </a:cubicBezTo>
                <a:lnTo>
                  <a:pt x="8730801" y="2763411"/>
                </a:lnTo>
                <a:lnTo>
                  <a:pt x="8730801" y="2759505"/>
                </a:lnTo>
                <a:cubicBezTo>
                  <a:pt x="8730801" y="2747971"/>
                  <a:pt x="8732996" y="2738892"/>
                  <a:pt x="8737386" y="2732269"/>
                </a:cubicBezTo>
                <a:cubicBezTo>
                  <a:pt x="8739842" y="2728474"/>
                  <a:pt x="8743005" y="2726576"/>
                  <a:pt x="8746874" y="2726576"/>
                </a:cubicBezTo>
                <a:close/>
                <a:moveTo>
                  <a:pt x="8251574" y="2726576"/>
                </a:moveTo>
                <a:cubicBezTo>
                  <a:pt x="8254179" y="2726576"/>
                  <a:pt x="8256263" y="2727246"/>
                  <a:pt x="8257825" y="2728586"/>
                </a:cubicBezTo>
                <a:cubicBezTo>
                  <a:pt x="8260579" y="2730892"/>
                  <a:pt x="8262606" y="2734278"/>
                  <a:pt x="8263909" y="2738743"/>
                </a:cubicBezTo>
                <a:cubicBezTo>
                  <a:pt x="8265211" y="2743208"/>
                  <a:pt x="8265862" y="2751431"/>
                  <a:pt x="8265862" y="2763411"/>
                </a:cubicBezTo>
                <a:lnTo>
                  <a:pt x="8235501" y="2763411"/>
                </a:lnTo>
                <a:lnTo>
                  <a:pt x="8235501" y="2759505"/>
                </a:lnTo>
                <a:cubicBezTo>
                  <a:pt x="8235501" y="2747971"/>
                  <a:pt x="8237696" y="2738892"/>
                  <a:pt x="8242087" y="2732269"/>
                </a:cubicBezTo>
                <a:cubicBezTo>
                  <a:pt x="8244542" y="2728474"/>
                  <a:pt x="8247705" y="2726576"/>
                  <a:pt x="8251574" y="2726576"/>
                </a:cubicBezTo>
                <a:close/>
                <a:moveTo>
                  <a:pt x="5660774" y="2726576"/>
                </a:moveTo>
                <a:cubicBezTo>
                  <a:pt x="5663379" y="2726576"/>
                  <a:pt x="5665463" y="2727246"/>
                  <a:pt x="5667025" y="2728586"/>
                </a:cubicBezTo>
                <a:cubicBezTo>
                  <a:pt x="5669779" y="2730892"/>
                  <a:pt x="5671806" y="2734278"/>
                  <a:pt x="5673109" y="2738743"/>
                </a:cubicBezTo>
                <a:cubicBezTo>
                  <a:pt x="5674411" y="2743208"/>
                  <a:pt x="5675062" y="2751431"/>
                  <a:pt x="5675062" y="2763411"/>
                </a:cubicBezTo>
                <a:lnTo>
                  <a:pt x="5644701" y="2763411"/>
                </a:lnTo>
                <a:lnTo>
                  <a:pt x="5644701" y="2759505"/>
                </a:lnTo>
                <a:cubicBezTo>
                  <a:pt x="5644701" y="2747971"/>
                  <a:pt x="5646896" y="2738892"/>
                  <a:pt x="5651287" y="2732269"/>
                </a:cubicBezTo>
                <a:cubicBezTo>
                  <a:pt x="5653742" y="2728474"/>
                  <a:pt x="5656905" y="2726576"/>
                  <a:pt x="5660774" y="2726576"/>
                </a:cubicBezTo>
                <a:close/>
                <a:moveTo>
                  <a:pt x="8071604" y="2726242"/>
                </a:moveTo>
                <a:cubicBezTo>
                  <a:pt x="8075920" y="2726242"/>
                  <a:pt x="8079269" y="2728028"/>
                  <a:pt x="8081650" y="2731600"/>
                </a:cubicBezTo>
                <a:cubicBezTo>
                  <a:pt x="8084999" y="2736436"/>
                  <a:pt x="8086673" y="2745515"/>
                  <a:pt x="8086673" y="2758835"/>
                </a:cubicBezTo>
                <a:cubicBezTo>
                  <a:pt x="8086673" y="2770667"/>
                  <a:pt x="8085185" y="2778629"/>
                  <a:pt x="8082208" y="2782722"/>
                </a:cubicBezTo>
                <a:cubicBezTo>
                  <a:pt x="8079232" y="2786815"/>
                  <a:pt x="8075511" y="2788861"/>
                  <a:pt x="8071046" y="2788861"/>
                </a:cubicBezTo>
                <a:cubicBezTo>
                  <a:pt x="8067028" y="2788861"/>
                  <a:pt x="8063549" y="2786796"/>
                  <a:pt x="8060609" y="2782666"/>
                </a:cubicBezTo>
                <a:cubicBezTo>
                  <a:pt x="8057670" y="2778536"/>
                  <a:pt x="8056200" y="2770927"/>
                  <a:pt x="8056200" y="2759840"/>
                </a:cubicBezTo>
                <a:cubicBezTo>
                  <a:pt x="8056200" y="2746147"/>
                  <a:pt x="8057689" y="2737125"/>
                  <a:pt x="8060665" y="2732771"/>
                </a:cubicBezTo>
                <a:cubicBezTo>
                  <a:pt x="8063642" y="2728418"/>
                  <a:pt x="8067288" y="2726242"/>
                  <a:pt x="8071604" y="2726242"/>
                </a:cubicBezTo>
                <a:close/>
                <a:moveTo>
                  <a:pt x="4875074" y="2723339"/>
                </a:moveTo>
                <a:lnTo>
                  <a:pt x="4897622" y="2775467"/>
                </a:lnTo>
                <a:lnTo>
                  <a:pt x="4851857" y="2775467"/>
                </a:lnTo>
                <a:close/>
                <a:moveTo>
                  <a:pt x="3380734" y="2723339"/>
                </a:moveTo>
                <a:lnTo>
                  <a:pt x="3343787" y="2729590"/>
                </a:lnTo>
                <a:lnTo>
                  <a:pt x="3342560" y="2733944"/>
                </a:lnTo>
                <a:cubicBezTo>
                  <a:pt x="3346727" y="2733944"/>
                  <a:pt x="3349405" y="2734129"/>
                  <a:pt x="3350596" y="2734502"/>
                </a:cubicBezTo>
                <a:cubicBezTo>
                  <a:pt x="3351786" y="2734874"/>
                  <a:pt x="3352679" y="2735487"/>
                  <a:pt x="3353275" y="2736343"/>
                </a:cubicBezTo>
                <a:cubicBezTo>
                  <a:pt x="3353871" y="2737199"/>
                  <a:pt x="3354168" y="2738259"/>
                  <a:pt x="3354168" y="2739525"/>
                </a:cubicBezTo>
                <a:cubicBezTo>
                  <a:pt x="3354168" y="2742427"/>
                  <a:pt x="3353164" y="2747375"/>
                  <a:pt x="3351155" y="2754370"/>
                </a:cubicBezTo>
                <a:lnTo>
                  <a:pt x="3323919" y="2848243"/>
                </a:lnTo>
                <a:cubicBezTo>
                  <a:pt x="3321165" y="2857843"/>
                  <a:pt x="3318208" y="2864093"/>
                  <a:pt x="3315046" y="2866996"/>
                </a:cubicBezTo>
                <a:cubicBezTo>
                  <a:pt x="3311882" y="2869898"/>
                  <a:pt x="3307919" y="2871423"/>
                  <a:pt x="3303158" y="2871572"/>
                </a:cubicBezTo>
                <a:lnTo>
                  <a:pt x="3302042" y="2875702"/>
                </a:lnTo>
                <a:lnTo>
                  <a:pt x="3362093" y="2875702"/>
                </a:lnTo>
                <a:lnTo>
                  <a:pt x="3363097" y="2871572"/>
                </a:lnTo>
                <a:cubicBezTo>
                  <a:pt x="3357070" y="2870605"/>
                  <a:pt x="3353238" y="2869433"/>
                  <a:pt x="3351601" y="2868056"/>
                </a:cubicBezTo>
                <a:cubicBezTo>
                  <a:pt x="3349964" y="2866679"/>
                  <a:pt x="3349145" y="2864800"/>
                  <a:pt x="3349145" y="2862419"/>
                </a:cubicBezTo>
                <a:cubicBezTo>
                  <a:pt x="3349145" y="2858624"/>
                  <a:pt x="3350187" y="2853080"/>
                  <a:pt x="3352270" y="2845788"/>
                </a:cubicBezTo>
                <a:lnTo>
                  <a:pt x="3358075" y="2825696"/>
                </a:lnTo>
                <a:cubicBezTo>
                  <a:pt x="3361573" y="2827482"/>
                  <a:pt x="3364289" y="2828635"/>
                  <a:pt x="3366223" y="2829156"/>
                </a:cubicBezTo>
                <a:cubicBezTo>
                  <a:pt x="3368158" y="2829677"/>
                  <a:pt x="3370501" y="2829937"/>
                  <a:pt x="3373255" y="2829937"/>
                </a:cubicBezTo>
                <a:cubicBezTo>
                  <a:pt x="3388734" y="2829937"/>
                  <a:pt x="3403021" y="2822645"/>
                  <a:pt x="3416118" y="2808060"/>
                </a:cubicBezTo>
                <a:cubicBezTo>
                  <a:pt x="3430926" y="2791540"/>
                  <a:pt x="3438331" y="2772602"/>
                  <a:pt x="3438331" y="2751245"/>
                </a:cubicBezTo>
                <a:cubicBezTo>
                  <a:pt x="3438331" y="2743431"/>
                  <a:pt x="3436433" y="2736827"/>
                  <a:pt x="3432638" y="2731432"/>
                </a:cubicBezTo>
                <a:cubicBezTo>
                  <a:pt x="3428842" y="2726037"/>
                  <a:pt x="3423447" y="2723339"/>
                  <a:pt x="3416453" y="2723339"/>
                </a:cubicBezTo>
                <a:cubicBezTo>
                  <a:pt x="3411541" y="2723339"/>
                  <a:pt x="3406593" y="2724586"/>
                  <a:pt x="3401607" y="2727079"/>
                </a:cubicBezTo>
                <a:cubicBezTo>
                  <a:pt x="3396621" y="2729572"/>
                  <a:pt x="3390222" y="2734390"/>
                  <a:pt x="3382408" y="2741534"/>
                </a:cubicBezTo>
                <a:lnTo>
                  <a:pt x="3387431" y="2723339"/>
                </a:lnTo>
                <a:close/>
                <a:moveTo>
                  <a:pt x="3279047" y="2723339"/>
                </a:moveTo>
                <a:cubicBezTo>
                  <a:pt x="3271531" y="2723339"/>
                  <a:pt x="3263494" y="2726762"/>
                  <a:pt x="3254936" y="2733609"/>
                </a:cubicBezTo>
                <a:cubicBezTo>
                  <a:pt x="3244518" y="2741869"/>
                  <a:pt x="3236110" y="2752789"/>
                  <a:pt x="3229710" y="2766369"/>
                </a:cubicBezTo>
                <a:cubicBezTo>
                  <a:pt x="3223311" y="2779950"/>
                  <a:pt x="3220111" y="2791987"/>
                  <a:pt x="3220111" y="2802479"/>
                </a:cubicBezTo>
                <a:cubicBezTo>
                  <a:pt x="3220111" y="2809548"/>
                  <a:pt x="3221637" y="2815892"/>
                  <a:pt x="3224687" y="2821510"/>
                </a:cubicBezTo>
                <a:cubicBezTo>
                  <a:pt x="3227739" y="2827128"/>
                  <a:pt x="3232687" y="2829937"/>
                  <a:pt x="3239533" y="2829937"/>
                </a:cubicBezTo>
                <a:cubicBezTo>
                  <a:pt x="3244742" y="2829937"/>
                  <a:pt x="3249653" y="2828151"/>
                  <a:pt x="3254267" y="2824580"/>
                </a:cubicBezTo>
                <a:cubicBezTo>
                  <a:pt x="3262229" y="2818403"/>
                  <a:pt x="3270527" y="2807911"/>
                  <a:pt x="3279158" y="2793103"/>
                </a:cubicBezTo>
                <a:lnTo>
                  <a:pt x="3276479" y="2802144"/>
                </a:lnTo>
                <a:cubicBezTo>
                  <a:pt x="3274098" y="2810032"/>
                  <a:pt x="3272908" y="2815427"/>
                  <a:pt x="3272908" y="2818329"/>
                </a:cubicBezTo>
                <a:cubicBezTo>
                  <a:pt x="3272908" y="2821678"/>
                  <a:pt x="3274025" y="2824449"/>
                  <a:pt x="3276256" y="2826645"/>
                </a:cubicBezTo>
                <a:cubicBezTo>
                  <a:pt x="3278489" y="2828840"/>
                  <a:pt x="3281726" y="2829937"/>
                  <a:pt x="3285968" y="2829937"/>
                </a:cubicBezTo>
                <a:cubicBezTo>
                  <a:pt x="3292888" y="2829937"/>
                  <a:pt x="3299344" y="2827724"/>
                  <a:pt x="3305334" y="2823296"/>
                </a:cubicBezTo>
                <a:cubicBezTo>
                  <a:pt x="3311324" y="2818868"/>
                  <a:pt x="3316961" y="2811818"/>
                  <a:pt x="3322244" y="2802144"/>
                </a:cubicBezTo>
                <a:lnTo>
                  <a:pt x="3318338" y="2800135"/>
                </a:lnTo>
                <a:cubicBezTo>
                  <a:pt x="3314096" y="2806013"/>
                  <a:pt x="3311417" y="2809437"/>
                  <a:pt x="3310300" y="2810404"/>
                </a:cubicBezTo>
                <a:cubicBezTo>
                  <a:pt x="3307548" y="2812785"/>
                  <a:pt x="3305390" y="2813976"/>
                  <a:pt x="3303827" y="2813976"/>
                </a:cubicBezTo>
                <a:cubicBezTo>
                  <a:pt x="3303158" y="2813976"/>
                  <a:pt x="3302506" y="2813641"/>
                  <a:pt x="3301873" y="2812971"/>
                </a:cubicBezTo>
                <a:cubicBezTo>
                  <a:pt x="3301241" y="2812301"/>
                  <a:pt x="3300925" y="2811520"/>
                  <a:pt x="3300925" y="2810627"/>
                </a:cubicBezTo>
                <a:cubicBezTo>
                  <a:pt x="3300925" y="2810106"/>
                  <a:pt x="3301036" y="2809287"/>
                  <a:pt x="3301259" y="2808171"/>
                </a:cubicBezTo>
                <a:lnTo>
                  <a:pt x="3303492" y="2799130"/>
                </a:lnTo>
                <a:lnTo>
                  <a:pt x="3325146" y="2724902"/>
                </a:lnTo>
                <a:lnTo>
                  <a:pt x="3298692" y="2726465"/>
                </a:lnTo>
                <a:lnTo>
                  <a:pt x="3294674" y="2740194"/>
                </a:lnTo>
                <a:cubicBezTo>
                  <a:pt x="3293483" y="2733795"/>
                  <a:pt x="3291623" y="2729386"/>
                  <a:pt x="3289093" y="2726967"/>
                </a:cubicBezTo>
                <a:cubicBezTo>
                  <a:pt x="3286563" y="2724549"/>
                  <a:pt x="3283214" y="2723339"/>
                  <a:pt x="3279047" y="2723339"/>
                </a:cubicBezTo>
                <a:close/>
                <a:moveTo>
                  <a:pt x="2888894" y="2723339"/>
                </a:moveTo>
                <a:lnTo>
                  <a:pt x="2851277" y="2729925"/>
                </a:lnTo>
                <a:lnTo>
                  <a:pt x="2850049" y="2734167"/>
                </a:lnTo>
                <a:cubicBezTo>
                  <a:pt x="2853770" y="2734167"/>
                  <a:pt x="2856300" y="2734408"/>
                  <a:pt x="2857640" y="2734892"/>
                </a:cubicBezTo>
                <a:cubicBezTo>
                  <a:pt x="2858979" y="2735376"/>
                  <a:pt x="2859947" y="2736046"/>
                  <a:pt x="2860542" y="2736901"/>
                </a:cubicBezTo>
                <a:cubicBezTo>
                  <a:pt x="2861137" y="2737757"/>
                  <a:pt x="2861435" y="2738818"/>
                  <a:pt x="2861435" y="2740083"/>
                </a:cubicBezTo>
                <a:cubicBezTo>
                  <a:pt x="2861435" y="2743059"/>
                  <a:pt x="2860430" y="2748082"/>
                  <a:pt x="2858420" y="2755151"/>
                </a:cubicBezTo>
                <a:lnTo>
                  <a:pt x="2837548" y="2826812"/>
                </a:lnTo>
                <a:lnTo>
                  <a:pt x="2866011" y="2826812"/>
                </a:lnTo>
                <a:lnTo>
                  <a:pt x="2875164" y="2793661"/>
                </a:lnTo>
                <a:cubicBezTo>
                  <a:pt x="2884763" y="2774239"/>
                  <a:pt x="2894698" y="2759617"/>
                  <a:pt x="2904966" y="2749794"/>
                </a:cubicBezTo>
                <a:cubicBezTo>
                  <a:pt x="2908985" y="2745924"/>
                  <a:pt x="2912409" y="2743990"/>
                  <a:pt x="2915236" y="2743990"/>
                </a:cubicBezTo>
                <a:cubicBezTo>
                  <a:pt x="2916129" y="2743990"/>
                  <a:pt x="2916911" y="2744306"/>
                  <a:pt x="2917580" y="2744938"/>
                </a:cubicBezTo>
                <a:cubicBezTo>
                  <a:pt x="2918250" y="2745571"/>
                  <a:pt x="2918585" y="2746296"/>
                  <a:pt x="2918585" y="2747115"/>
                </a:cubicBezTo>
                <a:cubicBezTo>
                  <a:pt x="2918585" y="2748603"/>
                  <a:pt x="2918101" y="2750910"/>
                  <a:pt x="2917134" y="2754035"/>
                </a:cubicBezTo>
                <a:lnTo>
                  <a:pt x="2903181" y="2801698"/>
                </a:lnTo>
                <a:cubicBezTo>
                  <a:pt x="2901395" y="2807874"/>
                  <a:pt x="2900503" y="2812525"/>
                  <a:pt x="2900503" y="2815650"/>
                </a:cubicBezTo>
                <a:cubicBezTo>
                  <a:pt x="2900503" y="2819222"/>
                  <a:pt x="2901804" y="2822198"/>
                  <a:pt x="2904409" y="2824580"/>
                </a:cubicBezTo>
                <a:cubicBezTo>
                  <a:pt x="2907013" y="2826961"/>
                  <a:pt x="2910623" y="2828151"/>
                  <a:pt x="2915236" y="2828151"/>
                </a:cubicBezTo>
                <a:cubicBezTo>
                  <a:pt x="2927291" y="2828151"/>
                  <a:pt x="2938789" y="2818961"/>
                  <a:pt x="2949727" y="2800581"/>
                </a:cubicBezTo>
                <a:lnTo>
                  <a:pt x="2945485" y="2798014"/>
                </a:lnTo>
                <a:cubicBezTo>
                  <a:pt x="2943998" y="2800098"/>
                  <a:pt x="2942918" y="2801660"/>
                  <a:pt x="2942248" y="2802702"/>
                </a:cubicBezTo>
                <a:cubicBezTo>
                  <a:pt x="2939569" y="2806646"/>
                  <a:pt x="2936928" y="2809697"/>
                  <a:pt x="2934323" y="2811855"/>
                </a:cubicBezTo>
                <a:cubicBezTo>
                  <a:pt x="2933505" y="2812450"/>
                  <a:pt x="2932723" y="2812748"/>
                  <a:pt x="2931980" y="2812748"/>
                </a:cubicBezTo>
                <a:cubicBezTo>
                  <a:pt x="2931384" y="2812748"/>
                  <a:pt x="2930807" y="2812450"/>
                  <a:pt x="2930249" y="2811855"/>
                </a:cubicBezTo>
                <a:cubicBezTo>
                  <a:pt x="2929691" y="2811259"/>
                  <a:pt x="2929412" y="2810590"/>
                  <a:pt x="2929412" y="2809846"/>
                </a:cubicBezTo>
                <a:cubicBezTo>
                  <a:pt x="2929412" y="2808581"/>
                  <a:pt x="2930008" y="2805865"/>
                  <a:pt x="2931197" y="2801698"/>
                </a:cubicBezTo>
                <a:lnTo>
                  <a:pt x="2945485" y="2754035"/>
                </a:lnTo>
                <a:cubicBezTo>
                  <a:pt x="2947271" y="2748082"/>
                  <a:pt x="2948165" y="2743022"/>
                  <a:pt x="2948165" y="2738855"/>
                </a:cubicBezTo>
                <a:cubicBezTo>
                  <a:pt x="2948165" y="2734241"/>
                  <a:pt x="2946787" y="2730502"/>
                  <a:pt x="2944035" y="2727637"/>
                </a:cubicBezTo>
                <a:cubicBezTo>
                  <a:pt x="2941281" y="2724772"/>
                  <a:pt x="2937970" y="2723339"/>
                  <a:pt x="2934100" y="2723339"/>
                </a:cubicBezTo>
                <a:cubicBezTo>
                  <a:pt x="2929784" y="2723339"/>
                  <a:pt x="2925170" y="2724679"/>
                  <a:pt x="2920259" y="2727358"/>
                </a:cubicBezTo>
                <a:cubicBezTo>
                  <a:pt x="2915347" y="2730037"/>
                  <a:pt x="2909506" y="2735097"/>
                  <a:pt x="2902735" y="2742538"/>
                </a:cubicBezTo>
                <a:cubicBezTo>
                  <a:pt x="2898121" y="2747673"/>
                  <a:pt x="2891163" y="2757235"/>
                  <a:pt x="2881861" y="2771225"/>
                </a:cubicBezTo>
                <a:lnTo>
                  <a:pt x="2895702" y="2723339"/>
                </a:lnTo>
                <a:close/>
                <a:moveTo>
                  <a:pt x="2795467" y="2723339"/>
                </a:moveTo>
                <a:cubicBezTo>
                  <a:pt x="2786611" y="2723339"/>
                  <a:pt x="2778054" y="2725442"/>
                  <a:pt x="2769794" y="2729646"/>
                </a:cubicBezTo>
                <a:cubicBezTo>
                  <a:pt x="2761534" y="2733851"/>
                  <a:pt x="2754223" y="2739320"/>
                  <a:pt x="2747860" y="2746055"/>
                </a:cubicBezTo>
                <a:cubicBezTo>
                  <a:pt x="2741498" y="2752789"/>
                  <a:pt x="2736251" y="2760677"/>
                  <a:pt x="2732121" y="2769718"/>
                </a:cubicBezTo>
                <a:cubicBezTo>
                  <a:pt x="2727992" y="2778759"/>
                  <a:pt x="2725926" y="2788452"/>
                  <a:pt x="2725926" y="2798795"/>
                </a:cubicBezTo>
                <a:cubicBezTo>
                  <a:pt x="2725926" y="2807502"/>
                  <a:pt x="2728698" y="2814869"/>
                  <a:pt x="2734243" y="2820896"/>
                </a:cubicBezTo>
                <a:cubicBezTo>
                  <a:pt x="2739787" y="2826924"/>
                  <a:pt x="2747618" y="2829937"/>
                  <a:pt x="2757738" y="2829937"/>
                </a:cubicBezTo>
                <a:cubicBezTo>
                  <a:pt x="2768901" y="2829937"/>
                  <a:pt x="2779988" y="2826459"/>
                  <a:pt x="2791002" y="2819501"/>
                </a:cubicBezTo>
                <a:cubicBezTo>
                  <a:pt x="2802015" y="2812543"/>
                  <a:pt x="2810888" y="2803037"/>
                  <a:pt x="2817623" y="2790982"/>
                </a:cubicBezTo>
                <a:cubicBezTo>
                  <a:pt x="2824357" y="2778927"/>
                  <a:pt x="2827725" y="2766872"/>
                  <a:pt x="2827725" y="2754817"/>
                </a:cubicBezTo>
                <a:cubicBezTo>
                  <a:pt x="2827725" y="2748938"/>
                  <a:pt x="2826405" y="2743580"/>
                  <a:pt x="2823762" y="2738743"/>
                </a:cubicBezTo>
                <a:cubicBezTo>
                  <a:pt x="2821120" y="2733906"/>
                  <a:pt x="2817214" y="2730130"/>
                  <a:pt x="2812042" y="2727414"/>
                </a:cubicBezTo>
                <a:cubicBezTo>
                  <a:pt x="2806870" y="2724697"/>
                  <a:pt x="2801345" y="2723339"/>
                  <a:pt x="2795467" y="2723339"/>
                </a:cubicBezTo>
                <a:close/>
                <a:moveTo>
                  <a:pt x="2705240" y="2723339"/>
                </a:moveTo>
                <a:lnTo>
                  <a:pt x="2667400" y="2729479"/>
                </a:lnTo>
                <a:lnTo>
                  <a:pt x="2665949" y="2733944"/>
                </a:lnTo>
                <a:cubicBezTo>
                  <a:pt x="2667511" y="2733869"/>
                  <a:pt x="2668851" y="2733832"/>
                  <a:pt x="2669967" y="2733832"/>
                </a:cubicBezTo>
                <a:cubicBezTo>
                  <a:pt x="2672423" y="2733832"/>
                  <a:pt x="2674358" y="2734464"/>
                  <a:pt x="2675771" y="2735730"/>
                </a:cubicBezTo>
                <a:cubicBezTo>
                  <a:pt x="2677185" y="2736994"/>
                  <a:pt x="2677893" y="2738445"/>
                  <a:pt x="2677893" y="2740083"/>
                </a:cubicBezTo>
                <a:cubicBezTo>
                  <a:pt x="2677893" y="2742687"/>
                  <a:pt x="2677149" y="2746557"/>
                  <a:pt x="2675660" y="2751691"/>
                </a:cubicBezTo>
                <a:lnTo>
                  <a:pt x="2660145" y="2805046"/>
                </a:lnTo>
                <a:cubicBezTo>
                  <a:pt x="2658880" y="2809287"/>
                  <a:pt x="2658246" y="2812785"/>
                  <a:pt x="2658246" y="2815539"/>
                </a:cubicBezTo>
                <a:cubicBezTo>
                  <a:pt x="2658246" y="2819706"/>
                  <a:pt x="2659679" y="2823147"/>
                  <a:pt x="2662544" y="2825863"/>
                </a:cubicBezTo>
                <a:cubicBezTo>
                  <a:pt x="2665410" y="2828579"/>
                  <a:pt x="2669261" y="2829937"/>
                  <a:pt x="2674097" y="2829937"/>
                </a:cubicBezTo>
                <a:cubicBezTo>
                  <a:pt x="2686748" y="2829937"/>
                  <a:pt x="2698691" y="2820152"/>
                  <a:pt x="2709927" y="2800581"/>
                </a:cubicBezTo>
                <a:lnTo>
                  <a:pt x="2706132" y="2798349"/>
                </a:lnTo>
                <a:cubicBezTo>
                  <a:pt x="2701445" y="2805567"/>
                  <a:pt x="2697427" y="2810553"/>
                  <a:pt x="2694077" y="2813306"/>
                </a:cubicBezTo>
                <a:cubicBezTo>
                  <a:pt x="2692812" y="2814422"/>
                  <a:pt x="2691548" y="2814980"/>
                  <a:pt x="2690282" y="2814980"/>
                </a:cubicBezTo>
                <a:cubicBezTo>
                  <a:pt x="2689538" y="2814980"/>
                  <a:pt x="2688831" y="2814627"/>
                  <a:pt x="2688161" y="2813920"/>
                </a:cubicBezTo>
                <a:cubicBezTo>
                  <a:pt x="2687492" y="2813213"/>
                  <a:pt x="2687157" y="2812450"/>
                  <a:pt x="2687157" y="2811632"/>
                </a:cubicBezTo>
                <a:cubicBezTo>
                  <a:pt x="2687157" y="2810218"/>
                  <a:pt x="2687789" y="2807241"/>
                  <a:pt x="2689055" y="2802702"/>
                </a:cubicBezTo>
                <a:lnTo>
                  <a:pt x="2711937" y="2723339"/>
                </a:lnTo>
                <a:close/>
                <a:moveTo>
                  <a:pt x="2616947" y="2723339"/>
                </a:moveTo>
                <a:cubicBezTo>
                  <a:pt x="2606380" y="2723339"/>
                  <a:pt x="2598177" y="2726019"/>
                  <a:pt x="2592335" y="2731376"/>
                </a:cubicBezTo>
                <a:cubicBezTo>
                  <a:pt x="2586492" y="2736734"/>
                  <a:pt x="2583572" y="2743431"/>
                  <a:pt x="2583572" y="2751468"/>
                </a:cubicBezTo>
                <a:cubicBezTo>
                  <a:pt x="2583572" y="2756230"/>
                  <a:pt x="2584540" y="2760472"/>
                  <a:pt x="2586474" y="2764193"/>
                </a:cubicBezTo>
                <a:cubicBezTo>
                  <a:pt x="2589227" y="2769327"/>
                  <a:pt x="2594957" y="2776620"/>
                  <a:pt x="2603663" y="2786070"/>
                </a:cubicBezTo>
                <a:cubicBezTo>
                  <a:pt x="2609990" y="2792991"/>
                  <a:pt x="2614026" y="2798088"/>
                  <a:pt x="2615775" y="2801362"/>
                </a:cubicBezTo>
                <a:cubicBezTo>
                  <a:pt x="2617524" y="2804637"/>
                  <a:pt x="2618398" y="2808022"/>
                  <a:pt x="2618398" y="2811520"/>
                </a:cubicBezTo>
                <a:cubicBezTo>
                  <a:pt x="2618398" y="2815092"/>
                  <a:pt x="2617059" y="2818161"/>
                  <a:pt x="2614380" y="2820729"/>
                </a:cubicBezTo>
                <a:cubicBezTo>
                  <a:pt x="2611701" y="2823296"/>
                  <a:pt x="2608315" y="2824580"/>
                  <a:pt x="2604222" y="2824580"/>
                </a:cubicBezTo>
                <a:cubicBezTo>
                  <a:pt x="2600725" y="2824580"/>
                  <a:pt x="2597078" y="2823445"/>
                  <a:pt x="2593282" y="2821175"/>
                </a:cubicBezTo>
                <a:cubicBezTo>
                  <a:pt x="2589489" y="2818906"/>
                  <a:pt x="2586456" y="2815855"/>
                  <a:pt x="2584186" y="2812022"/>
                </a:cubicBezTo>
                <a:cubicBezTo>
                  <a:pt x="2581916" y="2808190"/>
                  <a:pt x="2579480" y="2801772"/>
                  <a:pt x="2576875" y="2792768"/>
                </a:cubicBezTo>
                <a:lnTo>
                  <a:pt x="2573303" y="2792768"/>
                </a:lnTo>
                <a:lnTo>
                  <a:pt x="2567833" y="2829937"/>
                </a:lnTo>
                <a:lnTo>
                  <a:pt x="2571964" y="2829937"/>
                </a:lnTo>
                <a:cubicBezTo>
                  <a:pt x="2573229" y="2828151"/>
                  <a:pt x="2574382" y="2826979"/>
                  <a:pt x="2575424" y="2826421"/>
                </a:cubicBezTo>
                <a:cubicBezTo>
                  <a:pt x="2576466" y="2825863"/>
                  <a:pt x="2577917" y="2825584"/>
                  <a:pt x="2579777" y="2825584"/>
                </a:cubicBezTo>
                <a:cubicBezTo>
                  <a:pt x="2581861" y="2825584"/>
                  <a:pt x="2584986" y="2826179"/>
                  <a:pt x="2589153" y="2827370"/>
                </a:cubicBezTo>
                <a:cubicBezTo>
                  <a:pt x="2595478" y="2829082"/>
                  <a:pt x="2600800" y="2829937"/>
                  <a:pt x="2605115" y="2829937"/>
                </a:cubicBezTo>
                <a:cubicBezTo>
                  <a:pt x="2611515" y="2829937"/>
                  <a:pt x="2617672" y="2828356"/>
                  <a:pt x="2623589" y="2825194"/>
                </a:cubicBezTo>
                <a:cubicBezTo>
                  <a:pt x="2629505" y="2822031"/>
                  <a:pt x="2633950" y="2817827"/>
                  <a:pt x="2636927" y="2812580"/>
                </a:cubicBezTo>
                <a:cubicBezTo>
                  <a:pt x="2639904" y="2807334"/>
                  <a:pt x="2641393" y="2801772"/>
                  <a:pt x="2641393" y="2795893"/>
                </a:cubicBezTo>
                <a:cubicBezTo>
                  <a:pt x="2641393" y="2790461"/>
                  <a:pt x="2640127" y="2785364"/>
                  <a:pt x="2637597" y="2780601"/>
                </a:cubicBezTo>
                <a:cubicBezTo>
                  <a:pt x="2635067" y="2775839"/>
                  <a:pt x="2627922" y="2767132"/>
                  <a:pt x="2616166" y="2754482"/>
                </a:cubicBezTo>
                <a:cubicBezTo>
                  <a:pt x="2612817" y="2750910"/>
                  <a:pt x="2610660" y="2748082"/>
                  <a:pt x="2609692" y="2745999"/>
                </a:cubicBezTo>
                <a:cubicBezTo>
                  <a:pt x="2608725" y="2743915"/>
                  <a:pt x="2608240" y="2741683"/>
                  <a:pt x="2608240" y="2739301"/>
                </a:cubicBezTo>
                <a:cubicBezTo>
                  <a:pt x="2608240" y="2736473"/>
                  <a:pt x="2609357" y="2734055"/>
                  <a:pt x="2611589" y="2732046"/>
                </a:cubicBezTo>
                <a:cubicBezTo>
                  <a:pt x="2613821" y="2730037"/>
                  <a:pt x="2616649" y="2729032"/>
                  <a:pt x="2620073" y="2729032"/>
                </a:cubicBezTo>
                <a:cubicBezTo>
                  <a:pt x="2625654" y="2729032"/>
                  <a:pt x="2630882" y="2731600"/>
                  <a:pt x="2635755" y="2736734"/>
                </a:cubicBezTo>
                <a:cubicBezTo>
                  <a:pt x="2640629" y="2741869"/>
                  <a:pt x="2643365" y="2748901"/>
                  <a:pt x="2643960" y="2757831"/>
                </a:cubicBezTo>
                <a:lnTo>
                  <a:pt x="2648089" y="2757831"/>
                </a:lnTo>
                <a:lnTo>
                  <a:pt x="2653000" y="2723339"/>
                </a:lnTo>
                <a:lnTo>
                  <a:pt x="2648982" y="2723339"/>
                </a:lnTo>
                <a:cubicBezTo>
                  <a:pt x="2647196" y="2725795"/>
                  <a:pt x="2644852" y="2727023"/>
                  <a:pt x="2641950" y="2727023"/>
                </a:cubicBezTo>
                <a:cubicBezTo>
                  <a:pt x="2639941" y="2727023"/>
                  <a:pt x="2637263" y="2726614"/>
                  <a:pt x="2633914" y="2725795"/>
                </a:cubicBezTo>
                <a:cubicBezTo>
                  <a:pt x="2627216" y="2724158"/>
                  <a:pt x="2621561" y="2723339"/>
                  <a:pt x="2616947" y="2723339"/>
                </a:cubicBezTo>
                <a:close/>
                <a:moveTo>
                  <a:pt x="2531222" y="2723339"/>
                </a:moveTo>
                <a:cubicBezTo>
                  <a:pt x="2520655" y="2723339"/>
                  <a:pt x="2512452" y="2726019"/>
                  <a:pt x="2506609" y="2731376"/>
                </a:cubicBezTo>
                <a:cubicBezTo>
                  <a:pt x="2500768" y="2736734"/>
                  <a:pt x="2497847" y="2743431"/>
                  <a:pt x="2497847" y="2751468"/>
                </a:cubicBezTo>
                <a:cubicBezTo>
                  <a:pt x="2497847" y="2756230"/>
                  <a:pt x="2498814" y="2760472"/>
                  <a:pt x="2500749" y="2764193"/>
                </a:cubicBezTo>
                <a:cubicBezTo>
                  <a:pt x="2503503" y="2769327"/>
                  <a:pt x="2509232" y="2776620"/>
                  <a:pt x="2517940" y="2786070"/>
                </a:cubicBezTo>
                <a:cubicBezTo>
                  <a:pt x="2524263" y="2792991"/>
                  <a:pt x="2528302" y="2798088"/>
                  <a:pt x="2530050" y="2801362"/>
                </a:cubicBezTo>
                <a:cubicBezTo>
                  <a:pt x="2531799" y="2804637"/>
                  <a:pt x="2532673" y="2808022"/>
                  <a:pt x="2532673" y="2811520"/>
                </a:cubicBezTo>
                <a:cubicBezTo>
                  <a:pt x="2532673" y="2815092"/>
                  <a:pt x="2531334" y="2818161"/>
                  <a:pt x="2528656" y="2820729"/>
                </a:cubicBezTo>
                <a:cubicBezTo>
                  <a:pt x="2525976" y="2823296"/>
                  <a:pt x="2522589" y="2824580"/>
                  <a:pt x="2518497" y="2824580"/>
                </a:cubicBezTo>
                <a:cubicBezTo>
                  <a:pt x="2515000" y="2824580"/>
                  <a:pt x="2511354" y="2823445"/>
                  <a:pt x="2507558" y="2821175"/>
                </a:cubicBezTo>
                <a:cubicBezTo>
                  <a:pt x="2503763" y="2818906"/>
                  <a:pt x="2500730" y="2815855"/>
                  <a:pt x="2498461" y="2812022"/>
                </a:cubicBezTo>
                <a:cubicBezTo>
                  <a:pt x="2496191" y="2808190"/>
                  <a:pt x="2493754" y="2801772"/>
                  <a:pt x="2491149" y="2792768"/>
                </a:cubicBezTo>
                <a:lnTo>
                  <a:pt x="2487578" y="2792768"/>
                </a:lnTo>
                <a:lnTo>
                  <a:pt x="2482109" y="2829937"/>
                </a:lnTo>
                <a:lnTo>
                  <a:pt x="2486239" y="2829937"/>
                </a:lnTo>
                <a:cubicBezTo>
                  <a:pt x="2487503" y="2828151"/>
                  <a:pt x="2488657" y="2826979"/>
                  <a:pt x="2489699" y="2826421"/>
                </a:cubicBezTo>
                <a:cubicBezTo>
                  <a:pt x="2490740" y="2825863"/>
                  <a:pt x="2492192" y="2825584"/>
                  <a:pt x="2494052" y="2825584"/>
                </a:cubicBezTo>
                <a:cubicBezTo>
                  <a:pt x="2496136" y="2825584"/>
                  <a:pt x="2499262" y="2826179"/>
                  <a:pt x="2503429" y="2827370"/>
                </a:cubicBezTo>
                <a:cubicBezTo>
                  <a:pt x="2509752" y="2829082"/>
                  <a:pt x="2515075" y="2829937"/>
                  <a:pt x="2519390" y="2829937"/>
                </a:cubicBezTo>
                <a:cubicBezTo>
                  <a:pt x="2525789" y="2829937"/>
                  <a:pt x="2531947" y="2828356"/>
                  <a:pt x="2537863" y="2825194"/>
                </a:cubicBezTo>
                <a:cubicBezTo>
                  <a:pt x="2543779" y="2822031"/>
                  <a:pt x="2548225" y="2817827"/>
                  <a:pt x="2551202" y="2812580"/>
                </a:cubicBezTo>
                <a:cubicBezTo>
                  <a:pt x="2554179" y="2807334"/>
                  <a:pt x="2555668" y="2801772"/>
                  <a:pt x="2555668" y="2795893"/>
                </a:cubicBezTo>
                <a:cubicBezTo>
                  <a:pt x="2555668" y="2790461"/>
                  <a:pt x="2554402" y="2785364"/>
                  <a:pt x="2551872" y="2780601"/>
                </a:cubicBezTo>
                <a:cubicBezTo>
                  <a:pt x="2549341" y="2775839"/>
                  <a:pt x="2542198" y="2767132"/>
                  <a:pt x="2530440" y="2754482"/>
                </a:cubicBezTo>
                <a:cubicBezTo>
                  <a:pt x="2527091" y="2750910"/>
                  <a:pt x="2524934" y="2748082"/>
                  <a:pt x="2523966" y="2745999"/>
                </a:cubicBezTo>
                <a:cubicBezTo>
                  <a:pt x="2522999" y="2743915"/>
                  <a:pt x="2522515" y="2741683"/>
                  <a:pt x="2522515" y="2739301"/>
                </a:cubicBezTo>
                <a:cubicBezTo>
                  <a:pt x="2522515" y="2736473"/>
                  <a:pt x="2523632" y="2734055"/>
                  <a:pt x="2525865" y="2732046"/>
                </a:cubicBezTo>
                <a:cubicBezTo>
                  <a:pt x="2528097" y="2730037"/>
                  <a:pt x="2530924" y="2729032"/>
                  <a:pt x="2534347" y="2729032"/>
                </a:cubicBezTo>
                <a:cubicBezTo>
                  <a:pt x="2539929" y="2729032"/>
                  <a:pt x="2545156" y="2731600"/>
                  <a:pt x="2550030" y="2736734"/>
                </a:cubicBezTo>
                <a:cubicBezTo>
                  <a:pt x="2554904" y="2741869"/>
                  <a:pt x="2557639" y="2748901"/>
                  <a:pt x="2558233" y="2757831"/>
                </a:cubicBezTo>
                <a:lnTo>
                  <a:pt x="2562364" y="2757831"/>
                </a:lnTo>
                <a:lnTo>
                  <a:pt x="2567276" y="2723339"/>
                </a:lnTo>
                <a:lnTo>
                  <a:pt x="2563257" y="2723339"/>
                </a:lnTo>
                <a:cubicBezTo>
                  <a:pt x="2561472" y="2725795"/>
                  <a:pt x="2559127" y="2727023"/>
                  <a:pt x="2556225" y="2727023"/>
                </a:cubicBezTo>
                <a:cubicBezTo>
                  <a:pt x="2554217" y="2727023"/>
                  <a:pt x="2551537" y="2726614"/>
                  <a:pt x="2548188" y="2725795"/>
                </a:cubicBezTo>
                <a:cubicBezTo>
                  <a:pt x="2541491" y="2724158"/>
                  <a:pt x="2535836" y="2723339"/>
                  <a:pt x="2531222" y="2723339"/>
                </a:cubicBezTo>
                <a:close/>
                <a:moveTo>
                  <a:pt x="2459041" y="2723339"/>
                </a:moveTo>
                <a:cubicBezTo>
                  <a:pt x="2446688" y="2723339"/>
                  <a:pt x="2434390" y="2727023"/>
                  <a:pt x="2422149" y="2734390"/>
                </a:cubicBezTo>
                <a:cubicBezTo>
                  <a:pt x="2409909" y="2741757"/>
                  <a:pt x="2400234" y="2751542"/>
                  <a:pt x="2393127" y="2763746"/>
                </a:cubicBezTo>
                <a:cubicBezTo>
                  <a:pt x="2386021" y="2775950"/>
                  <a:pt x="2382468" y="2788154"/>
                  <a:pt x="2382468" y="2800358"/>
                </a:cubicBezTo>
                <a:cubicBezTo>
                  <a:pt x="2382468" y="2808171"/>
                  <a:pt x="2384849" y="2815055"/>
                  <a:pt x="2389611" y="2821008"/>
                </a:cubicBezTo>
                <a:cubicBezTo>
                  <a:pt x="2394374" y="2826961"/>
                  <a:pt x="2402970" y="2829937"/>
                  <a:pt x="2415397" y="2829937"/>
                </a:cubicBezTo>
                <a:cubicBezTo>
                  <a:pt x="2425219" y="2829937"/>
                  <a:pt x="2434185" y="2827742"/>
                  <a:pt x="2442297" y="2823352"/>
                </a:cubicBezTo>
                <a:cubicBezTo>
                  <a:pt x="2450408" y="2818961"/>
                  <a:pt x="2458742" y="2811595"/>
                  <a:pt x="2467300" y="2801251"/>
                </a:cubicBezTo>
                <a:lnTo>
                  <a:pt x="2463952" y="2798237"/>
                </a:lnTo>
                <a:cubicBezTo>
                  <a:pt x="2457031" y="2804562"/>
                  <a:pt x="2450948" y="2808990"/>
                  <a:pt x="2445701" y="2811520"/>
                </a:cubicBezTo>
                <a:cubicBezTo>
                  <a:pt x="2440456" y="2814050"/>
                  <a:pt x="2435227" y="2815315"/>
                  <a:pt x="2430019" y="2815315"/>
                </a:cubicBezTo>
                <a:cubicBezTo>
                  <a:pt x="2424586" y="2815315"/>
                  <a:pt x="2420251" y="2813641"/>
                  <a:pt x="2417015" y="2810292"/>
                </a:cubicBezTo>
                <a:cubicBezTo>
                  <a:pt x="2413778" y="2806943"/>
                  <a:pt x="2412159" y="2802479"/>
                  <a:pt x="2412159" y="2796898"/>
                </a:cubicBezTo>
                <a:cubicBezTo>
                  <a:pt x="2412159" y="2793773"/>
                  <a:pt x="2412494" y="2789791"/>
                  <a:pt x="2413165" y="2784954"/>
                </a:cubicBezTo>
                <a:cubicBezTo>
                  <a:pt x="2422317" y="2784210"/>
                  <a:pt x="2429609" y="2783094"/>
                  <a:pt x="2435042" y="2781606"/>
                </a:cubicBezTo>
                <a:cubicBezTo>
                  <a:pt x="2443153" y="2779373"/>
                  <a:pt x="2450483" y="2776118"/>
                  <a:pt x="2457031" y="2771839"/>
                </a:cubicBezTo>
                <a:cubicBezTo>
                  <a:pt x="2463580" y="2767560"/>
                  <a:pt x="2469012" y="2761923"/>
                  <a:pt x="2473327" y="2754928"/>
                </a:cubicBezTo>
                <a:cubicBezTo>
                  <a:pt x="2476453" y="2749794"/>
                  <a:pt x="2478016" y="2744510"/>
                  <a:pt x="2478016" y="2739078"/>
                </a:cubicBezTo>
                <a:cubicBezTo>
                  <a:pt x="2478016" y="2734539"/>
                  <a:pt x="2476416" y="2730781"/>
                  <a:pt x="2473217" y="2727804"/>
                </a:cubicBezTo>
                <a:cubicBezTo>
                  <a:pt x="2470016" y="2724828"/>
                  <a:pt x="2465291" y="2723339"/>
                  <a:pt x="2459041" y="2723339"/>
                </a:cubicBezTo>
                <a:close/>
                <a:moveTo>
                  <a:pt x="2262066" y="2723339"/>
                </a:moveTo>
                <a:cubicBezTo>
                  <a:pt x="2253210" y="2723339"/>
                  <a:pt x="2244654" y="2725442"/>
                  <a:pt x="2236393" y="2729646"/>
                </a:cubicBezTo>
                <a:cubicBezTo>
                  <a:pt x="2228133" y="2733851"/>
                  <a:pt x="2220822" y="2739320"/>
                  <a:pt x="2214459" y="2746055"/>
                </a:cubicBezTo>
                <a:cubicBezTo>
                  <a:pt x="2208098" y="2752789"/>
                  <a:pt x="2202851" y="2760677"/>
                  <a:pt x="2198721" y="2769718"/>
                </a:cubicBezTo>
                <a:cubicBezTo>
                  <a:pt x="2194591" y="2778759"/>
                  <a:pt x="2192526" y="2788452"/>
                  <a:pt x="2192526" y="2798795"/>
                </a:cubicBezTo>
                <a:cubicBezTo>
                  <a:pt x="2192526" y="2807502"/>
                  <a:pt x="2195297" y="2814869"/>
                  <a:pt x="2200841" y="2820896"/>
                </a:cubicBezTo>
                <a:cubicBezTo>
                  <a:pt x="2206385" y="2826924"/>
                  <a:pt x="2214217" y="2829937"/>
                  <a:pt x="2224339" y="2829937"/>
                </a:cubicBezTo>
                <a:cubicBezTo>
                  <a:pt x="2235499" y="2829937"/>
                  <a:pt x="2246588" y="2826459"/>
                  <a:pt x="2257601" y="2819501"/>
                </a:cubicBezTo>
                <a:cubicBezTo>
                  <a:pt x="2268613" y="2812543"/>
                  <a:pt x="2277488" y="2803037"/>
                  <a:pt x="2284222" y="2790982"/>
                </a:cubicBezTo>
                <a:cubicBezTo>
                  <a:pt x="2290957" y="2778927"/>
                  <a:pt x="2294325" y="2766872"/>
                  <a:pt x="2294325" y="2754817"/>
                </a:cubicBezTo>
                <a:cubicBezTo>
                  <a:pt x="2294325" y="2748938"/>
                  <a:pt x="2293004" y="2743580"/>
                  <a:pt x="2290362" y="2738743"/>
                </a:cubicBezTo>
                <a:cubicBezTo>
                  <a:pt x="2287720" y="2733906"/>
                  <a:pt x="2283813" y="2730130"/>
                  <a:pt x="2278642" y="2727414"/>
                </a:cubicBezTo>
                <a:cubicBezTo>
                  <a:pt x="2273470" y="2724697"/>
                  <a:pt x="2267943" y="2723339"/>
                  <a:pt x="2262066" y="2723339"/>
                </a:cubicBezTo>
                <a:close/>
                <a:moveTo>
                  <a:pt x="2148659" y="2723339"/>
                </a:moveTo>
                <a:lnTo>
                  <a:pt x="2114950" y="2730706"/>
                </a:lnTo>
                <a:lnTo>
                  <a:pt x="2113945" y="2733944"/>
                </a:lnTo>
                <a:cubicBezTo>
                  <a:pt x="2117814" y="2733944"/>
                  <a:pt x="2120362" y="2734204"/>
                  <a:pt x="2121591" y="2734725"/>
                </a:cubicBezTo>
                <a:cubicBezTo>
                  <a:pt x="2122819" y="2735246"/>
                  <a:pt x="2123786" y="2736064"/>
                  <a:pt x="2124493" y="2737180"/>
                </a:cubicBezTo>
                <a:cubicBezTo>
                  <a:pt x="2125200" y="2738297"/>
                  <a:pt x="2125553" y="2739860"/>
                  <a:pt x="2125553" y="2741869"/>
                </a:cubicBezTo>
                <a:cubicBezTo>
                  <a:pt x="2125553" y="2743655"/>
                  <a:pt x="2124883" y="2747301"/>
                  <a:pt x="2123543" y="2752807"/>
                </a:cubicBezTo>
                <a:lnTo>
                  <a:pt x="2105129" y="2826812"/>
                </a:lnTo>
                <a:lnTo>
                  <a:pt x="2132139" y="2826812"/>
                </a:lnTo>
                <a:cubicBezTo>
                  <a:pt x="2136009" y="2811036"/>
                  <a:pt x="2139022" y="2800339"/>
                  <a:pt x="2141180" y="2794721"/>
                </a:cubicBezTo>
                <a:cubicBezTo>
                  <a:pt x="2143338" y="2789103"/>
                  <a:pt x="2146352" y="2782238"/>
                  <a:pt x="2150222" y="2774127"/>
                </a:cubicBezTo>
                <a:cubicBezTo>
                  <a:pt x="2154091" y="2766016"/>
                  <a:pt x="2157347" y="2760230"/>
                  <a:pt x="2159989" y="2756770"/>
                </a:cubicBezTo>
                <a:cubicBezTo>
                  <a:pt x="2162630" y="2753310"/>
                  <a:pt x="2164769" y="2751133"/>
                  <a:pt x="2166407" y="2750240"/>
                </a:cubicBezTo>
                <a:cubicBezTo>
                  <a:pt x="2167225" y="2749794"/>
                  <a:pt x="2168006" y="2749571"/>
                  <a:pt x="2168751" y="2749571"/>
                </a:cubicBezTo>
                <a:cubicBezTo>
                  <a:pt x="2169421" y="2749571"/>
                  <a:pt x="2170053" y="2749812"/>
                  <a:pt x="2170649" y="2750296"/>
                </a:cubicBezTo>
                <a:cubicBezTo>
                  <a:pt x="2171243" y="2750780"/>
                  <a:pt x="2172285" y="2752398"/>
                  <a:pt x="2173774" y="2755151"/>
                </a:cubicBezTo>
                <a:cubicBezTo>
                  <a:pt x="2175262" y="2757905"/>
                  <a:pt x="2177495" y="2759281"/>
                  <a:pt x="2180471" y="2759281"/>
                </a:cubicBezTo>
                <a:cubicBezTo>
                  <a:pt x="2183224" y="2759281"/>
                  <a:pt x="2185717" y="2757719"/>
                  <a:pt x="2187950" y="2754593"/>
                </a:cubicBezTo>
                <a:cubicBezTo>
                  <a:pt x="2191447" y="2749682"/>
                  <a:pt x="2193196" y="2743617"/>
                  <a:pt x="2193196" y="2736399"/>
                </a:cubicBezTo>
                <a:cubicBezTo>
                  <a:pt x="2193196" y="2732232"/>
                  <a:pt x="2192228" y="2729013"/>
                  <a:pt x="2190294" y="2726744"/>
                </a:cubicBezTo>
                <a:cubicBezTo>
                  <a:pt x="2188359" y="2724474"/>
                  <a:pt x="2185829" y="2723339"/>
                  <a:pt x="2182703" y="2723339"/>
                </a:cubicBezTo>
                <a:cubicBezTo>
                  <a:pt x="2178165" y="2723339"/>
                  <a:pt x="2173848" y="2725423"/>
                  <a:pt x="2169755" y="2729590"/>
                </a:cubicBezTo>
                <a:cubicBezTo>
                  <a:pt x="2162760" y="2736660"/>
                  <a:pt x="2152342" y="2755486"/>
                  <a:pt x="2138501" y="2786070"/>
                </a:cubicBezTo>
                <a:lnTo>
                  <a:pt x="2155355" y="2723339"/>
                </a:lnTo>
                <a:close/>
                <a:moveTo>
                  <a:pt x="1878015" y="2723339"/>
                </a:moveTo>
                <a:cubicBezTo>
                  <a:pt x="1865663" y="2723339"/>
                  <a:pt x="1853366" y="2727023"/>
                  <a:pt x="1841125" y="2734390"/>
                </a:cubicBezTo>
                <a:cubicBezTo>
                  <a:pt x="1828884" y="2741757"/>
                  <a:pt x="1819210" y="2751542"/>
                  <a:pt x="1812103" y="2763746"/>
                </a:cubicBezTo>
                <a:cubicBezTo>
                  <a:pt x="1804996" y="2775950"/>
                  <a:pt x="1801443" y="2788154"/>
                  <a:pt x="1801443" y="2800358"/>
                </a:cubicBezTo>
                <a:cubicBezTo>
                  <a:pt x="1801443" y="2808171"/>
                  <a:pt x="1803825" y="2815055"/>
                  <a:pt x="1808587" y="2821008"/>
                </a:cubicBezTo>
                <a:cubicBezTo>
                  <a:pt x="1813349" y="2826961"/>
                  <a:pt x="1821944" y="2829937"/>
                  <a:pt x="1834372" y="2829937"/>
                </a:cubicBezTo>
                <a:cubicBezTo>
                  <a:pt x="1844195" y="2829937"/>
                  <a:pt x="1853161" y="2827742"/>
                  <a:pt x="1861272" y="2823352"/>
                </a:cubicBezTo>
                <a:cubicBezTo>
                  <a:pt x="1869383" y="2818961"/>
                  <a:pt x="1877717" y="2811595"/>
                  <a:pt x="1886275" y="2801251"/>
                </a:cubicBezTo>
                <a:lnTo>
                  <a:pt x="1882927" y="2798237"/>
                </a:lnTo>
                <a:cubicBezTo>
                  <a:pt x="1876006" y="2804562"/>
                  <a:pt x="1869923" y="2808990"/>
                  <a:pt x="1864677" y="2811520"/>
                </a:cubicBezTo>
                <a:cubicBezTo>
                  <a:pt x="1859430" y="2814050"/>
                  <a:pt x="1854203" y="2815315"/>
                  <a:pt x="1848994" y="2815315"/>
                </a:cubicBezTo>
                <a:cubicBezTo>
                  <a:pt x="1843562" y="2815315"/>
                  <a:pt x="1839227" y="2813641"/>
                  <a:pt x="1835990" y="2810292"/>
                </a:cubicBezTo>
                <a:cubicBezTo>
                  <a:pt x="1832753" y="2806943"/>
                  <a:pt x="1831135" y="2802479"/>
                  <a:pt x="1831135" y="2796898"/>
                </a:cubicBezTo>
                <a:cubicBezTo>
                  <a:pt x="1831135" y="2793773"/>
                  <a:pt x="1831470" y="2789791"/>
                  <a:pt x="1832139" y="2784954"/>
                </a:cubicBezTo>
                <a:cubicBezTo>
                  <a:pt x="1841292" y="2784210"/>
                  <a:pt x="1848585" y="2783094"/>
                  <a:pt x="1854016" y="2781606"/>
                </a:cubicBezTo>
                <a:cubicBezTo>
                  <a:pt x="1862129" y="2779373"/>
                  <a:pt x="1869458" y="2776118"/>
                  <a:pt x="1876006" y="2771839"/>
                </a:cubicBezTo>
                <a:cubicBezTo>
                  <a:pt x="1882555" y="2767560"/>
                  <a:pt x="1887986" y="2761923"/>
                  <a:pt x="1892303" y="2754928"/>
                </a:cubicBezTo>
                <a:cubicBezTo>
                  <a:pt x="1895429" y="2749794"/>
                  <a:pt x="1896991" y="2744510"/>
                  <a:pt x="1896991" y="2739078"/>
                </a:cubicBezTo>
                <a:cubicBezTo>
                  <a:pt x="1896991" y="2734539"/>
                  <a:pt x="1895391" y="2730781"/>
                  <a:pt x="1892192" y="2727804"/>
                </a:cubicBezTo>
                <a:cubicBezTo>
                  <a:pt x="1888991" y="2724828"/>
                  <a:pt x="1884267" y="2723339"/>
                  <a:pt x="1878015" y="2723339"/>
                </a:cubicBezTo>
                <a:close/>
                <a:moveTo>
                  <a:pt x="1535115" y="2723339"/>
                </a:moveTo>
                <a:cubicBezTo>
                  <a:pt x="1522763" y="2723339"/>
                  <a:pt x="1510465" y="2727023"/>
                  <a:pt x="1498224" y="2734390"/>
                </a:cubicBezTo>
                <a:cubicBezTo>
                  <a:pt x="1485984" y="2741757"/>
                  <a:pt x="1476310" y="2751542"/>
                  <a:pt x="1469203" y="2763746"/>
                </a:cubicBezTo>
                <a:cubicBezTo>
                  <a:pt x="1462096" y="2775950"/>
                  <a:pt x="1458543" y="2788154"/>
                  <a:pt x="1458543" y="2800358"/>
                </a:cubicBezTo>
                <a:cubicBezTo>
                  <a:pt x="1458543" y="2808171"/>
                  <a:pt x="1460924" y="2815055"/>
                  <a:pt x="1465687" y="2821008"/>
                </a:cubicBezTo>
                <a:cubicBezTo>
                  <a:pt x="1470450" y="2826961"/>
                  <a:pt x="1479044" y="2829937"/>
                  <a:pt x="1491472" y="2829937"/>
                </a:cubicBezTo>
                <a:cubicBezTo>
                  <a:pt x="1501294" y="2829937"/>
                  <a:pt x="1510261" y="2827742"/>
                  <a:pt x="1518372" y="2823352"/>
                </a:cubicBezTo>
                <a:cubicBezTo>
                  <a:pt x="1526483" y="2818961"/>
                  <a:pt x="1534818" y="2811595"/>
                  <a:pt x="1543376" y="2801251"/>
                </a:cubicBezTo>
                <a:lnTo>
                  <a:pt x="1540027" y="2798237"/>
                </a:lnTo>
                <a:cubicBezTo>
                  <a:pt x="1533107" y="2804562"/>
                  <a:pt x="1527023" y="2808990"/>
                  <a:pt x="1521776" y="2811520"/>
                </a:cubicBezTo>
                <a:cubicBezTo>
                  <a:pt x="1516530" y="2814050"/>
                  <a:pt x="1511303" y="2815315"/>
                  <a:pt x="1506094" y="2815315"/>
                </a:cubicBezTo>
                <a:cubicBezTo>
                  <a:pt x="1500661" y="2815315"/>
                  <a:pt x="1496327" y="2813641"/>
                  <a:pt x="1493090" y="2810292"/>
                </a:cubicBezTo>
                <a:cubicBezTo>
                  <a:pt x="1489853" y="2806943"/>
                  <a:pt x="1488234" y="2802479"/>
                  <a:pt x="1488234" y="2796898"/>
                </a:cubicBezTo>
                <a:cubicBezTo>
                  <a:pt x="1488234" y="2793773"/>
                  <a:pt x="1488569" y="2789791"/>
                  <a:pt x="1489239" y="2784954"/>
                </a:cubicBezTo>
                <a:cubicBezTo>
                  <a:pt x="1498392" y="2784210"/>
                  <a:pt x="1505685" y="2783094"/>
                  <a:pt x="1511117" y="2781606"/>
                </a:cubicBezTo>
                <a:cubicBezTo>
                  <a:pt x="1519228" y="2779373"/>
                  <a:pt x="1526558" y="2776118"/>
                  <a:pt x="1533107" y="2771839"/>
                </a:cubicBezTo>
                <a:cubicBezTo>
                  <a:pt x="1539655" y="2767560"/>
                  <a:pt x="1545087" y="2761923"/>
                  <a:pt x="1549403" y="2754928"/>
                </a:cubicBezTo>
                <a:cubicBezTo>
                  <a:pt x="1552528" y="2749794"/>
                  <a:pt x="1554091" y="2744510"/>
                  <a:pt x="1554091" y="2739078"/>
                </a:cubicBezTo>
                <a:cubicBezTo>
                  <a:pt x="1554091" y="2734539"/>
                  <a:pt x="1552491" y="2730781"/>
                  <a:pt x="1549291" y="2727804"/>
                </a:cubicBezTo>
                <a:cubicBezTo>
                  <a:pt x="1546092" y="2724828"/>
                  <a:pt x="1541366" y="2723339"/>
                  <a:pt x="1535115" y="2723339"/>
                </a:cubicBezTo>
                <a:close/>
                <a:moveTo>
                  <a:pt x="1415234" y="2723339"/>
                </a:moveTo>
                <a:lnTo>
                  <a:pt x="1381525" y="2730706"/>
                </a:lnTo>
                <a:lnTo>
                  <a:pt x="1380520" y="2733944"/>
                </a:lnTo>
                <a:cubicBezTo>
                  <a:pt x="1384390" y="2733944"/>
                  <a:pt x="1386938" y="2734204"/>
                  <a:pt x="1388167" y="2734725"/>
                </a:cubicBezTo>
                <a:cubicBezTo>
                  <a:pt x="1389394" y="2735246"/>
                  <a:pt x="1390361" y="2736064"/>
                  <a:pt x="1391068" y="2737180"/>
                </a:cubicBezTo>
                <a:cubicBezTo>
                  <a:pt x="1391775" y="2738297"/>
                  <a:pt x="1392128" y="2739860"/>
                  <a:pt x="1392128" y="2741869"/>
                </a:cubicBezTo>
                <a:cubicBezTo>
                  <a:pt x="1392128" y="2743655"/>
                  <a:pt x="1391459" y="2747301"/>
                  <a:pt x="1390119" y="2752807"/>
                </a:cubicBezTo>
                <a:lnTo>
                  <a:pt x="1371702" y="2826812"/>
                </a:lnTo>
                <a:lnTo>
                  <a:pt x="1398715" y="2826812"/>
                </a:lnTo>
                <a:cubicBezTo>
                  <a:pt x="1402584" y="2811036"/>
                  <a:pt x="1405598" y="2800339"/>
                  <a:pt x="1407756" y="2794721"/>
                </a:cubicBezTo>
                <a:cubicBezTo>
                  <a:pt x="1409914" y="2789103"/>
                  <a:pt x="1412927" y="2782238"/>
                  <a:pt x="1416797" y="2774127"/>
                </a:cubicBezTo>
                <a:cubicBezTo>
                  <a:pt x="1420667" y="2766016"/>
                  <a:pt x="1423922" y="2760230"/>
                  <a:pt x="1426564" y="2756770"/>
                </a:cubicBezTo>
                <a:cubicBezTo>
                  <a:pt x="1429205" y="2753310"/>
                  <a:pt x="1431345" y="2751133"/>
                  <a:pt x="1432982" y="2750240"/>
                </a:cubicBezTo>
                <a:cubicBezTo>
                  <a:pt x="1433801" y="2749794"/>
                  <a:pt x="1434582" y="2749571"/>
                  <a:pt x="1435326" y="2749571"/>
                </a:cubicBezTo>
                <a:cubicBezTo>
                  <a:pt x="1435996" y="2749571"/>
                  <a:pt x="1436628" y="2749812"/>
                  <a:pt x="1437224" y="2750296"/>
                </a:cubicBezTo>
                <a:cubicBezTo>
                  <a:pt x="1437819" y="2750780"/>
                  <a:pt x="1438861" y="2752398"/>
                  <a:pt x="1440349" y="2755151"/>
                </a:cubicBezTo>
                <a:cubicBezTo>
                  <a:pt x="1441837" y="2757905"/>
                  <a:pt x="1444070" y="2759281"/>
                  <a:pt x="1447046" y="2759281"/>
                </a:cubicBezTo>
                <a:cubicBezTo>
                  <a:pt x="1449800" y="2759281"/>
                  <a:pt x="1452293" y="2757719"/>
                  <a:pt x="1454525" y="2754593"/>
                </a:cubicBezTo>
                <a:cubicBezTo>
                  <a:pt x="1458022" y="2749682"/>
                  <a:pt x="1459771" y="2743617"/>
                  <a:pt x="1459771" y="2736399"/>
                </a:cubicBezTo>
                <a:cubicBezTo>
                  <a:pt x="1459771" y="2732232"/>
                  <a:pt x="1458804" y="2729013"/>
                  <a:pt x="1456869" y="2726744"/>
                </a:cubicBezTo>
                <a:cubicBezTo>
                  <a:pt x="1454934" y="2724474"/>
                  <a:pt x="1452404" y="2723339"/>
                  <a:pt x="1449279" y="2723339"/>
                </a:cubicBezTo>
                <a:cubicBezTo>
                  <a:pt x="1444740" y="2723339"/>
                  <a:pt x="1440423" y="2725423"/>
                  <a:pt x="1436330" y="2729590"/>
                </a:cubicBezTo>
                <a:cubicBezTo>
                  <a:pt x="1429336" y="2736660"/>
                  <a:pt x="1418918" y="2755486"/>
                  <a:pt x="1405077" y="2786070"/>
                </a:cubicBezTo>
                <a:lnTo>
                  <a:pt x="1421932" y="2723339"/>
                </a:lnTo>
                <a:close/>
                <a:moveTo>
                  <a:pt x="1328616" y="2723339"/>
                </a:moveTo>
                <a:cubicBezTo>
                  <a:pt x="1319761" y="2723339"/>
                  <a:pt x="1311203" y="2725442"/>
                  <a:pt x="1302944" y="2729646"/>
                </a:cubicBezTo>
                <a:cubicBezTo>
                  <a:pt x="1294683" y="2733851"/>
                  <a:pt x="1287372" y="2739320"/>
                  <a:pt x="1281010" y="2746055"/>
                </a:cubicBezTo>
                <a:cubicBezTo>
                  <a:pt x="1274647" y="2752789"/>
                  <a:pt x="1269401" y="2760677"/>
                  <a:pt x="1265271" y="2769718"/>
                </a:cubicBezTo>
                <a:cubicBezTo>
                  <a:pt x="1261141" y="2778759"/>
                  <a:pt x="1259076" y="2788452"/>
                  <a:pt x="1259076" y="2798795"/>
                </a:cubicBezTo>
                <a:cubicBezTo>
                  <a:pt x="1259076" y="2807502"/>
                  <a:pt x="1261848" y="2814869"/>
                  <a:pt x="1267392" y="2820896"/>
                </a:cubicBezTo>
                <a:cubicBezTo>
                  <a:pt x="1272936" y="2826924"/>
                  <a:pt x="1280768" y="2829937"/>
                  <a:pt x="1290888" y="2829937"/>
                </a:cubicBezTo>
                <a:cubicBezTo>
                  <a:pt x="1302050" y="2829937"/>
                  <a:pt x="1313138" y="2826459"/>
                  <a:pt x="1324151" y="2819501"/>
                </a:cubicBezTo>
                <a:cubicBezTo>
                  <a:pt x="1335165" y="2812543"/>
                  <a:pt x="1344039" y="2803037"/>
                  <a:pt x="1350773" y="2790982"/>
                </a:cubicBezTo>
                <a:cubicBezTo>
                  <a:pt x="1357508" y="2778927"/>
                  <a:pt x="1360875" y="2766872"/>
                  <a:pt x="1360875" y="2754817"/>
                </a:cubicBezTo>
                <a:cubicBezTo>
                  <a:pt x="1360875" y="2748938"/>
                  <a:pt x="1359554" y="2743580"/>
                  <a:pt x="1356912" y="2738743"/>
                </a:cubicBezTo>
                <a:cubicBezTo>
                  <a:pt x="1354270" y="2733906"/>
                  <a:pt x="1350364" y="2730130"/>
                  <a:pt x="1345192" y="2727414"/>
                </a:cubicBezTo>
                <a:cubicBezTo>
                  <a:pt x="1340020" y="2724697"/>
                  <a:pt x="1334495" y="2723339"/>
                  <a:pt x="1328616" y="2723339"/>
                </a:cubicBezTo>
                <a:close/>
                <a:moveTo>
                  <a:pt x="1123308" y="2723339"/>
                </a:moveTo>
                <a:lnTo>
                  <a:pt x="1086361" y="2729590"/>
                </a:lnTo>
                <a:lnTo>
                  <a:pt x="1085133" y="2733944"/>
                </a:lnTo>
                <a:cubicBezTo>
                  <a:pt x="1089301" y="2733944"/>
                  <a:pt x="1091979" y="2734129"/>
                  <a:pt x="1093170" y="2734502"/>
                </a:cubicBezTo>
                <a:cubicBezTo>
                  <a:pt x="1094361" y="2734874"/>
                  <a:pt x="1095254" y="2735487"/>
                  <a:pt x="1095849" y="2736343"/>
                </a:cubicBezTo>
                <a:cubicBezTo>
                  <a:pt x="1096444" y="2737199"/>
                  <a:pt x="1096742" y="2738259"/>
                  <a:pt x="1096742" y="2739525"/>
                </a:cubicBezTo>
                <a:cubicBezTo>
                  <a:pt x="1096742" y="2742427"/>
                  <a:pt x="1095738" y="2747375"/>
                  <a:pt x="1093728" y="2754370"/>
                </a:cubicBezTo>
                <a:lnTo>
                  <a:pt x="1066493" y="2848243"/>
                </a:lnTo>
                <a:cubicBezTo>
                  <a:pt x="1063740" y="2857843"/>
                  <a:pt x="1060782" y="2864093"/>
                  <a:pt x="1057619" y="2866996"/>
                </a:cubicBezTo>
                <a:cubicBezTo>
                  <a:pt x="1054457" y="2869898"/>
                  <a:pt x="1050494" y="2871423"/>
                  <a:pt x="1045731" y="2871572"/>
                </a:cubicBezTo>
                <a:lnTo>
                  <a:pt x="1044615" y="2875702"/>
                </a:lnTo>
                <a:lnTo>
                  <a:pt x="1104667" y="2875702"/>
                </a:lnTo>
                <a:lnTo>
                  <a:pt x="1105672" y="2871572"/>
                </a:lnTo>
                <a:cubicBezTo>
                  <a:pt x="1099644" y="2870605"/>
                  <a:pt x="1095812" y="2869433"/>
                  <a:pt x="1094175" y="2868056"/>
                </a:cubicBezTo>
                <a:cubicBezTo>
                  <a:pt x="1092538" y="2866679"/>
                  <a:pt x="1091719" y="2864800"/>
                  <a:pt x="1091719" y="2862419"/>
                </a:cubicBezTo>
                <a:cubicBezTo>
                  <a:pt x="1091719" y="2858624"/>
                  <a:pt x="1092761" y="2853080"/>
                  <a:pt x="1094844" y="2845788"/>
                </a:cubicBezTo>
                <a:lnTo>
                  <a:pt x="1100649" y="2825696"/>
                </a:lnTo>
                <a:cubicBezTo>
                  <a:pt x="1104146" y="2827482"/>
                  <a:pt x="1106862" y="2828635"/>
                  <a:pt x="1108797" y="2829156"/>
                </a:cubicBezTo>
                <a:cubicBezTo>
                  <a:pt x="1110732" y="2829677"/>
                  <a:pt x="1113076" y="2829937"/>
                  <a:pt x="1115829" y="2829937"/>
                </a:cubicBezTo>
                <a:cubicBezTo>
                  <a:pt x="1131308" y="2829937"/>
                  <a:pt x="1145595" y="2822645"/>
                  <a:pt x="1158692" y="2808060"/>
                </a:cubicBezTo>
                <a:cubicBezTo>
                  <a:pt x="1173500" y="2791540"/>
                  <a:pt x="1180904" y="2772602"/>
                  <a:pt x="1180904" y="2751245"/>
                </a:cubicBezTo>
                <a:cubicBezTo>
                  <a:pt x="1180904" y="2743431"/>
                  <a:pt x="1179007" y="2736827"/>
                  <a:pt x="1175212" y="2731432"/>
                </a:cubicBezTo>
                <a:cubicBezTo>
                  <a:pt x="1171417" y="2726037"/>
                  <a:pt x="1166021" y="2723339"/>
                  <a:pt x="1159027" y="2723339"/>
                </a:cubicBezTo>
                <a:cubicBezTo>
                  <a:pt x="1154115" y="2723339"/>
                  <a:pt x="1149167" y="2724586"/>
                  <a:pt x="1144181" y="2727079"/>
                </a:cubicBezTo>
                <a:cubicBezTo>
                  <a:pt x="1139195" y="2729572"/>
                  <a:pt x="1132796" y="2734390"/>
                  <a:pt x="1124983" y="2741534"/>
                </a:cubicBezTo>
                <a:lnTo>
                  <a:pt x="1130005" y="2723339"/>
                </a:lnTo>
                <a:close/>
                <a:moveTo>
                  <a:pt x="1007557" y="2723339"/>
                </a:moveTo>
                <a:lnTo>
                  <a:pt x="968601" y="2730037"/>
                </a:lnTo>
                <a:lnTo>
                  <a:pt x="967820" y="2734278"/>
                </a:lnTo>
                <a:cubicBezTo>
                  <a:pt x="970722" y="2733683"/>
                  <a:pt x="973178" y="2733385"/>
                  <a:pt x="975186" y="2733385"/>
                </a:cubicBezTo>
                <a:cubicBezTo>
                  <a:pt x="979056" y="2733385"/>
                  <a:pt x="982256" y="2735060"/>
                  <a:pt x="984786" y="2738408"/>
                </a:cubicBezTo>
                <a:cubicBezTo>
                  <a:pt x="988805" y="2743617"/>
                  <a:pt x="994385" y="2759467"/>
                  <a:pt x="1001529" y="2785959"/>
                </a:cubicBezTo>
                <a:cubicBezTo>
                  <a:pt x="995948" y="2793475"/>
                  <a:pt x="992116" y="2798386"/>
                  <a:pt x="990032" y="2800693"/>
                </a:cubicBezTo>
                <a:cubicBezTo>
                  <a:pt x="986609" y="2804413"/>
                  <a:pt x="983781" y="2806832"/>
                  <a:pt x="981549" y="2807948"/>
                </a:cubicBezTo>
                <a:cubicBezTo>
                  <a:pt x="979838" y="2808841"/>
                  <a:pt x="977903" y="2809287"/>
                  <a:pt x="975745" y="2809287"/>
                </a:cubicBezTo>
                <a:cubicBezTo>
                  <a:pt x="974108" y="2809287"/>
                  <a:pt x="971429" y="2808395"/>
                  <a:pt x="967708" y="2806609"/>
                </a:cubicBezTo>
                <a:cubicBezTo>
                  <a:pt x="965178" y="2805418"/>
                  <a:pt x="962908" y="2804823"/>
                  <a:pt x="960899" y="2804823"/>
                </a:cubicBezTo>
                <a:cubicBezTo>
                  <a:pt x="957104" y="2804823"/>
                  <a:pt x="953979" y="2806050"/>
                  <a:pt x="951523" y="2808506"/>
                </a:cubicBezTo>
                <a:cubicBezTo>
                  <a:pt x="949067" y="2810962"/>
                  <a:pt x="947839" y="2814087"/>
                  <a:pt x="947839" y="2817883"/>
                </a:cubicBezTo>
                <a:cubicBezTo>
                  <a:pt x="947839" y="2821454"/>
                  <a:pt x="948975" y="2824356"/>
                  <a:pt x="951244" y="2826589"/>
                </a:cubicBezTo>
                <a:cubicBezTo>
                  <a:pt x="953514" y="2828821"/>
                  <a:pt x="956583" y="2829937"/>
                  <a:pt x="960452" y="2829937"/>
                </a:cubicBezTo>
                <a:cubicBezTo>
                  <a:pt x="964173" y="2829937"/>
                  <a:pt x="967671" y="2829156"/>
                  <a:pt x="970945" y="2827594"/>
                </a:cubicBezTo>
                <a:cubicBezTo>
                  <a:pt x="974219" y="2826031"/>
                  <a:pt x="978330" y="2822701"/>
                  <a:pt x="983279" y="2817604"/>
                </a:cubicBezTo>
                <a:cubicBezTo>
                  <a:pt x="988228" y="2812506"/>
                  <a:pt x="995055" y="2804413"/>
                  <a:pt x="1003761" y="2793326"/>
                </a:cubicBezTo>
                <a:cubicBezTo>
                  <a:pt x="1007110" y="2803893"/>
                  <a:pt x="1010012" y="2811576"/>
                  <a:pt x="1012468" y="2816375"/>
                </a:cubicBezTo>
                <a:cubicBezTo>
                  <a:pt x="1014924" y="2821175"/>
                  <a:pt x="1017733" y="2824635"/>
                  <a:pt x="1020895" y="2826756"/>
                </a:cubicBezTo>
                <a:cubicBezTo>
                  <a:pt x="1024058" y="2828877"/>
                  <a:pt x="1028021" y="2829937"/>
                  <a:pt x="1032783" y="2829937"/>
                </a:cubicBezTo>
                <a:cubicBezTo>
                  <a:pt x="1037397" y="2829937"/>
                  <a:pt x="1042085" y="2828263"/>
                  <a:pt x="1046847" y="2824914"/>
                </a:cubicBezTo>
                <a:cubicBezTo>
                  <a:pt x="1053098" y="2820598"/>
                  <a:pt x="1059498" y="2813157"/>
                  <a:pt x="1066046" y="2802590"/>
                </a:cubicBezTo>
                <a:lnTo>
                  <a:pt x="1062028" y="2800246"/>
                </a:lnTo>
                <a:cubicBezTo>
                  <a:pt x="1057563" y="2806497"/>
                  <a:pt x="1054252" y="2810404"/>
                  <a:pt x="1052094" y="2811966"/>
                </a:cubicBezTo>
                <a:cubicBezTo>
                  <a:pt x="1050680" y="2812934"/>
                  <a:pt x="1049006" y="2813418"/>
                  <a:pt x="1047071" y="2813418"/>
                </a:cubicBezTo>
                <a:cubicBezTo>
                  <a:pt x="1044764" y="2813418"/>
                  <a:pt x="1042494" y="2811966"/>
                  <a:pt x="1040262" y="2809064"/>
                </a:cubicBezTo>
                <a:cubicBezTo>
                  <a:pt x="1036467" y="2804153"/>
                  <a:pt x="1031406" y="2790535"/>
                  <a:pt x="1025081" y="2768211"/>
                </a:cubicBezTo>
                <a:cubicBezTo>
                  <a:pt x="1030737" y="2758240"/>
                  <a:pt x="1035499" y="2751729"/>
                  <a:pt x="1039369" y="2748677"/>
                </a:cubicBezTo>
                <a:cubicBezTo>
                  <a:pt x="1042196" y="2746445"/>
                  <a:pt x="1045173" y="2745329"/>
                  <a:pt x="1048299" y="2745329"/>
                </a:cubicBezTo>
                <a:cubicBezTo>
                  <a:pt x="1049490" y="2745329"/>
                  <a:pt x="1051629" y="2745757"/>
                  <a:pt x="1054717" y="2746612"/>
                </a:cubicBezTo>
                <a:cubicBezTo>
                  <a:pt x="1057805" y="2747468"/>
                  <a:pt x="1060540" y="2747896"/>
                  <a:pt x="1062921" y="2747896"/>
                </a:cubicBezTo>
                <a:cubicBezTo>
                  <a:pt x="1066195" y="2747896"/>
                  <a:pt x="1068930" y="2746761"/>
                  <a:pt x="1071125" y="2744492"/>
                </a:cubicBezTo>
                <a:cubicBezTo>
                  <a:pt x="1073320" y="2742222"/>
                  <a:pt x="1074418" y="2739301"/>
                  <a:pt x="1074418" y="2735730"/>
                </a:cubicBezTo>
                <a:cubicBezTo>
                  <a:pt x="1074418" y="2731934"/>
                  <a:pt x="1073320" y="2728920"/>
                  <a:pt x="1071125" y="2726688"/>
                </a:cubicBezTo>
                <a:cubicBezTo>
                  <a:pt x="1068930" y="2724456"/>
                  <a:pt x="1065786" y="2723339"/>
                  <a:pt x="1061693" y="2723339"/>
                </a:cubicBezTo>
                <a:cubicBezTo>
                  <a:pt x="1058047" y="2723339"/>
                  <a:pt x="1054605" y="2724214"/>
                  <a:pt x="1051368" y="2725963"/>
                </a:cubicBezTo>
                <a:cubicBezTo>
                  <a:pt x="1048131" y="2727711"/>
                  <a:pt x="1044020" y="2731488"/>
                  <a:pt x="1039034" y="2737292"/>
                </a:cubicBezTo>
                <a:cubicBezTo>
                  <a:pt x="1035313" y="2741608"/>
                  <a:pt x="1029807" y="2749161"/>
                  <a:pt x="1022514" y="2759951"/>
                </a:cubicBezTo>
                <a:cubicBezTo>
                  <a:pt x="1019612" y="2746631"/>
                  <a:pt x="1014626" y="2734427"/>
                  <a:pt x="1007557" y="2723339"/>
                </a:cubicBezTo>
                <a:close/>
                <a:moveTo>
                  <a:pt x="10278353" y="2722446"/>
                </a:moveTo>
                <a:lnTo>
                  <a:pt x="10278353" y="2726576"/>
                </a:lnTo>
                <a:cubicBezTo>
                  <a:pt x="10283264" y="2726874"/>
                  <a:pt x="10286576" y="2728046"/>
                  <a:pt x="10288287" y="2730092"/>
                </a:cubicBezTo>
                <a:cubicBezTo>
                  <a:pt x="10289999" y="2732139"/>
                  <a:pt x="10290854" y="2736846"/>
                  <a:pt x="10290854" y="2744213"/>
                </a:cubicBezTo>
                <a:lnTo>
                  <a:pt x="10290854" y="2805158"/>
                </a:lnTo>
                <a:cubicBezTo>
                  <a:pt x="10290854" y="2812525"/>
                  <a:pt x="10290110" y="2817064"/>
                  <a:pt x="10288622" y="2818775"/>
                </a:cubicBezTo>
                <a:cubicBezTo>
                  <a:pt x="10286390" y="2821305"/>
                  <a:pt x="10282967" y="2822645"/>
                  <a:pt x="10278353" y="2822794"/>
                </a:cubicBezTo>
                <a:lnTo>
                  <a:pt x="10278353" y="2826812"/>
                </a:lnTo>
                <a:lnTo>
                  <a:pt x="10334722" y="2826812"/>
                </a:lnTo>
                <a:lnTo>
                  <a:pt x="10334722" y="2822794"/>
                </a:lnTo>
                <a:cubicBezTo>
                  <a:pt x="10329736" y="2822496"/>
                  <a:pt x="10326387" y="2821324"/>
                  <a:pt x="10324676" y="2819278"/>
                </a:cubicBezTo>
                <a:cubicBezTo>
                  <a:pt x="10322964" y="2817231"/>
                  <a:pt x="10322108" y="2812525"/>
                  <a:pt x="10322108" y="2805158"/>
                </a:cubicBezTo>
                <a:lnTo>
                  <a:pt x="10322108" y="2722446"/>
                </a:lnTo>
                <a:close/>
                <a:moveTo>
                  <a:pt x="7430378" y="2722446"/>
                </a:moveTo>
                <a:lnTo>
                  <a:pt x="7430378" y="2726576"/>
                </a:lnTo>
                <a:cubicBezTo>
                  <a:pt x="7435289" y="2726874"/>
                  <a:pt x="7438601" y="2728046"/>
                  <a:pt x="7440312" y="2730092"/>
                </a:cubicBezTo>
                <a:cubicBezTo>
                  <a:pt x="7442024" y="2732139"/>
                  <a:pt x="7442880" y="2736846"/>
                  <a:pt x="7442880" y="2744213"/>
                </a:cubicBezTo>
                <a:lnTo>
                  <a:pt x="7442880" y="2805158"/>
                </a:lnTo>
                <a:cubicBezTo>
                  <a:pt x="7442880" y="2812525"/>
                  <a:pt x="7442136" y="2817064"/>
                  <a:pt x="7440647" y="2818775"/>
                </a:cubicBezTo>
                <a:cubicBezTo>
                  <a:pt x="7438415" y="2821305"/>
                  <a:pt x="7434992" y="2822645"/>
                  <a:pt x="7430378" y="2822794"/>
                </a:cubicBezTo>
                <a:lnTo>
                  <a:pt x="7430378" y="2826812"/>
                </a:lnTo>
                <a:lnTo>
                  <a:pt x="7486747" y="2826812"/>
                </a:lnTo>
                <a:lnTo>
                  <a:pt x="7486747" y="2822794"/>
                </a:lnTo>
                <a:cubicBezTo>
                  <a:pt x="7481761" y="2822496"/>
                  <a:pt x="7478412" y="2821324"/>
                  <a:pt x="7476701" y="2819278"/>
                </a:cubicBezTo>
                <a:cubicBezTo>
                  <a:pt x="7474989" y="2817231"/>
                  <a:pt x="7474134" y="2812525"/>
                  <a:pt x="7474134" y="2805158"/>
                </a:cubicBezTo>
                <a:lnTo>
                  <a:pt x="7474134" y="2722446"/>
                </a:lnTo>
                <a:close/>
                <a:moveTo>
                  <a:pt x="7113263" y="2722446"/>
                </a:moveTo>
                <a:lnTo>
                  <a:pt x="7113263" y="2726576"/>
                </a:lnTo>
                <a:cubicBezTo>
                  <a:pt x="7117058" y="2727618"/>
                  <a:pt x="7119886" y="2729330"/>
                  <a:pt x="7121746" y="2731711"/>
                </a:cubicBezTo>
                <a:cubicBezTo>
                  <a:pt x="7124648" y="2735208"/>
                  <a:pt x="7128183" y="2742724"/>
                  <a:pt x="7132350" y="2754258"/>
                </a:cubicBezTo>
                <a:lnTo>
                  <a:pt x="7160143" y="2829937"/>
                </a:lnTo>
                <a:lnTo>
                  <a:pt x="7165948" y="2829937"/>
                </a:lnTo>
                <a:lnTo>
                  <a:pt x="7193965" y="2753365"/>
                </a:lnTo>
                <a:lnTo>
                  <a:pt x="7222540" y="2829937"/>
                </a:lnTo>
                <a:lnTo>
                  <a:pt x="7228903" y="2829937"/>
                </a:lnTo>
                <a:lnTo>
                  <a:pt x="7258147" y="2747003"/>
                </a:lnTo>
                <a:cubicBezTo>
                  <a:pt x="7261347" y="2737776"/>
                  <a:pt x="7263952" y="2732176"/>
                  <a:pt x="7265961" y="2730204"/>
                </a:cubicBezTo>
                <a:cubicBezTo>
                  <a:pt x="7267970" y="2728232"/>
                  <a:pt x="7270686" y="2727023"/>
                  <a:pt x="7274109" y="2726576"/>
                </a:cubicBezTo>
                <a:lnTo>
                  <a:pt x="7274109" y="2722446"/>
                </a:lnTo>
                <a:lnTo>
                  <a:pt x="7243190" y="2722446"/>
                </a:lnTo>
                <a:lnTo>
                  <a:pt x="7243190" y="2726576"/>
                </a:lnTo>
                <a:cubicBezTo>
                  <a:pt x="7247283" y="2726874"/>
                  <a:pt x="7250036" y="2727693"/>
                  <a:pt x="7251450" y="2729032"/>
                </a:cubicBezTo>
                <a:cubicBezTo>
                  <a:pt x="7252863" y="2730372"/>
                  <a:pt x="7253570" y="2732492"/>
                  <a:pt x="7253570" y="2735394"/>
                </a:cubicBezTo>
                <a:cubicBezTo>
                  <a:pt x="7253570" y="2737329"/>
                  <a:pt x="7252603" y="2740976"/>
                  <a:pt x="7250669" y="2746333"/>
                </a:cubicBezTo>
                <a:lnTo>
                  <a:pt x="7237274" y="2783838"/>
                </a:lnTo>
                <a:lnTo>
                  <a:pt x="7222540" y="2743096"/>
                </a:lnTo>
                <a:cubicBezTo>
                  <a:pt x="7220382" y="2737515"/>
                  <a:pt x="7219303" y="2733906"/>
                  <a:pt x="7219303" y="2732269"/>
                </a:cubicBezTo>
                <a:cubicBezTo>
                  <a:pt x="7219303" y="2730558"/>
                  <a:pt x="7219861" y="2729237"/>
                  <a:pt x="7220977" y="2728307"/>
                </a:cubicBezTo>
                <a:cubicBezTo>
                  <a:pt x="7222093" y="2727376"/>
                  <a:pt x="7224735" y="2726800"/>
                  <a:pt x="7228903" y="2726576"/>
                </a:cubicBezTo>
                <a:lnTo>
                  <a:pt x="7228903" y="2722446"/>
                </a:lnTo>
                <a:lnTo>
                  <a:pt x="7175436" y="2722446"/>
                </a:lnTo>
                <a:lnTo>
                  <a:pt x="7175436" y="2726576"/>
                </a:lnTo>
                <a:cubicBezTo>
                  <a:pt x="7178933" y="2727172"/>
                  <a:pt x="7181519" y="2728232"/>
                  <a:pt x="7183193" y="2729758"/>
                </a:cubicBezTo>
                <a:cubicBezTo>
                  <a:pt x="7184868" y="2731283"/>
                  <a:pt x="7186821" y="2734836"/>
                  <a:pt x="7189054" y="2740417"/>
                </a:cubicBezTo>
                <a:lnTo>
                  <a:pt x="7190170" y="2743096"/>
                </a:lnTo>
                <a:lnTo>
                  <a:pt x="7175436" y="2783838"/>
                </a:lnTo>
                <a:lnTo>
                  <a:pt x="7160143" y="2743096"/>
                </a:lnTo>
                <a:cubicBezTo>
                  <a:pt x="7157762" y="2736771"/>
                  <a:pt x="7156572" y="2732976"/>
                  <a:pt x="7156572" y="2731711"/>
                </a:cubicBezTo>
                <a:cubicBezTo>
                  <a:pt x="7156572" y="2730372"/>
                  <a:pt x="7157242" y="2729181"/>
                  <a:pt x="7158581" y="2728139"/>
                </a:cubicBezTo>
                <a:cubicBezTo>
                  <a:pt x="7159921" y="2727097"/>
                  <a:pt x="7162376" y="2726576"/>
                  <a:pt x="7165948" y="2726576"/>
                </a:cubicBezTo>
                <a:lnTo>
                  <a:pt x="7165948" y="2722446"/>
                </a:lnTo>
                <a:close/>
                <a:moveTo>
                  <a:pt x="6951338" y="2722446"/>
                </a:moveTo>
                <a:lnTo>
                  <a:pt x="6951338" y="2726576"/>
                </a:lnTo>
                <a:cubicBezTo>
                  <a:pt x="6955133" y="2727618"/>
                  <a:pt x="6957961" y="2729330"/>
                  <a:pt x="6959821" y="2731711"/>
                </a:cubicBezTo>
                <a:cubicBezTo>
                  <a:pt x="6962724" y="2735208"/>
                  <a:pt x="6966258" y="2742724"/>
                  <a:pt x="6970425" y="2754258"/>
                </a:cubicBezTo>
                <a:lnTo>
                  <a:pt x="6998218" y="2829937"/>
                </a:lnTo>
                <a:lnTo>
                  <a:pt x="7004023" y="2829937"/>
                </a:lnTo>
                <a:lnTo>
                  <a:pt x="7032040" y="2753365"/>
                </a:lnTo>
                <a:lnTo>
                  <a:pt x="7060615" y="2829937"/>
                </a:lnTo>
                <a:lnTo>
                  <a:pt x="7066978" y="2829937"/>
                </a:lnTo>
                <a:lnTo>
                  <a:pt x="7096222" y="2747003"/>
                </a:lnTo>
                <a:cubicBezTo>
                  <a:pt x="7099422" y="2737776"/>
                  <a:pt x="7102026" y="2732176"/>
                  <a:pt x="7104036" y="2730204"/>
                </a:cubicBezTo>
                <a:cubicBezTo>
                  <a:pt x="7106045" y="2728232"/>
                  <a:pt x="7108761" y="2727023"/>
                  <a:pt x="7112184" y="2726576"/>
                </a:cubicBezTo>
                <a:lnTo>
                  <a:pt x="7112184" y="2722446"/>
                </a:lnTo>
                <a:lnTo>
                  <a:pt x="7081265" y="2722446"/>
                </a:lnTo>
                <a:lnTo>
                  <a:pt x="7081265" y="2726576"/>
                </a:lnTo>
                <a:cubicBezTo>
                  <a:pt x="7085357" y="2726874"/>
                  <a:pt x="7088111" y="2727693"/>
                  <a:pt x="7089525" y="2729032"/>
                </a:cubicBezTo>
                <a:cubicBezTo>
                  <a:pt x="7090938" y="2730372"/>
                  <a:pt x="7091646" y="2732492"/>
                  <a:pt x="7091646" y="2735394"/>
                </a:cubicBezTo>
                <a:cubicBezTo>
                  <a:pt x="7091646" y="2737329"/>
                  <a:pt x="7090678" y="2740976"/>
                  <a:pt x="7088744" y="2746333"/>
                </a:cubicBezTo>
                <a:lnTo>
                  <a:pt x="7075349" y="2783838"/>
                </a:lnTo>
                <a:lnTo>
                  <a:pt x="7060615" y="2743096"/>
                </a:lnTo>
                <a:cubicBezTo>
                  <a:pt x="7058457" y="2737515"/>
                  <a:pt x="7057378" y="2733906"/>
                  <a:pt x="7057378" y="2732269"/>
                </a:cubicBezTo>
                <a:cubicBezTo>
                  <a:pt x="7057378" y="2730558"/>
                  <a:pt x="7057936" y="2729237"/>
                  <a:pt x="7059053" y="2728307"/>
                </a:cubicBezTo>
                <a:cubicBezTo>
                  <a:pt x="7060169" y="2727376"/>
                  <a:pt x="7062810" y="2726800"/>
                  <a:pt x="7066978" y="2726576"/>
                </a:cubicBezTo>
                <a:lnTo>
                  <a:pt x="7066978" y="2722446"/>
                </a:lnTo>
                <a:lnTo>
                  <a:pt x="7013511" y="2722446"/>
                </a:lnTo>
                <a:lnTo>
                  <a:pt x="7013511" y="2726576"/>
                </a:lnTo>
                <a:cubicBezTo>
                  <a:pt x="7017008" y="2727172"/>
                  <a:pt x="7019594" y="2728232"/>
                  <a:pt x="7021269" y="2729758"/>
                </a:cubicBezTo>
                <a:cubicBezTo>
                  <a:pt x="7022943" y="2731283"/>
                  <a:pt x="7024896" y="2734836"/>
                  <a:pt x="7027129" y="2740417"/>
                </a:cubicBezTo>
                <a:lnTo>
                  <a:pt x="7028245" y="2743096"/>
                </a:lnTo>
                <a:lnTo>
                  <a:pt x="7013511" y="2783838"/>
                </a:lnTo>
                <a:lnTo>
                  <a:pt x="6998218" y="2743096"/>
                </a:lnTo>
                <a:cubicBezTo>
                  <a:pt x="6995838" y="2736771"/>
                  <a:pt x="6994647" y="2732976"/>
                  <a:pt x="6994647" y="2731711"/>
                </a:cubicBezTo>
                <a:cubicBezTo>
                  <a:pt x="6994647" y="2730372"/>
                  <a:pt x="6995317" y="2729181"/>
                  <a:pt x="6996656" y="2728139"/>
                </a:cubicBezTo>
                <a:cubicBezTo>
                  <a:pt x="6997995" y="2727097"/>
                  <a:pt x="7000451" y="2726576"/>
                  <a:pt x="7004023" y="2726576"/>
                </a:cubicBezTo>
                <a:lnTo>
                  <a:pt x="7004023" y="2722446"/>
                </a:lnTo>
                <a:close/>
                <a:moveTo>
                  <a:pt x="6789413" y="2722446"/>
                </a:moveTo>
                <a:lnTo>
                  <a:pt x="6789413" y="2726576"/>
                </a:lnTo>
                <a:cubicBezTo>
                  <a:pt x="6793208" y="2727618"/>
                  <a:pt x="6796036" y="2729330"/>
                  <a:pt x="6797896" y="2731711"/>
                </a:cubicBezTo>
                <a:cubicBezTo>
                  <a:pt x="6800799" y="2735208"/>
                  <a:pt x="6804333" y="2742724"/>
                  <a:pt x="6808500" y="2754258"/>
                </a:cubicBezTo>
                <a:lnTo>
                  <a:pt x="6836294" y="2829937"/>
                </a:lnTo>
                <a:lnTo>
                  <a:pt x="6842098" y="2829937"/>
                </a:lnTo>
                <a:lnTo>
                  <a:pt x="6870115" y="2753365"/>
                </a:lnTo>
                <a:lnTo>
                  <a:pt x="6898690" y="2829937"/>
                </a:lnTo>
                <a:lnTo>
                  <a:pt x="6905053" y="2829937"/>
                </a:lnTo>
                <a:lnTo>
                  <a:pt x="6934297" y="2747003"/>
                </a:lnTo>
                <a:cubicBezTo>
                  <a:pt x="6937497" y="2737776"/>
                  <a:pt x="6940101" y="2732176"/>
                  <a:pt x="6942110" y="2730204"/>
                </a:cubicBezTo>
                <a:cubicBezTo>
                  <a:pt x="6944119" y="2728232"/>
                  <a:pt x="6946836" y="2727023"/>
                  <a:pt x="6950259" y="2726576"/>
                </a:cubicBezTo>
                <a:lnTo>
                  <a:pt x="6950259" y="2722446"/>
                </a:lnTo>
                <a:lnTo>
                  <a:pt x="6919340" y="2722446"/>
                </a:lnTo>
                <a:lnTo>
                  <a:pt x="6919340" y="2726576"/>
                </a:lnTo>
                <a:cubicBezTo>
                  <a:pt x="6923432" y="2726874"/>
                  <a:pt x="6926186" y="2727693"/>
                  <a:pt x="6927600" y="2729032"/>
                </a:cubicBezTo>
                <a:cubicBezTo>
                  <a:pt x="6929014" y="2730372"/>
                  <a:pt x="6929721" y="2732492"/>
                  <a:pt x="6929721" y="2735394"/>
                </a:cubicBezTo>
                <a:cubicBezTo>
                  <a:pt x="6929721" y="2737329"/>
                  <a:pt x="6928753" y="2740976"/>
                  <a:pt x="6926818" y="2746333"/>
                </a:cubicBezTo>
                <a:lnTo>
                  <a:pt x="6913424" y="2783838"/>
                </a:lnTo>
                <a:lnTo>
                  <a:pt x="6898690" y="2743096"/>
                </a:lnTo>
                <a:cubicBezTo>
                  <a:pt x="6896532" y="2737515"/>
                  <a:pt x="6895453" y="2733906"/>
                  <a:pt x="6895453" y="2732269"/>
                </a:cubicBezTo>
                <a:cubicBezTo>
                  <a:pt x="6895453" y="2730558"/>
                  <a:pt x="6896011" y="2729237"/>
                  <a:pt x="6897128" y="2728307"/>
                </a:cubicBezTo>
                <a:cubicBezTo>
                  <a:pt x="6898244" y="2727376"/>
                  <a:pt x="6900885" y="2726800"/>
                  <a:pt x="6905053" y="2726576"/>
                </a:cubicBezTo>
                <a:lnTo>
                  <a:pt x="6905053" y="2722446"/>
                </a:lnTo>
                <a:lnTo>
                  <a:pt x="6851586" y="2722446"/>
                </a:lnTo>
                <a:lnTo>
                  <a:pt x="6851586" y="2726576"/>
                </a:lnTo>
                <a:cubicBezTo>
                  <a:pt x="6855084" y="2727172"/>
                  <a:pt x="6857669" y="2728232"/>
                  <a:pt x="6859344" y="2729758"/>
                </a:cubicBezTo>
                <a:cubicBezTo>
                  <a:pt x="6861018" y="2731283"/>
                  <a:pt x="6862971" y="2734836"/>
                  <a:pt x="6865203" y="2740417"/>
                </a:cubicBezTo>
                <a:lnTo>
                  <a:pt x="6866320" y="2743096"/>
                </a:lnTo>
                <a:lnTo>
                  <a:pt x="6851586" y="2783838"/>
                </a:lnTo>
                <a:lnTo>
                  <a:pt x="6836294" y="2743096"/>
                </a:lnTo>
                <a:cubicBezTo>
                  <a:pt x="6833913" y="2736771"/>
                  <a:pt x="6832722" y="2732976"/>
                  <a:pt x="6832722" y="2731711"/>
                </a:cubicBezTo>
                <a:cubicBezTo>
                  <a:pt x="6832722" y="2730372"/>
                  <a:pt x="6833392" y="2729181"/>
                  <a:pt x="6834731" y="2728139"/>
                </a:cubicBezTo>
                <a:cubicBezTo>
                  <a:pt x="6836070" y="2727097"/>
                  <a:pt x="6838526" y="2726576"/>
                  <a:pt x="6842098" y="2726576"/>
                </a:cubicBezTo>
                <a:lnTo>
                  <a:pt x="6842098" y="2722446"/>
                </a:lnTo>
                <a:close/>
                <a:moveTo>
                  <a:pt x="5172954" y="2722446"/>
                </a:moveTo>
                <a:lnTo>
                  <a:pt x="5172954" y="2726576"/>
                </a:lnTo>
                <a:cubicBezTo>
                  <a:pt x="5177864" y="2726874"/>
                  <a:pt x="5181176" y="2728046"/>
                  <a:pt x="5182888" y="2730092"/>
                </a:cubicBezTo>
                <a:cubicBezTo>
                  <a:pt x="5184599" y="2732139"/>
                  <a:pt x="5185455" y="2736846"/>
                  <a:pt x="5185455" y="2744213"/>
                </a:cubicBezTo>
                <a:lnTo>
                  <a:pt x="5185455" y="2805158"/>
                </a:lnTo>
                <a:cubicBezTo>
                  <a:pt x="5185455" y="2812525"/>
                  <a:pt x="5184711" y="2817064"/>
                  <a:pt x="5183223" y="2818775"/>
                </a:cubicBezTo>
                <a:cubicBezTo>
                  <a:pt x="5180990" y="2821305"/>
                  <a:pt x="5177567" y="2822645"/>
                  <a:pt x="5172954" y="2822794"/>
                </a:cubicBezTo>
                <a:lnTo>
                  <a:pt x="5172954" y="2826812"/>
                </a:lnTo>
                <a:lnTo>
                  <a:pt x="5229322" y="2826812"/>
                </a:lnTo>
                <a:lnTo>
                  <a:pt x="5229322" y="2822794"/>
                </a:lnTo>
                <a:cubicBezTo>
                  <a:pt x="5224336" y="2822496"/>
                  <a:pt x="5220987" y="2821324"/>
                  <a:pt x="5219276" y="2819278"/>
                </a:cubicBezTo>
                <a:cubicBezTo>
                  <a:pt x="5217564" y="2817231"/>
                  <a:pt x="5216709" y="2812525"/>
                  <a:pt x="5216709" y="2805158"/>
                </a:cubicBezTo>
                <a:lnTo>
                  <a:pt x="5216709" y="2722446"/>
                </a:lnTo>
                <a:close/>
                <a:moveTo>
                  <a:pt x="4951311" y="2722446"/>
                </a:moveTo>
                <a:lnTo>
                  <a:pt x="4951311" y="2726576"/>
                </a:lnTo>
                <a:cubicBezTo>
                  <a:pt x="4954659" y="2727246"/>
                  <a:pt x="4957190" y="2728548"/>
                  <a:pt x="4958901" y="2730483"/>
                </a:cubicBezTo>
                <a:cubicBezTo>
                  <a:pt x="4961282" y="2733088"/>
                  <a:pt x="4964594" y="2739264"/>
                  <a:pt x="4968835" y="2749012"/>
                </a:cubicBezTo>
                <a:lnTo>
                  <a:pt x="5003996" y="2829937"/>
                </a:lnTo>
                <a:lnTo>
                  <a:pt x="5009242" y="2829937"/>
                </a:lnTo>
                <a:lnTo>
                  <a:pt x="5044068" y="2748008"/>
                </a:lnTo>
                <a:cubicBezTo>
                  <a:pt x="5048235" y="2738185"/>
                  <a:pt x="5051361" y="2732269"/>
                  <a:pt x="5053444" y="2730260"/>
                </a:cubicBezTo>
                <a:cubicBezTo>
                  <a:pt x="5055528" y="2728251"/>
                  <a:pt x="5058207" y="2727023"/>
                  <a:pt x="5061481" y="2726576"/>
                </a:cubicBezTo>
                <a:lnTo>
                  <a:pt x="5061481" y="2722446"/>
                </a:lnTo>
                <a:lnTo>
                  <a:pt x="5027325" y="2722446"/>
                </a:lnTo>
                <a:lnTo>
                  <a:pt x="5027325" y="2726576"/>
                </a:lnTo>
                <a:cubicBezTo>
                  <a:pt x="5031566" y="2726725"/>
                  <a:pt x="5034524" y="2727525"/>
                  <a:pt x="5036199" y="2728976"/>
                </a:cubicBezTo>
                <a:cubicBezTo>
                  <a:pt x="5037873" y="2730427"/>
                  <a:pt x="5038710" y="2732306"/>
                  <a:pt x="5038710" y="2734613"/>
                </a:cubicBezTo>
                <a:cubicBezTo>
                  <a:pt x="5038710" y="2738631"/>
                  <a:pt x="5036738" y="2745478"/>
                  <a:pt x="5032794" y="2755151"/>
                </a:cubicBezTo>
                <a:lnTo>
                  <a:pt x="5019065" y="2788973"/>
                </a:lnTo>
                <a:lnTo>
                  <a:pt x="5001875" y="2749794"/>
                </a:lnTo>
                <a:cubicBezTo>
                  <a:pt x="4998601" y="2742203"/>
                  <a:pt x="4996964" y="2737032"/>
                  <a:pt x="4996964" y="2734278"/>
                </a:cubicBezTo>
                <a:cubicBezTo>
                  <a:pt x="4996964" y="2732046"/>
                  <a:pt x="4997857" y="2730111"/>
                  <a:pt x="4999643" y="2728474"/>
                </a:cubicBezTo>
                <a:cubicBezTo>
                  <a:pt x="5000908" y="2727209"/>
                  <a:pt x="5003289" y="2726576"/>
                  <a:pt x="5006787" y="2726576"/>
                </a:cubicBezTo>
                <a:lnTo>
                  <a:pt x="5006787" y="2722446"/>
                </a:lnTo>
                <a:close/>
                <a:moveTo>
                  <a:pt x="6616139" y="2719433"/>
                </a:moveTo>
                <a:cubicBezTo>
                  <a:pt x="6611005" y="2719433"/>
                  <a:pt x="6606634" y="2721237"/>
                  <a:pt x="6603025" y="2724846"/>
                </a:cubicBezTo>
                <a:cubicBezTo>
                  <a:pt x="6599415" y="2728455"/>
                  <a:pt x="6597611" y="2732827"/>
                  <a:pt x="6597611" y="2737962"/>
                </a:cubicBezTo>
                <a:cubicBezTo>
                  <a:pt x="6597611" y="2743096"/>
                  <a:pt x="6599415" y="2747468"/>
                  <a:pt x="6603025" y="2751077"/>
                </a:cubicBezTo>
                <a:cubicBezTo>
                  <a:pt x="6606634" y="2754686"/>
                  <a:pt x="6611005" y="2756491"/>
                  <a:pt x="6616139" y="2756491"/>
                </a:cubicBezTo>
                <a:cubicBezTo>
                  <a:pt x="6621274" y="2756491"/>
                  <a:pt x="6625646" y="2754686"/>
                  <a:pt x="6629255" y="2751077"/>
                </a:cubicBezTo>
                <a:cubicBezTo>
                  <a:pt x="6632864" y="2747468"/>
                  <a:pt x="6634669" y="2743096"/>
                  <a:pt x="6634669" y="2737962"/>
                </a:cubicBezTo>
                <a:cubicBezTo>
                  <a:pt x="6634669" y="2732827"/>
                  <a:pt x="6632864" y="2728455"/>
                  <a:pt x="6629255" y="2724846"/>
                </a:cubicBezTo>
                <a:cubicBezTo>
                  <a:pt x="6625646" y="2721237"/>
                  <a:pt x="6621274" y="2719433"/>
                  <a:pt x="6616139" y="2719433"/>
                </a:cubicBezTo>
                <a:close/>
                <a:moveTo>
                  <a:pt x="5997015" y="2719433"/>
                </a:moveTo>
                <a:cubicBezTo>
                  <a:pt x="5991880" y="2719433"/>
                  <a:pt x="5987508" y="2721237"/>
                  <a:pt x="5983899" y="2724846"/>
                </a:cubicBezTo>
                <a:cubicBezTo>
                  <a:pt x="5980290" y="2728455"/>
                  <a:pt x="5978485" y="2732827"/>
                  <a:pt x="5978485" y="2737962"/>
                </a:cubicBezTo>
                <a:cubicBezTo>
                  <a:pt x="5978485" y="2743096"/>
                  <a:pt x="5980290" y="2747468"/>
                  <a:pt x="5983899" y="2751077"/>
                </a:cubicBezTo>
                <a:cubicBezTo>
                  <a:pt x="5987508" y="2754686"/>
                  <a:pt x="5991880" y="2756491"/>
                  <a:pt x="5997015" y="2756491"/>
                </a:cubicBezTo>
                <a:cubicBezTo>
                  <a:pt x="6002149" y="2756491"/>
                  <a:pt x="6006521" y="2754686"/>
                  <a:pt x="6010130" y="2751077"/>
                </a:cubicBezTo>
                <a:cubicBezTo>
                  <a:pt x="6013739" y="2747468"/>
                  <a:pt x="6015544" y="2743096"/>
                  <a:pt x="6015544" y="2737962"/>
                </a:cubicBezTo>
                <a:cubicBezTo>
                  <a:pt x="6015544" y="2732827"/>
                  <a:pt x="6013739" y="2728455"/>
                  <a:pt x="6010130" y="2724846"/>
                </a:cubicBezTo>
                <a:cubicBezTo>
                  <a:pt x="6006521" y="2721237"/>
                  <a:pt x="6002149" y="2719433"/>
                  <a:pt x="5997015" y="2719433"/>
                </a:cubicBezTo>
                <a:close/>
                <a:moveTo>
                  <a:pt x="10901199" y="2719321"/>
                </a:moveTo>
                <a:cubicBezTo>
                  <a:pt x="10888548" y="2719321"/>
                  <a:pt x="10877516" y="2724474"/>
                  <a:pt x="10868103" y="2734781"/>
                </a:cubicBezTo>
                <a:cubicBezTo>
                  <a:pt x="10858690" y="2745087"/>
                  <a:pt x="10853983" y="2758947"/>
                  <a:pt x="10853983" y="2776359"/>
                </a:cubicBezTo>
                <a:cubicBezTo>
                  <a:pt x="10853983" y="2790573"/>
                  <a:pt x="10857183" y="2802479"/>
                  <a:pt x="10863582" y="2812078"/>
                </a:cubicBezTo>
                <a:cubicBezTo>
                  <a:pt x="10871545" y="2823984"/>
                  <a:pt x="10883265" y="2829937"/>
                  <a:pt x="10898743" y="2829937"/>
                </a:cubicBezTo>
                <a:cubicBezTo>
                  <a:pt x="10907747" y="2829937"/>
                  <a:pt x="10915672" y="2827538"/>
                  <a:pt x="10922518" y="2822738"/>
                </a:cubicBezTo>
                <a:cubicBezTo>
                  <a:pt x="10929364" y="2817938"/>
                  <a:pt x="10935615" y="2809771"/>
                  <a:pt x="10941271" y="2798237"/>
                </a:cubicBezTo>
                <a:lnTo>
                  <a:pt x="10937475" y="2795782"/>
                </a:lnTo>
                <a:cubicBezTo>
                  <a:pt x="10933308" y="2802255"/>
                  <a:pt x="10929401" y="2806739"/>
                  <a:pt x="10925755" y="2809232"/>
                </a:cubicBezTo>
                <a:cubicBezTo>
                  <a:pt x="10922109" y="2811725"/>
                  <a:pt x="10918053" y="2812971"/>
                  <a:pt x="10913588" y="2812971"/>
                </a:cubicBezTo>
                <a:cubicBezTo>
                  <a:pt x="10906370" y="2812971"/>
                  <a:pt x="10900194" y="2809883"/>
                  <a:pt x="10895059" y="2803707"/>
                </a:cubicBezTo>
                <a:cubicBezTo>
                  <a:pt x="10888362" y="2795670"/>
                  <a:pt x="10884679" y="2784731"/>
                  <a:pt x="10884009" y="2770890"/>
                </a:cubicBezTo>
                <a:lnTo>
                  <a:pt x="10941271" y="2770890"/>
                </a:lnTo>
                <a:cubicBezTo>
                  <a:pt x="10940675" y="2753849"/>
                  <a:pt x="10936489" y="2740994"/>
                  <a:pt x="10928713" y="2732325"/>
                </a:cubicBezTo>
                <a:cubicBezTo>
                  <a:pt x="10920937" y="2723656"/>
                  <a:pt x="10911765" y="2719321"/>
                  <a:pt x="10901199" y="2719321"/>
                </a:cubicBezTo>
                <a:close/>
                <a:moveTo>
                  <a:pt x="10536235" y="2719321"/>
                </a:moveTo>
                <a:cubicBezTo>
                  <a:pt x="10530579" y="2719321"/>
                  <a:pt x="10525296" y="2720642"/>
                  <a:pt x="10520385" y="2723284"/>
                </a:cubicBezTo>
                <a:cubicBezTo>
                  <a:pt x="10515473" y="2725926"/>
                  <a:pt x="10510339" y="2730149"/>
                  <a:pt x="10504981" y="2735953"/>
                </a:cubicBezTo>
                <a:lnTo>
                  <a:pt x="10504981" y="2722446"/>
                </a:lnTo>
                <a:lnTo>
                  <a:pt x="10462453" y="2722446"/>
                </a:lnTo>
                <a:lnTo>
                  <a:pt x="10462453" y="2726576"/>
                </a:lnTo>
                <a:cubicBezTo>
                  <a:pt x="10467067" y="2727172"/>
                  <a:pt x="10470099" y="2728437"/>
                  <a:pt x="10471550" y="2730372"/>
                </a:cubicBezTo>
                <a:cubicBezTo>
                  <a:pt x="10473001" y="2732306"/>
                  <a:pt x="10473727" y="2737218"/>
                  <a:pt x="10473727" y="2745106"/>
                </a:cubicBezTo>
                <a:lnTo>
                  <a:pt x="10473727" y="2804041"/>
                </a:lnTo>
                <a:cubicBezTo>
                  <a:pt x="10473727" y="2812078"/>
                  <a:pt x="10473094" y="2816915"/>
                  <a:pt x="10471829" y="2818552"/>
                </a:cubicBezTo>
                <a:cubicBezTo>
                  <a:pt x="10469969" y="2820933"/>
                  <a:pt x="10466844" y="2822347"/>
                  <a:pt x="10462453" y="2822794"/>
                </a:cubicBezTo>
                <a:lnTo>
                  <a:pt x="10462453" y="2826812"/>
                </a:lnTo>
                <a:lnTo>
                  <a:pt x="10515250" y="2826812"/>
                </a:lnTo>
                <a:lnTo>
                  <a:pt x="10515250" y="2822794"/>
                </a:lnTo>
                <a:cubicBezTo>
                  <a:pt x="10511306" y="2822273"/>
                  <a:pt x="10508609" y="2820971"/>
                  <a:pt x="10507157" y="2818887"/>
                </a:cubicBezTo>
                <a:cubicBezTo>
                  <a:pt x="10505706" y="2816803"/>
                  <a:pt x="10504981" y="2811855"/>
                  <a:pt x="10504981" y="2804041"/>
                </a:cubicBezTo>
                <a:lnTo>
                  <a:pt x="10504981" y="2748120"/>
                </a:lnTo>
                <a:cubicBezTo>
                  <a:pt x="10510488" y="2738966"/>
                  <a:pt x="10516441" y="2734390"/>
                  <a:pt x="10522840" y="2734390"/>
                </a:cubicBezTo>
                <a:cubicBezTo>
                  <a:pt x="10524775" y="2734390"/>
                  <a:pt x="10526542" y="2735004"/>
                  <a:pt x="10528142" y="2736232"/>
                </a:cubicBezTo>
                <a:cubicBezTo>
                  <a:pt x="10529742" y="2737459"/>
                  <a:pt x="10530877" y="2739190"/>
                  <a:pt x="10531547" y="2741422"/>
                </a:cubicBezTo>
                <a:cubicBezTo>
                  <a:pt x="10532216" y="2743655"/>
                  <a:pt x="10532551" y="2749049"/>
                  <a:pt x="10532551" y="2757607"/>
                </a:cubicBezTo>
                <a:lnTo>
                  <a:pt x="10532551" y="2804041"/>
                </a:lnTo>
                <a:cubicBezTo>
                  <a:pt x="10532551" y="2811408"/>
                  <a:pt x="10531956" y="2816022"/>
                  <a:pt x="10530765" y="2817883"/>
                </a:cubicBezTo>
                <a:cubicBezTo>
                  <a:pt x="10529054" y="2820636"/>
                  <a:pt x="10526226" y="2822273"/>
                  <a:pt x="10522282" y="2822794"/>
                </a:cubicBezTo>
                <a:lnTo>
                  <a:pt x="10522282" y="2826812"/>
                </a:lnTo>
                <a:lnTo>
                  <a:pt x="10575079" y="2826812"/>
                </a:lnTo>
                <a:lnTo>
                  <a:pt x="10575079" y="2822794"/>
                </a:lnTo>
                <a:cubicBezTo>
                  <a:pt x="10570465" y="2822273"/>
                  <a:pt x="10567433" y="2821026"/>
                  <a:pt x="10565982" y="2819054"/>
                </a:cubicBezTo>
                <a:cubicBezTo>
                  <a:pt x="10564531" y="2817082"/>
                  <a:pt x="10563805" y="2812078"/>
                  <a:pt x="10563805" y="2804041"/>
                </a:cubicBezTo>
                <a:lnTo>
                  <a:pt x="10563805" y="2763411"/>
                </a:lnTo>
                <a:cubicBezTo>
                  <a:pt x="10563805" y="2751356"/>
                  <a:pt x="10563210" y="2743208"/>
                  <a:pt x="10562019" y="2738966"/>
                </a:cubicBezTo>
                <a:cubicBezTo>
                  <a:pt x="10560531" y="2733385"/>
                  <a:pt x="10557554" y="2728716"/>
                  <a:pt x="10553090" y="2724958"/>
                </a:cubicBezTo>
                <a:cubicBezTo>
                  <a:pt x="10548625" y="2721200"/>
                  <a:pt x="10543006" y="2719321"/>
                  <a:pt x="10536235" y="2719321"/>
                </a:cubicBezTo>
                <a:close/>
                <a:moveTo>
                  <a:pt x="10397267" y="2719321"/>
                </a:moveTo>
                <a:cubicBezTo>
                  <a:pt x="10382160" y="2719321"/>
                  <a:pt x="10370273" y="2724883"/>
                  <a:pt x="10361604" y="2736009"/>
                </a:cubicBezTo>
                <a:cubicBezTo>
                  <a:pt x="10352934" y="2747133"/>
                  <a:pt x="10348600" y="2760174"/>
                  <a:pt x="10348600" y="2775132"/>
                </a:cubicBezTo>
                <a:cubicBezTo>
                  <a:pt x="10348600" y="2789643"/>
                  <a:pt x="10352841" y="2802404"/>
                  <a:pt x="10361325" y="2813418"/>
                </a:cubicBezTo>
                <a:cubicBezTo>
                  <a:pt x="10369808" y="2824431"/>
                  <a:pt x="10381900" y="2829937"/>
                  <a:pt x="10397601" y="2829937"/>
                </a:cubicBezTo>
                <a:cubicBezTo>
                  <a:pt x="10413600" y="2829937"/>
                  <a:pt x="10426139" y="2823910"/>
                  <a:pt x="10435218" y="2811855"/>
                </a:cubicBezTo>
                <a:cubicBezTo>
                  <a:pt x="10442734" y="2801884"/>
                  <a:pt x="10446491" y="2789494"/>
                  <a:pt x="10446491" y="2774685"/>
                </a:cubicBezTo>
                <a:cubicBezTo>
                  <a:pt x="10446491" y="2764416"/>
                  <a:pt x="10444464" y="2754965"/>
                  <a:pt x="10440408" y="2746333"/>
                </a:cubicBezTo>
                <a:cubicBezTo>
                  <a:pt x="10436353" y="2737702"/>
                  <a:pt x="10430418" y="2731041"/>
                  <a:pt x="10422605" y="2726353"/>
                </a:cubicBezTo>
                <a:cubicBezTo>
                  <a:pt x="10414791" y="2721665"/>
                  <a:pt x="10406345" y="2719321"/>
                  <a:pt x="10397267" y="2719321"/>
                </a:cubicBezTo>
                <a:close/>
                <a:moveTo>
                  <a:pt x="10229351" y="2719321"/>
                </a:moveTo>
                <a:cubicBezTo>
                  <a:pt x="10218859" y="2719321"/>
                  <a:pt x="10210841" y="2722577"/>
                  <a:pt x="10205297" y="2729088"/>
                </a:cubicBezTo>
                <a:cubicBezTo>
                  <a:pt x="10199753" y="2735599"/>
                  <a:pt x="10196981" y="2742873"/>
                  <a:pt x="10196981" y="2750910"/>
                </a:cubicBezTo>
                <a:cubicBezTo>
                  <a:pt x="10196981" y="2758277"/>
                  <a:pt x="10199437" y="2765011"/>
                  <a:pt x="10204348" y="2771113"/>
                </a:cubicBezTo>
                <a:cubicBezTo>
                  <a:pt x="10207697" y="2775280"/>
                  <a:pt x="10215064" y="2781308"/>
                  <a:pt x="10226449" y="2789196"/>
                </a:cubicBezTo>
                <a:cubicBezTo>
                  <a:pt x="10234188" y="2794479"/>
                  <a:pt x="10239174" y="2798423"/>
                  <a:pt x="10241406" y="2801028"/>
                </a:cubicBezTo>
                <a:cubicBezTo>
                  <a:pt x="10243639" y="2803632"/>
                  <a:pt x="10244755" y="2806720"/>
                  <a:pt x="10244755" y="2810292"/>
                </a:cubicBezTo>
                <a:cubicBezTo>
                  <a:pt x="10244755" y="2813418"/>
                  <a:pt x="10243620" y="2816078"/>
                  <a:pt x="10241350" y="2818273"/>
                </a:cubicBezTo>
                <a:cubicBezTo>
                  <a:pt x="10239081" y="2820468"/>
                  <a:pt x="10236160" y="2821566"/>
                  <a:pt x="10232588" y="2821566"/>
                </a:cubicBezTo>
                <a:cubicBezTo>
                  <a:pt x="10227379" y="2821566"/>
                  <a:pt x="10221854" y="2819110"/>
                  <a:pt x="10216012" y="2814199"/>
                </a:cubicBezTo>
                <a:cubicBezTo>
                  <a:pt x="10210171" y="2809287"/>
                  <a:pt x="10205576" y="2801921"/>
                  <a:pt x="10202227" y="2792098"/>
                </a:cubicBezTo>
                <a:lnTo>
                  <a:pt x="10198432" y="2792098"/>
                </a:lnTo>
                <a:lnTo>
                  <a:pt x="10200218" y="2829603"/>
                </a:lnTo>
                <a:lnTo>
                  <a:pt x="10203902" y="2829603"/>
                </a:lnTo>
                <a:cubicBezTo>
                  <a:pt x="10205539" y="2825882"/>
                  <a:pt x="10207585" y="2824021"/>
                  <a:pt x="10210041" y="2824021"/>
                </a:cubicBezTo>
                <a:cubicBezTo>
                  <a:pt x="10210859" y="2824021"/>
                  <a:pt x="10212385" y="2824431"/>
                  <a:pt x="10214617" y="2825249"/>
                </a:cubicBezTo>
                <a:cubicBezTo>
                  <a:pt x="10222952" y="2828375"/>
                  <a:pt x="10229612" y="2829937"/>
                  <a:pt x="10234597" y="2829937"/>
                </a:cubicBezTo>
                <a:cubicBezTo>
                  <a:pt x="10240997" y="2829937"/>
                  <a:pt x="10246838" y="2828449"/>
                  <a:pt x="10252122" y="2825473"/>
                </a:cubicBezTo>
                <a:cubicBezTo>
                  <a:pt x="10257405" y="2822496"/>
                  <a:pt x="10261498" y="2818217"/>
                  <a:pt x="10264400" y="2812636"/>
                </a:cubicBezTo>
                <a:cubicBezTo>
                  <a:pt x="10267302" y="2807055"/>
                  <a:pt x="10268753" y="2801362"/>
                  <a:pt x="10268753" y="2795558"/>
                </a:cubicBezTo>
                <a:cubicBezTo>
                  <a:pt x="10268753" y="2789159"/>
                  <a:pt x="10267023" y="2783373"/>
                  <a:pt x="10263563" y="2778201"/>
                </a:cubicBezTo>
                <a:cubicBezTo>
                  <a:pt x="10260103" y="2773029"/>
                  <a:pt x="10252903" y="2766741"/>
                  <a:pt x="10241964" y="2759337"/>
                </a:cubicBezTo>
                <a:cubicBezTo>
                  <a:pt x="10231026" y="2751933"/>
                  <a:pt x="10224365" y="2746705"/>
                  <a:pt x="10221984" y="2743655"/>
                </a:cubicBezTo>
                <a:cubicBezTo>
                  <a:pt x="10220496" y="2741794"/>
                  <a:pt x="10219752" y="2739860"/>
                  <a:pt x="10219752" y="2737850"/>
                </a:cubicBezTo>
                <a:cubicBezTo>
                  <a:pt x="10219752" y="2735171"/>
                  <a:pt x="10220831" y="2732809"/>
                  <a:pt x="10222989" y="2730762"/>
                </a:cubicBezTo>
                <a:cubicBezTo>
                  <a:pt x="10225147" y="2728716"/>
                  <a:pt x="10227751" y="2727693"/>
                  <a:pt x="10230802" y="2727693"/>
                </a:cubicBezTo>
                <a:cubicBezTo>
                  <a:pt x="10235639" y="2727693"/>
                  <a:pt x="10240495" y="2729628"/>
                  <a:pt x="10245369" y="2733497"/>
                </a:cubicBezTo>
                <a:cubicBezTo>
                  <a:pt x="10250243" y="2737366"/>
                  <a:pt x="10254950" y="2744585"/>
                  <a:pt x="10259489" y="2755151"/>
                </a:cubicBezTo>
                <a:lnTo>
                  <a:pt x="10263284" y="2755151"/>
                </a:lnTo>
                <a:lnTo>
                  <a:pt x="10261610" y="2719544"/>
                </a:lnTo>
                <a:lnTo>
                  <a:pt x="10257815" y="2719544"/>
                </a:lnTo>
                <a:cubicBezTo>
                  <a:pt x="10256029" y="2722149"/>
                  <a:pt x="10254726" y="2723730"/>
                  <a:pt x="10253908" y="2724288"/>
                </a:cubicBezTo>
                <a:cubicBezTo>
                  <a:pt x="10253089" y="2724846"/>
                  <a:pt x="10252010" y="2725125"/>
                  <a:pt x="10250671" y="2725125"/>
                </a:cubicBezTo>
                <a:cubicBezTo>
                  <a:pt x="10249406" y="2725125"/>
                  <a:pt x="10247769" y="2724567"/>
                  <a:pt x="10245759" y="2723451"/>
                </a:cubicBezTo>
                <a:cubicBezTo>
                  <a:pt x="10240476" y="2720698"/>
                  <a:pt x="10235007" y="2719321"/>
                  <a:pt x="10229351" y="2719321"/>
                </a:cubicBezTo>
                <a:close/>
                <a:moveTo>
                  <a:pt x="10143626" y="2719321"/>
                </a:moveTo>
                <a:cubicBezTo>
                  <a:pt x="10133134" y="2719321"/>
                  <a:pt x="10125116" y="2722577"/>
                  <a:pt x="10119572" y="2729088"/>
                </a:cubicBezTo>
                <a:cubicBezTo>
                  <a:pt x="10114028" y="2735599"/>
                  <a:pt x="10111256" y="2742873"/>
                  <a:pt x="10111256" y="2750910"/>
                </a:cubicBezTo>
                <a:cubicBezTo>
                  <a:pt x="10111256" y="2758277"/>
                  <a:pt x="10113712" y="2765011"/>
                  <a:pt x="10118623" y="2771113"/>
                </a:cubicBezTo>
                <a:cubicBezTo>
                  <a:pt x="10121972" y="2775280"/>
                  <a:pt x="10129339" y="2781308"/>
                  <a:pt x="10140724" y="2789196"/>
                </a:cubicBezTo>
                <a:cubicBezTo>
                  <a:pt x="10148463" y="2794479"/>
                  <a:pt x="10153449" y="2798423"/>
                  <a:pt x="10155681" y="2801028"/>
                </a:cubicBezTo>
                <a:cubicBezTo>
                  <a:pt x="10157914" y="2803632"/>
                  <a:pt x="10159030" y="2806720"/>
                  <a:pt x="10159030" y="2810292"/>
                </a:cubicBezTo>
                <a:cubicBezTo>
                  <a:pt x="10159030" y="2813418"/>
                  <a:pt x="10157895" y="2816078"/>
                  <a:pt x="10155625" y="2818273"/>
                </a:cubicBezTo>
                <a:cubicBezTo>
                  <a:pt x="10153356" y="2820468"/>
                  <a:pt x="10150435" y="2821566"/>
                  <a:pt x="10146863" y="2821566"/>
                </a:cubicBezTo>
                <a:cubicBezTo>
                  <a:pt x="10141654" y="2821566"/>
                  <a:pt x="10136129" y="2819110"/>
                  <a:pt x="10130287" y="2814199"/>
                </a:cubicBezTo>
                <a:cubicBezTo>
                  <a:pt x="10124446" y="2809287"/>
                  <a:pt x="10119851" y="2801921"/>
                  <a:pt x="10116502" y="2792098"/>
                </a:cubicBezTo>
                <a:lnTo>
                  <a:pt x="10112707" y="2792098"/>
                </a:lnTo>
                <a:lnTo>
                  <a:pt x="10114493" y="2829603"/>
                </a:lnTo>
                <a:lnTo>
                  <a:pt x="10118177" y="2829603"/>
                </a:lnTo>
                <a:cubicBezTo>
                  <a:pt x="10119814" y="2825882"/>
                  <a:pt x="10121860" y="2824021"/>
                  <a:pt x="10124316" y="2824021"/>
                </a:cubicBezTo>
                <a:cubicBezTo>
                  <a:pt x="10125134" y="2824021"/>
                  <a:pt x="10126660" y="2824431"/>
                  <a:pt x="10128892" y="2825249"/>
                </a:cubicBezTo>
                <a:cubicBezTo>
                  <a:pt x="10137227" y="2828375"/>
                  <a:pt x="10143887" y="2829937"/>
                  <a:pt x="10148872" y="2829937"/>
                </a:cubicBezTo>
                <a:cubicBezTo>
                  <a:pt x="10155272" y="2829937"/>
                  <a:pt x="10161113" y="2828449"/>
                  <a:pt x="10166397" y="2825473"/>
                </a:cubicBezTo>
                <a:cubicBezTo>
                  <a:pt x="10171680" y="2822496"/>
                  <a:pt x="10175773" y="2818217"/>
                  <a:pt x="10178675" y="2812636"/>
                </a:cubicBezTo>
                <a:cubicBezTo>
                  <a:pt x="10181577" y="2807055"/>
                  <a:pt x="10183028" y="2801362"/>
                  <a:pt x="10183028" y="2795558"/>
                </a:cubicBezTo>
                <a:cubicBezTo>
                  <a:pt x="10183028" y="2789159"/>
                  <a:pt x="10181298" y="2783373"/>
                  <a:pt x="10177838" y="2778201"/>
                </a:cubicBezTo>
                <a:cubicBezTo>
                  <a:pt x="10174378" y="2773029"/>
                  <a:pt x="10167178" y="2766741"/>
                  <a:pt x="10156239" y="2759337"/>
                </a:cubicBezTo>
                <a:cubicBezTo>
                  <a:pt x="10145301" y="2751933"/>
                  <a:pt x="10138640" y="2746705"/>
                  <a:pt x="10136259" y="2743655"/>
                </a:cubicBezTo>
                <a:cubicBezTo>
                  <a:pt x="10134771" y="2741794"/>
                  <a:pt x="10134027" y="2739860"/>
                  <a:pt x="10134027" y="2737850"/>
                </a:cubicBezTo>
                <a:cubicBezTo>
                  <a:pt x="10134027" y="2735171"/>
                  <a:pt x="10135106" y="2732809"/>
                  <a:pt x="10137264" y="2730762"/>
                </a:cubicBezTo>
                <a:cubicBezTo>
                  <a:pt x="10139422" y="2728716"/>
                  <a:pt x="10142026" y="2727693"/>
                  <a:pt x="10145077" y="2727693"/>
                </a:cubicBezTo>
                <a:cubicBezTo>
                  <a:pt x="10149914" y="2727693"/>
                  <a:pt x="10154770" y="2729628"/>
                  <a:pt x="10159644" y="2733497"/>
                </a:cubicBezTo>
                <a:cubicBezTo>
                  <a:pt x="10164518" y="2737366"/>
                  <a:pt x="10169225" y="2744585"/>
                  <a:pt x="10173764" y="2755151"/>
                </a:cubicBezTo>
                <a:lnTo>
                  <a:pt x="10177559" y="2755151"/>
                </a:lnTo>
                <a:lnTo>
                  <a:pt x="10175885" y="2719544"/>
                </a:lnTo>
                <a:lnTo>
                  <a:pt x="10172090" y="2719544"/>
                </a:lnTo>
                <a:cubicBezTo>
                  <a:pt x="10170304" y="2722149"/>
                  <a:pt x="10169001" y="2723730"/>
                  <a:pt x="10168183" y="2724288"/>
                </a:cubicBezTo>
                <a:cubicBezTo>
                  <a:pt x="10167364" y="2724846"/>
                  <a:pt x="10166285" y="2725125"/>
                  <a:pt x="10164946" y="2725125"/>
                </a:cubicBezTo>
                <a:cubicBezTo>
                  <a:pt x="10163681" y="2725125"/>
                  <a:pt x="10162044" y="2724567"/>
                  <a:pt x="10160034" y="2723451"/>
                </a:cubicBezTo>
                <a:cubicBezTo>
                  <a:pt x="10154751" y="2720698"/>
                  <a:pt x="10149282" y="2719321"/>
                  <a:pt x="10143626" y="2719321"/>
                </a:cubicBezTo>
                <a:close/>
                <a:moveTo>
                  <a:pt x="10053474" y="2719321"/>
                </a:moveTo>
                <a:cubicBezTo>
                  <a:pt x="10040823" y="2719321"/>
                  <a:pt x="10029791" y="2724474"/>
                  <a:pt x="10020378" y="2734781"/>
                </a:cubicBezTo>
                <a:cubicBezTo>
                  <a:pt x="10010965" y="2745087"/>
                  <a:pt x="10006258" y="2758947"/>
                  <a:pt x="10006258" y="2776359"/>
                </a:cubicBezTo>
                <a:cubicBezTo>
                  <a:pt x="10006258" y="2790573"/>
                  <a:pt x="10009458" y="2802479"/>
                  <a:pt x="10015857" y="2812078"/>
                </a:cubicBezTo>
                <a:cubicBezTo>
                  <a:pt x="10023820" y="2823984"/>
                  <a:pt x="10035540" y="2829937"/>
                  <a:pt x="10051018" y="2829937"/>
                </a:cubicBezTo>
                <a:cubicBezTo>
                  <a:pt x="10060022" y="2829937"/>
                  <a:pt x="10067947" y="2827538"/>
                  <a:pt x="10074793" y="2822738"/>
                </a:cubicBezTo>
                <a:cubicBezTo>
                  <a:pt x="10081639" y="2817938"/>
                  <a:pt x="10087890" y="2809771"/>
                  <a:pt x="10093546" y="2798237"/>
                </a:cubicBezTo>
                <a:lnTo>
                  <a:pt x="10089750" y="2795782"/>
                </a:lnTo>
                <a:cubicBezTo>
                  <a:pt x="10085583" y="2802255"/>
                  <a:pt x="10081676" y="2806739"/>
                  <a:pt x="10078030" y="2809232"/>
                </a:cubicBezTo>
                <a:cubicBezTo>
                  <a:pt x="10074384" y="2811725"/>
                  <a:pt x="10070328" y="2812971"/>
                  <a:pt x="10065863" y="2812971"/>
                </a:cubicBezTo>
                <a:cubicBezTo>
                  <a:pt x="10058645" y="2812971"/>
                  <a:pt x="10052469" y="2809883"/>
                  <a:pt x="10047334" y="2803707"/>
                </a:cubicBezTo>
                <a:cubicBezTo>
                  <a:pt x="10040637" y="2795670"/>
                  <a:pt x="10036954" y="2784731"/>
                  <a:pt x="10036284" y="2770890"/>
                </a:cubicBezTo>
                <a:lnTo>
                  <a:pt x="10093546" y="2770890"/>
                </a:lnTo>
                <a:cubicBezTo>
                  <a:pt x="10092950" y="2753849"/>
                  <a:pt x="10088764" y="2740994"/>
                  <a:pt x="10080988" y="2732325"/>
                </a:cubicBezTo>
                <a:cubicBezTo>
                  <a:pt x="10073212" y="2723656"/>
                  <a:pt x="10064040" y="2719321"/>
                  <a:pt x="10053474" y="2719321"/>
                </a:cubicBezTo>
                <a:close/>
                <a:moveTo>
                  <a:pt x="9873392" y="2719321"/>
                </a:moveTo>
                <a:cubicBezTo>
                  <a:pt x="9858285" y="2719321"/>
                  <a:pt x="9846398" y="2724883"/>
                  <a:pt x="9837729" y="2736009"/>
                </a:cubicBezTo>
                <a:cubicBezTo>
                  <a:pt x="9829059" y="2747133"/>
                  <a:pt x="9824725" y="2760174"/>
                  <a:pt x="9824725" y="2775132"/>
                </a:cubicBezTo>
                <a:cubicBezTo>
                  <a:pt x="9824725" y="2789643"/>
                  <a:pt x="9828966" y="2802404"/>
                  <a:pt x="9837450" y="2813418"/>
                </a:cubicBezTo>
                <a:cubicBezTo>
                  <a:pt x="9845933" y="2824431"/>
                  <a:pt x="9858025" y="2829937"/>
                  <a:pt x="9873726" y="2829937"/>
                </a:cubicBezTo>
                <a:cubicBezTo>
                  <a:pt x="9889725" y="2829937"/>
                  <a:pt x="9902264" y="2823910"/>
                  <a:pt x="9911343" y="2811855"/>
                </a:cubicBezTo>
                <a:cubicBezTo>
                  <a:pt x="9918859" y="2801884"/>
                  <a:pt x="9922616" y="2789494"/>
                  <a:pt x="9922616" y="2774685"/>
                </a:cubicBezTo>
                <a:cubicBezTo>
                  <a:pt x="9922616" y="2764416"/>
                  <a:pt x="9920589" y="2754965"/>
                  <a:pt x="9916533" y="2746333"/>
                </a:cubicBezTo>
                <a:cubicBezTo>
                  <a:pt x="9912478" y="2737702"/>
                  <a:pt x="9906543" y="2731041"/>
                  <a:pt x="9898730" y="2726353"/>
                </a:cubicBezTo>
                <a:cubicBezTo>
                  <a:pt x="9890916" y="2721665"/>
                  <a:pt x="9882470" y="2719321"/>
                  <a:pt x="9873392" y="2719321"/>
                </a:cubicBezTo>
                <a:close/>
                <a:moveTo>
                  <a:pt x="9795964" y="2719321"/>
                </a:moveTo>
                <a:cubicBezTo>
                  <a:pt x="9791127" y="2719321"/>
                  <a:pt x="9786104" y="2721088"/>
                  <a:pt x="9780895" y="2724623"/>
                </a:cubicBezTo>
                <a:cubicBezTo>
                  <a:pt x="9775686" y="2728158"/>
                  <a:pt x="9769621" y="2735320"/>
                  <a:pt x="9762701" y="2746110"/>
                </a:cubicBezTo>
                <a:lnTo>
                  <a:pt x="9762701" y="2722446"/>
                </a:lnTo>
                <a:lnTo>
                  <a:pt x="9720061" y="2722446"/>
                </a:lnTo>
                <a:lnTo>
                  <a:pt x="9720061" y="2726576"/>
                </a:lnTo>
                <a:cubicBezTo>
                  <a:pt x="9723633" y="2726948"/>
                  <a:pt x="9726126" y="2727618"/>
                  <a:pt x="9727540" y="2728586"/>
                </a:cubicBezTo>
                <a:cubicBezTo>
                  <a:pt x="9728954" y="2729553"/>
                  <a:pt x="9730033" y="2731078"/>
                  <a:pt x="9730777" y="2733162"/>
                </a:cubicBezTo>
                <a:cubicBezTo>
                  <a:pt x="9731372" y="2734799"/>
                  <a:pt x="9731670" y="2738594"/>
                  <a:pt x="9731670" y="2744547"/>
                </a:cubicBezTo>
                <a:lnTo>
                  <a:pt x="9731670" y="2802255"/>
                </a:lnTo>
                <a:cubicBezTo>
                  <a:pt x="9731670" y="2811334"/>
                  <a:pt x="9730870" y="2816934"/>
                  <a:pt x="9729270" y="2819054"/>
                </a:cubicBezTo>
                <a:cubicBezTo>
                  <a:pt x="9727670" y="2821175"/>
                  <a:pt x="9724601" y="2822422"/>
                  <a:pt x="9720061" y="2822794"/>
                </a:cubicBezTo>
                <a:lnTo>
                  <a:pt x="9720061" y="2826812"/>
                </a:lnTo>
                <a:lnTo>
                  <a:pt x="9776430" y="2826812"/>
                </a:lnTo>
                <a:lnTo>
                  <a:pt x="9776430" y="2822794"/>
                </a:lnTo>
                <a:cubicBezTo>
                  <a:pt x="9772263" y="2822570"/>
                  <a:pt x="9769305" y="2821994"/>
                  <a:pt x="9767556" y="2821064"/>
                </a:cubicBezTo>
                <a:cubicBezTo>
                  <a:pt x="9765807" y="2820133"/>
                  <a:pt x="9764487" y="2818664"/>
                  <a:pt x="9763594" y="2816654"/>
                </a:cubicBezTo>
                <a:cubicBezTo>
                  <a:pt x="9763073" y="2815464"/>
                  <a:pt x="9762812" y="2812748"/>
                  <a:pt x="9762812" y="2808506"/>
                </a:cubicBezTo>
                <a:lnTo>
                  <a:pt x="9762701" y="2802255"/>
                </a:lnTo>
                <a:lnTo>
                  <a:pt x="9762701" y="2778257"/>
                </a:lnTo>
                <a:cubicBezTo>
                  <a:pt x="9762701" y="2769551"/>
                  <a:pt x="9763891" y="2761588"/>
                  <a:pt x="9766272" y="2754370"/>
                </a:cubicBezTo>
                <a:cubicBezTo>
                  <a:pt x="9767835" y="2749682"/>
                  <a:pt x="9770142" y="2746073"/>
                  <a:pt x="9773193" y="2743543"/>
                </a:cubicBezTo>
                <a:cubicBezTo>
                  <a:pt x="9775128" y="2741906"/>
                  <a:pt x="9777174" y="2741087"/>
                  <a:pt x="9779332" y="2741087"/>
                </a:cubicBezTo>
                <a:cubicBezTo>
                  <a:pt x="9780300" y="2741087"/>
                  <a:pt x="9781155" y="2741310"/>
                  <a:pt x="9781899" y="2741757"/>
                </a:cubicBezTo>
                <a:cubicBezTo>
                  <a:pt x="9782420" y="2742055"/>
                  <a:pt x="9784132" y="2743468"/>
                  <a:pt x="9787034" y="2745999"/>
                </a:cubicBezTo>
                <a:cubicBezTo>
                  <a:pt x="9789936" y="2748529"/>
                  <a:pt x="9793359" y="2749794"/>
                  <a:pt x="9797303" y="2749794"/>
                </a:cubicBezTo>
                <a:cubicBezTo>
                  <a:pt x="9800726" y="2749794"/>
                  <a:pt x="9803647" y="2748417"/>
                  <a:pt x="9806065" y="2745664"/>
                </a:cubicBezTo>
                <a:cubicBezTo>
                  <a:pt x="9808484" y="2742910"/>
                  <a:pt x="9809693" y="2739041"/>
                  <a:pt x="9809693" y="2734055"/>
                </a:cubicBezTo>
                <a:cubicBezTo>
                  <a:pt x="9809693" y="2729367"/>
                  <a:pt x="9808447" y="2725740"/>
                  <a:pt x="9805954" y="2723172"/>
                </a:cubicBezTo>
                <a:cubicBezTo>
                  <a:pt x="9803461" y="2720605"/>
                  <a:pt x="9800131" y="2719321"/>
                  <a:pt x="9795964" y="2719321"/>
                </a:cubicBezTo>
                <a:close/>
                <a:moveTo>
                  <a:pt x="9462924" y="2719321"/>
                </a:moveTo>
                <a:cubicBezTo>
                  <a:pt x="9450273" y="2719321"/>
                  <a:pt x="9439241" y="2724474"/>
                  <a:pt x="9429828" y="2734781"/>
                </a:cubicBezTo>
                <a:cubicBezTo>
                  <a:pt x="9420415" y="2745087"/>
                  <a:pt x="9415708" y="2758947"/>
                  <a:pt x="9415708" y="2776359"/>
                </a:cubicBezTo>
                <a:cubicBezTo>
                  <a:pt x="9415708" y="2790573"/>
                  <a:pt x="9418908" y="2802479"/>
                  <a:pt x="9425307" y="2812078"/>
                </a:cubicBezTo>
                <a:cubicBezTo>
                  <a:pt x="9433270" y="2823984"/>
                  <a:pt x="9444990" y="2829937"/>
                  <a:pt x="9460468" y="2829937"/>
                </a:cubicBezTo>
                <a:cubicBezTo>
                  <a:pt x="9469472" y="2829937"/>
                  <a:pt x="9477397" y="2827538"/>
                  <a:pt x="9484243" y="2822738"/>
                </a:cubicBezTo>
                <a:cubicBezTo>
                  <a:pt x="9491089" y="2817938"/>
                  <a:pt x="9497340" y="2809771"/>
                  <a:pt x="9502996" y="2798237"/>
                </a:cubicBezTo>
                <a:lnTo>
                  <a:pt x="9499200" y="2795782"/>
                </a:lnTo>
                <a:cubicBezTo>
                  <a:pt x="9495033" y="2802255"/>
                  <a:pt x="9491126" y="2806739"/>
                  <a:pt x="9487480" y="2809232"/>
                </a:cubicBezTo>
                <a:cubicBezTo>
                  <a:pt x="9483834" y="2811725"/>
                  <a:pt x="9479778" y="2812971"/>
                  <a:pt x="9475313" y="2812971"/>
                </a:cubicBezTo>
                <a:cubicBezTo>
                  <a:pt x="9468095" y="2812971"/>
                  <a:pt x="9461919" y="2809883"/>
                  <a:pt x="9456784" y="2803707"/>
                </a:cubicBezTo>
                <a:cubicBezTo>
                  <a:pt x="9450087" y="2795670"/>
                  <a:pt x="9446404" y="2784731"/>
                  <a:pt x="9445734" y="2770890"/>
                </a:cubicBezTo>
                <a:lnTo>
                  <a:pt x="9502996" y="2770890"/>
                </a:lnTo>
                <a:cubicBezTo>
                  <a:pt x="9502400" y="2753849"/>
                  <a:pt x="9498214" y="2740994"/>
                  <a:pt x="9490438" y="2732325"/>
                </a:cubicBezTo>
                <a:cubicBezTo>
                  <a:pt x="9482662" y="2723656"/>
                  <a:pt x="9473490" y="2719321"/>
                  <a:pt x="9462924" y="2719321"/>
                </a:cubicBezTo>
                <a:close/>
                <a:moveTo>
                  <a:pt x="9159017" y="2719321"/>
                </a:moveTo>
                <a:cubicBezTo>
                  <a:pt x="9143910" y="2719321"/>
                  <a:pt x="9132023" y="2724883"/>
                  <a:pt x="9123354" y="2736009"/>
                </a:cubicBezTo>
                <a:cubicBezTo>
                  <a:pt x="9114684" y="2747133"/>
                  <a:pt x="9110350" y="2760174"/>
                  <a:pt x="9110350" y="2775132"/>
                </a:cubicBezTo>
                <a:cubicBezTo>
                  <a:pt x="9110350" y="2789643"/>
                  <a:pt x="9114591" y="2802404"/>
                  <a:pt x="9123075" y="2813418"/>
                </a:cubicBezTo>
                <a:cubicBezTo>
                  <a:pt x="9131558" y="2824431"/>
                  <a:pt x="9143650" y="2829937"/>
                  <a:pt x="9159351" y="2829937"/>
                </a:cubicBezTo>
                <a:cubicBezTo>
                  <a:pt x="9175350" y="2829937"/>
                  <a:pt x="9187889" y="2823910"/>
                  <a:pt x="9196968" y="2811855"/>
                </a:cubicBezTo>
                <a:cubicBezTo>
                  <a:pt x="9204484" y="2801884"/>
                  <a:pt x="9208241" y="2789494"/>
                  <a:pt x="9208241" y="2774685"/>
                </a:cubicBezTo>
                <a:cubicBezTo>
                  <a:pt x="9208241" y="2764416"/>
                  <a:pt x="9206214" y="2754965"/>
                  <a:pt x="9202158" y="2746333"/>
                </a:cubicBezTo>
                <a:cubicBezTo>
                  <a:pt x="9198103" y="2737702"/>
                  <a:pt x="9192168" y="2731041"/>
                  <a:pt x="9184355" y="2726353"/>
                </a:cubicBezTo>
                <a:cubicBezTo>
                  <a:pt x="9176541" y="2721665"/>
                  <a:pt x="9168095" y="2719321"/>
                  <a:pt x="9159017" y="2719321"/>
                </a:cubicBezTo>
                <a:close/>
                <a:moveTo>
                  <a:pt x="9053349" y="2719321"/>
                </a:moveTo>
                <a:cubicBezTo>
                  <a:pt x="9040698" y="2719321"/>
                  <a:pt x="9029666" y="2724474"/>
                  <a:pt x="9020253" y="2734781"/>
                </a:cubicBezTo>
                <a:cubicBezTo>
                  <a:pt x="9010840" y="2745087"/>
                  <a:pt x="9006133" y="2758947"/>
                  <a:pt x="9006133" y="2776359"/>
                </a:cubicBezTo>
                <a:cubicBezTo>
                  <a:pt x="9006133" y="2790573"/>
                  <a:pt x="9009333" y="2802479"/>
                  <a:pt x="9015732" y="2812078"/>
                </a:cubicBezTo>
                <a:cubicBezTo>
                  <a:pt x="9023695" y="2823984"/>
                  <a:pt x="9035415" y="2829937"/>
                  <a:pt x="9050893" y="2829937"/>
                </a:cubicBezTo>
                <a:cubicBezTo>
                  <a:pt x="9059897" y="2829937"/>
                  <a:pt x="9067822" y="2827538"/>
                  <a:pt x="9074668" y="2822738"/>
                </a:cubicBezTo>
                <a:cubicBezTo>
                  <a:pt x="9081514" y="2817938"/>
                  <a:pt x="9087765" y="2809771"/>
                  <a:pt x="9093421" y="2798237"/>
                </a:cubicBezTo>
                <a:lnTo>
                  <a:pt x="9089625" y="2795782"/>
                </a:lnTo>
                <a:cubicBezTo>
                  <a:pt x="9085458" y="2802255"/>
                  <a:pt x="9081551" y="2806739"/>
                  <a:pt x="9077905" y="2809232"/>
                </a:cubicBezTo>
                <a:cubicBezTo>
                  <a:pt x="9074259" y="2811725"/>
                  <a:pt x="9070203" y="2812971"/>
                  <a:pt x="9065738" y="2812971"/>
                </a:cubicBezTo>
                <a:cubicBezTo>
                  <a:pt x="9058520" y="2812971"/>
                  <a:pt x="9052344" y="2809883"/>
                  <a:pt x="9047209" y="2803707"/>
                </a:cubicBezTo>
                <a:cubicBezTo>
                  <a:pt x="9040512" y="2795670"/>
                  <a:pt x="9036829" y="2784731"/>
                  <a:pt x="9036159" y="2770890"/>
                </a:cubicBezTo>
                <a:lnTo>
                  <a:pt x="9093421" y="2770890"/>
                </a:lnTo>
                <a:cubicBezTo>
                  <a:pt x="9092825" y="2753849"/>
                  <a:pt x="9088639" y="2740994"/>
                  <a:pt x="9080863" y="2732325"/>
                </a:cubicBezTo>
                <a:cubicBezTo>
                  <a:pt x="9073087" y="2723656"/>
                  <a:pt x="9063915" y="2719321"/>
                  <a:pt x="9053349" y="2719321"/>
                </a:cubicBezTo>
                <a:close/>
                <a:moveTo>
                  <a:pt x="8748549" y="2719321"/>
                </a:moveTo>
                <a:cubicBezTo>
                  <a:pt x="8735898" y="2719321"/>
                  <a:pt x="8724866" y="2724474"/>
                  <a:pt x="8715453" y="2734781"/>
                </a:cubicBezTo>
                <a:cubicBezTo>
                  <a:pt x="8706040" y="2745087"/>
                  <a:pt x="8701333" y="2758947"/>
                  <a:pt x="8701333" y="2776359"/>
                </a:cubicBezTo>
                <a:cubicBezTo>
                  <a:pt x="8701333" y="2790573"/>
                  <a:pt x="8704533" y="2802479"/>
                  <a:pt x="8710932" y="2812078"/>
                </a:cubicBezTo>
                <a:cubicBezTo>
                  <a:pt x="8718895" y="2823984"/>
                  <a:pt x="8730615" y="2829937"/>
                  <a:pt x="8746093" y="2829937"/>
                </a:cubicBezTo>
                <a:cubicBezTo>
                  <a:pt x="8755097" y="2829937"/>
                  <a:pt x="8763022" y="2827538"/>
                  <a:pt x="8769868" y="2822738"/>
                </a:cubicBezTo>
                <a:cubicBezTo>
                  <a:pt x="8776714" y="2817938"/>
                  <a:pt x="8782965" y="2809771"/>
                  <a:pt x="8788621" y="2798237"/>
                </a:cubicBezTo>
                <a:lnTo>
                  <a:pt x="8784825" y="2795782"/>
                </a:lnTo>
                <a:cubicBezTo>
                  <a:pt x="8780658" y="2802255"/>
                  <a:pt x="8776751" y="2806739"/>
                  <a:pt x="8773105" y="2809232"/>
                </a:cubicBezTo>
                <a:cubicBezTo>
                  <a:pt x="8769459" y="2811725"/>
                  <a:pt x="8765403" y="2812971"/>
                  <a:pt x="8760938" y="2812971"/>
                </a:cubicBezTo>
                <a:cubicBezTo>
                  <a:pt x="8753720" y="2812971"/>
                  <a:pt x="8747544" y="2809883"/>
                  <a:pt x="8742409" y="2803707"/>
                </a:cubicBezTo>
                <a:cubicBezTo>
                  <a:pt x="8735712" y="2795670"/>
                  <a:pt x="8732029" y="2784731"/>
                  <a:pt x="8731359" y="2770890"/>
                </a:cubicBezTo>
                <a:lnTo>
                  <a:pt x="8788621" y="2770890"/>
                </a:lnTo>
                <a:cubicBezTo>
                  <a:pt x="8788025" y="2753849"/>
                  <a:pt x="8783839" y="2740994"/>
                  <a:pt x="8776063" y="2732325"/>
                </a:cubicBezTo>
                <a:cubicBezTo>
                  <a:pt x="8768287" y="2723656"/>
                  <a:pt x="8759115" y="2719321"/>
                  <a:pt x="8748549" y="2719321"/>
                </a:cubicBezTo>
                <a:close/>
                <a:moveTo>
                  <a:pt x="8383585" y="2719321"/>
                </a:moveTo>
                <a:cubicBezTo>
                  <a:pt x="8377930" y="2719321"/>
                  <a:pt x="8372646" y="2720642"/>
                  <a:pt x="8367735" y="2723284"/>
                </a:cubicBezTo>
                <a:cubicBezTo>
                  <a:pt x="8362824" y="2725926"/>
                  <a:pt x="8357689" y="2730149"/>
                  <a:pt x="8352331" y="2735953"/>
                </a:cubicBezTo>
                <a:lnTo>
                  <a:pt x="8352331" y="2722446"/>
                </a:lnTo>
                <a:lnTo>
                  <a:pt x="8309803" y="2722446"/>
                </a:lnTo>
                <a:lnTo>
                  <a:pt x="8309803" y="2726576"/>
                </a:lnTo>
                <a:cubicBezTo>
                  <a:pt x="8314417" y="2727172"/>
                  <a:pt x="8317450" y="2728437"/>
                  <a:pt x="8318901" y="2730372"/>
                </a:cubicBezTo>
                <a:cubicBezTo>
                  <a:pt x="8320352" y="2732306"/>
                  <a:pt x="8321077" y="2737218"/>
                  <a:pt x="8321077" y="2745106"/>
                </a:cubicBezTo>
                <a:lnTo>
                  <a:pt x="8321077" y="2804041"/>
                </a:lnTo>
                <a:cubicBezTo>
                  <a:pt x="8321077" y="2812078"/>
                  <a:pt x="8320445" y="2816915"/>
                  <a:pt x="8319180" y="2818552"/>
                </a:cubicBezTo>
                <a:cubicBezTo>
                  <a:pt x="8317319" y="2820933"/>
                  <a:pt x="8314194" y="2822347"/>
                  <a:pt x="8309803" y="2822794"/>
                </a:cubicBezTo>
                <a:lnTo>
                  <a:pt x="8309803" y="2826812"/>
                </a:lnTo>
                <a:lnTo>
                  <a:pt x="8362600" y="2826812"/>
                </a:lnTo>
                <a:lnTo>
                  <a:pt x="8362600" y="2822794"/>
                </a:lnTo>
                <a:cubicBezTo>
                  <a:pt x="8358656" y="2822273"/>
                  <a:pt x="8355959" y="2820971"/>
                  <a:pt x="8354508" y="2818887"/>
                </a:cubicBezTo>
                <a:cubicBezTo>
                  <a:pt x="8353057" y="2816803"/>
                  <a:pt x="8352331" y="2811855"/>
                  <a:pt x="8352331" y="2804041"/>
                </a:cubicBezTo>
                <a:lnTo>
                  <a:pt x="8352331" y="2748120"/>
                </a:lnTo>
                <a:cubicBezTo>
                  <a:pt x="8357838" y="2738966"/>
                  <a:pt x="8363791" y="2734390"/>
                  <a:pt x="8370191" y="2734390"/>
                </a:cubicBezTo>
                <a:cubicBezTo>
                  <a:pt x="8372125" y="2734390"/>
                  <a:pt x="8373893" y="2735004"/>
                  <a:pt x="8375493" y="2736232"/>
                </a:cubicBezTo>
                <a:cubicBezTo>
                  <a:pt x="8377092" y="2737459"/>
                  <a:pt x="8378227" y="2739190"/>
                  <a:pt x="8378897" y="2741422"/>
                </a:cubicBezTo>
                <a:cubicBezTo>
                  <a:pt x="8379567" y="2743655"/>
                  <a:pt x="8379902" y="2749049"/>
                  <a:pt x="8379902" y="2757607"/>
                </a:cubicBezTo>
                <a:lnTo>
                  <a:pt x="8379902" y="2804041"/>
                </a:lnTo>
                <a:cubicBezTo>
                  <a:pt x="8379902" y="2811408"/>
                  <a:pt x="8379306" y="2816022"/>
                  <a:pt x="8378116" y="2817883"/>
                </a:cubicBezTo>
                <a:cubicBezTo>
                  <a:pt x="8376404" y="2820636"/>
                  <a:pt x="8373576" y="2822273"/>
                  <a:pt x="8369632" y="2822794"/>
                </a:cubicBezTo>
                <a:lnTo>
                  <a:pt x="8369632" y="2826812"/>
                </a:lnTo>
                <a:lnTo>
                  <a:pt x="8422429" y="2826812"/>
                </a:lnTo>
                <a:lnTo>
                  <a:pt x="8422429" y="2822794"/>
                </a:lnTo>
                <a:cubicBezTo>
                  <a:pt x="8417815" y="2822273"/>
                  <a:pt x="8414783" y="2821026"/>
                  <a:pt x="8413332" y="2819054"/>
                </a:cubicBezTo>
                <a:cubicBezTo>
                  <a:pt x="8411881" y="2817082"/>
                  <a:pt x="8411155" y="2812078"/>
                  <a:pt x="8411155" y="2804041"/>
                </a:cubicBezTo>
                <a:lnTo>
                  <a:pt x="8411155" y="2763411"/>
                </a:lnTo>
                <a:cubicBezTo>
                  <a:pt x="8411155" y="2751356"/>
                  <a:pt x="8410560" y="2743208"/>
                  <a:pt x="8409369" y="2738966"/>
                </a:cubicBezTo>
                <a:cubicBezTo>
                  <a:pt x="8407881" y="2733385"/>
                  <a:pt x="8404904" y="2728716"/>
                  <a:pt x="8400440" y="2724958"/>
                </a:cubicBezTo>
                <a:cubicBezTo>
                  <a:pt x="8395975" y="2721200"/>
                  <a:pt x="8390356" y="2719321"/>
                  <a:pt x="8383585" y="2719321"/>
                </a:cubicBezTo>
                <a:close/>
                <a:moveTo>
                  <a:pt x="8253249" y="2719321"/>
                </a:moveTo>
                <a:cubicBezTo>
                  <a:pt x="8240598" y="2719321"/>
                  <a:pt x="8229567" y="2724474"/>
                  <a:pt x="8220153" y="2734781"/>
                </a:cubicBezTo>
                <a:cubicBezTo>
                  <a:pt x="8210740" y="2745087"/>
                  <a:pt x="8206033" y="2758947"/>
                  <a:pt x="8206033" y="2776359"/>
                </a:cubicBezTo>
                <a:cubicBezTo>
                  <a:pt x="8206033" y="2790573"/>
                  <a:pt x="8209233" y="2802479"/>
                  <a:pt x="8215632" y="2812078"/>
                </a:cubicBezTo>
                <a:cubicBezTo>
                  <a:pt x="8223595" y="2823984"/>
                  <a:pt x="8235315" y="2829937"/>
                  <a:pt x="8250793" y="2829937"/>
                </a:cubicBezTo>
                <a:cubicBezTo>
                  <a:pt x="8259797" y="2829937"/>
                  <a:pt x="8267722" y="2827538"/>
                  <a:pt x="8274568" y="2822738"/>
                </a:cubicBezTo>
                <a:cubicBezTo>
                  <a:pt x="8281415" y="2817938"/>
                  <a:pt x="8287665" y="2809771"/>
                  <a:pt x="8293321" y="2798237"/>
                </a:cubicBezTo>
                <a:lnTo>
                  <a:pt x="8289526" y="2795782"/>
                </a:lnTo>
                <a:cubicBezTo>
                  <a:pt x="8285358" y="2802255"/>
                  <a:pt x="8281452" y="2806739"/>
                  <a:pt x="8277805" y="2809232"/>
                </a:cubicBezTo>
                <a:cubicBezTo>
                  <a:pt x="8274159" y="2811725"/>
                  <a:pt x="8270104" y="2812971"/>
                  <a:pt x="8265639" y="2812971"/>
                </a:cubicBezTo>
                <a:cubicBezTo>
                  <a:pt x="8258421" y="2812971"/>
                  <a:pt x="8252244" y="2809883"/>
                  <a:pt x="8247110" y="2803707"/>
                </a:cubicBezTo>
                <a:cubicBezTo>
                  <a:pt x="8240412" y="2795670"/>
                  <a:pt x="8236729" y="2784731"/>
                  <a:pt x="8236059" y="2770890"/>
                </a:cubicBezTo>
                <a:lnTo>
                  <a:pt x="8293321" y="2770890"/>
                </a:lnTo>
                <a:cubicBezTo>
                  <a:pt x="8292725" y="2753849"/>
                  <a:pt x="8288540" y="2740994"/>
                  <a:pt x="8280763" y="2732325"/>
                </a:cubicBezTo>
                <a:cubicBezTo>
                  <a:pt x="8272987" y="2723656"/>
                  <a:pt x="8263816" y="2719321"/>
                  <a:pt x="8253249" y="2719321"/>
                </a:cubicBezTo>
                <a:close/>
                <a:moveTo>
                  <a:pt x="7995739" y="2719321"/>
                </a:moveTo>
                <a:cubicBezTo>
                  <a:pt x="7990902" y="2719321"/>
                  <a:pt x="7985879" y="2721088"/>
                  <a:pt x="7980670" y="2724623"/>
                </a:cubicBezTo>
                <a:cubicBezTo>
                  <a:pt x="7975461" y="2728158"/>
                  <a:pt x="7969396" y="2735320"/>
                  <a:pt x="7962476" y="2746110"/>
                </a:cubicBezTo>
                <a:lnTo>
                  <a:pt x="7962476" y="2722446"/>
                </a:lnTo>
                <a:lnTo>
                  <a:pt x="7919837" y="2722446"/>
                </a:lnTo>
                <a:lnTo>
                  <a:pt x="7919837" y="2726576"/>
                </a:lnTo>
                <a:cubicBezTo>
                  <a:pt x="7923408" y="2726948"/>
                  <a:pt x="7925901" y="2727618"/>
                  <a:pt x="7927315" y="2728586"/>
                </a:cubicBezTo>
                <a:cubicBezTo>
                  <a:pt x="7928729" y="2729553"/>
                  <a:pt x="7929808" y="2731078"/>
                  <a:pt x="7930552" y="2733162"/>
                </a:cubicBezTo>
                <a:cubicBezTo>
                  <a:pt x="7931148" y="2734799"/>
                  <a:pt x="7931445" y="2738594"/>
                  <a:pt x="7931445" y="2744547"/>
                </a:cubicBezTo>
                <a:lnTo>
                  <a:pt x="7931445" y="2802255"/>
                </a:lnTo>
                <a:cubicBezTo>
                  <a:pt x="7931445" y="2811334"/>
                  <a:pt x="7930645" y="2816934"/>
                  <a:pt x="7929045" y="2819054"/>
                </a:cubicBezTo>
                <a:cubicBezTo>
                  <a:pt x="7927445" y="2821175"/>
                  <a:pt x="7924376" y="2822422"/>
                  <a:pt x="7919837" y="2822794"/>
                </a:cubicBezTo>
                <a:lnTo>
                  <a:pt x="7919837" y="2826812"/>
                </a:lnTo>
                <a:lnTo>
                  <a:pt x="7976205" y="2826812"/>
                </a:lnTo>
                <a:lnTo>
                  <a:pt x="7976205" y="2822794"/>
                </a:lnTo>
                <a:cubicBezTo>
                  <a:pt x="7972038" y="2822570"/>
                  <a:pt x="7969080" y="2821994"/>
                  <a:pt x="7967331" y="2821064"/>
                </a:cubicBezTo>
                <a:cubicBezTo>
                  <a:pt x="7965583" y="2820133"/>
                  <a:pt x="7964262" y="2818664"/>
                  <a:pt x="7963369" y="2816654"/>
                </a:cubicBezTo>
                <a:cubicBezTo>
                  <a:pt x="7962848" y="2815464"/>
                  <a:pt x="7962587" y="2812748"/>
                  <a:pt x="7962587" y="2808506"/>
                </a:cubicBezTo>
                <a:lnTo>
                  <a:pt x="7962476" y="2802255"/>
                </a:lnTo>
                <a:lnTo>
                  <a:pt x="7962476" y="2778257"/>
                </a:lnTo>
                <a:cubicBezTo>
                  <a:pt x="7962476" y="2769551"/>
                  <a:pt x="7963666" y="2761588"/>
                  <a:pt x="7966048" y="2754370"/>
                </a:cubicBezTo>
                <a:cubicBezTo>
                  <a:pt x="7967610" y="2749682"/>
                  <a:pt x="7969917" y="2746073"/>
                  <a:pt x="7972968" y="2743543"/>
                </a:cubicBezTo>
                <a:cubicBezTo>
                  <a:pt x="7974903" y="2741906"/>
                  <a:pt x="7976949" y="2741087"/>
                  <a:pt x="7979107" y="2741087"/>
                </a:cubicBezTo>
                <a:cubicBezTo>
                  <a:pt x="7980075" y="2741087"/>
                  <a:pt x="7980931" y="2741310"/>
                  <a:pt x="7981675" y="2741757"/>
                </a:cubicBezTo>
                <a:cubicBezTo>
                  <a:pt x="7982196" y="2742055"/>
                  <a:pt x="7983907" y="2743468"/>
                  <a:pt x="7986809" y="2745999"/>
                </a:cubicBezTo>
                <a:cubicBezTo>
                  <a:pt x="7989711" y="2748529"/>
                  <a:pt x="7993134" y="2749794"/>
                  <a:pt x="7997078" y="2749794"/>
                </a:cubicBezTo>
                <a:cubicBezTo>
                  <a:pt x="8000501" y="2749794"/>
                  <a:pt x="8003422" y="2748417"/>
                  <a:pt x="8005841" y="2745664"/>
                </a:cubicBezTo>
                <a:cubicBezTo>
                  <a:pt x="8008259" y="2742910"/>
                  <a:pt x="8009468" y="2739041"/>
                  <a:pt x="8009468" y="2734055"/>
                </a:cubicBezTo>
                <a:cubicBezTo>
                  <a:pt x="8009468" y="2729367"/>
                  <a:pt x="8008222" y="2725740"/>
                  <a:pt x="8005729" y="2723172"/>
                </a:cubicBezTo>
                <a:cubicBezTo>
                  <a:pt x="8003236" y="2720605"/>
                  <a:pt x="7999906" y="2719321"/>
                  <a:pt x="7995739" y="2719321"/>
                </a:cubicBezTo>
                <a:close/>
                <a:moveTo>
                  <a:pt x="7854092" y="2719321"/>
                </a:moveTo>
                <a:cubicBezTo>
                  <a:pt x="7838986" y="2719321"/>
                  <a:pt x="7827098" y="2724883"/>
                  <a:pt x="7818429" y="2736009"/>
                </a:cubicBezTo>
                <a:cubicBezTo>
                  <a:pt x="7809760" y="2747133"/>
                  <a:pt x="7805425" y="2760174"/>
                  <a:pt x="7805425" y="2775132"/>
                </a:cubicBezTo>
                <a:cubicBezTo>
                  <a:pt x="7805425" y="2789643"/>
                  <a:pt x="7809667" y="2802404"/>
                  <a:pt x="7818150" y="2813418"/>
                </a:cubicBezTo>
                <a:cubicBezTo>
                  <a:pt x="7826633" y="2824431"/>
                  <a:pt x="7838725" y="2829937"/>
                  <a:pt x="7854427" y="2829937"/>
                </a:cubicBezTo>
                <a:cubicBezTo>
                  <a:pt x="7870426" y="2829937"/>
                  <a:pt x="7882964" y="2823910"/>
                  <a:pt x="7892043" y="2811855"/>
                </a:cubicBezTo>
                <a:cubicBezTo>
                  <a:pt x="7899559" y="2801884"/>
                  <a:pt x="7903317" y="2789494"/>
                  <a:pt x="7903317" y="2774685"/>
                </a:cubicBezTo>
                <a:cubicBezTo>
                  <a:pt x="7903317" y="2764416"/>
                  <a:pt x="7901289" y="2754965"/>
                  <a:pt x="7897233" y="2746333"/>
                </a:cubicBezTo>
                <a:cubicBezTo>
                  <a:pt x="7893178" y="2737702"/>
                  <a:pt x="7887243" y="2731041"/>
                  <a:pt x="7879430" y="2726353"/>
                </a:cubicBezTo>
                <a:cubicBezTo>
                  <a:pt x="7871616" y="2721665"/>
                  <a:pt x="7863170" y="2719321"/>
                  <a:pt x="7854092" y="2719321"/>
                </a:cubicBezTo>
                <a:close/>
                <a:moveTo>
                  <a:pt x="7378846" y="2719321"/>
                </a:moveTo>
                <a:cubicBezTo>
                  <a:pt x="7362773" y="2719321"/>
                  <a:pt x="7350160" y="2725833"/>
                  <a:pt x="7341007" y="2738855"/>
                </a:cubicBezTo>
                <a:cubicBezTo>
                  <a:pt x="7333417" y="2749645"/>
                  <a:pt x="7329621" y="2762146"/>
                  <a:pt x="7329621" y="2776359"/>
                </a:cubicBezTo>
                <a:cubicBezTo>
                  <a:pt x="7329621" y="2791093"/>
                  <a:pt x="7333789" y="2803707"/>
                  <a:pt x="7342123" y="2814199"/>
                </a:cubicBezTo>
                <a:cubicBezTo>
                  <a:pt x="7350457" y="2824691"/>
                  <a:pt x="7361582" y="2829937"/>
                  <a:pt x="7375498" y="2829937"/>
                </a:cubicBezTo>
                <a:cubicBezTo>
                  <a:pt x="7383758" y="2829937"/>
                  <a:pt x="7391553" y="2827687"/>
                  <a:pt x="7398882" y="2823184"/>
                </a:cubicBezTo>
                <a:cubicBezTo>
                  <a:pt x="7406212" y="2818682"/>
                  <a:pt x="7412333" y="2811818"/>
                  <a:pt x="7417244" y="2802590"/>
                </a:cubicBezTo>
                <a:lnTo>
                  <a:pt x="7413784" y="2799912"/>
                </a:lnTo>
                <a:cubicBezTo>
                  <a:pt x="7409319" y="2804674"/>
                  <a:pt x="7405449" y="2807911"/>
                  <a:pt x="7402175" y="2809623"/>
                </a:cubicBezTo>
                <a:cubicBezTo>
                  <a:pt x="7398901" y="2811334"/>
                  <a:pt x="7395441" y="2812190"/>
                  <a:pt x="7391794" y="2812190"/>
                </a:cubicBezTo>
                <a:cubicBezTo>
                  <a:pt x="7386213" y="2812190"/>
                  <a:pt x="7381376" y="2810590"/>
                  <a:pt x="7377284" y="2807390"/>
                </a:cubicBezTo>
                <a:cubicBezTo>
                  <a:pt x="7371851" y="2803000"/>
                  <a:pt x="7367573" y="2796321"/>
                  <a:pt x="7364447" y="2787354"/>
                </a:cubicBezTo>
                <a:cubicBezTo>
                  <a:pt x="7361322" y="2778387"/>
                  <a:pt x="7359759" y="2768992"/>
                  <a:pt x="7359759" y="2759170"/>
                </a:cubicBezTo>
                <a:cubicBezTo>
                  <a:pt x="7359759" y="2747338"/>
                  <a:pt x="7361694" y="2738557"/>
                  <a:pt x="7365563" y="2732827"/>
                </a:cubicBezTo>
                <a:cubicBezTo>
                  <a:pt x="7368094" y="2729032"/>
                  <a:pt x="7371145" y="2727135"/>
                  <a:pt x="7374716" y="2727135"/>
                </a:cubicBezTo>
                <a:cubicBezTo>
                  <a:pt x="7377023" y="2727135"/>
                  <a:pt x="7379032" y="2728065"/>
                  <a:pt x="7380744" y="2729925"/>
                </a:cubicBezTo>
                <a:cubicBezTo>
                  <a:pt x="7382455" y="2731786"/>
                  <a:pt x="7383534" y="2735060"/>
                  <a:pt x="7383981" y="2739748"/>
                </a:cubicBezTo>
                <a:cubicBezTo>
                  <a:pt x="7384651" y="2747189"/>
                  <a:pt x="7386418" y="2752361"/>
                  <a:pt x="7389283" y="2755263"/>
                </a:cubicBezTo>
                <a:cubicBezTo>
                  <a:pt x="7392148" y="2758165"/>
                  <a:pt x="7395776" y="2759617"/>
                  <a:pt x="7400166" y="2759617"/>
                </a:cubicBezTo>
                <a:cubicBezTo>
                  <a:pt x="7404333" y="2759617"/>
                  <a:pt x="7407700" y="2758351"/>
                  <a:pt x="7410268" y="2755821"/>
                </a:cubicBezTo>
                <a:cubicBezTo>
                  <a:pt x="7412835" y="2753291"/>
                  <a:pt x="7414119" y="2749905"/>
                  <a:pt x="7414119" y="2745664"/>
                </a:cubicBezTo>
                <a:cubicBezTo>
                  <a:pt x="7414119" y="2738966"/>
                  <a:pt x="7410937" y="2732902"/>
                  <a:pt x="7404575" y="2727469"/>
                </a:cubicBezTo>
                <a:cubicBezTo>
                  <a:pt x="7398213" y="2722037"/>
                  <a:pt x="7389636" y="2719321"/>
                  <a:pt x="7378846" y="2719321"/>
                </a:cubicBezTo>
                <a:close/>
                <a:moveTo>
                  <a:pt x="6533652" y="2719321"/>
                </a:moveTo>
                <a:cubicBezTo>
                  <a:pt x="6523159" y="2719321"/>
                  <a:pt x="6515141" y="2722577"/>
                  <a:pt x="6509597" y="2729088"/>
                </a:cubicBezTo>
                <a:cubicBezTo>
                  <a:pt x="6504053" y="2735599"/>
                  <a:pt x="6501281" y="2742873"/>
                  <a:pt x="6501281" y="2750910"/>
                </a:cubicBezTo>
                <a:cubicBezTo>
                  <a:pt x="6501281" y="2758277"/>
                  <a:pt x="6503737" y="2765011"/>
                  <a:pt x="6508648" y="2771113"/>
                </a:cubicBezTo>
                <a:cubicBezTo>
                  <a:pt x="6511998" y="2775280"/>
                  <a:pt x="6519364" y="2781308"/>
                  <a:pt x="6530749" y="2789196"/>
                </a:cubicBezTo>
                <a:cubicBezTo>
                  <a:pt x="6538488" y="2794479"/>
                  <a:pt x="6543475" y="2798423"/>
                  <a:pt x="6545707" y="2801028"/>
                </a:cubicBezTo>
                <a:cubicBezTo>
                  <a:pt x="6547939" y="2803632"/>
                  <a:pt x="6549055" y="2806720"/>
                  <a:pt x="6549055" y="2810292"/>
                </a:cubicBezTo>
                <a:cubicBezTo>
                  <a:pt x="6549055" y="2813418"/>
                  <a:pt x="6547920" y="2816078"/>
                  <a:pt x="6545651" y="2818273"/>
                </a:cubicBezTo>
                <a:cubicBezTo>
                  <a:pt x="6543381" y="2820468"/>
                  <a:pt x="6540460" y="2821566"/>
                  <a:pt x="6536889" y="2821566"/>
                </a:cubicBezTo>
                <a:cubicBezTo>
                  <a:pt x="6531679" y="2821566"/>
                  <a:pt x="6526154" y="2819110"/>
                  <a:pt x="6520313" y="2814199"/>
                </a:cubicBezTo>
                <a:cubicBezTo>
                  <a:pt x="6514471" y="2809287"/>
                  <a:pt x="6509877" y="2801921"/>
                  <a:pt x="6506528" y="2792098"/>
                </a:cubicBezTo>
                <a:lnTo>
                  <a:pt x="6502732" y="2792098"/>
                </a:lnTo>
                <a:lnTo>
                  <a:pt x="6504518" y="2829603"/>
                </a:lnTo>
                <a:lnTo>
                  <a:pt x="6508202" y="2829603"/>
                </a:lnTo>
                <a:cubicBezTo>
                  <a:pt x="6509839" y="2825882"/>
                  <a:pt x="6511885" y="2824021"/>
                  <a:pt x="6514341" y="2824021"/>
                </a:cubicBezTo>
                <a:cubicBezTo>
                  <a:pt x="6515160" y="2824021"/>
                  <a:pt x="6516685" y="2824431"/>
                  <a:pt x="6518917" y="2825249"/>
                </a:cubicBezTo>
                <a:cubicBezTo>
                  <a:pt x="6527252" y="2828375"/>
                  <a:pt x="6533912" y="2829937"/>
                  <a:pt x="6538898" y="2829937"/>
                </a:cubicBezTo>
                <a:cubicBezTo>
                  <a:pt x="6545297" y="2829937"/>
                  <a:pt x="6551139" y="2828449"/>
                  <a:pt x="6556423" y="2825473"/>
                </a:cubicBezTo>
                <a:cubicBezTo>
                  <a:pt x="6561706" y="2822496"/>
                  <a:pt x="6565798" y="2818217"/>
                  <a:pt x="6568700" y="2812636"/>
                </a:cubicBezTo>
                <a:cubicBezTo>
                  <a:pt x="6571603" y="2807055"/>
                  <a:pt x="6573054" y="2801362"/>
                  <a:pt x="6573054" y="2795558"/>
                </a:cubicBezTo>
                <a:cubicBezTo>
                  <a:pt x="6573054" y="2789159"/>
                  <a:pt x="6571324" y="2783373"/>
                  <a:pt x="6567863" y="2778201"/>
                </a:cubicBezTo>
                <a:cubicBezTo>
                  <a:pt x="6564403" y="2773029"/>
                  <a:pt x="6557203" y="2766741"/>
                  <a:pt x="6546265" y="2759337"/>
                </a:cubicBezTo>
                <a:cubicBezTo>
                  <a:pt x="6535326" y="2751933"/>
                  <a:pt x="6528666" y="2746705"/>
                  <a:pt x="6526284" y="2743655"/>
                </a:cubicBezTo>
                <a:cubicBezTo>
                  <a:pt x="6524796" y="2741794"/>
                  <a:pt x="6524052" y="2739860"/>
                  <a:pt x="6524052" y="2737850"/>
                </a:cubicBezTo>
                <a:cubicBezTo>
                  <a:pt x="6524052" y="2735171"/>
                  <a:pt x="6525131" y="2732809"/>
                  <a:pt x="6527289" y="2730762"/>
                </a:cubicBezTo>
                <a:cubicBezTo>
                  <a:pt x="6529447" y="2728716"/>
                  <a:pt x="6532052" y="2727693"/>
                  <a:pt x="6535103" y="2727693"/>
                </a:cubicBezTo>
                <a:cubicBezTo>
                  <a:pt x="6539939" y="2727693"/>
                  <a:pt x="6544795" y="2729628"/>
                  <a:pt x="6549669" y="2733497"/>
                </a:cubicBezTo>
                <a:cubicBezTo>
                  <a:pt x="6554543" y="2737366"/>
                  <a:pt x="6559250" y="2744585"/>
                  <a:pt x="6563789" y="2755151"/>
                </a:cubicBezTo>
                <a:lnTo>
                  <a:pt x="6567584" y="2755151"/>
                </a:lnTo>
                <a:lnTo>
                  <a:pt x="6565910" y="2719544"/>
                </a:lnTo>
                <a:lnTo>
                  <a:pt x="6562115" y="2719544"/>
                </a:lnTo>
                <a:cubicBezTo>
                  <a:pt x="6560329" y="2722149"/>
                  <a:pt x="6559027" y="2723730"/>
                  <a:pt x="6558208" y="2724288"/>
                </a:cubicBezTo>
                <a:cubicBezTo>
                  <a:pt x="6557390" y="2724846"/>
                  <a:pt x="6556311" y="2725125"/>
                  <a:pt x="6554971" y="2725125"/>
                </a:cubicBezTo>
                <a:cubicBezTo>
                  <a:pt x="6553706" y="2725125"/>
                  <a:pt x="6552070" y="2724567"/>
                  <a:pt x="6550060" y="2723451"/>
                </a:cubicBezTo>
                <a:cubicBezTo>
                  <a:pt x="6544776" y="2720698"/>
                  <a:pt x="6539307" y="2719321"/>
                  <a:pt x="6533652" y="2719321"/>
                </a:cubicBezTo>
                <a:close/>
                <a:moveTo>
                  <a:pt x="6445434" y="2719321"/>
                </a:moveTo>
                <a:cubicBezTo>
                  <a:pt x="6439034" y="2719321"/>
                  <a:pt x="6433118" y="2721070"/>
                  <a:pt x="6427686" y="2724567"/>
                </a:cubicBezTo>
                <a:cubicBezTo>
                  <a:pt x="6423891" y="2726948"/>
                  <a:pt x="6420170" y="2730818"/>
                  <a:pt x="6416524" y="2736176"/>
                </a:cubicBezTo>
                <a:lnTo>
                  <a:pt x="6416524" y="2722446"/>
                </a:lnTo>
                <a:lnTo>
                  <a:pt x="6372768" y="2722446"/>
                </a:lnTo>
                <a:lnTo>
                  <a:pt x="6372768" y="2726576"/>
                </a:lnTo>
                <a:cubicBezTo>
                  <a:pt x="6377680" y="2726874"/>
                  <a:pt x="6380991" y="2728046"/>
                  <a:pt x="6382703" y="2730092"/>
                </a:cubicBezTo>
                <a:cubicBezTo>
                  <a:pt x="6384414" y="2732139"/>
                  <a:pt x="6385270" y="2736846"/>
                  <a:pt x="6385270" y="2744213"/>
                </a:cubicBezTo>
                <a:lnTo>
                  <a:pt x="6385270" y="2854382"/>
                </a:lnTo>
                <a:lnTo>
                  <a:pt x="6385101" y="2855387"/>
                </a:lnTo>
                <a:lnTo>
                  <a:pt x="6092190" y="2855387"/>
                </a:lnTo>
                <a:lnTo>
                  <a:pt x="6092190" y="2874437"/>
                </a:lnTo>
                <a:lnTo>
                  <a:pt x="6372768" y="2874437"/>
                </a:lnTo>
                <a:lnTo>
                  <a:pt x="6372768" y="2875702"/>
                </a:lnTo>
                <a:lnTo>
                  <a:pt x="6432262" y="2875702"/>
                </a:lnTo>
                <a:lnTo>
                  <a:pt x="6432262" y="2874437"/>
                </a:lnTo>
                <a:lnTo>
                  <a:pt x="7496718" y="2874437"/>
                </a:lnTo>
                <a:lnTo>
                  <a:pt x="7496718" y="2875702"/>
                </a:lnTo>
                <a:lnTo>
                  <a:pt x="7556212" y="2875702"/>
                </a:lnTo>
                <a:lnTo>
                  <a:pt x="7556212" y="2874437"/>
                </a:lnTo>
                <a:lnTo>
                  <a:pt x="8056095" y="2874437"/>
                </a:lnTo>
                <a:lnTo>
                  <a:pt x="8072162" y="2876149"/>
                </a:lnTo>
                <a:lnTo>
                  <a:pt x="8082536" y="2874437"/>
                </a:lnTo>
                <a:lnTo>
                  <a:pt x="8559165" y="2874437"/>
                </a:lnTo>
                <a:lnTo>
                  <a:pt x="8877843" y="2874437"/>
                </a:lnTo>
                <a:lnTo>
                  <a:pt x="8877843" y="2875702"/>
                </a:lnTo>
                <a:lnTo>
                  <a:pt x="8937337" y="2875702"/>
                </a:lnTo>
                <a:lnTo>
                  <a:pt x="8937337" y="2874437"/>
                </a:lnTo>
                <a:lnTo>
                  <a:pt x="9220743" y="2874437"/>
                </a:lnTo>
                <a:lnTo>
                  <a:pt x="9220743" y="2875702"/>
                </a:lnTo>
                <a:lnTo>
                  <a:pt x="9280237" y="2875702"/>
                </a:lnTo>
                <a:lnTo>
                  <a:pt x="9280237" y="2874437"/>
                </a:lnTo>
                <a:lnTo>
                  <a:pt x="9592218" y="2874437"/>
                </a:lnTo>
                <a:lnTo>
                  <a:pt x="9592218" y="2875702"/>
                </a:lnTo>
                <a:lnTo>
                  <a:pt x="9651712" y="2875702"/>
                </a:lnTo>
                <a:lnTo>
                  <a:pt x="9651712" y="2874437"/>
                </a:lnTo>
                <a:lnTo>
                  <a:pt x="11026140" y="2874437"/>
                </a:lnTo>
                <a:lnTo>
                  <a:pt x="11026140" y="2855387"/>
                </a:lnTo>
                <a:lnTo>
                  <a:pt x="9636012" y="2855387"/>
                </a:lnTo>
                <a:lnTo>
                  <a:pt x="9635973" y="2855052"/>
                </a:lnTo>
                <a:lnTo>
                  <a:pt x="9635973" y="2816208"/>
                </a:lnTo>
                <a:cubicBezTo>
                  <a:pt x="9640066" y="2820896"/>
                  <a:pt x="9643973" y="2824208"/>
                  <a:pt x="9647694" y="2826142"/>
                </a:cubicBezTo>
                <a:cubicBezTo>
                  <a:pt x="9652679" y="2828672"/>
                  <a:pt x="9658037" y="2829937"/>
                  <a:pt x="9663767" y="2829937"/>
                </a:cubicBezTo>
                <a:cubicBezTo>
                  <a:pt x="9671655" y="2829937"/>
                  <a:pt x="9678817" y="2827649"/>
                  <a:pt x="9685254" y="2823073"/>
                </a:cubicBezTo>
                <a:cubicBezTo>
                  <a:pt x="9691691" y="2818496"/>
                  <a:pt x="9696602" y="2811836"/>
                  <a:pt x="9699988" y="2803093"/>
                </a:cubicBezTo>
                <a:cubicBezTo>
                  <a:pt x="9703374" y="2794349"/>
                  <a:pt x="9705067" y="2784694"/>
                  <a:pt x="9705067" y="2774127"/>
                </a:cubicBezTo>
                <a:cubicBezTo>
                  <a:pt x="9705067" y="2764304"/>
                  <a:pt x="9703430" y="2755133"/>
                  <a:pt x="9700156" y="2746612"/>
                </a:cubicBezTo>
                <a:cubicBezTo>
                  <a:pt x="9696881" y="2738092"/>
                  <a:pt x="9692100" y="2731413"/>
                  <a:pt x="9685812" y="2726576"/>
                </a:cubicBezTo>
                <a:cubicBezTo>
                  <a:pt x="9679524" y="2721740"/>
                  <a:pt x="9672548" y="2719321"/>
                  <a:pt x="9664883" y="2719321"/>
                </a:cubicBezTo>
                <a:cubicBezTo>
                  <a:pt x="9658484" y="2719321"/>
                  <a:pt x="9652568" y="2721070"/>
                  <a:pt x="9647136" y="2724567"/>
                </a:cubicBezTo>
                <a:cubicBezTo>
                  <a:pt x="9643340" y="2726948"/>
                  <a:pt x="9639620" y="2730818"/>
                  <a:pt x="9635973" y="2736176"/>
                </a:cubicBezTo>
                <a:lnTo>
                  <a:pt x="9635973" y="2722446"/>
                </a:lnTo>
                <a:lnTo>
                  <a:pt x="9592218" y="2722446"/>
                </a:lnTo>
                <a:lnTo>
                  <a:pt x="9592218" y="2726576"/>
                </a:lnTo>
                <a:cubicBezTo>
                  <a:pt x="9597129" y="2726874"/>
                  <a:pt x="9600441" y="2728046"/>
                  <a:pt x="9602152" y="2730092"/>
                </a:cubicBezTo>
                <a:cubicBezTo>
                  <a:pt x="9603864" y="2732139"/>
                  <a:pt x="9604720" y="2736846"/>
                  <a:pt x="9604720" y="2744213"/>
                </a:cubicBezTo>
                <a:lnTo>
                  <a:pt x="9604720" y="2854382"/>
                </a:lnTo>
                <a:lnTo>
                  <a:pt x="9604551" y="2855387"/>
                </a:lnTo>
                <a:lnTo>
                  <a:pt x="9264537" y="2855387"/>
                </a:lnTo>
                <a:lnTo>
                  <a:pt x="9264498" y="2855052"/>
                </a:lnTo>
                <a:lnTo>
                  <a:pt x="9264498" y="2816208"/>
                </a:lnTo>
                <a:cubicBezTo>
                  <a:pt x="9268591" y="2820896"/>
                  <a:pt x="9272498" y="2824208"/>
                  <a:pt x="9276219" y="2826142"/>
                </a:cubicBezTo>
                <a:cubicBezTo>
                  <a:pt x="9281204" y="2828672"/>
                  <a:pt x="9286562" y="2829937"/>
                  <a:pt x="9292292" y="2829937"/>
                </a:cubicBezTo>
                <a:cubicBezTo>
                  <a:pt x="9300180" y="2829937"/>
                  <a:pt x="9307342" y="2827649"/>
                  <a:pt x="9313779" y="2823073"/>
                </a:cubicBezTo>
                <a:cubicBezTo>
                  <a:pt x="9320216" y="2818496"/>
                  <a:pt x="9325127" y="2811836"/>
                  <a:pt x="9328513" y="2803093"/>
                </a:cubicBezTo>
                <a:cubicBezTo>
                  <a:pt x="9331899" y="2794349"/>
                  <a:pt x="9333592" y="2784694"/>
                  <a:pt x="9333592" y="2774127"/>
                </a:cubicBezTo>
                <a:cubicBezTo>
                  <a:pt x="9333592" y="2764304"/>
                  <a:pt x="9331955" y="2755133"/>
                  <a:pt x="9328681" y="2746612"/>
                </a:cubicBezTo>
                <a:cubicBezTo>
                  <a:pt x="9325406" y="2738092"/>
                  <a:pt x="9320625" y="2731413"/>
                  <a:pt x="9314337" y="2726576"/>
                </a:cubicBezTo>
                <a:cubicBezTo>
                  <a:pt x="9308049" y="2721740"/>
                  <a:pt x="9301073" y="2719321"/>
                  <a:pt x="9293408" y="2719321"/>
                </a:cubicBezTo>
                <a:cubicBezTo>
                  <a:pt x="9287009" y="2719321"/>
                  <a:pt x="9281093" y="2721070"/>
                  <a:pt x="9275661" y="2724567"/>
                </a:cubicBezTo>
                <a:cubicBezTo>
                  <a:pt x="9271865" y="2726948"/>
                  <a:pt x="9268145" y="2730818"/>
                  <a:pt x="9264498" y="2736176"/>
                </a:cubicBezTo>
                <a:lnTo>
                  <a:pt x="9264498" y="2722446"/>
                </a:lnTo>
                <a:lnTo>
                  <a:pt x="9220743" y="2722446"/>
                </a:lnTo>
                <a:lnTo>
                  <a:pt x="9220743" y="2726576"/>
                </a:lnTo>
                <a:cubicBezTo>
                  <a:pt x="9225654" y="2726874"/>
                  <a:pt x="9228966" y="2728046"/>
                  <a:pt x="9230677" y="2730092"/>
                </a:cubicBezTo>
                <a:cubicBezTo>
                  <a:pt x="9232389" y="2732139"/>
                  <a:pt x="9233245" y="2736846"/>
                  <a:pt x="9233245" y="2744213"/>
                </a:cubicBezTo>
                <a:lnTo>
                  <a:pt x="9233245" y="2854382"/>
                </a:lnTo>
                <a:lnTo>
                  <a:pt x="9233076" y="2855387"/>
                </a:lnTo>
                <a:lnTo>
                  <a:pt x="8921637" y="2855387"/>
                </a:lnTo>
                <a:lnTo>
                  <a:pt x="8921598" y="2855052"/>
                </a:lnTo>
                <a:lnTo>
                  <a:pt x="8921598" y="2816208"/>
                </a:lnTo>
                <a:cubicBezTo>
                  <a:pt x="8925691" y="2820896"/>
                  <a:pt x="8929598" y="2824208"/>
                  <a:pt x="8933319" y="2826142"/>
                </a:cubicBezTo>
                <a:cubicBezTo>
                  <a:pt x="8938304" y="2828672"/>
                  <a:pt x="8943662" y="2829937"/>
                  <a:pt x="8949392" y="2829937"/>
                </a:cubicBezTo>
                <a:cubicBezTo>
                  <a:pt x="8957280" y="2829937"/>
                  <a:pt x="8964442" y="2827649"/>
                  <a:pt x="8970879" y="2823073"/>
                </a:cubicBezTo>
                <a:cubicBezTo>
                  <a:pt x="8977316" y="2818496"/>
                  <a:pt x="8982227" y="2811836"/>
                  <a:pt x="8985613" y="2803093"/>
                </a:cubicBezTo>
                <a:cubicBezTo>
                  <a:pt x="8988999" y="2794349"/>
                  <a:pt x="8990692" y="2784694"/>
                  <a:pt x="8990692" y="2774127"/>
                </a:cubicBezTo>
                <a:cubicBezTo>
                  <a:pt x="8990692" y="2764304"/>
                  <a:pt x="8989055" y="2755133"/>
                  <a:pt x="8985781" y="2746612"/>
                </a:cubicBezTo>
                <a:cubicBezTo>
                  <a:pt x="8982506" y="2738092"/>
                  <a:pt x="8977725" y="2731413"/>
                  <a:pt x="8971437" y="2726576"/>
                </a:cubicBezTo>
                <a:cubicBezTo>
                  <a:pt x="8965149" y="2721740"/>
                  <a:pt x="8958173" y="2719321"/>
                  <a:pt x="8950508" y="2719321"/>
                </a:cubicBezTo>
                <a:cubicBezTo>
                  <a:pt x="8944109" y="2719321"/>
                  <a:pt x="8938193" y="2721070"/>
                  <a:pt x="8932761" y="2724567"/>
                </a:cubicBezTo>
                <a:cubicBezTo>
                  <a:pt x="8928965" y="2726948"/>
                  <a:pt x="8925245" y="2730818"/>
                  <a:pt x="8921598" y="2736176"/>
                </a:cubicBezTo>
                <a:lnTo>
                  <a:pt x="8921598" y="2722446"/>
                </a:lnTo>
                <a:lnTo>
                  <a:pt x="8877843" y="2722446"/>
                </a:lnTo>
                <a:lnTo>
                  <a:pt x="8877843" y="2726576"/>
                </a:lnTo>
                <a:cubicBezTo>
                  <a:pt x="8882754" y="2726874"/>
                  <a:pt x="8886066" y="2728046"/>
                  <a:pt x="8887777" y="2730092"/>
                </a:cubicBezTo>
                <a:cubicBezTo>
                  <a:pt x="8889489" y="2732139"/>
                  <a:pt x="8890345" y="2736846"/>
                  <a:pt x="8890345" y="2744213"/>
                </a:cubicBezTo>
                <a:lnTo>
                  <a:pt x="8890345" y="2854382"/>
                </a:lnTo>
                <a:lnTo>
                  <a:pt x="8890176" y="2855387"/>
                </a:lnTo>
                <a:lnTo>
                  <a:pt x="8559165" y="2855387"/>
                </a:lnTo>
                <a:lnTo>
                  <a:pt x="8121902" y="2855387"/>
                </a:lnTo>
                <a:lnTo>
                  <a:pt x="8126410" y="2841992"/>
                </a:lnTo>
                <a:cubicBezTo>
                  <a:pt x="8126410" y="2832095"/>
                  <a:pt x="8122206" y="2824766"/>
                  <a:pt x="8113797" y="2820003"/>
                </a:cubicBezTo>
                <a:cubicBezTo>
                  <a:pt x="8107918" y="2816580"/>
                  <a:pt x="8097165" y="2814869"/>
                  <a:pt x="8081538" y="2814869"/>
                </a:cubicBezTo>
                <a:lnTo>
                  <a:pt x="8062228" y="2815092"/>
                </a:lnTo>
                <a:cubicBezTo>
                  <a:pt x="8057614" y="2815092"/>
                  <a:pt x="8054284" y="2814236"/>
                  <a:pt x="8052238" y="2812525"/>
                </a:cubicBezTo>
                <a:cubicBezTo>
                  <a:pt x="8050191" y="2810813"/>
                  <a:pt x="8049168" y="2808618"/>
                  <a:pt x="8049168" y="2805939"/>
                </a:cubicBezTo>
                <a:cubicBezTo>
                  <a:pt x="8049168" y="2802888"/>
                  <a:pt x="8050303" y="2800265"/>
                  <a:pt x="8052573" y="2798070"/>
                </a:cubicBezTo>
                <a:cubicBezTo>
                  <a:pt x="8054842" y="2795875"/>
                  <a:pt x="8057651" y="2794777"/>
                  <a:pt x="8061000" y="2794777"/>
                </a:cubicBezTo>
                <a:cubicBezTo>
                  <a:pt x="8069483" y="2795149"/>
                  <a:pt x="8073948" y="2795335"/>
                  <a:pt x="8074395" y="2795335"/>
                </a:cubicBezTo>
                <a:cubicBezTo>
                  <a:pt x="8079901" y="2795335"/>
                  <a:pt x="8086208" y="2793791"/>
                  <a:pt x="8093314" y="2790703"/>
                </a:cubicBezTo>
                <a:cubicBezTo>
                  <a:pt x="8100421" y="2787615"/>
                  <a:pt x="8106039" y="2783336"/>
                  <a:pt x="8110169" y="2777867"/>
                </a:cubicBezTo>
                <a:cubicBezTo>
                  <a:pt x="8114299" y="2772397"/>
                  <a:pt x="8116364" y="2765942"/>
                  <a:pt x="8116364" y="2758500"/>
                </a:cubicBezTo>
                <a:cubicBezTo>
                  <a:pt x="8116364" y="2754110"/>
                  <a:pt x="8115471" y="2749905"/>
                  <a:pt x="8113685" y="2745887"/>
                </a:cubicBezTo>
                <a:cubicBezTo>
                  <a:pt x="8112271" y="2742910"/>
                  <a:pt x="8109741" y="2739599"/>
                  <a:pt x="8106095" y="2735953"/>
                </a:cubicBezTo>
                <a:lnTo>
                  <a:pt x="8126075" y="2735953"/>
                </a:lnTo>
                <a:lnTo>
                  <a:pt x="8126075" y="2723675"/>
                </a:lnTo>
                <a:lnTo>
                  <a:pt x="8090915" y="2723675"/>
                </a:lnTo>
                <a:cubicBezTo>
                  <a:pt x="8083548" y="2720772"/>
                  <a:pt x="8076404" y="2719321"/>
                  <a:pt x="8069483" y="2719321"/>
                </a:cubicBezTo>
                <a:cubicBezTo>
                  <a:pt x="8056386" y="2719321"/>
                  <a:pt x="8045671" y="2723060"/>
                  <a:pt x="8037336" y="2730539"/>
                </a:cubicBezTo>
                <a:cubicBezTo>
                  <a:pt x="8029002" y="2738018"/>
                  <a:pt x="8024835" y="2746854"/>
                  <a:pt x="8024835" y="2757049"/>
                </a:cubicBezTo>
                <a:cubicBezTo>
                  <a:pt x="8024835" y="2764862"/>
                  <a:pt x="8027067" y="2771746"/>
                  <a:pt x="8031532" y="2777699"/>
                </a:cubicBezTo>
                <a:cubicBezTo>
                  <a:pt x="8035997" y="2783652"/>
                  <a:pt x="8043215" y="2788452"/>
                  <a:pt x="8053187" y="2792098"/>
                </a:cubicBezTo>
                <a:cubicBezTo>
                  <a:pt x="8044629" y="2795670"/>
                  <a:pt x="8038378" y="2799875"/>
                  <a:pt x="8034434" y="2804711"/>
                </a:cubicBezTo>
                <a:cubicBezTo>
                  <a:pt x="8030490" y="2809548"/>
                  <a:pt x="8028518" y="2814534"/>
                  <a:pt x="8028518" y="2819669"/>
                </a:cubicBezTo>
                <a:cubicBezTo>
                  <a:pt x="8028518" y="2828151"/>
                  <a:pt x="8033355" y="2834774"/>
                  <a:pt x="8043029" y="2839537"/>
                </a:cubicBezTo>
                <a:cubicBezTo>
                  <a:pt x="8036034" y="2841397"/>
                  <a:pt x="8031253" y="2843686"/>
                  <a:pt x="8028686" y="2846402"/>
                </a:cubicBezTo>
                <a:lnTo>
                  <a:pt x="8024928" y="2855387"/>
                </a:lnTo>
                <a:lnTo>
                  <a:pt x="7540513" y="2855387"/>
                </a:lnTo>
                <a:lnTo>
                  <a:pt x="7540474" y="2855052"/>
                </a:lnTo>
                <a:lnTo>
                  <a:pt x="7540474" y="2816208"/>
                </a:lnTo>
                <a:cubicBezTo>
                  <a:pt x="7544566" y="2820896"/>
                  <a:pt x="7548473" y="2824208"/>
                  <a:pt x="7552194" y="2826142"/>
                </a:cubicBezTo>
                <a:cubicBezTo>
                  <a:pt x="7557180" y="2828672"/>
                  <a:pt x="7562537" y="2829937"/>
                  <a:pt x="7568267" y="2829937"/>
                </a:cubicBezTo>
                <a:cubicBezTo>
                  <a:pt x="7576155" y="2829937"/>
                  <a:pt x="7583318" y="2827649"/>
                  <a:pt x="7589754" y="2823073"/>
                </a:cubicBezTo>
                <a:cubicBezTo>
                  <a:pt x="7596191" y="2818496"/>
                  <a:pt x="7601103" y="2811836"/>
                  <a:pt x="7604488" y="2803093"/>
                </a:cubicBezTo>
                <a:cubicBezTo>
                  <a:pt x="7607874" y="2794349"/>
                  <a:pt x="7609567" y="2784694"/>
                  <a:pt x="7609567" y="2774127"/>
                </a:cubicBezTo>
                <a:cubicBezTo>
                  <a:pt x="7609567" y="2764304"/>
                  <a:pt x="7607930" y="2755133"/>
                  <a:pt x="7604656" y="2746612"/>
                </a:cubicBezTo>
                <a:cubicBezTo>
                  <a:pt x="7601382" y="2738092"/>
                  <a:pt x="7596601" y="2731413"/>
                  <a:pt x="7590313" y="2726576"/>
                </a:cubicBezTo>
                <a:cubicBezTo>
                  <a:pt x="7584025" y="2721740"/>
                  <a:pt x="7577048" y="2719321"/>
                  <a:pt x="7569384" y="2719321"/>
                </a:cubicBezTo>
                <a:cubicBezTo>
                  <a:pt x="7562984" y="2719321"/>
                  <a:pt x="7557068" y="2721070"/>
                  <a:pt x="7551636" y="2724567"/>
                </a:cubicBezTo>
                <a:cubicBezTo>
                  <a:pt x="7547841" y="2726948"/>
                  <a:pt x="7544120" y="2730818"/>
                  <a:pt x="7540474" y="2736176"/>
                </a:cubicBezTo>
                <a:lnTo>
                  <a:pt x="7540474" y="2722446"/>
                </a:lnTo>
                <a:lnTo>
                  <a:pt x="7496718" y="2722446"/>
                </a:lnTo>
                <a:lnTo>
                  <a:pt x="7496718" y="2726576"/>
                </a:lnTo>
                <a:cubicBezTo>
                  <a:pt x="7501630" y="2726874"/>
                  <a:pt x="7504941" y="2728046"/>
                  <a:pt x="7506653" y="2730092"/>
                </a:cubicBezTo>
                <a:cubicBezTo>
                  <a:pt x="7508364" y="2732139"/>
                  <a:pt x="7509220" y="2736846"/>
                  <a:pt x="7509220" y="2744213"/>
                </a:cubicBezTo>
                <a:lnTo>
                  <a:pt x="7509220" y="2854382"/>
                </a:lnTo>
                <a:lnTo>
                  <a:pt x="7509051" y="2855387"/>
                </a:lnTo>
                <a:lnTo>
                  <a:pt x="6416563" y="2855387"/>
                </a:lnTo>
                <a:lnTo>
                  <a:pt x="6416524" y="2855052"/>
                </a:lnTo>
                <a:lnTo>
                  <a:pt x="6416524" y="2816208"/>
                </a:lnTo>
                <a:cubicBezTo>
                  <a:pt x="6420616" y="2820896"/>
                  <a:pt x="6424523" y="2824208"/>
                  <a:pt x="6428245" y="2826142"/>
                </a:cubicBezTo>
                <a:cubicBezTo>
                  <a:pt x="6433230" y="2828672"/>
                  <a:pt x="6438587" y="2829937"/>
                  <a:pt x="6444317" y="2829937"/>
                </a:cubicBezTo>
                <a:cubicBezTo>
                  <a:pt x="6452205" y="2829937"/>
                  <a:pt x="6459368" y="2827649"/>
                  <a:pt x="6465804" y="2823073"/>
                </a:cubicBezTo>
                <a:cubicBezTo>
                  <a:pt x="6472242" y="2818496"/>
                  <a:pt x="6477153" y="2811836"/>
                  <a:pt x="6480538" y="2803093"/>
                </a:cubicBezTo>
                <a:cubicBezTo>
                  <a:pt x="6483925" y="2794349"/>
                  <a:pt x="6485618" y="2784694"/>
                  <a:pt x="6485618" y="2774127"/>
                </a:cubicBezTo>
                <a:cubicBezTo>
                  <a:pt x="6485618" y="2764304"/>
                  <a:pt x="6483980" y="2755133"/>
                  <a:pt x="6480706" y="2746612"/>
                </a:cubicBezTo>
                <a:cubicBezTo>
                  <a:pt x="6477432" y="2738092"/>
                  <a:pt x="6472651" y="2731413"/>
                  <a:pt x="6466363" y="2726576"/>
                </a:cubicBezTo>
                <a:cubicBezTo>
                  <a:pt x="6460075" y="2721740"/>
                  <a:pt x="6453098" y="2719321"/>
                  <a:pt x="6445434" y="2719321"/>
                </a:cubicBezTo>
                <a:close/>
                <a:moveTo>
                  <a:pt x="5828504" y="2719321"/>
                </a:moveTo>
                <a:cubicBezTo>
                  <a:pt x="5820318" y="2719321"/>
                  <a:pt x="5812430" y="2720623"/>
                  <a:pt x="5804840" y="2723228"/>
                </a:cubicBezTo>
                <a:cubicBezTo>
                  <a:pt x="5797250" y="2725833"/>
                  <a:pt x="5791334" y="2729572"/>
                  <a:pt x="5787092" y="2734446"/>
                </a:cubicBezTo>
                <a:cubicBezTo>
                  <a:pt x="5782851" y="2739320"/>
                  <a:pt x="5780730" y="2744436"/>
                  <a:pt x="5780730" y="2749794"/>
                </a:cubicBezTo>
                <a:cubicBezTo>
                  <a:pt x="5780730" y="2753589"/>
                  <a:pt x="5782311" y="2756900"/>
                  <a:pt x="5785474" y="2759728"/>
                </a:cubicBezTo>
                <a:cubicBezTo>
                  <a:pt x="5788636" y="2762556"/>
                  <a:pt x="5792562" y="2763970"/>
                  <a:pt x="5797250" y="2763970"/>
                </a:cubicBezTo>
                <a:cubicBezTo>
                  <a:pt x="5801640" y="2763970"/>
                  <a:pt x="5805194" y="2762686"/>
                  <a:pt x="5807910" y="2760119"/>
                </a:cubicBezTo>
                <a:cubicBezTo>
                  <a:pt x="5810626" y="2757551"/>
                  <a:pt x="5811984" y="2754444"/>
                  <a:pt x="5811984" y="2750798"/>
                </a:cubicBezTo>
                <a:cubicBezTo>
                  <a:pt x="5811984" y="2747822"/>
                  <a:pt x="5810570" y="2744733"/>
                  <a:pt x="5807742" y="2741534"/>
                </a:cubicBezTo>
                <a:cubicBezTo>
                  <a:pt x="5805659" y="2739227"/>
                  <a:pt x="5804617" y="2737292"/>
                  <a:pt x="5804617" y="2735730"/>
                </a:cubicBezTo>
                <a:cubicBezTo>
                  <a:pt x="5804617" y="2733944"/>
                  <a:pt x="5805584" y="2732381"/>
                  <a:pt x="5807519" y="2731041"/>
                </a:cubicBezTo>
                <a:cubicBezTo>
                  <a:pt x="5810644" y="2728883"/>
                  <a:pt x="5814626" y="2727804"/>
                  <a:pt x="5819463" y="2727804"/>
                </a:cubicBezTo>
                <a:cubicBezTo>
                  <a:pt x="5822439" y="2727804"/>
                  <a:pt x="5825118" y="2728567"/>
                  <a:pt x="5827499" y="2730092"/>
                </a:cubicBezTo>
                <a:cubicBezTo>
                  <a:pt x="5829880" y="2731618"/>
                  <a:pt x="5831499" y="2733404"/>
                  <a:pt x="5832355" y="2735450"/>
                </a:cubicBezTo>
                <a:cubicBezTo>
                  <a:pt x="5833210" y="2737497"/>
                  <a:pt x="5833638" y="2742464"/>
                  <a:pt x="5833638" y="2750352"/>
                </a:cubicBezTo>
                <a:lnTo>
                  <a:pt x="5833638" y="2760844"/>
                </a:lnTo>
                <a:cubicBezTo>
                  <a:pt x="5810644" y="2771411"/>
                  <a:pt x="5795724" y="2779876"/>
                  <a:pt x="5788878" y="2786238"/>
                </a:cubicBezTo>
                <a:cubicBezTo>
                  <a:pt x="5782032" y="2792600"/>
                  <a:pt x="5778609" y="2799763"/>
                  <a:pt x="5778609" y="2807725"/>
                </a:cubicBezTo>
                <a:cubicBezTo>
                  <a:pt x="5778609" y="2813604"/>
                  <a:pt x="5780581" y="2818496"/>
                  <a:pt x="5784526" y="2822403"/>
                </a:cubicBezTo>
                <a:cubicBezTo>
                  <a:pt x="5788469" y="2826310"/>
                  <a:pt x="5793418" y="2828263"/>
                  <a:pt x="5799371" y="2828263"/>
                </a:cubicBezTo>
                <a:cubicBezTo>
                  <a:pt x="5809491" y="2828263"/>
                  <a:pt x="5820914" y="2822645"/>
                  <a:pt x="5833638" y="2811408"/>
                </a:cubicBezTo>
                <a:cubicBezTo>
                  <a:pt x="5834382" y="2817064"/>
                  <a:pt x="5836429" y="2821287"/>
                  <a:pt x="5839778" y="2824077"/>
                </a:cubicBezTo>
                <a:cubicBezTo>
                  <a:pt x="5843126" y="2826868"/>
                  <a:pt x="5847777" y="2828263"/>
                  <a:pt x="5853730" y="2828263"/>
                </a:cubicBezTo>
                <a:cubicBezTo>
                  <a:pt x="5858790" y="2828263"/>
                  <a:pt x="5863311" y="2827017"/>
                  <a:pt x="5867292" y="2824524"/>
                </a:cubicBezTo>
                <a:cubicBezTo>
                  <a:pt x="5871273" y="2822031"/>
                  <a:pt x="5875124" y="2818031"/>
                  <a:pt x="5878845" y="2812525"/>
                </a:cubicBezTo>
                <a:lnTo>
                  <a:pt x="5875497" y="2809846"/>
                </a:lnTo>
                <a:cubicBezTo>
                  <a:pt x="5873487" y="2812599"/>
                  <a:pt x="5871515" y="2813976"/>
                  <a:pt x="5869580" y="2813976"/>
                </a:cubicBezTo>
                <a:cubicBezTo>
                  <a:pt x="5868613" y="2813976"/>
                  <a:pt x="5867757" y="2813678"/>
                  <a:pt x="5867013" y="2813083"/>
                </a:cubicBezTo>
                <a:cubicBezTo>
                  <a:pt x="5866269" y="2812487"/>
                  <a:pt x="5865711" y="2811576"/>
                  <a:pt x="5865339" y="2810348"/>
                </a:cubicBezTo>
                <a:cubicBezTo>
                  <a:pt x="5864967" y="2809120"/>
                  <a:pt x="5864781" y="2806125"/>
                  <a:pt x="5864781" y="2801362"/>
                </a:cubicBezTo>
                <a:lnTo>
                  <a:pt x="5864781" y="2760844"/>
                </a:lnTo>
                <a:cubicBezTo>
                  <a:pt x="5864781" y="2749608"/>
                  <a:pt x="5864260" y="2742427"/>
                  <a:pt x="5863218" y="2739301"/>
                </a:cubicBezTo>
                <a:cubicBezTo>
                  <a:pt x="5861506" y="2734390"/>
                  <a:pt x="5857767" y="2729832"/>
                  <a:pt x="5852000" y="2725628"/>
                </a:cubicBezTo>
                <a:cubicBezTo>
                  <a:pt x="5846233" y="2721423"/>
                  <a:pt x="5838401" y="2719321"/>
                  <a:pt x="5828504" y="2719321"/>
                </a:cubicBezTo>
                <a:close/>
                <a:moveTo>
                  <a:pt x="5662449" y="2719321"/>
                </a:moveTo>
                <a:cubicBezTo>
                  <a:pt x="5649798" y="2719321"/>
                  <a:pt x="5638767" y="2724474"/>
                  <a:pt x="5629353" y="2734781"/>
                </a:cubicBezTo>
                <a:cubicBezTo>
                  <a:pt x="5619940" y="2745087"/>
                  <a:pt x="5615233" y="2758947"/>
                  <a:pt x="5615233" y="2776359"/>
                </a:cubicBezTo>
                <a:cubicBezTo>
                  <a:pt x="5615233" y="2790573"/>
                  <a:pt x="5618433" y="2802479"/>
                  <a:pt x="5624833" y="2812078"/>
                </a:cubicBezTo>
                <a:cubicBezTo>
                  <a:pt x="5632795" y="2823984"/>
                  <a:pt x="5644515" y="2829937"/>
                  <a:pt x="5659994" y="2829937"/>
                </a:cubicBezTo>
                <a:cubicBezTo>
                  <a:pt x="5668998" y="2829937"/>
                  <a:pt x="5676922" y="2827538"/>
                  <a:pt x="5683768" y="2822738"/>
                </a:cubicBezTo>
                <a:cubicBezTo>
                  <a:pt x="5690615" y="2817938"/>
                  <a:pt x="5696865" y="2809771"/>
                  <a:pt x="5702521" y="2798237"/>
                </a:cubicBezTo>
                <a:lnTo>
                  <a:pt x="5698726" y="2795782"/>
                </a:lnTo>
                <a:cubicBezTo>
                  <a:pt x="5694558" y="2802255"/>
                  <a:pt x="5690652" y="2806739"/>
                  <a:pt x="5687005" y="2809232"/>
                </a:cubicBezTo>
                <a:cubicBezTo>
                  <a:pt x="5683359" y="2811725"/>
                  <a:pt x="5679304" y="2812971"/>
                  <a:pt x="5674839" y="2812971"/>
                </a:cubicBezTo>
                <a:cubicBezTo>
                  <a:pt x="5667621" y="2812971"/>
                  <a:pt x="5661444" y="2809883"/>
                  <a:pt x="5656310" y="2803707"/>
                </a:cubicBezTo>
                <a:cubicBezTo>
                  <a:pt x="5649612" y="2795670"/>
                  <a:pt x="5645929" y="2784731"/>
                  <a:pt x="5645259" y="2770890"/>
                </a:cubicBezTo>
                <a:lnTo>
                  <a:pt x="5702521" y="2770890"/>
                </a:lnTo>
                <a:cubicBezTo>
                  <a:pt x="5701925" y="2753849"/>
                  <a:pt x="5697740" y="2740994"/>
                  <a:pt x="5689964" y="2732325"/>
                </a:cubicBezTo>
                <a:cubicBezTo>
                  <a:pt x="5682187" y="2723656"/>
                  <a:pt x="5673016" y="2719321"/>
                  <a:pt x="5662449" y="2719321"/>
                </a:cubicBezTo>
                <a:close/>
                <a:moveTo>
                  <a:pt x="5361779" y="2719321"/>
                </a:moveTo>
                <a:cubicBezTo>
                  <a:pt x="5353593" y="2719321"/>
                  <a:pt x="5345705" y="2720623"/>
                  <a:pt x="5338115" y="2723228"/>
                </a:cubicBezTo>
                <a:cubicBezTo>
                  <a:pt x="5330525" y="2725833"/>
                  <a:pt x="5324609" y="2729572"/>
                  <a:pt x="5320367" y="2734446"/>
                </a:cubicBezTo>
                <a:cubicBezTo>
                  <a:pt x="5316126" y="2739320"/>
                  <a:pt x="5314005" y="2744436"/>
                  <a:pt x="5314005" y="2749794"/>
                </a:cubicBezTo>
                <a:cubicBezTo>
                  <a:pt x="5314005" y="2753589"/>
                  <a:pt x="5315587" y="2756900"/>
                  <a:pt x="5318749" y="2759728"/>
                </a:cubicBezTo>
                <a:cubicBezTo>
                  <a:pt x="5321911" y="2762556"/>
                  <a:pt x="5325837" y="2763970"/>
                  <a:pt x="5330525" y="2763970"/>
                </a:cubicBezTo>
                <a:cubicBezTo>
                  <a:pt x="5334915" y="2763970"/>
                  <a:pt x="5338469" y="2762686"/>
                  <a:pt x="5341185" y="2760119"/>
                </a:cubicBezTo>
                <a:cubicBezTo>
                  <a:pt x="5343901" y="2757551"/>
                  <a:pt x="5345259" y="2754444"/>
                  <a:pt x="5345259" y="2750798"/>
                </a:cubicBezTo>
                <a:cubicBezTo>
                  <a:pt x="5345259" y="2747822"/>
                  <a:pt x="5343845" y="2744733"/>
                  <a:pt x="5341017" y="2741534"/>
                </a:cubicBezTo>
                <a:cubicBezTo>
                  <a:pt x="5338934" y="2739227"/>
                  <a:pt x="5337892" y="2737292"/>
                  <a:pt x="5337892" y="2735730"/>
                </a:cubicBezTo>
                <a:cubicBezTo>
                  <a:pt x="5337892" y="2733944"/>
                  <a:pt x="5338859" y="2732381"/>
                  <a:pt x="5340794" y="2731041"/>
                </a:cubicBezTo>
                <a:cubicBezTo>
                  <a:pt x="5343919" y="2728883"/>
                  <a:pt x="5347901" y="2727804"/>
                  <a:pt x="5352737" y="2727804"/>
                </a:cubicBezTo>
                <a:cubicBezTo>
                  <a:pt x="5355715" y="2727804"/>
                  <a:pt x="5358393" y="2728567"/>
                  <a:pt x="5360775" y="2730092"/>
                </a:cubicBezTo>
                <a:cubicBezTo>
                  <a:pt x="5363155" y="2731618"/>
                  <a:pt x="5364774" y="2733404"/>
                  <a:pt x="5365630" y="2735450"/>
                </a:cubicBezTo>
                <a:cubicBezTo>
                  <a:pt x="5366485" y="2737497"/>
                  <a:pt x="5366913" y="2742464"/>
                  <a:pt x="5366913" y="2750352"/>
                </a:cubicBezTo>
                <a:lnTo>
                  <a:pt x="5366913" y="2760844"/>
                </a:lnTo>
                <a:cubicBezTo>
                  <a:pt x="5343919" y="2771411"/>
                  <a:pt x="5328999" y="2779876"/>
                  <a:pt x="5322154" y="2786238"/>
                </a:cubicBezTo>
                <a:cubicBezTo>
                  <a:pt x="5315307" y="2792600"/>
                  <a:pt x="5311885" y="2799763"/>
                  <a:pt x="5311885" y="2807725"/>
                </a:cubicBezTo>
                <a:cubicBezTo>
                  <a:pt x="5311885" y="2813604"/>
                  <a:pt x="5313856" y="2818496"/>
                  <a:pt x="5317800" y="2822403"/>
                </a:cubicBezTo>
                <a:cubicBezTo>
                  <a:pt x="5321744" y="2826310"/>
                  <a:pt x="5326693" y="2828263"/>
                  <a:pt x="5332646" y="2828263"/>
                </a:cubicBezTo>
                <a:cubicBezTo>
                  <a:pt x="5342766" y="2828263"/>
                  <a:pt x="5354189" y="2822645"/>
                  <a:pt x="5366913" y="2811408"/>
                </a:cubicBezTo>
                <a:cubicBezTo>
                  <a:pt x="5367657" y="2817064"/>
                  <a:pt x="5369704" y="2821287"/>
                  <a:pt x="5373053" y="2824077"/>
                </a:cubicBezTo>
                <a:cubicBezTo>
                  <a:pt x="5376401" y="2826868"/>
                  <a:pt x="5381052" y="2828263"/>
                  <a:pt x="5387005" y="2828263"/>
                </a:cubicBezTo>
                <a:cubicBezTo>
                  <a:pt x="5392065" y="2828263"/>
                  <a:pt x="5396586" y="2827017"/>
                  <a:pt x="5400568" y="2824524"/>
                </a:cubicBezTo>
                <a:cubicBezTo>
                  <a:pt x="5404548" y="2822031"/>
                  <a:pt x="5408400" y="2818031"/>
                  <a:pt x="5412120" y="2812525"/>
                </a:cubicBezTo>
                <a:lnTo>
                  <a:pt x="5408771" y="2809846"/>
                </a:lnTo>
                <a:cubicBezTo>
                  <a:pt x="5406762" y="2812599"/>
                  <a:pt x="5404790" y="2813976"/>
                  <a:pt x="5402855" y="2813976"/>
                </a:cubicBezTo>
                <a:cubicBezTo>
                  <a:pt x="5401888" y="2813976"/>
                  <a:pt x="5401032" y="2813678"/>
                  <a:pt x="5400288" y="2813083"/>
                </a:cubicBezTo>
                <a:cubicBezTo>
                  <a:pt x="5399544" y="2812487"/>
                  <a:pt x="5398986" y="2811576"/>
                  <a:pt x="5398614" y="2810348"/>
                </a:cubicBezTo>
                <a:cubicBezTo>
                  <a:pt x="5398242" y="2809120"/>
                  <a:pt x="5398056" y="2806125"/>
                  <a:pt x="5398056" y="2801362"/>
                </a:cubicBezTo>
                <a:lnTo>
                  <a:pt x="5398056" y="2760844"/>
                </a:lnTo>
                <a:cubicBezTo>
                  <a:pt x="5398056" y="2749608"/>
                  <a:pt x="5397535" y="2742427"/>
                  <a:pt x="5396493" y="2739301"/>
                </a:cubicBezTo>
                <a:cubicBezTo>
                  <a:pt x="5394781" y="2734390"/>
                  <a:pt x="5391042" y="2729832"/>
                  <a:pt x="5385275" y="2725628"/>
                </a:cubicBezTo>
                <a:cubicBezTo>
                  <a:pt x="5379508" y="2721423"/>
                  <a:pt x="5371676" y="2719321"/>
                  <a:pt x="5361779" y="2719321"/>
                </a:cubicBezTo>
                <a:close/>
                <a:moveTo>
                  <a:pt x="5114129" y="2719321"/>
                </a:moveTo>
                <a:cubicBezTo>
                  <a:pt x="5105943" y="2719321"/>
                  <a:pt x="5098055" y="2720623"/>
                  <a:pt x="5090465" y="2723228"/>
                </a:cubicBezTo>
                <a:cubicBezTo>
                  <a:pt x="5082875" y="2725833"/>
                  <a:pt x="5076959" y="2729572"/>
                  <a:pt x="5072717" y="2734446"/>
                </a:cubicBezTo>
                <a:cubicBezTo>
                  <a:pt x="5068476" y="2739320"/>
                  <a:pt x="5066355" y="2744436"/>
                  <a:pt x="5066355" y="2749794"/>
                </a:cubicBezTo>
                <a:cubicBezTo>
                  <a:pt x="5066355" y="2753589"/>
                  <a:pt x="5067936" y="2756900"/>
                  <a:pt x="5071099" y="2759728"/>
                </a:cubicBezTo>
                <a:cubicBezTo>
                  <a:pt x="5074262" y="2762556"/>
                  <a:pt x="5078187" y="2763970"/>
                  <a:pt x="5082875" y="2763970"/>
                </a:cubicBezTo>
                <a:cubicBezTo>
                  <a:pt x="5087265" y="2763970"/>
                  <a:pt x="5090819" y="2762686"/>
                  <a:pt x="5093535" y="2760119"/>
                </a:cubicBezTo>
                <a:cubicBezTo>
                  <a:pt x="5096251" y="2757551"/>
                  <a:pt x="5097609" y="2754444"/>
                  <a:pt x="5097609" y="2750798"/>
                </a:cubicBezTo>
                <a:cubicBezTo>
                  <a:pt x="5097609" y="2747822"/>
                  <a:pt x="5096195" y="2744733"/>
                  <a:pt x="5093367" y="2741534"/>
                </a:cubicBezTo>
                <a:cubicBezTo>
                  <a:pt x="5091284" y="2739227"/>
                  <a:pt x="5090242" y="2737292"/>
                  <a:pt x="5090242" y="2735730"/>
                </a:cubicBezTo>
                <a:cubicBezTo>
                  <a:pt x="5090242" y="2733944"/>
                  <a:pt x="5091209" y="2732381"/>
                  <a:pt x="5093144" y="2731041"/>
                </a:cubicBezTo>
                <a:cubicBezTo>
                  <a:pt x="5096269" y="2728883"/>
                  <a:pt x="5100251" y="2727804"/>
                  <a:pt x="5105087" y="2727804"/>
                </a:cubicBezTo>
                <a:cubicBezTo>
                  <a:pt x="5108064" y="2727804"/>
                  <a:pt x="5110743" y="2728567"/>
                  <a:pt x="5113125" y="2730092"/>
                </a:cubicBezTo>
                <a:cubicBezTo>
                  <a:pt x="5115505" y="2731618"/>
                  <a:pt x="5117124" y="2733404"/>
                  <a:pt x="5117980" y="2735450"/>
                </a:cubicBezTo>
                <a:cubicBezTo>
                  <a:pt x="5118835" y="2737497"/>
                  <a:pt x="5119263" y="2742464"/>
                  <a:pt x="5119263" y="2750352"/>
                </a:cubicBezTo>
                <a:lnTo>
                  <a:pt x="5119263" y="2760844"/>
                </a:lnTo>
                <a:cubicBezTo>
                  <a:pt x="5096269" y="2771411"/>
                  <a:pt x="5081349" y="2779876"/>
                  <a:pt x="5074504" y="2786238"/>
                </a:cubicBezTo>
                <a:cubicBezTo>
                  <a:pt x="5067657" y="2792600"/>
                  <a:pt x="5064235" y="2799763"/>
                  <a:pt x="5064235" y="2807725"/>
                </a:cubicBezTo>
                <a:cubicBezTo>
                  <a:pt x="5064235" y="2813604"/>
                  <a:pt x="5066206" y="2818496"/>
                  <a:pt x="5070150" y="2822403"/>
                </a:cubicBezTo>
                <a:cubicBezTo>
                  <a:pt x="5074094" y="2826310"/>
                  <a:pt x="5079043" y="2828263"/>
                  <a:pt x="5084996" y="2828263"/>
                </a:cubicBezTo>
                <a:cubicBezTo>
                  <a:pt x="5095116" y="2828263"/>
                  <a:pt x="5106539" y="2822645"/>
                  <a:pt x="5119263" y="2811408"/>
                </a:cubicBezTo>
                <a:cubicBezTo>
                  <a:pt x="5120007" y="2817064"/>
                  <a:pt x="5122054" y="2821287"/>
                  <a:pt x="5125403" y="2824077"/>
                </a:cubicBezTo>
                <a:cubicBezTo>
                  <a:pt x="5128751" y="2826868"/>
                  <a:pt x="5133403" y="2828263"/>
                  <a:pt x="5139355" y="2828263"/>
                </a:cubicBezTo>
                <a:cubicBezTo>
                  <a:pt x="5144415" y="2828263"/>
                  <a:pt x="5148936" y="2827017"/>
                  <a:pt x="5152917" y="2824524"/>
                </a:cubicBezTo>
                <a:cubicBezTo>
                  <a:pt x="5156898" y="2822031"/>
                  <a:pt x="5160750" y="2818031"/>
                  <a:pt x="5164470" y="2812525"/>
                </a:cubicBezTo>
                <a:lnTo>
                  <a:pt x="5161121" y="2809846"/>
                </a:lnTo>
                <a:cubicBezTo>
                  <a:pt x="5159112" y="2812599"/>
                  <a:pt x="5157140" y="2813976"/>
                  <a:pt x="5155206" y="2813976"/>
                </a:cubicBezTo>
                <a:cubicBezTo>
                  <a:pt x="5154238" y="2813976"/>
                  <a:pt x="5153382" y="2813678"/>
                  <a:pt x="5152638" y="2813083"/>
                </a:cubicBezTo>
                <a:cubicBezTo>
                  <a:pt x="5151894" y="2812487"/>
                  <a:pt x="5151336" y="2811576"/>
                  <a:pt x="5150964" y="2810348"/>
                </a:cubicBezTo>
                <a:cubicBezTo>
                  <a:pt x="5150592" y="2809120"/>
                  <a:pt x="5150406" y="2806125"/>
                  <a:pt x="5150406" y="2801362"/>
                </a:cubicBezTo>
                <a:lnTo>
                  <a:pt x="5150406" y="2760844"/>
                </a:lnTo>
                <a:cubicBezTo>
                  <a:pt x="5150406" y="2749608"/>
                  <a:pt x="5149885" y="2742427"/>
                  <a:pt x="5148843" y="2739301"/>
                </a:cubicBezTo>
                <a:cubicBezTo>
                  <a:pt x="5147132" y="2734390"/>
                  <a:pt x="5143392" y="2729832"/>
                  <a:pt x="5137625" y="2725628"/>
                </a:cubicBezTo>
                <a:cubicBezTo>
                  <a:pt x="5131858" y="2721423"/>
                  <a:pt x="5124026" y="2719321"/>
                  <a:pt x="5114129" y="2719321"/>
                </a:cubicBezTo>
                <a:close/>
                <a:moveTo>
                  <a:pt x="3761920" y="2710057"/>
                </a:moveTo>
                <a:lnTo>
                  <a:pt x="3761920" y="2769774"/>
                </a:lnTo>
                <a:lnTo>
                  <a:pt x="3717941" y="2769774"/>
                </a:lnTo>
                <a:close/>
                <a:moveTo>
                  <a:pt x="1665638" y="2696104"/>
                </a:moveTo>
                <a:cubicBezTo>
                  <a:pt x="1656410" y="2706522"/>
                  <a:pt x="1648523" y="2714075"/>
                  <a:pt x="1641974" y="2718763"/>
                </a:cubicBezTo>
                <a:cubicBezTo>
                  <a:pt x="1635426" y="2723451"/>
                  <a:pt x="1627389" y="2727544"/>
                  <a:pt x="1617863" y="2731041"/>
                </a:cubicBezTo>
                <a:lnTo>
                  <a:pt x="1615631" y="2739301"/>
                </a:lnTo>
                <a:lnTo>
                  <a:pt x="1630812" y="2739301"/>
                </a:lnTo>
                <a:lnTo>
                  <a:pt x="1613176" y="2799688"/>
                </a:lnTo>
                <a:cubicBezTo>
                  <a:pt x="1611241" y="2806460"/>
                  <a:pt x="1610273" y="2812004"/>
                  <a:pt x="1610273" y="2816320"/>
                </a:cubicBezTo>
                <a:cubicBezTo>
                  <a:pt x="1610273" y="2820264"/>
                  <a:pt x="1611669" y="2823519"/>
                  <a:pt x="1614460" y="2826086"/>
                </a:cubicBezTo>
                <a:cubicBezTo>
                  <a:pt x="1617250" y="2828654"/>
                  <a:pt x="1621176" y="2829937"/>
                  <a:pt x="1626235" y="2829937"/>
                </a:cubicBezTo>
                <a:cubicBezTo>
                  <a:pt x="1632189" y="2829937"/>
                  <a:pt x="1638253" y="2827854"/>
                  <a:pt x="1644430" y="2823687"/>
                </a:cubicBezTo>
                <a:cubicBezTo>
                  <a:pt x="1650606" y="2819520"/>
                  <a:pt x="1656261" y="2812971"/>
                  <a:pt x="1661396" y="2804041"/>
                </a:cubicBezTo>
                <a:lnTo>
                  <a:pt x="1657489" y="2801586"/>
                </a:lnTo>
                <a:cubicBezTo>
                  <a:pt x="1652950" y="2808060"/>
                  <a:pt x="1648969" y="2812599"/>
                  <a:pt x="1645546" y="2815203"/>
                </a:cubicBezTo>
                <a:cubicBezTo>
                  <a:pt x="1644206" y="2816245"/>
                  <a:pt x="1642904" y="2816766"/>
                  <a:pt x="1641639" y="2816766"/>
                </a:cubicBezTo>
                <a:cubicBezTo>
                  <a:pt x="1640820" y="2816766"/>
                  <a:pt x="1640076" y="2816413"/>
                  <a:pt x="1639407" y="2815706"/>
                </a:cubicBezTo>
                <a:cubicBezTo>
                  <a:pt x="1638737" y="2814999"/>
                  <a:pt x="1638402" y="2814162"/>
                  <a:pt x="1638402" y="2813194"/>
                </a:cubicBezTo>
                <a:cubicBezTo>
                  <a:pt x="1638402" y="2811111"/>
                  <a:pt x="1638998" y="2808060"/>
                  <a:pt x="1640188" y="2804041"/>
                </a:cubicBezTo>
                <a:lnTo>
                  <a:pt x="1658829" y="2739301"/>
                </a:lnTo>
                <a:lnTo>
                  <a:pt x="1673228" y="2739301"/>
                </a:lnTo>
                <a:lnTo>
                  <a:pt x="1677134" y="2726465"/>
                </a:lnTo>
                <a:lnTo>
                  <a:pt x="1662512" y="2726465"/>
                </a:lnTo>
                <a:lnTo>
                  <a:pt x="1671442" y="2696104"/>
                </a:lnTo>
                <a:close/>
                <a:moveTo>
                  <a:pt x="558729" y="2684384"/>
                </a:moveTo>
                <a:cubicBezTo>
                  <a:pt x="565947" y="2684384"/>
                  <a:pt x="571900" y="2685723"/>
                  <a:pt x="576588" y="2688402"/>
                </a:cubicBezTo>
                <a:cubicBezTo>
                  <a:pt x="583285" y="2692346"/>
                  <a:pt x="588234" y="2698076"/>
                  <a:pt x="591433" y="2705592"/>
                </a:cubicBezTo>
                <a:cubicBezTo>
                  <a:pt x="594633" y="2713107"/>
                  <a:pt x="596233" y="2721926"/>
                  <a:pt x="596233" y="2732046"/>
                </a:cubicBezTo>
                <a:cubicBezTo>
                  <a:pt x="596233" y="2746036"/>
                  <a:pt x="593461" y="2760137"/>
                  <a:pt x="587917" y="2774350"/>
                </a:cubicBezTo>
                <a:cubicBezTo>
                  <a:pt x="582374" y="2788563"/>
                  <a:pt x="574318" y="2799875"/>
                  <a:pt x="563752" y="2808283"/>
                </a:cubicBezTo>
                <a:cubicBezTo>
                  <a:pt x="555492" y="2814831"/>
                  <a:pt x="546115" y="2818106"/>
                  <a:pt x="535623" y="2818106"/>
                </a:cubicBezTo>
                <a:cubicBezTo>
                  <a:pt x="531233" y="2818106"/>
                  <a:pt x="527921" y="2817250"/>
                  <a:pt x="525689" y="2815539"/>
                </a:cubicBezTo>
                <a:cubicBezTo>
                  <a:pt x="523977" y="2814273"/>
                  <a:pt x="523122" y="2812599"/>
                  <a:pt x="523122" y="2810515"/>
                </a:cubicBezTo>
                <a:cubicBezTo>
                  <a:pt x="523122" y="2808208"/>
                  <a:pt x="523903" y="2804413"/>
                  <a:pt x="525465" y="2799130"/>
                </a:cubicBezTo>
                <a:close/>
                <a:moveTo>
                  <a:pt x="10690570" y="2684272"/>
                </a:moveTo>
                <a:cubicBezTo>
                  <a:pt x="10685658" y="2693276"/>
                  <a:pt x="10679910" y="2701424"/>
                  <a:pt x="10673324" y="2708717"/>
                </a:cubicBezTo>
                <a:cubicBezTo>
                  <a:pt x="10666738" y="2716010"/>
                  <a:pt x="10658758" y="2722967"/>
                  <a:pt x="10649381" y="2729590"/>
                </a:cubicBezTo>
                <a:lnTo>
                  <a:pt x="10649381" y="2733497"/>
                </a:lnTo>
                <a:lnTo>
                  <a:pt x="10662999" y="2733497"/>
                </a:lnTo>
                <a:lnTo>
                  <a:pt x="10662999" y="2789866"/>
                </a:lnTo>
                <a:cubicBezTo>
                  <a:pt x="10662999" y="2801028"/>
                  <a:pt x="10663371" y="2807874"/>
                  <a:pt x="10664115" y="2810404"/>
                </a:cubicBezTo>
                <a:cubicBezTo>
                  <a:pt x="10665380" y="2814943"/>
                  <a:pt x="10668301" y="2819054"/>
                  <a:pt x="10672878" y="2822738"/>
                </a:cubicBezTo>
                <a:cubicBezTo>
                  <a:pt x="10677454" y="2826421"/>
                  <a:pt x="10683054" y="2828263"/>
                  <a:pt x="10689677" y="2828263"/>
                </a:cubicBezTo>
                <a:cubicBezTo>
                  <a:pt x="10703220" y="2828263"/>
                  <a:pt x="10713005" y="2821119"/>
                  <a:pt x="10719033" y="2806832"/>
                </a:cubicBezTo>
                <a:lnTo>
                  <a:pt x="10715684" y="2804376"/>
                </a:lnTo>
                <a:cubicBezTo>
                  <a:pt x="10711368" y="2811743"/>
                  <a:pt x="10706792" y="2815427"/>
                  <a:pt x="10701955" y="2815427"/>
                </a:cubicBezTo>
                <a:cubicBezTo>
                  <a:pt x="10700764" y="2815427"/>
                  <a:pt x="10699462" y="2814887"/>
                  <a:pt x="10698048" y="2813808"/>
                </a:cubicBezTo>
                <a:cubicBezTo>
                  <a:pt x="10696634" y="2812729"/>
                  <a:pt x="10695648" y="2811315"/>
                  <a:pt x="10695090" y="2809567"/>
                </a:cubicBezTo>
                <a:cubicBezTo>
                  <a:pt x="10694532" y="2807818"/>
                  <a:pt x="10694253" y="2803930"/>
                  <a:pt x="10694253" y="2797903"/>
                </a:cubicBezTo>
                <a:lnTo>
                  <a:pt x="10694253" y="2733497"/>
                </a:lnTo>
                <a:lnTo>
                  <a:pt x="10719033" y="2733497"/>
                </a:lnTo>
                <a:lnTo>
                  <a:pt x="10719033" y="2722446"/>
                </a:lnTo>
                <a:lnTo>
                  <a:pt x="10694253" y="2722446"/>
                </a:lnTo>
                <a:lnTo>
                  <a:pt x="10694253" y="2684272"/>
                </a:lnTo>
                <a:close/>
                <a:moveTo>
                  <a:pt x="8537920" y="2684272"/>
                </a:moveTo>
                <a:cubicBezTo>
                  <a:pt x="8533008" y="2693276"/>
                  <a:pt x="8527260" y="2701424"/>
                  <a:pt x="8520674" y="2708717"/>
                </a:cubicBezTo>
                <a:cubicBezTo>
                  <a:pt x="8514088" y="2716010"/>
                  <a:pt x="8506108" y="2722967"/>
                  <a:pt x="8496731" y="2729590"/>
                </a:cubicBezTo>
                <a:lnTo>
                  <a:pt x="8496731" y="2733497"/>
                </a:lnTo>
                <a:lnTo>
                  <a:pt x="8510349" y="2733497"/>
                </a:lnTo>
                <a:lnTo>
                  <a:pt x="8510349" y="2789866"/>
                </a:lnTo>
                <a:cubicBezTo>
                  <a:pt x="8510349" y="2801028"/>
                  <a:pt x="8510721" y="2807874"/>
                  <a:pt x="8511465" y="2810404"/>
                </a:cubicBezTo>
                <a:cubicBezTo>
                  <a:pt x="8512730" y="2814943"/>
                  <a:pt x="8515651" y="2819054"/>
                  <a:pt x="8520228" y="2822738"/>
                </a:cubicBezTo>
                <a:cubicBezTo>
                  <a:pt x="8524804" y="2826421"/>
                  <a:pt x="8530404" y="2828263"/>
                  <a:pt x="8537027" y="2828263"/>
                </a:cubicBezTo>
                <a:cubicBezTo>
                  <a:pt x="8550570" y="2828263"/>
                  <a:pt x="8560355" y="2821119"/>
                  <a:pt x="8566383" y="2806832"/>
                </a:cubicBezTo>
                <a:lnTo>
                  <a:pt x="8563034" y="2804376"/>
                </a:lnTo>
                <a:cubicBezTo>
                  <a:pt x="8558718" y="2811743"/>
                  <a:pt x="8554142" y="2815427"/>
                  <a:pt x="8549305" y="2815427"/>
                </a:cubicBezTo>
                <a:cubicBezTo>
                  <a:pt x="8548114" y="2815427"/>
                  <a:pt x="8546812" y="2814887"/>
                  <a:pt x="8545398" y="2813808"/>
                </a:cubicBezTo>
                <a:cubicBezTo>
                  <a:pt x="8543984" y="2812729"/>
                  <a:pt x="8542998" y="2811315"/>
                  <a:pt x="8542440" y="2809567"/>
                </a:cubicBezTo>
                <a:cubicBezTo>
                  <a:pt x="8541882" y="2807818"/>
                  <a:pt x="8541603" y="2803930"/>
                  <a:pt x="8541603" y="2797903"/>
                </a:cubicBezTo>
                <a:lnTo>
                  <a:pt x="8541603" y="2733497"/>
                </a:lnTo>
                <a:lnTo>
                  <a:pt x="8566383" y="2733497"/>
                </a:lnTo>
                <a:lnTo>
                  <a:pt x="8566383" y="2722446"/>
                </a:lnTo>
                <a:lnTo>
                  <a:pt x="8541603" y="2722446"/>
                </a:lnTo>
                <a:lnTo>
                  <a:pt x="8541603" y="2684272"/>
                </a:lnTo>
                <a:close/>
                <a:moveTo>
                  <a:pt x="6337645" y="2684272"/>
                </a:moveTo>
                <a:cubicBezTo>
                  <a:pt x="6332733" y="2693276"/>
                  <a:pt x="6326985" y="2701424"/>
                  <a:pt x="6320399" y="2708717"/>
                </a:cubicBezTo>
                <a:cubicBezTo>
                  <a:pt x="6313814" y="2716010"/>
                  <a:pt x="6305833" y="2722967"/>
                  <a:pt x="6296457" y="2729590"/>
                </a:cubicBezTo>
                <a:lnTo>
                  <a:pt x="6296457" y="2733497"/>
                </a:lnTo>
                <a:lnTo>
                  <a:pt x="6310074" y="2733497"/>
                </a:lnTo>
                <a:lnTo>
                  <a:pt x="6310074" y="2789866"/>
                </a:lnTo>
                <a:cubicBezTo>
                  <a:pt x="6310074" y="2801028"/>
                  <a:pt x="6310446" y="2807874"/>
                  <a:pt x="6311191" y="2810404"/>
                </a:cubicBezTo>
                <a:cubicBezTo>
                  <a:pt x="6312456" y="2814943"/>
                  <a:pt x="6315376" y="2819054"/>
                  <a:pt x="6319953" y="2822738"/>
                </a:cubicBezTo>
                <a:cubicBezTo>
                  <a:pt x="6324529" y="2826421"/>
                  <a:pt x="6330129" y="2828263"/>
                  <a:pt x="6336752" y="2828263"/>
                </a:cubicBezTo>
                <a:cubicBezTo>
                  <a:pt x="6350295" y="2828263"/>
                  <a:pt x="6360081" y="2821119"/>
                  <a:pt x="6366108" y="2806832"/>
                </a:cubicBezTo>
                <a:lnTo>
                  <a:pt x="6362760" y="2804376"/>
                </a:lnTo>
                <a:cubicBezTo>
                  <a:pt x="6358444" y="2811743"/>
                  <a:pt x="6353867" y="2815427"/>
                  <a:pt x="6349030" y="2815427"/>
                </a:cubicBezTo>
                <a:cubicBezTo>
                  <a:pt x="6347840" y="2815427"/>
                  <a:pt x="6346537" y="2814887"/>
                  <a:pt x="6345123" y="2813808"/>
                </a:cubicBezTo>
                <a:cubicBezTo>
                  <a:pt x="6343710" y="2812729"/>
                  <a:pt x="6342724" y="2811315"/>
                  <a:pt x="6342165" y="2809567"/>
                </a:cubicBezTo>
                <a:cubicBezTo>
                  <a:pt x="6341607" y="2807818"/>
                  <a:pt x="6341328" y="2803930"/>
                  <a:pt x="6341328" y="2797903"/>
                </a:cubicBezTo>
                <a:lnTo>
                  <a:pt x="6341328" y="2733497"/>
                </a:lnTo>
                <a:lnTo>
                  <a:pt x="6366108" y="2733497"/>
                </a:lnTo>
                <a:lnTo>
                  <a:pt x="6366108" y="2722446"/>
                </a:lnTo>
                <a:lnTo>
                  <a:pt x="6341328" y="2722446"/>
                </a:lnTo>
                <a:lnTo>
                  <a:pt x="6341328" y="2684272"/>
                </a:lnTo>
                <a:close/>
                <a:moveTo>
                  <a:pt x="6261445" y="2684272"/>
                </a:moveTo>
                <a:cubicBezTo>
                  <a:pt x="6256533" y="2693276"/>
                  <a:pt x="6250785" y="2701424"/>
                  <a:pt x="6244199" y="2708717"/>
                </a:cubicBezTo>
                <a:cubicBezTo>
                  <a:pt x="6237614" y="2716010"/>
                  <a:pt x="6229633" y="2722967"/>
                  <a:pt x="6220257" y="2729590"/>
                </a:cubicBezTo>
                <a:lnTo>
                  <a:pt x="6220257" y="2733497"/>
                </a:lnTo>
                <a:lnTo>
                  <a:pt x="6233874" y="2733497"/>
                </a:lnTo>
                <a:lnTo>
                  <a:pt x="6233874" y="2789866"/>
                </a:lnTo>
                <a:cubicBezTo>
                  <a:pt x="6233874" y="2801028"/>
                  <a:pt x="6234246" y="2807874"/>
                  <a:pt x="6234991" y="2810404"/>
                </a:cubicBezTo>
                <a:cubicBezTo>
                  <a:pt x="6236256" y="2814943"/>
                  <a:pt x="6239176" y="2819054"/>
                  <a:pt x="6243753" y="2822738"/>
                </a:cubicBezTo>
                <a:cubicBezTo>
                  <a:pt x="6248329" y="2826421"/>
                  <a:pt x="6253929" y="2828263"/>
                  <a:pt x="6260552" y="2828263"/>
                </a:cubicBezTo>
                <a:cubicBezTo>
                  <a:pt x="6274095" y="2828263"/>
                  <a:pt x="6283881" y="2821119"/>
                  <a:pt x="6289908" y="2806832"/>
                </a:cubicBezTo>
                <a:lnTo>
                  <a:pt x="6286560" y="2804376"/>
                </a:lnTo>
                <a:cubicBezTo>
                  <a:pt x="6282244" y="2811743"/>
                  <a:pt x="6277667" y="2815427"/>
                  <a:pt x="6272830" y="2815427"/>
                </a:cubicBezTo>
                <a:cubicBezTo>
                  <a:pt x="6271640" y="2815427"/>
                  <a:pt x="6270337" y="2814887"/>
                  <a:pt x="6268923" y="2813808"/>
                </a:cubicBezTo>
                <a:cubicBezTo>
                  <a:pt x="6267510" y="2812729"/>
                  <a:pt x="6266524" y="2811315"/>
                  <a:pt x="6265965" y="2809567"/>
                </a:cubicBezTo>
                <a:cubicBezTo>
                  <a:pt x="6265407" y="2807818"/>
                  <a:pt x="6265128" y="2803930"/>
                  <a:pt x="6265128" y="2797903"/>
                </a:cubicBezTo>
                <a:lnTo>
                  <a:pt x="6265128" y="2733497"/>
                </a:lnTo>
                <a:lnTo>
                  <a:pt x="6289908" y="2733497"/>
                </a:lnTo>
                <a:lnTo>
                  <a:pt x="6289908" y="2722446"/>
                </a:lnTo>
                <a:lnTo>
                  <a:pt x="6265128" y="2722446"/>
                </a:lnTo>
                <a:lnTo>
                  <a:pt x="6265128" y="2684272"/>
                </a:lnTo>
                <a:close/>
                <a:moveTo>
                  <a:pt x="5928070" y="2684272"/>
                </a:moveTo>
                <a:cubicBezTo>
                  <a:pt x="5923158" y="2693276"/>
                  <a:pt x="5917410" y="2701424"/>
                  <a:pt x="5910824" y="2708717"/>
                </a:cubicBezTo>
                <a:cubicBezTo>
                  <a:pt x="5904239" y="2716010"/>
                  <a:pt x="5896258" y="2722967"/>
                  <a:pt x="5886882" y="2729590"/>
                </a:cubicBezTo>
                <a:lnTo>
                  <a:pt x="5886882" y="2733497"/>
                </a:lnTo>
                <a:lnTo>
                  <a:pt x="5900499" y="2733497"/>
                </a:lnTo>
                <a:lnTo>
                  <a:pt x="5900499" y="2789866"/>
                </a:lnTo>
                <a:cubicBezTo>
                  <a:pt x="5900499" y="2801028"/>
                  <a:pt x="5900871" y="2807874"/>
                  <a:pt x="5901616" y="2810404"/>
                </a:cubicBezTo>
                <a:cubicBezTo>
                  <a:pt x="5902881" y="2814943"/>
                  <a:pt x="5905801" y="2819054"/>
                  <a:pt x="5910378" y="2822738"/>
                </a:cubicBezTo>
                <a:cubicBezTo>
                  <a:pt x="5914954" y="2826421"/>
                  <a:pt x="5920554" y="2828263"/>
                  <a:pt x="5927177" y="2828263"/>
                </a:cubicBezTo>
                <a:cubicBezTo>
                  <a:pt x="5940720" y="2828263"/>
                  <a:pt x="5950506" y="2821119"/>
                  <a:pt x="5956533" y="2806832"/>
                </a:cubicBezTo>
                <a:lnTo>
                  <a:pt x="5953185" y="2804376"/>
                </a:lnTo>
                <a:cubicBezTo>
                  <a:pt x="5948869" y="2811743"/>
                  <a:pt x="5944292" y="2815427"/>
                  <a:pt x="5939455" y="2815427"/>
                </a:cubicBezTo>
                <a:cubicBezTo>
                  <a:pt x="5938265" y="2815427"/>
                  <a:pt x="5936962" y="2814887"/>
                  <a:pt x="5935548" y="2813808"/>
                </a:cubicBezTo>
                <a:cubicBezTo>
                  <a:pt x="5934135" y="2812729"/>
                  <a:pt x="5933149" y="2811315"/>
                  <a:pt x="5932590" y="2809567"/>
                </a:cubicBezTo>
                <a:cubicBezTo>
                  <a:pt x="5932032" y="2807818"/>
                  <a:pt x="5931753" y="2803930"/>
                  <a:pt x="5931753" y="2797903"/>
                </a:cubicBezTo>
                <a:lnTo>
                  <a:pt x="5931753" y="2733497"/>
                </a:lnTo>
                <a:lnTo>
                  <a:pt x="5956533" y="2733497"/>
                </a:lnTo>
                <a:lnTo>
                  <a:pt x="5956533" y="2722446"/>
                </a:lnTo>
                <a:lnTo>
                  <a:pt x="5931753" y="2722446"/>
                </a:lnTo>
                <a:lnTo>
                  <a:pt x="5931753" y="2684272"/>
                </a:lnTo>
                <a:close/>
                <a:moveTo>
                  <a:pt x="2049093" y="2684272"/>
                </a:moveTo>
                <a:cubicBezTo>
                  <a:pt x="2055791" y="2684272"/>
                  <a:pt x="2061037" y="2686188"/>
                  <a:pt x="2064832" y="2690021"/>
                </a:cubicBezTo>
                <a:cubicBezTo>
                  <a:pt x="2068627" y="2693853"/>
                  <a:pt x="2070525" y="2699229"/>
                  <a:pt x="2070525" y="2706150"/>
                </a:cubicBezTo>
                <a:cubicBezTo>
                  <a:pt x="2070525" y="2716344"/>
                  <a:pt x="2067585" y="2726130"/>
                  <a:pt x="2061707" y="2735506"/>
                </a:cubicBezTo>
                <a:cubicBezTo>
                  <a:pt x="2055828" y="2744882"/>
                  <a:pt x="2047754" y="2749571"/>
                  <a:pt x="2037485" y="2749571"/>
                </a:cubicBezTo>
                <a:cubicBezTo>
                  <a:pt x="2034285" y="2749571"/>
                  <a:pt x="2030266" y="2749273"/>
                  <a:pt x="2025430" y="2748677"/>
                </a:cubicBezTo>
                <a:lnTo>
                  <a:pt x="2043847" y="2684495"/>
                </a:lnTo>
                <a:cubicBezTo>
                  <a:pt x="2045931" y="2684346"/>
                  <a:pt x="2047679" y="2684272"/>
                  <a:pt x="2049093" y="2684272"/>
                </a:cubicBezTo>
                <a:close/>
                <a:moveTo>
                  <a:pt x="420318" y="2684272"/>
                </a:moveTo>
                <a:cubicBezTo>
                  <a:pt x="427016" y="2684272"/>
                  <a:pt x="432262" y="2686188"/>
                  <a:pt x="436057" y="2690021"/>
                </a:cubicBezTo>
                <a:cubicBezTo>
                  <a:pt x="439852" y="2693853"/>
                  <a:pt x="441749" y="2699229"/>
                  <a:pt x="441749" y="2706150"/>
                </a:cubicBezTo>
                <a:cubicBezTo>
                  <a:pt x="441749" y="2716344"/>
                  <a:pt x="438810" y="2726130"/>
                  <a:pt x="432932" y="2735506"/>
                </a:cubicBezTo>
                <a:cubicBezTo>
                  <a:pt x="427053" y="2744882"/>
                  <a:pt x="418979" y="2749571"/>
                  <a:pt x="408710" y="2749571"/>
                </a:cubicBezTo>
                <a:cubicBezTo>
                  <a:pt x="405510" y="2749571"/>
                  <a:pt x="401492" y="2749273"/>
                  <a:pt x="396655" y="2748677"/>
                </a:cubicBezTo>
                <a:lnTo>
                  <a:pt x="415072" y="2684495"/>
                </a:lnTo>
                <a:cubicBezTo>
                  <a:pt x="417156" y="2684346"/>
                  <a:pt x="418904" y="2684272"/>
                  <a:pt x="420318" y="2684272"/>
                </a:cubicBezTo>
                <a:close/>
                <a:moveTo>
                  <a:pt x="4348669" y="2680031"/>
                </a:moveTo>
                <a:cubicBezTo>
                  <a:pt x="4352836" y="2680031"/>
                  <a:pt x="4355850" y="2681221"/>
                  <a:pt x="4357710" y="2683602"/>
                </a:cubicBezTo>
                <a:cubicBezTo>
                  <a:pt x="4360538" y="2687249"/>
                  <a:pt x="4362324" y="2694244"/>
                  <a:pt x="4363068" y="2704587"/>
                </a:cubicBezTo>
                <a:cubicBezTo>
                  <a:pt x="4363366" y="2708977"/>
                  <a:pt x="4363514" y="2724418"/>
                  <a:pt x="4363514" y="2750910"/>
                </a:cubicBezTo>
                <a:lnTo>
                  <a:pt x="4363068" y="2798907"/>
                </a:lnTo>
                <a:cubicBezTo>
                  <a:pt x="4362622" y="2807613"/>
                  <a:pt x="4360836" y="2814050"/>
                  <a:pt x="4357710" y="2818217"/>
                </a:cubicBezTo>
                <a:cubicBezTo>
                  <a:pt x="4355850" y="2820598"/>
                  <a:pt x="4353059" y="2821789"/>
                  <a:pt x="4349339" y="2821789"/>
                </a:cubicBezTo>
                <a:cubicBezTo>
                  <a:pt x="4345916" y="2821789"/>
                  <a:pt x="4343162" y="2820896"/>
                  <a:pt x="4341079" y="2819110"/>
                </a:cubicBezTo>
                <a:cubicBezTo>
                  <a:pt x="4338995" y="2817324"/>
                  <a:pt x="4337395" y="2813790"/>
                  <a:pt x="4336279" y="2808506"/>
                </a:cubicBezTo>
                <a:cubicBezTo>
                  <a:pt x="4334791" y="2801214"/>
                  <a:pt x="4334046" y="2786852"/>
                  <a:pt x="4334046" y="2765421"/>
                </a:cubicBezTo>
                <a:cubicBezTo>
                  <a:pt x="4334046" y="2726056"/>
                  <a:pt x="4334530" y="2703080"/>
                  <a:pt x="4335498" y="2696495"/>
                </a:cubicBezTo>
                <a:cubicBezTo>
                  <a:pt x="4336465" y="2689909"/>
                  <a:pt x="4338325" y="2685314"/>
                  <a:pt x="4341079" y="2682709"/>
                </a:cubicBezTo>
                <a:cubicBezTo>
                  <a:pt x="4342939" y="2680923"/>
                  <a:pt x="4345469" y="2680031"/>
                  <a:pt x="4348669" y="2680031"/>
                </a:cubicBezTo>
                <a:close/>
                <a:moveTo>
                  <a:pt x="3939100" y="2680031"/>
                </a:moveTo>
                <a:cubicBezTo>
                  <a:pt x="3943267" y="2680031"/>
                  <a:pt x="3946281" y="2681221"/>
                  <a:pt x="3948142" y="2683602"/>
                </a:cubicBezTo>
                <a:cubicBezTo>
                  <a:pt x="3950969" y="2687249"/>
                  <a:pt x="3952755" y="2694244"/>
                  <a:pt x="3953500" y="2704587"/>
                </a:cubicBezTo>
                <a:cubicBezTo>
                  <a:pt x="3953797" y="2708977"/>
                  <a:pt x="3953946" y="2724418"/>
                  <a:pt x="3953946" y="2750910"/>
                </a:cubicBezTo>
                <a:lnTo>
                  <a:pt x="3953500" y="2798907"/>
                </a:lnTo>
                <a:cubicBezTo>
                  <a:pt x="3953053" y="2807613"/>
                  <a:pt x="3951267" y="2814050"/>
                  <a:pt x="3948142" y="2818217"/>
                </a:cubicBezTo>
                <a:cubicBezTo>
                  <a:pt x="3946281" y="2820598"/>
                  <a:pt x="3943490" y="2821789"/>
                  <a:pt x="3939769" y="2821789"/>
                </a:cubicBezTo>
                <a:cubicBezTo>
                  <a:pt x="3936347" y="2821789"/>
                  <a:pt x="3933593" y="2820896"/>
                  <a:pt x="3931509" y="2819110"/>
                </a:cubicBezTo>
                <a:cubicBezTo>
                  <a:pt x="3929427" y="2817324"/>
                  <a:pt x="3927826" y="2813790"/>
                  <a:pt x="3926711" y="2808506"/>
                </a:cubicBezTo>
                <a:cubicBezTo>
                  <a:pt x="3925221" y="2801214"/>
                  <a:pt x="3924478" y="2786852"/>
                  <a:pt x="3924478" y="2765421"/>
                </a:cubicBezTo>
                <a:cubicBezTo>
                  <a:pt x="3924478" y="2726056"/>
                  <a:pt x="3924961" y="2703080"/>
                  <a:pt x="3925928" y="2696495"/>
                </a:cubicBezTo>
                <a:cubicBezTo>
                  <a:pt x="3926897" y="2689909"/>
                  <a:pt x="3928756" y="2685314"/>
                  <a:pt x="3931509" y="2682709"/>
                </a:cubicBezTo>
                <a:cubicBezTo>
                  <a:pt x="3933371" y="2680923"/>
                  <a:pt x="3935900" y="2680031"/>
                  <a:pt x="3939100" y="2680031"/>
                </a:cubicBezTo>
                <a:close/>
                <a:moveTo>
                  <a:pt x="10729153" y="2675454"/>
                </a:moveTo>
                <a:lnTo>
                  <a:pt x="10729153" y="2679584"/>
                </a:lnTo>
                <a:cubicBezTo>
                  <a:pt x="10733767" y="2680179"/>
                  <a:pt x="10736799" y="2681444"/>
                  <a:pt x="10738250" y="2683379"/>
                </a:cubicBezTo>
                <a:cubicBezTo>
                  <a:pt x="10739701" y="2685314"/>
                  <a:pt x="10740427" y="2690225"/>
                  <a:pt x="10740427" y="2698113"/>
                </a:cubicBezTo>
                <a:lnTo>
                  <a:pt x="10740427" y="2804153"/>
                </a:lnTo>
                <a:cubicBezTo>
                  <a:pt x="10740427" y="2812115"/>
                  <a:pt x="10739794" y="2816915"/>
                  <a:pt x="10738529" y="2818552"/>
                </a:cubicBezTo>
                <a:cubicBezTo>
                  <a:pt x="10736669" y="2820933"/>
                  <a:pt x="10733544" y="2822347"/>
                  <a:pt x="10729153" y="2822794"/>
                </a:cubicBezTo>
                <a:lnTo>
                  <a:pt x="10729153" y="2826812"/>
                </a:lnTo>
                <a:lnTo>
                  <a:pt x="10782062" y="2826812"/>
                </a:lnTo>
                <a:lnTo>
                  <a:pt x="10782062" y="2822794"/>
                </a:lnTo>
                <a:cubicBezTo>
                  <a:pt x="10777671" y="2822198"/>
                  <a:pt x="10774769" y="2820636"/>
                  <a:pt x="10773355" y="2818106"/>
                </a:cubicBezTo>
                <a:cubicBezTo>
                  <a:pt x="10772239" y="2816245"/>
                  <a:pt x="10771681" y="2811595"/>
                  <a:pt x="10771681" y="2804153"/>
                </a:cubicBezTo>
                <a:lnTo>
                  <a:pt x="10771681" y="2748231"/>
                </a:lnTo>
                <a:cubicBezTo>
                  <a:pt x="10774955" y="2743096"/>
                  <a:pt x="10778006" y="2739506"/>
                  <a:pt x="10780834" y="2737459"/>
                </a:cubicBezTo>
                <a:cubicBezTo>
                  <a:pt x="10783662" y="2735413"/>
                  <a:pt x="10786564" y="2734390"/>
                  <a:pt x="10789540" y="2734390"/>
                </a:cubicBezTo>
                <a:cubicBezTo>
                  <a:pt x="10791549" y="2734390"/>
                  <a:pt x="10793354" y="2735004"/>
                  <a:pt x="10794954" y="2736232"/>
                </a:cubicBezTo>
                <a:cubicBezTo>
                  <a:pt x="10796554" y="2737459"/>
                  <a:pt x="10797689" y="2739171"/>
                  <a:pt x="10798358" y="2741366"/>
                </a:cubicBezTo>
                <a:cubicBezTo>
                  <a:pt x="10799028" y="2743562"/>
                  <a:pt x="10799363" y="2748975"/>
                  <a:pt x="10799363" y="2757607"/>
                </a:cubicBezTo>
                <a:lnTo>
                  <a:pt x="10799363" y="2804153"/>
                </a:lnTo>
                <a:cubicBezTo>
                  <a:pt x="10799363" y="2811669"/>
                  <a:pt x="10798693" y="2816394"/>
                  <a:pt x="10797354" y="2818329"/>
                </a:cubicBezTo>
                <a:cubicBezTo>
                  <a:pt x="10795493" y="2820784"/>
                  <a:pt x="10792703" y="2822273"/>
                  <a:pt x="10788982" y="2822794"/>
                </a:cubicBezTo>
                <a:lnTo>
                  <a:pt x="10788982" y="2826812"/>
                </a:lnTo>
                <a:lnTo>
                  <a:pt x="10841891" y="2826812"/>
                </a:lnTo>
                <a:lnTo>
                  <a:pt x="10841891" y="2822794"/>
                </a:lnTo>
                <a:cubicBezTo>
                  <a:pt x="10837351" y="2822273"/>
                  <a:pt x="10834338" y="2821026"/>
                  <a:pt x="10832849" y="2819054"/>
                </a:cubicBezTo>
                <a:cubicBezTo>
                  <a:pt x="10831361" y="2817082"/>
                  <a:pt x="10830617" y="2812115"/>
                  <a:pt x="10830617" y="2804153"/>
                </a:cubicBezTo>
                <a:lnTo>
                  <a:pt x="10830617" y="2763411"/>
                </a:lnTo>
                <a:cubicBezTo>
                  <a:pt x="10830617" y="2751505"/>
                  <a:pt x="10829854" y="2743041"/>
                  <a:pt x="10828329" y="2738018"/>
                </a:cubicBezTo>
                <a:cubicBezTo>
                  <a:pt x="10826803" y="2732995"/>
                  <a:pt x="10823715" y="2728623"/>
                  <a:pt x="10819064" y="2724902"/>
                </a:cubicBezTo>
                <a:cubicBezTo>
                  <a:pt x="10814413" y="2721181"/>
                  <a:pt x="10808813" y="2719321"/>
                  <a:pt x="10802265" y="2719321"/>
                </a:cubicBezTo>
                <a:cubicBezTo>
                  <a:pt x="10797130" y="2719321"/>
                  <a:pt x="10792182" y="2720567"/>
                  <a:pt x="10787419" y="2723060"/>
                </a:cubicBezTo>
                <a:cubicBezTo>
                  <a:pt x="10782657" y="2725553"/>
                  <a:pt x="10777411" y="2729814"/>
                  <a:pt x="10771681" y="2735841"/>
                </a:cubicBezTo>
                <a:lnTo>
                  <a:pt x="10771681" y="2675454"/>
                </a:lnTo>
                <a:close/>
                <a:moveTo>
                  <a:pt x="9345014" y="2675454"/>
                </a:moveTo>
                <a:lnTo>
                  <a:pt x="9345014" y="2679584"/>
                </a:lnTo>
                <a:cubicBezTo>
                  <a:pt x="9349926" y="2679882"/>
                  <a:pt x="9353237" y="2681054"/>
                  <a:pt x="9354949" y="2683100"/>
                </a:cubicBezTo>
                <a:cubicBezTo>
                  <a:pt x="9356660" y="2685146"/>
                  <a:pt x="9357516" y="2689816"/>
                  <a:pt x="9357516" y="2697108"/>
                </a:cubicBezTo>
                <a:lnTo>
                  <a:pt x="9357516" y="2805158"/>
                </a:lnTo>
                <a:cubicBezTo>
                  <a:pt x="9357516" y="2812525"/>
                  <a:pt x="9356772" y="2817064"/>
                  <a:pt x="9355284" y="2818775"/>
                </a:cubicBezTo>
                <a:cubicBezTo>
                  <a:pt x="9353051" y="2821305"/>
                  <a:pt x="9349628" y="2822645"/>
                  <a:pt x="9345014" y="2822794"/>
                </a:cubicBezTo>
                <a:lnTo>
                  <a:pt x="9345014" y="2826812"/>
                </a:lnTo>
                <a:lnTo>
                  <a:pt x="9401383" y="2826812"/>
                </a:lnTo>
                <a:lnTo>
                  <a:pt x="9401383" y="2822794"/>
                </a:lnTo>
                <a:cubicBezTo>
                  <a:pt x="9396397" y="2822496"/>
                  <a:pt x="9393049" y="2821324"/>
                  <a:pt x="9391337" y="2819278"/>
                </a:cubicBezTo>
                <a:cubicBezTo>
                  <a:pt x="9389626" y="2817231"/>
                  <a:pt x="9388770" y="2812525"/>
                  <a:pt x="9388770" y="2805158"/>
                </a:cubicBezTo>
                <a:lnTo>
                  <a:pt x="9388770" y="2675454"/>
                </a:lnTo>
                <a:close/>
                <a:moveTo>
                  <a:pt x="8576503" y="2675454"/>
                </a:moveTo>
                <a:lnTo>
                  <a:pt x="8576503" y="2679584"/>
                </a:lnTo>
                <a:cubicBezTo>
                  <a:pt x="8581117" y="2680179"/>
                  <a:pt x="8584149" y="2681444"/>
                  <a:pt x="8585600" y="2683379"/>
                </a:cubicBezTo>
                <a:cubicBezTo>
                  <a:pt x="8587051" y="2685314"/>
                  <a:pt x="8587777" y="2690225"/>
                  <a:pt x="8587777" y="2698113"/>
                </a:cubicBezTo>
                <a:lnTo>
                  <a:pt x="8587777" y="2804153"/>
                </a:lnTo>
                <a:cubicBezTo>
                  <a:pt x="8587777" y="2812115"/>
                  <a:pt x="8587144" y="2816915"/>
                  <a:pt x="8585879" y="2818552"/>
                </a:cubicBezTo>
                <a:cubicBezTo>
                  <a:pt x="8584019" y="2820933"/>
                  <a:pt x="8580894" y="2822347"/>
                  <a:pt x="8576503" y="2822794"/>
                </a:cubicBezTo>
                <a:lnTo>
                  <a:pt x="8576503" y="2826812"/>
                </a:lnTo>
                <a:lnTo>
                  <a:pt x="8629412" y="2826812"/>
                </a:lnTo>
                <a:lnTo>
                  <a:pt x="8629412" y="2822794"/>
                </a:lnTo>
                <a:cubicBezTo>
                  <a:pt x="8625021" y="2822198"/>
                  <a:pt x="8622119" y="2820636"/>
                  <a:pt x="8620705" y="2818106"/>
                </a:cubicBezTo>
                <a:cubicBezTo>
                  <a:pt x="8619589" y="2816245"/>
                  <a:pt x="8619031" y="2811595"/>
                  <a:pt x="8619031" y="2804153"/>
                </a:cubicBezTo>
                <a:lnTo>
                  <a:pt x="8619031" y="2748231"/>
                </a:lnTo>
                <a:cubicBezTo>
                  <a:pt x="8622305" y="2743096"/>
                  <a:pt x="8625356" y="2739506"/>
                  <a:pt x="8628184" y="2737459"/>
                </a:cubicBezTo>
                <a:cubicBezTo>
                  <a:pt x="8631012" y="2735413"/>
                  <a:pt x="8633914" y="2734390"/>
                  <a:pt x="8636890" y="2734390"/>
                </a:cubicBezTo>
                <a:cubicBezTo>
                  <a:pt x="8638899" y="2734390"/>
                  <a:pt x="8640704" y="2735004"/>
                  <a:pt x="8642304" y="2736232"/>
                </a:cubicBezTo>
                <a:cubicBezTo>
                  <a:pt x="8643904" y="2737459"/>
                  <a:pt x="8645039" y="2739171"/>
                  <a:pt x="8645708" y="2741366"/>
                </a:cubicBezTo>
                <a:cubicBezTo>
                  <a:pt x="8646378" y="2743562"/>
                  <a:pt x="8646713" y="2748975"/>
                  <a:pt x="8646713" y="2757607"/>
                </a:cubicBezTo>
                <a:lnTo>
                  <a:pt x="8646713" y="2804153"/>
                </a:lnTo>
                <a:cubicBezTo>
                  <a:pt x="8646713" y="2811669"/>
                  <a:pt x="8646043" y="2816394"/>
                  <a:pt x="8644704" y="2818329"/>
                </a:cubicBezTo>
                <a:cubicBezTo>
                  <a:pt x="8642843" y="2820784"/>
                  <a:pt x="8640053" y="2822273"/>
                  <a:pt x="8636332" y="2822794"/>
                </a:cubicBezTo>
                <a:lnTo>
                  <a:pt x="8636332" y="2826812"/>
                </a:lnTo>
                <a:lnTo>
                  <a:pt x="8689241" y="2826812"/>
                </a:lnTo>
                <a:lnTo>
                  <a:pt x="8689241" y="2822794"/>
                </a:lnTo>
                <a:cubicBezTo>
                  <a:pt x="8684701" y="2822273"/>
                  <a:pt x="8681688" y="2821026"/>
                  <a:pt x="8680199" y="2819054"/>
                </a:cubicBezTo>
                <a:cubicBezTo>
                  <a:pt x="8678711" y="2817082"/>
                  <a:pt x="8677967" y="2812115"/>
                  <a:pt x="8677967" y="2804153"/>
                </a:cubicBezTo>
                <a:lnTo>
                  <a:pt x="8677967" y="2763411"/>
                </a:lnTo>
                <a:cubicBezTo>
                  <a:pt x="8677967" y="2751505"/>
                  <a:pt x="8677204" y="2743041"/>
                  <a:pt x="8675679" y="2738018"/>
                </a:cubicBezTo>
                <a:cubicBezTo>
                  <a:pt x="8674153" y="2732995"/>
                  <a:pt x="8671065" y="2728623"/>
                  <a:pt x="8666414" y="2724902"/>
                </a:cubicBezTo>
                <a:cubicBezTo>
                  <a:pt x="8661763" y="2721181"/>
                  <a:pt x="8656163" y="2719321"/>
                  <a:pt x="8649615" y="2719321"/>
                </a:cubicBezTo>
                <a:cubicBezTo>
                  <a:pt x="8644480" y="2719321"/>
                  <a:pt x="8639532" y="2720567"/>
                  <a:pt x="8634769" y="2723060"/>
                </a:cubicBezTo>
                <a:cubicBezTo>
                  <a:pt x="8630007" y="2725553"/>
                  <a:pt x="8624761" y="2729814"/>
                  <a:pt x="8619031" y="2735841"/>
                </a:cubicBezTo>
                <a:lnTo>
                  <a:pt x="8619031" y="2675454"/>
                </a:lnTo>
                <a:close/>
                <a:moveTo>
                  <a:pt x="7679033" y="2675454"/>
                </a:moveTo>
                <a:lnTo>
                  <a:pt x="7679033" y="2680142"/>
                </a:lnTo>
                <a:cubicBezTo>
                  <a:pt x="7683944" y="2680142"/>
                  <a:pt x="7687293" y="2680663"/>
                  <a:pt x="7689079" y="2681705"/>
                </a:cubicBezTo>
                <a:cubicBezTo>
                  <a:pt x="7690865" y="2682747"/>
                  <a:pt x="7692204" y="2684346"/>
                  <a:pt x="7693097" y="2686504"/>
                </a:cubicBezTo>
                <a:cubicBezTo>
                  <a:pt x="7693767" y="2688142"/>
                  <a:pt x="7694102" y="2692941"/>
                  <a:pt x="7694102" y="2700904"/>
                </a:cubicBezTo>
                <a:lnTo>
                  <a:pt x="7694102" y="2732381"/>
                </a:lnTo>
                <a:cubicBezTo>
                  <a:pt x="7689711" y="2727544"/>
                  <a:pt x="7685581" y="2724158"/>
                  <a:pt x="7681712" y="2722223"/>
                </a:cubicBezTo>
                <a:cubicBezTo>
                  <a:pt x="7677842" y="2720288"/>
                  <a:pt x="7673414" y="2719321"/>
                  <a:pt x="7668429" y="2719321"/>
                </a:cubicBezTo>
                <a:cubicBezTo>
                  <a:pt x="7660690" y="2719321"/>
                  <a:pt x="7653453" y="2721591"/>
                  <a:pt x="7646718" y="2726130"/>
                </a:cubicBezTo>
                <a:cubicBezTo>
                  <a:pt x="7639984" y="2730669"/>
                  <a:pt x="7634682" y="2737385"/>
                  <a:pt x="7630812" y="2746278"/>
                </a:cubicBezTo>
                <a:cubicBezTo>
                  <a:pt x="7626943" y="2755170"/>
                  <a:pt x="7625008" y="2765235"/>
                  <a:pt x="7625008" y="2776471"/>
                </a:cubicBezTo>
                <a:cubicBezTo>
                  <a:pt x="7625008" y="2790535"/>
                  <a:pt x="7628133" y="2802404"/>
                  <a:pt x="7634384" y="2812078"/>
                </a:cubicBezTo>
                <a:cubicBezTo>
                  <a:pt x="7642123" y="2823984"/>
                  <a:pt x="7652653" y="2829937"/>
                  <a:pt x="7665973" y="2829937"/>
                </a:cubicBezTo>
                <a:cubicBezTo>
                  <a:pt x="7671182" y="2829937"/>
                  <a:pt x="7675851" y="2828784"/>
                  <a:pt x="7679981" y="2826477"/>
                </a:cubicBezTo>
                <a:cubicBezTo>
                  <a:pt x="7684111" y="2824170"/>
                  <a:pt x="7688818" y="2819817"/>
                  <a:pt x="7694102" y="2813418"/>
                </a:cubicBezTo>
                <a:lnTo>
                  <a:pt x="7694102" y="2829937"/>
                </a:lnTo>
                <a:lnTo>
                  <a:pt x="7738192" y="2821343"/>
                </a:lnTo>
                <a:lnTo>
                  <a:pt x="7738192" y="2817659"/>
                </a:lnTo>
                <a:cubicBezTo>
                  <a:pt x="7734025" y="2817362"/>
                  <a:pt x="7731104" y="2816617"/>
                  <a:pt x="7729430" y="2815427"/>
                </a:cubicBezTo>
                <a:cubicBezTo>
                  <a:pt x="7727755" y="2814236"/>
                  <a:pt x="7726620" y="2812413"/>
                  <a:pt x="7726025" y="2809957"/>
                </a:cubicBezTo>
                <a:cubicBezTo>
                  <a:pt x="7725579" y="2808469"/>
                  <a:pt x="7725355" y="2803669"/>
                  <a:pt x="7725355" y="2795558"/>
                </a:cubicBezTo>
                <a:lnTo>
                  <a:pt x="7725355" y="2675454"/>
                </a:lnTo>
                <a:close/>
                <a:moveTo>
                  <a:pt x="6100003" y="2675454"/>
                </a:moveTo>
                <a:lnTo>
                  <a:pt x="6100003" y="2679584"/>
                </a:lnTo>
                <a:cubicBezTo>
                  <a:pt x="6104617" y="2680179"/>
                  <a:pt x="6107650" y="2681444"/>
                  <a:pt x="6109101" y="2683379"/>
                </a:cubicBezTo>
                <a:cubicBezTo>
                  <a:pt x="6110552" y="2685314"/>
                  <a:pt x="6111277" y="2690225"/>
                  <a:pt x="6111277" y="2698113"/>
                </a:cubicBezTo>
                <a:lnTo>
                  <a:pt x="6111277" y="2804153"/>
                </a:lnTo>
                <a:cubicBezTo>
                  <a:pt x="6111277" y="2812115"/>
                  <a:pt x="6110645" y="2816915"/>
                  <a:pt x="6109380" y="2818552"/>
                </a:cubicBezTo>
                <a:cubicBezTo>
                  <a:pt x="6107519" y="2820933"/>
                  <a:pt x="6104394" y="2822347"/>
                  <a:pt x="6100003" y="2822794"/>
                </a:cubicBezTo>
                <a:lnTo>
                  <a:pt x="6100003" y="2826812"/>
                </a:lnTo>
                <a:lnTo>
                  <a:pt x="6152912" y="2826812"/>
                </a:lnTo>
                <a:lnTo>
                  <a:pt x="6152912" y="2822794"/>
                </a:lnTo>
                <a:cubicBezTo>
                  <a:pt x="6148521" y="2822198"/>
                  <a:pt x="6145619" y="2820636"/>
                  <a:pt x="6144205" y="2818106"/>
                </a:cubicBezTo>
                <a:cubicBezTo>
                  <a:pt x="6143089" y="2816245"/>
                  <a:pt x="6142531" y="2811595"/>
                  <a:pt x="6142531" y="2804153"/>
                </a:cubicBezTo>
                <a:lnTo>
                  <a:pt x="6142531" y="2748231"/>
                </a:lnTo>
                <a:cubicBezTo>
                  <a:pt x="6145805" y="2743096"/>
                  <a:pt x="6148856" y="2739506"/>
                  <a:pt x="6151684" y="2737459"/>
                </a:cubicBezTo>
                <a:cubicBezTo>
                  <a:pt x="6154512" y="2735413"/>
                  <a:pt x="6157414" y="2734390"/>
                  <a:pt x="6160391" y="2734390"/>
                </a:cubicBezTo>
                <a:cubicBezTo>
                  <a:pt x="6162400" y="2734390"/>
                  <a:pt x="6164204" y="2735004"/>
                  <a:pt x="6165804" y="2736232"/>
                </a:cubicBezTo>
                <a:cubicBezTo>
                  <a:pt x="6167404" y="2737459"/>
                  <a:pt x="6168539" y="2739171"/>
                  <a:pt x="6169209" y="2741366"/>
                </a:cubicBezTo>
                <a:cubicBezTo>
                  <a:pt x="6169878" y="2743562"/>
                  <a:pt x="6170213" y="2748975"/>
                  <a:pt x="6170213" y="2757607"/>
                </a:cubicBezTo>
                <a:lnTo>
                  <a:pt x="6170213" y="2804153"/>
                </a:lnTo>
                <a:cubicBezTo>
                  <a:pt x="6170213" y="2811669"/>
                  <a:pt x="6169543" y="2816394"/>
                  <a:pt x="6168204" y="2818329"/>
                </a:cubicBezTo>
                <a:cubicBezTo>
                  <a:pt x="6166344" y="2820784"/>
                  <a:pt x="6163554" y="2822273"/>
                  <a:pt x="6159832" y="2822794"/>
                </a:cubicBezTo>
                <a:lnTo>
                  <a:pt x="6159832" y="2826812"/>
                </a:lnTo>
                <a:lnTo>
                  <a:pt x="6212741" y="2826812"/>
                </a:lnTo>
                <a:lnTo>
                  <a:pt x="6212741" y="2822794"/>
                </a:lnTo>
                <a:cubicBezTo>
                  <a:pt x="6208202" y="2822273"/>
                  <a:pt x="6205188" y="2821026"/>
                  <a:pt x="6203699" y="2819054"/>
                </a:cubicBezTo>
                <a:cubicBezTo>
                  <a:pt x="6202211" y="2817082"/>
                  <a:pt x="6201467" y="2812115"/>
                  <a:pt x="6201467" y="2804153"/>
                </a:cubicBezTo>
                <a:lnTo>
                  <a:pt x="6201467" y="2763411"/>
                </a:lnTo>
                <a:cubicBezTo>
                  <a:pt x="6201467" y="2751505"/>
                  <a:pt x="6200705" y="2743041"/>
                  <a:pt x="6199179" y="2738018"/>
                </a:cubicBezTo>
                <a:cubicBezTo>
                  <a:pt x="6197653" y="2732995"/>
                  <a:pt x="6194565" y="2728623"/>
                  <a:pt x="6189914" y="2724902"/>
                </a:cubicBezTo>
                <a:cubicBezTo>
                  <a:pt x="6185263" y="2721181"/>
                  <a:pt x="6179664" y="2719321"/>
                  <a:pt x="6173115" y="2719321"/>
                </a:cubicBezTo>
                <a:cubicBezTo>
                  <a:pt x="6167981" y="2719321"/>
                  <a:pt x="6163032" y="2720567"/>
                  <a:pt x="6158270" y="2723060"/>
                </a:cubicBezTo>
                <a:cubicBezTo>
                  <a:pt x="6153507" y="2725553"/>
                  <a:pt x="6148261" y="2729814"/>
                  <a:pt x="6142531" y="2735841"/>
                </a:cubicBezTo>
                <a:lnTo>
                  <a:pt x="6142531" y="2675454"/>
                </a:lnTo>
                <a:close/>
                <a:moveTo>
                  <a:pt x="5544540" y="2675454"/>
                </a:moveTo>
                <a:lnTo>
                  <a:pt x="5544540" y="2679584"/>
                </a:lnTo>
                <a:cubicBezTo>
                  <a:pt x="5549451" y="2679882"/>
                  <a:pt x="5552762" y="2681054"/>
                  <a:pt x="5554474" y="2683100"/>
                </a:cubicBezTo>
                <a:cubicBezTo>
                  <a:pt x="5556186" y="2685146"/>
                  <a:pt x="5557041" y="2689816"/>
                  <a:pt x="5557041" y="2697108"/>
                </a:cubicBezTo>
                <a:lnTo>
                  <a:pt x="5557041" y="2805158"/>
                </a:lnTo>
                <a:cubicBezTo>
                  <a:pt x="5557041" y="2812525"/>
                  <a:pt x="5556297" y="2817064"/>
                  <a:pt x="5554809" y="2818775"/>
                </a:cubicBezTo>
                <a:cubicBezTo>
                  <a:pt x="5552576" y="2821305"/>
                  <a:pt x="5549153" y="2822645"/>
                  <a:pt x="5544540" y="2822794"/>
                </a:cubicBezTo>
                <a:lnTo>
                  <a:pt x="5544540" y="2826812"/>
                </a:lnTo>
                <a:lnTo>
                  <a:pt x="5600908" y="2826812"/>
                </a:lnTo>
                <a:lnTo>
                  <a:pt x="5600908" y="2822794"/>
                </a:lnTo>
                <a:cubicBezTo>
                  <a:pt x="5595923" y="2822496"/>
                  <a:pt x="5592574" y="2821324"/>
                  <a:pt x="5590862" y="2819278"/>
                </a:cubicBezTo>
                <a:cubicBezTo>
                  <a:pt x="5589151" y="2817231"/>
                  <a:pt x="5588295" y="2812525"/>
                  <a:pt x="5588295" y="2805158"/>
                </a:cubicBezTo>
                <a:lnTo>
                  <a:pt x="5588295" y="2675454"/>
                </a:lnTo>
                <a:close/>
                <a:moveTo>
                  <a:pt x="5420715" y="2675454"/>
                </a:moveTo>
                <a:lnTo>
                  <a:pt x="5420715" y="2679584"/>
                </a:lnTo>
                <a:cubicBezTo>
                  <a:pt x="5424510" y="2679733"/>
                  <a:pt x="5427207" y="2680309"/>
                  <a:pt x="5428807" y="2681314"/>
                </a:cubicBezTo>
                <a:cubicBezTo>
                  <a:pt x="5430407" y="2682319"/>
                  <a:pt x="5431579" y="2683863"/>
                  <a:pt x="5432323" y="2685947"/>
                </a:cubicBezTo>
                <a:cubicBezTo>
                  <a:pt x="5432844" y="2687360"/>
                  <a:pt x="5433105" y="2691081"/>
                  <a:pt x="5433105" y="2697108"/>
                </a:cubicBezTo>
                <a:lnTo>
                  <a:pt x="5433105" y="2829826"/>
                </a:lnTo>
                <a:lnTo>
                  <a:pt x="5436900" y="2829826"/>
                </a:lnTo>
                <a:lnTo>
                  <a:pt x="5454201" y="2818552"/>
                </a:lnTo>
                <a:cubicBezTo>
                  <a:pt x="5458443" y="2822570"/>
                  <a:pt x="5462759" y="2825473"/>
                  <a:pt x="5467149" y="2827258"/>
                </a:cubicBezTo>
                <a:cubicBezTo>
                  <a:pt x="5471540" y="2829044"/>
                  <a:pt x="5476563" y="2829937"/>
                  <a:pt x="5482218" y="2829937"/>
                </a:cubicBezTo>
                <a:cubicBezTo>
                  <a:pt x="5491966" y="2829937"/>
                  <a:pt x="5500636" y="2827501"/>
                  <a:pt x="5508226" y="2822626"/>
                </a:cubicBezTo>
                <a:cubicBezTo>
                  <a:pt x="5515816" y="2817752"/>
                  <a:pt x="5521881" y="2810664"/>
                  <a:pt x="5526420" y="2801362"/>
                </a:cubicBezTo>
                <a:cubicBezTo>
                  <a:pt x="5530959" y="2792061"/>
                  <a:pt x="5533229" y="2781717"/>
                  <a:pt x="5533229" y="2770332"/>
                </a:cubicBezTo>
                <a:cubicBezTo>
                  <a:pt x="5533229" y="2760212"/>
                  <a:pt x="5531443" y="2751282"/>
                  <a:pt x="5527871" y="2743543"/>
                </a:cubicBezTo>
                <a:cubicBezTo>
                  <a:pt x="5524299" y="2735804"/>
                  <a:pt x="5519351" y="2729832"/>
                  <a:pt x="5513025" y="2725628"/>
                </a:cubicBezTo>
                <a:cubicBezTo>
                  <a:pt x="5506700" y="2721423"/>
                  <a:pt x="5499966" y="2719321"/>
                  <a:pt x="5492822" y="2719321"/>
                </a:cubicBezTo>
                <a:cubicBezTo>
                  <a:pt x="5482404" y="2719321"/>
                  <a:pt x="5472805" y="2723861"/>
                  <a:pt x="5464024" y="2732939"/>
                </a:cubicBezTo>
                <a:lnTo>
                  <a:pt x="5464024" y="2675454"/>
                </a:lnTo>
                <a:close/>
                <a:moveTo>
                  <a:pt x="5239740" y="2675454"/>
                </a:moveTo>
                <a:lnTo>
                  <a:pt x="5239740" y="2679584"/>
                </a:lnTo>
                <a:cubicBezTo>
                  <a:pt x="5244651" y="2679882"/>
                  <a:pt x="5247962" y="2681054"/>
                  <a:pt x="5249674" y="2683100"/>
                </a:cubicBezTo>
                <a:cubicBezTo>
                  <a:pt x="5251386" y="2685146"/>
                  <a:pt x="5252241" y="2689816"/>
                  <a:pt x="5252241" y="2697108"/>
                </a:cubicBezTo>
                <a:lnTo>
                  <a:pt x="5252241" y="2805158"/>
                </a:lnTo>
                <a:cubicBezTo>
                  <a:pt x="5252241" y="2812525"/>
                  <a:pt x="5251497" y="2817064"/>
                  <a:pt x="5250009" y="2818775"/>
                </a:cubicBezTo>
                <a:cubicBezTo>
                  <a:pt x="5247777" y="2821305"/>
                  <a:pt x="5244353" y="2822645"/>
                  <a:pt x="5239740" y="2822794"/>
                </a:cubicBezTo>
                <a:lnTo>
                  <a:pt x="5239740" y="2826812"/>
                </a:lnTo>
                <a:lnTo>
                  <a:pt x="5296108" y="2826812"/>
                </a:lnTo>
                <a:lnTo>
                  <a:pt x="5296108" y="2822794"/>
                </a:lnTo>
                <a:cubicBezTo>
                  <a:pt x="5291123" y="2822496"/>
                  <a:pt x="5287774" y="2821324"/>
                  <a:pt x="5286063" y="2819278"/>
                </a:cubicBezTo>
                <a:cubicBezTo>
                  <a:pt x="5284351" y="2817231"/>
                  <a:pt x="5283495" y="2812525"/>
                  <a:pt x="5283495" y="2805158"/>
                </a:cubicBezTo>
                <a:lnTo>
                  <a:pt x="5283495" y="2675454"/>
                </a:lnTo>
                <a:close/>
                <a:moveTo>
                  <a:pt x="3048102" y="2675454"/>
                </a:moveTo>
                <a:lnTo>
                  <a:pt x="3046762" y="2679584"/>
                </a:lnTo>
                <a:cubicBezTo>
                  <a:pt x="3052642" y="2679584"/>
                  <a:pt x="3056828" y="2680105"/>
                  <a:pt x="3059321" y="2681147"/>
                </a:cubicBezTo>
                <a:cubicBezTo>
                  <a:pt x="3061814" y="2682188"/>
                  <a:pt x="3064623" y="2684421"/>
                  <a:pt x="3067748" y="2687844"/>
                </a:cubicBezTo>
                <a:lnTo>
                  <a:pt x="3035043" y="2799688"/>
                </a:lnTo>
                <a:cubicBezTo>
                  <a:pt x="3032513" y="2808320"/>
                  <a:pt x="3028420" y="2814720"/>
                  <a:pt x="3022765" y="2818887"/>
                </a:cubicBezTo>
                <a:cubicBezTo>
                  <a:pt x="3019565" y="2821194"/>
                  <a:pt x="3014951" y="2822459"/>
                  <a:pt x="3008924" y="2822682"/>
                </a:cubicBezTo>
                <a:lnTo>
                  <a:pt x="3007919" y="2826812"/>
                </a:lnTo>
                <a:lnTo>
                  <a:pt x="3057925" y="2826812"/>
                </a:lnTo>
                <a:lnTo>
                  <a:pt x="3059042" y="2822682"/>
                </a:lnTo>
                <a:cubicBezTo>
                  <a:pt x="3052865" y="2822459"/>
                  <a:pt x="3048493" y="2821212"/>
                  <a:pt x="3045926" y="2818943"/>
                </a:cubicBezTo>
                <a:cubicBezTo>
                  <a:pt x="3043359" y="2816673"/>
                  <a:pt x="3042075" y="2813678"/>
                  <a:pt x="3042075" y="2809957"/>
                </a:cubicBezTo>
                <a:cubicBezTo>
                  <a:pt x="3042075" y="2807204"/>
                  <a:pt x="3042670" y="2803781"/>
                  <a:pt x="3043861" y="2799688"/>
                </a:cubicBezTo>
                <a:lnTo>
                  <a:pt x="3072771" y="2699118"/>
                </a:lnTo>
                <a:lnTo>
                  <a:pt x="3086389" y="2826812"/>
                </a:lnTo>
                <a:lnTo>
                  <a:pt x="3090966" y="2826812"/>
                </a:lnTo>
                <a:lnTo>
                  <a:pt x="3177583" y="2701573"/>
                </a:lnTo>
                <a:lnTo>
                  <a:pt x="3149120" y="2799688"/>
                </a:lnTo>
                <a:cubicBezTo>
                  <a:pt x="3146441" y="2808841"/>
                  <a:pt x="3143167" y="2814962"/>
                  <a:pt x="3139297" y="2818050"/>
                </a:cubicBezTo>
                <a:cubicBezTo>
                  <a:pt x="3135427" y="2821138"/>
                  <a:pt x="3129437" y="2822682"/>
                  <a:pt x="3121326" y="2822682"/>
                </a:cubicBezTo>
                <a:lnTo>
                  <a:pt x="3119986" y="2826812"/>
                </a:lnTo>
                <a:lnTo>
                  <a:pt x="3195554" y="2826812"/>
                </a:lnTo>
                <a:lnTo>
                  <a:pt x="3196558" y="2822682"/>
                </a:lnTo>
                <a:cubicBezTo>
                  <a:pt x="3190011" y="2822533"/>
                  <a:pt x="3185620" y="2821622"/>
                  <a:pt x="3183387" y="2819948"/>
                </a:cubicBezTo>
                <a:cubicBezTo>
                  <a:pt x="3181156" y="2818273"/>
                  <a:pt x="3180039" y="2816059"/>
                  <a:pt x="3180039" y="2813306"/>
                </a:cubicBezTo>
                <a:cubicBezTo>
                  <a:pt x="3180039" y="2810329"/>
                  <a:pt x="3180932" y="2805790"/>
                  <a:pt x="3182717" y="2799688"/>
                </a:cubicBezTo>
                <a:lnTo>
                  <a:pt x="3210623" y="2702801"/>
                </a:lnTo>
                <a:cubicBezTo>
                  <a:pt x="3213302" y="2693574"/>
                  <a:pt x="3216539" y="2687397"/>
                  <a:pt x="3220334" y="2684272"/>
                </a:cubicBezTo>
                <a:cubicBezTo>
                  <a:pt x="3224129" y="2681147"/>
                  <a:pt x="3229673" y="2679584"/>
                  <a:pt x="3236966" y="2679584"/>
                </a:cubicBezTo>
                <a:lnTo>
                  <a:pt x="3238305" y="2675454"/>
                </a:lnTo>
                <a:lnTo>
                  <a:pt x="3185285" y="2675454"/>
                </a:lnTo>
                <a:lnTo>
                  <a:pt x="3113289" y="2779485"/>
                </a:lnTo>
                <a:lnTo>
                  <a:pt x="3102127" y="2675454"/>
                </a:lnTo>
                <a:close/>
                <a:moveTo>
                  <a:pt x="1993283" y="2675454"/>
                </a:moveTo>
                <a:lnTo>
                  <a:pt x="1992055" y="2679584"/>
                </a:lnTo>
                <a:cubicBezTo>
                  <a:pt x="1998529" y="2679733"/>
                  <a:pt x="2002994" y="2680756"/>
                  <a:pt x="2005450" y="2682654"/>
                </a:cubicBezTo>
                <a:cubicBezTo>
                  <a:pt x="2007905" y="2684551"/>
                  <a:pt x="2009133" y="2686877"/>
                  <a:pt x="2009133" y="2689630"/>
                </a:cubicBezTo>
                <a:cubicBezTo>
                  <a:pt x="2009133" y="2692383"/>
                  <a:pt x="2008166" y="2696960"/>
                  <a:pt x="2006231" y="2703359"/>
                </a:cubicBezTo>
                <a:lnTo>
                  <a:pt x="1978214" y="2799465"/>
                </a:lnTo>
                <a:cubicBezTo>
                  <a:pt x="1975684" y="2808246"/>
                  <a:pt x="1973786" y="2813492"/>
                  <a:pt x="1972521" y="2815203"/>
                </a:cubicBezTo>
                <a:cubicBezTo>
                  <a:pt x="1970810" y="2817808"/>
                  <a:pt x="1968652" y="2819687"/>
                  <a:pt x="1966048" y="2820840"/>
                </a:cubicBezTo>
                <a:cubicBezTo>
                  <a:pt x="1963443" y="2821994"/>
                  <a:pt x="1959015" y="2822608"/>
                  <a:pt x="1952764" y="2822682"/>
                </a:cubicBezTo>
                <a:lnTo>
                  <a:pt x="1951536" y="2826812"/>
                </a:lnTo>
                <a:lnTo>
                  <a:pt x="2025430" y="2826812"/>
                </a:lnTo>
                <a:lnTo>
                  <a:pt x="2026881" y="2822682"/>
                </a:lnTo>
                <a:cubicBezTo>
                  <a:pt x="2018993" y="2822533"/>
                  <a:pt x="2013933" y="2821585"/>
                  <a:pt x="2011700" y="2819836"/>
                </a:cubicBezTo>
                <a:cubicBezTo>
                  <a:pt x="2009468" y="2818087"/>
                  <a:pt x="2008352" y="2815501"/>
                  <a:pt x="2008352" y="2812078"/>
                </a:cubicBezTo>
                <a:cubicBezTo>
                  <a:pt x="2008352" y="2809623"/>
                  <a:pt x="2009207" y="2805418"/>
                  <a:pt x="2010919" y="2799465"/>
                </a:cubicBezTo>
                <a:lnTo>
                  <a:pt x="2023197" y="2757272"/>
                </a:lnTo>
                <a:cubicBezTo>
                  <a:pt x="2031308" y="2758463"/>
                  <a:pt x="2038191" y="2759058"/>
                  <a:pt x="2043847" y="2759058"/>
                </a:cubicBezTo>
                <a:cubicBezTo>
                  <a:pt x="2062674" y="2759058"/>
                  <a:pt x="2077649" y="2754240"/>
                  <a:pt x="2088774" y="2744603"/>
                </a:cubicBezTo>
                <a:cubicBezTo>
                  <a:pt x="2099899" y="2734967"/>
                  <a:pt x="2105462" y="2723823"/>
                  <a:pt x="2105462" y="2711173"/>
                </a:cubicBezTo>
                <a:cubicBezTo>
                  <a:pt x="2105462" y="2698076"/>
                  <a:pt x="2099881" y="2688253"/>
                  <a:pt x="2088719" y="2681705"/>
                </a:cubicBezTo>
                <a:cubicBezTo>
                  <a:pt x="2081501" y="2677538"/>
                  <a:pt x="2069668" y="2675454"/>
                  <a:pt x="2053223" y="2675454"/>
                </a:cubicBezTo>
                <a:close/>
                <a:moveTo>
                  <a:pt x="840535" y="2675454"/>
                </a:moveTo>
                <a:lnTo>
                  <a:pt x="839306" y="2679584"/>
                </a:lnTo>
                <a:cubicBezTo>
                  <a:pt x="846450" y="2680105"/>
                  <a:pt x="851027" y="2681128"/>
                  <a:pt x="853036" y="2682654"/>
                </a:cubicBezTo>
                <a:cubicBezTo>
                  <a:pt x="855045" y="2684179"/>
                  <a:pt x="856050" y="2686356"/>
                  <a:pt x="856050" y="2689183"/>
                </a:cubicBezTo>
                <a:cubicBezTo>
                  <a:pt x="856050" y="2692309"/>
                  <a:pt x="855268" y="2696588"/>
                  <a:pt x="853706" y="2702020"/>
                </a:cubicBezTo>
                <a:lnTo>
                  <a:pt x="825242" y="2799465"/>
                </a:lnTo>
                <a:cubicBezTo>
                  <a:pt x="822415" y="2809213"/>
                  <a:pt x="819252" y="2815520"/>
                  <a:pt x="815754" y="2818385"/>
                </a:cubicBezTo>
                <a:cubicBezTo>
                  <a:pt x="812257" y="2821250"/>
                  <a:pt x="806713" y="2822682"/>
                  <a:pt x="799123" y="2822682"/>
                </a:cubicBezTo>
                <a:lnTo>
                  <a:pt x="797784" y="2826812"/>
                </a:lnTo>
                <a:lnTo>
                  <a:pt x="927264" y="2826812"/>
                </a:lnTo>
                <a:lnTo>
                  <a:pt x="943003" y="2785289"/>
                </a:lnTo>
                <a:lnTo>
                  <a:pt x="938426" y="2785289"/>
                </a:lnTo>
                <a:cubicBezTo>
                  <a:pt x="929496" y="2796228"/>
                  <a:pt x="919413" y="2804395"/>
                  <a:pt x="908177" y="2809790"/>
                </a:cubicBezTo>
                <a:cubicBezTo>
                  <a:pt x="896940" y="2815185"/>
                  <a:pt x="884960" y="2817883"/>
                  <a:pt x="872235" y="2817883"/>
                </a:cubicBezTo>
                <a:cubicBezTo>
                  <a:pt x="865612" y="2817883"/>
                  <a:pt x="861110" y="2817138"/>
                  <a:pt x="858729" y="2815650"/>
                </a:cubicBezTo>
                <a:cubicBezTo>
                  <a:pt x="857092" y="2814608"/>
                  <a:pt x="856273" y="2813231"/>
                  <a:pt x="856273" y="2811520"/>
                </a:cubicBezTo>
                <a:cubicBezTo>
                  <a:pt x="856273" y="2809362"/>
                  <a:pt x="856906" y="2806050"/>
                  <a:pt x="858171" y="2801586"/>
                </a:cubicBezTo>
                <a:lnTo>
                  <a:pt x="872681" y="2750798"/>
                </a:lnTo>
                <a:lnTo>
                  <a:pt x="881388" y="2750798"/>
                </a:lnTo>
                <a:cubicBezTo>
                  <a:pt x="889350" y="2750798"/>
                  <a:pt x="894596" y="2751170"/>
                  <a:pt x="897127" y="2751915"/>
                </a:cubicBezTo>
                <a:cubicBezTo>
                  <a:pt x="900996" y="2753031"/>
                  <a:pt x="904140" y="2754891"/>
                  <a:pt x="906558" y="2757496"/>
                </a:cubicBezTo>
                <a:cubicBezTo>
                  <a:pt x="908977" y="2760100"/>
                  <a:pt x="910186" y="2763449"/>
                  <a:pt x="910186" y="2767542"/>
                </a:cubicBezTo>
                <a:cubicBezTo>
                  <a:pt x="910186" y="2769997"/>
                  <a:pt x="909851" y="2773197"/>
                  <a:pt x="909181" y="2777141"/>
                </a:cubicBezTo>
                <a:lnTo>
                  <a:pt x="913088" y="2777141"/>
                </a:lnTo>
                <a:lnTo>
                  <a:pt x="930055" y="2718205"/>
                </a:lnTo>
                <a:lnTo>
                  <a:pt x="925925" y="2718205"/>
                </a:lnTo>
                <a:cubicBezTo>
                  <a:pt x="921608" y="2727283"/>
                  <a:pt x="916344" y="2733609"/>
                  <a:pt x="910130" y="2737180"/>
                </a:cubicBezTo>
                <a:cubicBezTo>
                  <a:pt x="903917" y="2740752"/>
                  <a:pt x="894038" y="2742538"/>
                  <a:pt x="880495" y="2742538"/>
                </a:cubicBezTo>
                <a:lnTo>
                  <a:pt x="875360" y="2742538"/>
                </a:lnTo>
                <a:lnTo>
                  <a:pt x="892215" y="2683826"/>
                </a:lnTo>
                <a:lnTo>
                  <a:pt x="906391" y="2683826"/>
                </a:lnTo>
                <a:cubicBezTo>
                  <a:pt x="917999" y="2683826"/>
                  <a:pt x="926390" y="2684923"/>
                  <a:pt x="931562" y="2687118"/>
                </a:cubicBezTo>
                <a:cubicBezTo>
                  <a:pt x="936733" y="2689314"/>
                  <a:pt x="940882" y="2692792"/>
                  <a:pt x="944007" y="2697555"/>
                </a:cubicBezTo>
                <a:cubicBezTo>
                  <a:pt x="946016" y="2700606"/>
                  <a:pt x="947170" y="2705852"/>
                  <a:pt x="947467" y="2713294"/>
                </a:cubicBezTo>
                <a:lnTo>
                  <a:pt x="951486" y="2713294"/>
                </a:lnTo>
                <a:lnTo>
                  <a:pt x="961197" y="2675454"/>
                </a:lnTo>
                <a:close/>
                <a:moveTo>
                  <a:pt x="503811" y="2675454"/>
                </a:moveTo>
                <a:lnTo>
                  <a:pt x="502471" y="2679584"/>
                </a:lnTo>
                <a:cubicBezTo>
                  <a:pt x="511029" y="2680105"/>
                  <a:pt x="516350" y="2681184"/>
                  <a:pt x="518433" y="2682821"/>
                </a:cubicBezTo>
                <a:cubicBezTo>
                  <a:pt x="520517" y="2684458"/>
                  <a:pt x="521559" y="2686988"/>
                  <a:pt x="521559" y="2690411"/>
                </a:cubicBezTo>
                <a:cubicBezTo>
                  <a:pt x="521559" y="2694430"/>
                  <a:pt x="520666" y="2699564"/>
                  <a:pt x="518879" y="2705815"/>
                </a:cubicBezTo>
                <a:lnTo>
                  <a:pt x="491421" y="2801251"/>
                </a:lnTo>
                <a:cubicBezTo>
                  <a:pt x="488965" y="2809511"/>
                  <a:pt x="485859" y="2815148"/>
                  <a:pt x="482101" y="2818161"/>
                </a:cubicBezTo>
                <a:cubicBezTo>
                  <a:pt x="478343" y="2821175"/>
                  <a:pt x="472817" y="2822682"/>
                  <a:pt x="465525" y="2822682"/>
                </a:cubicBezTo>
                <a:lnTo>
                  <a:pt x="464185" y="2826812"/>
                </a:lnTo>
                <a:lnTo>
                  <a:pt x="527586" y="2826812"/>
                </a:lnTo>
                <a:cubicBezTo>
                  <a:pt x="551176" y="2826812"/>
                  <a:pt x="570486" y="2822645"/>
                  <a:pt x="585518" y="2814310"/>
                </a:cubicBezTo>
                <a:cubicBezTo>
                  <a:pt x="600549" y="2805976"/>
                  <a:pt x="613534" y="2792507"/>
                  <a:pt x="624473" y="2773904"/>
                </a:cubicBezTo>
                <a:cubicBezTo>
                  <a:pt x="630055" y="2764379"/>
                  <a:pt x="632845" y="2752584"/>
                  <a:pt x="632845" y="2738520"/>
                </a:cubicBezTo>
                <a:cubicBezTo>
                  <a:pt x="632845" y="2718577"/>
                  <a:pt x="626799" y="2703080"/>
                  <a:pt x="614706" y="2692030"/>
                </a:cubicBezTo>
                <a:cubicBezTo>
                  <a:pt x="602614" y="2680979"/>
                  <a:pt x="582913" y="2675454"/>
                  <a:pt x="555603" y="2675454"/>
                </a:cubicBezTo>
                <a:close/>
                <a:moveTo>
                  <a:pt x="364508" y="2675454"/>
                </a:moveTo>
                <a:lnTo>
                  <a:pt x="363280" y="2679584"/>
                </a:lnTo>
                <a:cubicBezTo>
                  <a:pt x="369754" y="2679733"/>
                  <a:pt x="374219" y="2680756"/>
                  <a:pt x="376674" y="2682654"/>
                </a:cubicBezTo>
                <a:cubicBezTo>
                  <a:pt x="379130" y="2684551"/>
                  <a:pt x="380358" y="2686877"/>
                  <a:pt x="380358" y="2689630"/>
                </a:cubicBezTo>
                <a:cubicBezTo>
                  <a:pt x="380358" y="2692383"/>
                  <a:pt x="379391" y="2696960"/>
                  <a:pt x="377456" y="2703359"/>
                </a:cubicBezTo>
                <a:lnTo>
                  <a:pt x="349439" y="2799465"/>
                </a:lnTo>
                <a:cubicBezTo>
                  <a:pt x="346909" y="2808246"/>
                  <a:pt x="345012" y="2813492"/>
                  <a:pt x="343746" y="2815203"/>
                </a:cubicBezTo>
                <a:cubicBezTo>
                  <a:pt x="342035" y="2817808"/>
                  <a:pt x="339877" y="2819687"/>
                  <a:pt x="337272" y="2820840"/>
                </a:cubicBezTo>
                <a:cubicBezTo>
                  <a:pt x="334668" y="2821994"/>
                  <a:pt x="330240" y="2822608"/>
                  <a:pt x="323989" y="2822682"/>
                </a:cubicBezTo>
                <a:lnTo>
                  <a:pt x="322762" y="2826812"/>
                </a:lnTo>
                <a:lnTo>
                  <a:pt x="396655" y="2826812"/>
                </a:lnTo>
                <a:lnTo>
                  <a:pt x="398106" y="2822682"/>
                </a:lnTo>
                <a:cubicBezTo>
                  <a:pt x="390218" y="2822533"/>
                  <a:pt x="385158" y="2821585"/>
                  <a:pt x="382925" y="2819836"/>
                </a:cubicBezTo>
                <a:cubicBezTo>
                  <a:pt x="380693" y="2818087"/>
                  <a:pt x="379577" y="2815501"/>
                  <a:pt x="379577" y="2812078"/>
                </a:cubicBezTo>
                <a:cubicBezTo>
                  <a:pt x="379577" y="2809623"/>
                  <a:pt x="380432" y="2805418"/>
                  <a:pt x="382144" y="2799465"/>
                </a:cubicBezTo>
                <a:lnTo>
                  <a:pt x="394422" y="2757272"/>
                </a:lnTo>
                <a:cubicBezTo>
                  <a:pt x="402534" y="2758463"/>
                  <a:pt x="409417" y="2759058"/>
                  <a:pt x="415072" y="2759058"/>
                </a:cubicBezTo>
                <a:cubicBezTo>
                  <a:pt x="433899" y="2759058"/>
                  <a:pt x="448875" y="2754240"/>
                  <a:pt x="460000" y="2744603"/>
                </a:cubicBezTo>
                <a:cubicBezTo>
                  <a:pt x="471125" y="2734967"/>
                  <a:pt x="476687" y="2723823"/>
                  <a:pt x="476687" y="2711173"/>
                </a:cubicBezTo>
                <a:cubicBezTo>
                  <a:pt x="476687" y="2698076"/>
                  <a:pt x="471106" y="2688253"/>
                  <a:pt x="459944" y="2681705"/>
                </a:cubicBezTo>
                <a:cubicBezTo>
                  <a:pt x="452726" y="2677538"/>
                  <a:pt x="440894" y="2675454"/>
                  <a:pt x="424448" y="2675454"/>
                </a:cubicBezTo>
                <a:close/>
                <a:moveTo>
                  <a:pt x="276662" y="2675454"/>
                </a:moveTo>
                <a:lnTo>
                  <a:pt x="275434" y="2679584"/>
                </a:lnTo>
                <a:cubicBezTo>
                  <a:pt x="283322" y="2680105"/>
                  <a:pt x="288308" y="2681147"/>
                  <a:pt x="290392" y="2682709"/>
                </a:cubicBezTo>
                <a:cubicBezTo>
                  <a:pt x="292475" y="2684272"/>
                  <a:pt x="293517" y="2686430"/>
                  <a:pt x="293517" y="2689183"/>
                </a:cubicBezTo>
                <a:cubicBezTo>
                  <a:pt x="293517" y="2692234"/>
                  <a:pt x="292661" y="2696736"/>
                  <a:pt x="290950" y="2702689"/>
                </a:cubicBezTo>
                <a:lnTo>
                  <a:pt x="263044" y="2799577"/>
                </a:lnTo>
                <a:cubicBezTo>
                  <a:pt x="260217" y="2809250"/>
                  <a:pt x="257054" y="2815520"/>
                  <a:pt x="253556" y="2818385"/>
                </a:cubicBezTo>
                <a:cubicBezTo>
                  <a:pt x="250059" y="2821250"/>
                  <a:pt x="244553" y="2822682"/>
                  <a:pt x="237037" y="2822682"/>
                </a:cubicBezTo>
                <a:lnTo>
                  <a:pt x="235809" y="2826812"/>
                </a:lnTo>
                <a:lnTo>
                  <a:pt x="310930" y="2826812"/>
                </a:lnTo>
                <a:lnTo>
                  <a:pt x="312046" y="2822682"/>
                </a:lnTo>
                <a:cubicBezTo>
                  <a:pt x="304605" y="2822533"/>
                  <a:pt x="299544" y="2821492"/>
                  <a:pt x="296866" y="2819557"/>
                </a:cubicBezTo>
                <a:cubicBezTo>
                  <a:pt x="294782" y="2818068"/>
                  <a:pt x="293740" y="2815985"/>
                  <a:pt x="293740" y="2813306"/>
                </a:cubicBezTo>
                <a:cubicBezTo>
                  <a:pt x="293740" y="2810999"/>
                  <a:pt x="294745" y="2806423"/>
                  <a:pt x="296754" y="2799577"/>
                </a:cubicBezTo>
                <a:lnTo>
                  <a:pt x="324436" y="2702689"/>
                </a:lnTo>
                <a:cubicBezTo>
                  <a:pt x="327115" y="2693239"/>
                  <a:pt x="330222" y="2687025"/>
                  <a:pt x="333756" y="2684049"/>
                </a:cubicBezTo>
                <a:cubicBezTo>
                  <a:pt x="337291" y="2681072"/>
                  <a:pt x="342407" y="2679584"/>
                  <a:pt x="349104" y="2679584"/>
                </a:cubicBezTo>
                <a:lnTo>
                  <a:pt x="350555" y="2675454"/>
                </a:lnTo>
                <a:close/>
                <a:moveTo>
                  <a:pt x="4888580" y="2672329"/>
                </a:moveTo>
                <a:lnTo>
                  <a:pt x="4834444" y="2793103"/>
                </a:lnTo>
                <a:cubicBezTo>
                  <a:pt x="4829309" y="2804637"/>
                  <a:pt x="4824993" y="2812245"/>
                  <a:pt x="4821496" y="2815929"/>
                </a:cubicBezTo>
                <a:cubicBezTo>
                  <a:pt x="4817998" y="2819613"/>
                  <a:pt x="4813533" y="2821864"/>
                  <a:pt x="4808101" y="2822682"/>
                </a:cubicBezTo>
                <a:lnTo>
                  <a:pt x="4808101" y="2826812"/>
                </a:lnTo>
                <a:lnTo>
                  <a:pt x="4858442" y="2826812"/>
                </a:lnTo>
                <a:lnTo>
                  <a:pt x="4858442" y="2822682"/>
                </a:lnTo>
                <a:cubicBezTo>
                  <a:pt x="4850554" y="2822087"/>
                  <a:pt x="4845606" y="2821194"/>
                  <a:pt x="4843597" y="2820003"/>
                </a:cubicBezTo>
                <a:cubicBezTo>
                  <a:pt x="4840174" y="2817994"/>
                  <a:pt x="4838463" y="2814869"/>
                  <a:pt x="4838463" y="2810627"/>
                </a:cubicBezTo>
                <a:cubicBezTo>
                  <a:pt x="4838463" y="2807427"/>
                  <a:pt x="4839504" y="2803372"/>
                  <a:pt x="4841588" y="2798460"/>
                </a:cubicBezTo>
                <a:lnTo>
                  <a:pt x="4847950" y="2783727"/>
                </a:lnTo>
                <a:lnTo>
                  <a:pt x="4901417" y="2783727"/>
                </a:lnTo>
                <a:lnTo>
                  <a:pt x="4909453" y="2802590"/>
                </a:lnTo>
                <a:cubicBezTo>
                  <a:pt x="4911537" y="2807502"/>
                  <a:pt x="4912653" y="2810292"/>
                  <a:pt x="4912802" y="2810962"/>
                </a:cubicBezTo>
                <a:cubicBezTo>
                  <a:pt x="4913248" y="2812376"/>
                  <a:pt x="4913471" y="2813753"/>
                  <a:pt x="4913471" y="2815092"/>
                </a:cubicBezTo>
                <a:cubicBezTo>
                  <a:pt x="4913471" y="2817324"/>
                  <a:pt x="4912653" y="2819036"/>
                  <a:pt x="4911016" y="2820226"/>
                </a:cubicBezTo>
                <a:cubicBezTo>
                  <a:pt x="4908634" y="2821864"/>
                  <a:pt x="4904504" y="2822682"/>
                  <a:pt x="4898626" y="2822682"/>
                </a:cubicBezTo>
                <a:lnTo>
                  <a:pt x="4895612" y="2822682"/>
                </a:lnTo>
                <a:lnTo>
                  <a:pt x="4895612" y="2826812"/>
                </a:lnTo>
                <a:lnTo>
                  <a:pt x="4968835" y="2826812"/>
                </a:lnTo>
                <a:lnTo>
                  <a:pt x="4968835" y="2822682"/>
                </a:lnTo>
                <a:cubicBezTo>
                  <a:pt x="4964222" y="2822310"/>
                  <a:pt x="4960650" y="2820971"/>
                  <a:pt x="4958120" y="2818664"/>
                </a:cubicBezTo>
                <a:cubicBezTo>
                  <a:pt x="4954771" y="2815613"/>
                  <a:pt x="4950492" y="2808208"/>
                  <a:pt x="4945283" y="2796451"/>
                </a:cubicBezTo>
                <a:lnTo>
                  <a:pt x="4890701" y="2672329"/>
                </a:lnTo>
                <a:close/>
                <a:moveTo>
                  <a:pt x="4578385" y="2672329"/>
                </a:moveTo>
                <a:cubicBezTo>
                  <a:pt x="4568116" y="2672329"/>
                  <a:pt x="4558796" y="2675454"/>
                  <a:pt x="4550424" y="2681705"/>
                </a:cubicBezTo>
                <a:cubicBezTo>
                  <a:pt x="4542052" y="2687956"/>
                  <a:pt x="4535188" y="2697294"/>
                  <a:pt x="4529830" y="2709722"/>
                </a:cubicBezTo>
                <a:lnTo>
                  <a:pt x="4533960" y="2711173"/>
                </a:lnTo>
                <a:cubicBezTo>
                  <a:pt x="4541252" y="2700159"/>
                  <a:pt x="4550108" y="2694653"/>
                  <a:pt x="4560526" y="2694653"/>
                </a:cubicBezTo>
                <a:cubicBezTo>
                  <a:pt x="4567223" y="2694653"/>
                  <a:pt x="4572823" y="2696867"/>
                  <a:pt x="4577325" y="2701294"/>
                </a:cubicBezTo>
                <a:cubicBezTo>
                  <a:pt x="4581827" y="2705722"/>
                  <a:pt x="4584078" y="2711024"/>
                  <a:pt x="4584078" y="2717200"/>
                </a:cubicBezTo>
                <a:cubicBezTo>
                  <a:pt x="4584078" y="2721665"/>
                  <a:pt x="4582887" y="2726074"/>
                  <a:pt x="4580506" y="2730427"/>
                </a:cubicBezTo>
                <a:cubicBezTo>
                  <a:pt x="4578125" y="2734781"/>
                  <a:pt x="4575297" y="2738018"/>
                  <a:pt x="4572023" y="2740138"/>
                </a:cubicBezTo>
                <a:cubicBezTo>
                  <a:pt x="4568748" y="2742259"/>
                  <a:pt x="4562870" y="2744547"/>
                  <a:pt x="4554386" y="2747003"/>
                </a:cubicBezTo>
                <a:lnTo>
                  <a:pt x="4554386" y="2750910"/>
                </a:lnTo>
                <a:cubicBezTo>
                  <a:pt x="4568153" y="2754184"/>
                  <a:pt x="4578608" y="2760119"/>
                  <a:pt x="4585752" y="2768713"/>
                </a:cubicBezTo>
                <a:cubicBezTo>
                  <a:pt x="4592896" y="2777308"/>
                  <a:pt x="4596468" y="2786703"/>
                  <a:pt x="4596468" y="2796898"/>
                </a:cubicBezTo>
                <a:cubicBezTo>
                  <a:pt x="4596468" y="2803595"/>
                  <a:pt x="4594496" y="2809120"/>
                  <a:pt x="4590552" y="2813474"/>
                </a:cubicBezTo>
                <a:cubicBezTo>
                  <a:pt x="4586608" y="2817827"/>
                  <a:pt x="4581882" y="2820003"/>
                  <a:pt x="4576376" y="2820003"/>
                </a:cubicBezTo>
                <a:cubicBezTo>
                  <a:pt x="4570051" y="2820003"/>
                  <a:pt x="4563260" y="2817045"/>
                  <a:pt x="4556005" y="2811129"/>
                </a:cubicBezTo>
                <a:cubicBezTo>
                  <a:pt x="4548750" y="2805213"/>
                  <a:pt x="4544527" y="2801958"/>
                  <a:pt x="4543336" y="2801362"/>
                </a:cubicBezTo>
                <a:cubicBezTo>
                  <a:pt x="4541178" y="2800321"/>
                  <a:pt x="4538871" y="2799800"/>
                  <a:pt x="4536416" y="2799800"/>
                </a:cubicBezTo>
                <a:cubicBezTo>
                  <a:pt x="4533216" y="2799800"/>
                  <a:pt x="4530388" y="2801009"/>
                  <a:pt x="4527932" y="2803428"/>
                </a:cubicBezTo>
                <a:cubicBezTo>
                  <a:pt x="4525477" y="2805846"/>
                  <a:pt x="4524249" y="2808767"/>
                  <a:pt x="4524249" y="2812190"/>
                </a:cubicBezTo>
                <a:cubicBezTo>
                  <a:pt x="4524249" y="2816878"/>
                  <a:pt x="4526370" y="2820710"/>
                  <a:pt x="4530611" y="2823687"/>
                </a:cubicBezTo>
                <a:cubicBezTo>
                  <a:pt x="4536490" y="2827928"/>
                  <a:pt x="4545829" y="2830049"/>
                  <a:pt x="4558628" y="2830049"/>
                </a:cubicBezTo>
                <a:cubicBezTo>
                  <a:pt x="4577827" y="2830049"/>
                  <a:pt x="4593138" y="2824524"/>
                  <a:pt x="4604560" y="2813474"/>
                </a:cubicBezTo>
                <a:cubicBezTo>
                  <a:pt x="4615983" y="2802423"/>
                  <a:pt x="4621695" y="2789010"/>
                  <a:pt x="4621695" y="2773234"/>
                </a:cubicBezTo>
                <a:cubicBezTo>
                  <a:pt x="4621695" y="2763858"/>
                  <a:pt x="4619406" y="2756063"/>
                  <a:pt x="4614829" y="2749850"/>
                </a:cubicBezTo>
                <a:cubicBezTo>
                  <a:pt x="4610253" y="2743636"/>
                  <a:pt x="4603611" y="2738408"/>
                  <a:pt x="4594905" y="2734167"/>
                </a:cubicBezTo>
                <a:cubicBezTo>
                  <a:pt x="4601677" y="2730223"/>
                  <a:pt x="4606644" y="2725665"/>
                  <a:pt x="4609806" y="2720493"/>
                </a:cubicBezTo>
                <a:cubicBezTo>
                  <a:pt x="4612969" y="2715321"/>
                  <a:pt x="4614551" y="2709945"/>
                  <a:pt x="4614551" y="2704364"/>
                </a:cubicBezTo>
                <a:cubicBezTo>
                  <a:pt x="4614551" y="2695806"/>
                  <a:pt x="4611146" y="2688328"/>
                  <a:pt x="4604337" y="2681928"/>
                </a:cubicBezTo>
                <a:cubicBezTo>
                  <a:pt x="4597528" y="2675528"/>
                  <a:pt x="4588877" y="2672329"/>
                  <a:pt x="4578385" y="2672329"/>
                </a:cubicBezTo>
                <a:close/>
                <a:moveTo>
                  <a:pt x="4461183" y="2672329"/>
                </a:moveTo>
                <a:cubicBezTo>
                  <a:pt x="4450468" y="2672329"/>
                  <a:pt x="4441017" y="2675752"/>
                  <a:pt x="4432831" y="2682598"/>
                </a:cubicBezTo>
                <a:cubicBezTo>
                  <a:pt x="4424646" y="2689444"/>
                  <a:pt x="4418544" y="2700011"/>
                  <a:pt x="4414525" y="2714298"/>
                </a:cubicBezTo>
                <a:lnTo>
                  <a:pt x="4418656" y="2715749"/>
                </a:lnTo>
                <a:cubicBezTo>
                  <a:pt x="4424981" y="2704289"/>
                  <a:pt x="4433873" y="2698560"/>
                  <a:pt x="4445333" y="2698560"/>
                </a:cubicBezTo>
                <a:cubicBezTo>
                  <a:pt x="4452328" y="2698560"/>
                  <a:pt x="4458244" y="2701145"/>
                  <a:pt x="4463080" y="2706317"/>
                </a:cubicBezTo>
                <a:cubicBezTo>
                  <a:pt x="4467917" y="2711489"/>
                  <a:pt x="4470336" y="2717982"/>
                  <a:pt x="4470336" y="2725795"/>
                </a:cubicBezTo>
                <a:cubicBezTo>
                  <a:pt x="4470336" y="2736511"/>
                  <a:pt x="4467415" y="2747487"/>
                  <a:pt x="4461574" y="2758723"/>
                </a:cubicBezTo>
                <a:cubicBezTo>
                  <a:pt x="4455732" y="2769960"/>
                  <a:pt x="4439156" y="2791838"/>
                  <a:pt x="4411847" y="2824356"/>
                </a:cubicBezTo>
                <a:lnTo>
                  <a:pt x="4411847" y="2826812"/>
                </a:lnTo>
                <a:lnTo>
                  <a:pt x="4500920" y="2826812"/>
                </a:lnTo>
                <a:lnTo>
                  <a:pt x="4509403" y="2783057"/>
                </a:lnTo>
                <a:lnTo>
                  <a:pt x="4505385" y="2783057"/>
                </a:lnTo>
                <a:cubicBezTo>
                  <a:pt x="4502855" y="2788191"/>
                  <a:pt x="4500808" y="2791559"/>
                  <a:pt x="4499246" y="2793158"/>
                </a:cubicBezTo>
                <a:cubicBezTo>
                  <a:pt x="4497683" y="2794758"/>
                  <a:pt x="4495692" y="2795893"/>
                  <a:pt x="4493274" y="2796563"/>
                </a:cubicBezTo>
                <a:cubicBezTo>
                  <a:pt x="4490855" y="2797233"/>
                  <a:pt x="4485628" y="2797568"/>
                  <a:pt x="4477591" y="2797568"/>
                </a:cubicBezTo>
                <a:lnTo>
                  <a:pt x="4444886" y="2797568"/>
                </a:lnTo>
                <a:cubicBezTo>
                  <a:pt x="4470187" y="2772936"/>
                  <a:pt x="4486595" y="2753738"/>
                  <a:pt x="4494111" y="2739971"/>
                </a:cubicBezTo>
                <a:cubicBezTo>
                  <a:pt x="4499618" y="2729776"/>
                  <a:pt x="4502371" y="2719731"/>
                  <a:pt x="4502371" y="2709833"/>
                </a:cubicBezTo>
                <a:cubicBezTo>
                  <a:pt x="4502371" y="2704401"/>
                  <a:pt x="4500585" y="2698578"/>
                  <a:pt x="4497013" y="2692365"/>
                </a:cubicBezTo>
                <a:cubicBezTo>
                  <a:pt x="4493441" y="2686151"/>
                  <a:pt x="4488493" y="2681258"/>
                  <a:pt x="4482168" y="2677687"/>
                </a:cubicBezTo>
                <a:cubicBezTo>
                  <a:pt x="4475842" y="2674115"/>
                  <a:pt x="4468848" y="2672329"/>
                  <a:pt x="4461183" y="2672329"/>
                </a:cubicBezTo>
                <a:close/>
                <a:moveTo>
                  <a:pt x="4349004" y="2672329"/>
                </a:moveTo>
                <a:cubicBezTo>
                  <a:pt x="4340372" y="2672329"/>
                  <a:pt x="4332186" y="2675361"/>
                  <a:pt x="4324447" y="2681426"/>
                </a:cubicBezTo>
                <a:cubicBezTo>
                  <a:pt x="4316708" y="2687490"/>
                  <a:pt x="4310941" y="2696215"/>
                  <a:pt x="4307146" y="2707601"/>
                </a:cubicBezTo>
                <a:cubicBezTo>
                  <a:pt x="4302533" y="2721367"/>
                  <a:pt x="4300225" y="2736473"/>
                  <a:pt x="4300225" y="2752919"/>
                </a:cubicBezTo>
                <a:cubicBezTo>
                  <a:pt x="4300225" y="2765048"/>
                  <a:pt x="4301825" y="2776806"/>
                  <a:pt x="4305025" y="2788191"/>
                </a:cubicBezTo>
                <a:cubicBezTo>
                  <a:pt x="4307481" y="2796600"/>
                  <a:pt x="4310346" y="2803334"/>
                  <a:pt x="4313620" y="2808395"/>
                </a:cubicBezTo>
                <a:cubicBezTo>
                  <a:pt x="4318159" y="2815315"/>
                  <a:pt x="4323368" y="2820636"/>
                  <a:pt x="4329247" y="2824356"/>
                </a:cubicBezTo>
                <a:cubicBezTo>
                  <a:pt x="4335125" y="2828077"/>
                  <a:pt x="4341711" y="2829937"/>
                  <a:pt x="4349004" y="2829937"/>
                </a:cubicBezTo>
                <a:cubicBezTo>
                  <a:pt x="4355403" y="2829937"/>
                  <a:pt x="4361319" y="2828431"/>
                  <a:pt x="4366752" y="2825417"/>
                </a:cubicBezTo>
                <a:cubicBezTo>
                  <a:pt x="4372184" y="2822403"/>
                  <a:pt x="4377039" y="2818329"/>
                  <a:pt x="4381318" y="2813194"/>
                </a:cubicBezTo>
                <a:cubicBezTo>
                  <a:pt x="4385597" y="2808060"/>
                  <a:pt x="4389001" y="2801474"/>
                  <a:pt x="4391531" y="2793437"/>
                </a:cubicBezTo>
                <a:cubicBezTo>
                  <a:pt x="4395773" y="2780341"/>
                  <a:pt x="4397894" y="2766239"/>
                  <a:pt x="4397894" y="2751133"/>
                </a:cubicBezTo>
                <a:cubicBezTo>
                  <a:pt x="4397894" y="2734613"/>
                  <a:pt x="4395401" y="2719395"/>
                  <a:pt x="4390415" y="2705480"/>
                </a:cubicBezTo>
                <a:cubicBezTo>
                  <a:pt x="4386843" y="2695360"/>
                  <a:pt x="4381244" y="2687304"/>
                  <a:pt x="4373616" y="2681314"/>
                </a:cubicBezTo>
                <a:cubicBezTo>
                  <a:pt x="4365989" y="2675324"/>
                  <a:pt x="4357785" y="2672329"/>
                  <a:pt x="4349004" y="2672329"/>
                </a:cubicBezTo>
                <a:close/>
                <a:moveTo>
                  <a:pt x="4232583" y="2672329"/>
                </a:moveTo>
                <a:cubicBezTo>
                  <a:pt x="4221867" y="2672329"/>
                  <a:pt x="4212417" y="2675752"/>
                  <a:pt x="4204231" y="2682598"/>
                </a:cubicBezTo>
                <a:cubicBezTo>
                  <a:pt x="4196046" y="2689444"/>
                  <a:pt x="4189950" y="2700011"/>
                  <a:pt x="4185932" y="2714298"/>
                </a:cubicBezTo>
                <a:lnTo>
                  <a:pt x="4190062" y="2715749"/>
                </a:lnTo>
                <a:cubicBezTo>
                  <a:pt x="4196380" y="2704289"/>
                  <a:pt x="4205273" y="2698560"/>
                  <a:pt x="4216733" y="2698560"/>
                </a:cubicBezTo>
                <a:cubicBezTo>
                  <a:pt x="4223728" y="2698560"/>
                  <a:pt x="4229644" y="2701145"/>
                  <a:pt x="4234480" y="2706317"/>
                </a:cubicBezTo>
                <a:cubicBezTo>
                  <a:pt x="4239317" y="2711489"/>
                  <a:pt x="4241736" y="2717982"/>
                  <a:pt x="4241736" y="2725795"/>
                </a:cubicBezTo>
                <a:cubicBezTo>
                  <a:pt x="4241736" y="2736511"/>
                  <a:pt x="4238815" y="2747487"/>
                  <a:pt x="4232974" y="2758723"/>
                </a:cubicBezTo>
                <a:cubicBezTo>
                  <a:pt x="4227133" y="2769960"/>
                  <a:pt x="4210556" y="2791838"/>
                  <a:pt x="4183252" y="2824356"/>
                </a:cubicBezTo>
                <a:lnTo>
                  <a:pt x="4183252" y="2826812"/>
                </a:lnTo>
                <a:lnTo>
                  <a:pt x="4272320" y="2826812"/>
                </a:lnTo>
                <a:lnTo>
                  <a:pt x="4280803" y="2783057"/>
                </a:lnTo>
                <a:lnTo>
                  <a:pt x="4276785" y="2783057"/>
                </a:lnTo>
                <a:cubicBezTo>
                  <a:pt x="4274255" y="2788191"/>
                  <a:pt x="4272208" y="2791559"/>
                  <a:pt x="4270646" y="2793158"/>
                </a:cubicBezTo>
                <a:cubicBezTo>
                  <a:pt x="4269083" y="2794758"/>
                  <a:pt x="4267092" y="2795893"/>
                  <a:pt x="4264674" y="2796563"/>
                </a:cubicBezTo>
                <a:cubicBezTo>
                  <a:pt x="4262255" y="2797233"/>
                  <a:pt x="4257028" y="2797568"/>
                  <a:pt x="4248991" y="2797568"/>
                </a:cubicBezTo>
                <a:lnTo>
                  <a:pt x="4216287" y="2797568"/>
                </a:lnTo>
                <a:cubicBezTo>
                  <a:pt x="4241587" y="2772936"/>
                  <a:pt x="4257995" y="2753738"/>
                  <a:pt x="4265512" y="2739971"/>
                </a:cubicBezTo>
                <a:cubicBezTo>
                  <a:pt x="4271018" y="2729776"/>
                  <a:pt x="4273771" y="2719731"/>
                  <a:pt x="4273771" y="2709833"/>
                </a:cubicBezTo>
                <a:cubicBezTo>
                  <a:pt x="4273771" y="2704401"/>
                  <a:pt x="4271986" y="2698578"/>
                  <a:pt x="4268413" y="2692365"/>
                </a:cubicBezTo>
                <a:cubicBezTo>
                  <a:pt x="4264842" y="2686151"/>
                  <a:pt x="4259893" y="2681258"/>
                  <a:pt x="4253568" y="2677687"/>
                </a:cubicBezTo>
                <a:cubicBezTo>
                  <a:pt x="4247242" y="2674115"/>
                  <a:pt x="4240248" y="2672329"/>
                  <a:pt x="4232583" y="2672329"/>
                </a:cubicBezTo>
                <a:close/>
                <a:moveTo>
                  <a:pt x="4104076" y="2672329"/>
                </a:moveTo>
                <a:cubicBezTo>
                  <a:pt x="4084432" y="2672477"/>
                  <a:pt x="4067111" y="2676886"/>
                  <a:pt x="4052116" y="2685556"/>
                </a:cubicBezTo>
                <a:cubicBezTo>
                  <a:pt x="4037122" y="2694225"/>
                  <a:pt x="4025551" y="2705871"/>
                  <a:pt x="4017402" y="2720493"/>
                </a:cubicBezTo>
                <a:cubicBezTo>
                  <a:pt x="4009255" y="2735115"/>
                  <a:pt x="4005180" y="2750910"/>
                  <a:pt x="4005180" y="2767876"/>
                </a:cubicBezTo>
                <a:cubicBezTo>
                  <a:pt x="4005180" y="2779410"/>
                  <a:pt x="4007393" y="2790089"/>
                  <a:pt x="4011822" y="2799912"/>
                </a:cubicBezTo>
                <a:cubicBezTo>
                  <a:pt x="4016249" y="2809734"/>
                  <a:pt x="4022407" y="2817194"/>
                  <a:pt x="4030295" y="2822291"/>
                </a:cubicBezTo>
                <a:cubicBezTo>
                  <a:pt x="4038183" y="2827389"/>
                  <a:pt x="4046777" y="2829937"/>
                  <a:pt x="4056079" y="2829937"/>
                </a:cubicBezTo>
                <a:cubicBezTo>
                  <a:pt x="4064636" y="2829937"/>
                  <a:pt x="4072673" y="2827668"/>
                  <a:pt x="4080189" y="2823129"/>
                </a:cubicBezTo>
                <a:cubicBezTo>
                  <a:pt x="4087705" y="2818589"/>
                  <a:pt x="4093509" y="2812152"/>
                  <a:pt x="4097603" y="2803818"/>
                </a:cubicBezTo>
                <a:cubicBezTo>
                  <a:pt x="4101694" y="2795484"/>
                  <a:pt x="4103741" y="2786331"/>
                  <a:pt x="4103741" y="2776359"/>
                </a:cubicBezTo>
                <a:cubicBezTo>
                  <a:pt x="4103741" y="2762146"/>
                  <a:pt x="4099964" y="2750928"/>
                  <a:pt x="4092412" y="2742706"/>
                </a:cubicBezTo>
                <a:cubicBezTo>
                  <a:pt x="4084859" y="2734483"/>
                  <a:pt x="4075427" y="2730372"/>
                  <a:pt x="4064116" y="2730372"/>
                </a:cubicBezTo>
                <a:cubicBezTo>
                  <a:pt x="4059204" y="2730372"/>
                  <a:pt x="4054331" y="2731116"/>
                  <a:pt x="4049493" y="2732604"/>
                </a:cubicBezTo>
                <a:cubicBezTo>
                  <a:pt x="4047336" y="2733274"/>
                  <a:pt x="4044619" y="2734725"/>
                  <a:pt x="4041345" y="2736957"/>
                </a:cubicBezTo>
                <a:cubicBezTo>
                  <a:pt x="4043950" y="2725572"/>
                  <a:pt x="4047615" y="2716028"/>
                  <a:pt x="4052339" y="2708326"/>
                </a:cubicBezTo>
                <a:cubicBezTo>
                  <a:pt x="4057065" y="2700625"/>
                  <a:pt x="4063502" y="2694076"/>
                  <a:pt x="4071650" y="2688681"/>
                </a:cubicBezTo>
                <a:cubicBezTo>
                  <a:pt x="4079799" y="2683286"/>
                  <a:pt x="4090607" y="2678877"/>
                  <a:pt x="4104076" y="2675454"/>
                </a:cubicBezTo>
                <a:close/>
                <a:moveTo>
                  <a:pt x="3939435" y="2672329"/>
                </a:moveTo>
                <a:cubicBezTo>
                  <a:pt x="3930803" y="2672329"/>
                  <a:pt x="3922617" y="2675361"/>
                  <a:pt x="3914879" y="2681426"/>
                </a:cubicBezTo>
                <a:cubicBezTo>
                  <a:pt x="3907140" y="2687490"/>
                  <a:pt x="3901372" y="2696215"/>
                  <a:pt x="3897577" y="2707601"/>
                </a:cubicBezTo>
                <a:cubicBezTo>
                  <a:pt x="3892963" y="2721367"/>
                  <a:pt x="3890657" y="2736473"/>
                  <a:pt x="3890657" y="2752919"/>
                </a:cubicBezTo>
                <a:cubicBezTo>
                  <a:pt x="3890657" y="2765048"/>
                  <a:pt x="3892256" y="2776806"/>
                  <a:pt x="3895456" y="2788191"/>
                </a:cubicBezTo>
                <a:cubicBezTo>
                  <a:pt x="3897912" y="2796600"/>
                  <a:pt x="3900777" y="2803334"/>
                  <a:pt x="3904051" y="2808395"/>
                </a:cubicBezTo>
                <a:cubicBezTo>
                  <a:pt x="3908590" y="2815315"/>
                  <a:pt x="3913800" y="2820636"/>
                  <a:pt x="3919678" y="2824356"/>
                </a:cubicBezTo>
                <a:cubicBezTo>
                  <a:pt x="3925557" y="2828077"/>
                  <a:pt x="3932142" y="2829937"/>
                  <a:pt x="3939435" y="2829937"/>
                </a:cubicBezTo>
                <a:cubicBezTo>
                  <a:pt x="3945835" y="2829937"/>
                  <a:pt x="3951751" y="2828431"/>
                  <a:pt x="3957183" y="2825417"/>
                </a:cubicBezTo>
                <a:cubicBezTo>
                  <a:pt x="3962615" y="2822403"/>
                  <a:pt x="3967470" y="2818329"/>
                  <a:pt x="3971750" y="2813194"/>
                </a:cubicBezTo>
                <a:cubicBezTo>
                  <a:pt x="3976029" y="2808060"/>
                  <a:pt x="3979433" y="2801474"/>
                  <a:pt x="3981962" y="2793437"/>
                </a:cubicBezTo>
                <a:cubicBezTo>
                  <a:pt x="3986204" y="2780341"/>
                  <a:pt x="3988325" y="2766239"/>
                  <a:pt x="3988325" y="2751133"/>
                </a:cubicBezTo>
                <a:cubicBezTo>
                  <a:pt x="3988325" y="2734613"/>
                  <a:pt x="3985832" y="2719395"/>
                  <a:pt x="3980846" y="2705480"/>
                </a:cubicBezTo>
                <a:cubicBezTo>
                  <a:pt x="3977275" y="2695360"/>
                  <a:pt x="3971674" y="2687304"/>
                  <a:pt x="3964048" y="2681314"/>
                </a:cubicBezTo>
                <a:cubicBezTo>
                  <a:pt x="3956420" y="2675324"/>
                  <a:pt x="3948216" y="2672329"/>
                  <a:pt x="3939435" y="2672329"/>
                </a:cubicBezTo>
                <a:close/>
                <a:moveTo>
                  <a:pt x="3778999" y="2672329"/>
                </a:moveTo>
                <a:lnTo>
                  <a:pt x="3707114" y="2769774"/>
                </a:lnTo>
                <a:lnTo>
                  <a:pt x="3707114" y="2792879"/>
                </a:lnTo>
                <a:lnTo>
                  <a:pt x="3761920" y="2792879"/>
                </a:lnTo>
                <a:lnTo>
                  <a:pt x="3761920" y="2826812"/>
                </a:lnTo>
                <a:lnTo>
                  <a:pt x="3792616" y="2826812"/>
                </a:lnTo>
                <a:lnTo>
                  <a:pt x="3792616" y="2792879"/>
                </a:lnTo>
                <a:lnTo>
                  <a:pt x="3806457" y="2792879"/>
                </a:lnTo>
                <a:lnTo>
                  <a:pt x="3806457" y="2769774"/>
                </a:lnTo>
                <a:lnTo>
                  <a:pt x="3792616" y="2769774"/>
                </a:lnTo>
                <a:lnTo>
                  <a:pt x="3792616" y="2672329"/>
                </a:lnTo>
                <a:close/>
                <a:moveTo>
                  <a:pt x="3642039" y="2672329"/>
                </a:moveTo>
                <a:cubicBezTo>
                  <a:pt x="3631324" y="2672329"/>
                  <a:pt x="3621872" y="2675752"/>
                  <a:pt x="3613687" y="2682598"/>
                </a:cubicBezTo>
                <a:cubicBezTo>
                  <a:pt x="3605501" y="2689444"/>
                  <a:pt x="3599400" y="2700011"/>
                  <a:pt x="3595381" y="2714298"/>
                </a:cubicBezTo>
                <a:lnTo>
                  <a:pt x="3599511" y="2715749"/>
                </a:lnTo>
                <a:cubicBezTo>
                  <a:pt x="3605837" y="2704289"/>
                  <a:pt x="3614729" y="2698560"/>
                  <a:pt x="3626189" y="2698560"/>
                </a:cubicBezTo>
                <a:cubicBezTo>
                  <a:pt x="3633183" y="2698560"/>
                  <a:pt x="3639099" y="2701145"/>
                  <a:pt x="3643937" y="2706317"/>
                </a:cubicBezTo>
                <a:cubicBezTo>
                  <a:pt x="3648773" y="2711489"/>
                  <a:pt x="3651192" y="2717982"/>
                  <a:pt x="3651192" y="2725795"/>
                </a:cubicBezTo>
                <a:cubicBezTo>
                  <a:pt x="3651192" y="2736511"/>
                  <a:pt x="3648271" y="2747487"/>
                  <a:pt x="3642430" y="2758723"/>
                </a:cubicBezTo>
                <a:cubicBezTo>
                  <a:pt x="3636588" y="2769960"/>
                  <a:pt x="3620012" y="2791838"/>
                  <a:pt x="3592702" y="2824356"/>
                </a:cubicBezTo>
                <a:lnTo>
                  <a:pt x="3592702" y="2826812"/>
                </a:lnTo>
                <a:lnTo>
                  <a:pt x="3681776" y="2826812"/>
                </a:lnTo>
                <a:lnTo>
                  <a:pt x="3690259" y="2783057"/>
                </a:lnTo>
                <a:lnTo>
                  <a:pt x="3686241" y="2783057"/>
                </a:lnTo>
                <a:cubicBezTo>
                  <a:pt x="3683711" y="2788191"/>
                  <a:pt x="3681664" y="2791559"/>
                  <a:pt x="3680102" y="2793158"/>
                </a:cubicBezTo>
                <a:cubicBezTo>
                  <a:pt x="3678540" y="2794758"/>
                  <a:pt x="3676549" y="2795893"/>
                  <a:pt x="3674130" y="2796563"/>
                </a:cubicBezTo>
                <a:cubicBezTo>
                  <a:pt x="3671711" y="2797233"/>
                  <a:pt x="3666483" y="2797568"/>
                  <a:pt x="3658448" y="2797568"/>
                </a:cubicBezTo>
                <a:lnTo>
                  <a:pt x="3625742" y="2797568"/>
                </a:lnTo>
                <a:cubicBezTo>
                  <a:pt x="3651043" y="2772936"/>
                  <a:pt x="3667451" y="2753738"/>
                  <a:pt x="3674967" y="2739971"/>
                </a:cubicBezTo>
                <a:cubicBezTo>
                  <a:pt x="3680474" y="2729776"/>
                  <a:pt x="3683226" y="2719731"/>
                  <a:pt x="3683226" y="2709833"/>
                </a:cubicBezTo>
                <a:cubicBezTo>
                  <a:pt x="3683226" y="2704401"/>
                  <a:pt x="3681442" y="2698578"/>
                  <a:pt x="3677870" y="2692365"/>
                </a:cubicBezTo>
                <a:cubicBezTo>
                  <a:pt x="3674297" y="2686151"/>
                  <a:pt x="3669349" y="2681258"/>
                  <a:pt x="3663024" y="2677687"/>
                </a:cubicBezTo>
                <a:cubicBezTo>
                  <a:pt x="3656698" y="2674115"/>
                  <a:pt x="3649704" y="2672329"/>
                  <a:pt x="3642039" y="2672329"/>
                </a:cubicBezTo>
                <a:close/>
                <a:moveTo>
                  <a:pt x="10628583" y="2671994"/>
                </a:moveTo>
                <a:lnTo>
                  <a:pt x="10578688" y="2830272"/>
                </a:lnTo>
                <a:lnTo>
                  <a:pt x="10592976" y="2830272"/>
                </a:lnTo>
                <a:lnTo>
                  <a:pt x="10642647" y="2671994"/>
                </a:lnTo>
                <a:close/>
                <a:moveTo>
                  <a:pt x="9996844" y="2671994"/>
                </a:moveTo>
                <a:cubicBezTo>
                  <a:pt x="9983450" y="2671994"/>
                  <a:pt x="9972827" y="2675566"/>
                  <a:pt x="9964977" y="2682709"/>
                </a:cubicBezTo>
                <a:cubicBezTo>
                  <a:pt x="9957126" y="2689853"/>
                  <a:pt x="9953201" y="2698783"/>
                  <a:pt x="9953201" y="2709498"/>
                </a:cubicBezTo>
                <a:lnTo>
                  <a:pt x="9953312" y="2714745"/>
                </a:lnTo>
                <a:lnTo>
                  <a:pt x="9953312" y="2722446"/>
                </a:lnTo>
                <a:lnTo>
                  <a:pt x="9938132" y="2722446"/>
                </a:lnTo>
                <a:lnTo>
                  <a:pt x="9938132" y="2733385"/>
                </a:lnTo>
                <a:lnTo>
                  <a:pt x="9953312" y="2733385"/>
                </a:lnTo>
                <a:lnTo>
                  <a:pt x="9953312" y="2805827"/>
                </a:lnTo>
                <a:cubicBezTo>
                  <a:pt x="9953312" y="2811483"/>
                  <a:pt x="9952940" y="2815203"/>
                  <a:pt x="9952196" y="2816989"/>
                </a:cubicBezTo>
                <a:cubicBezTo>
                  <a:pt x="9951452" y="2818775"/>
                  <a:pt x="9950094" y="2820171"/>
                  <a:pt x="9948122" y="2821175"/>
                </a:cubicBezTo>
                <a:cubicBezTo>
                  <a:pt x="9946150" y="2822180"/>
                  <a:pt x="9942820" y="2822719"/>
                  <a:pt x="9938132" y="2822794"/>
                </a:cubicBezTo>
                <a:lnTo>
                  <a:pt x="9938132" y="2826812"/>
                </a:lnTo>
                <a:lnTo>
                  <a:pt x="9999635" y="2826812"/>
                </a:lnTo>
                <a:lnTo>
                  <a:pt x="9999635" y="2822794"/>
                </a:lnTo>
                <a:cubicBezTo>
                  <a:pt x="9993235" y="2823017"/>
                  <a:pt x="9988845" y="2821752"/>
                  <a:pt x="9986464" y="2818999"/>
                </a:cubicBezTo>
                <a:cubicBezTo>
                  <a:pt x="9984975" y="2817213"/>
                  <a:pt x="9984231" y="2812822"/>
                  <a:pt x="9984231" y="2805827"/>
                </a:cubicBezTo>
                <a:lnTo>
                  <a:pt x="9984231" y="2733385"/>
                </a:lnTo>
                <a:lnTo>
                  <a:pt x="9999635" y="2733385"/>
                </a:lnTo>
                <a:lnTo>
                  <a:pt x="9999635" y="2722446"/>
                </a:lnTo>
                <a:lnTo>
                  <a:pt x="9984231" y="2722446"/>
                </a:lnTo>
                <a:lnTo>
                  <a:pt x="9984231" y="2709164"/>
                </a:lnTo>
                <a:lnTo>
                  <a:pt x="9984008" y="2689630"/>
                </a:lnTo>
                <a:cubicBezTo>
                  <a:pt x="9984008" y="2685686"/>
                  <a:pt x="9984734" y="2682821"/>
                  <a:pt x="9986185" y="2681035"/>
                </a:cubicBezTo>
                <a:cubicBezTo>
                  <a:pt x="9987636" y="2679249"/>
                  <a:pt x="9989440" y="2678356"/>
                  <a:pt x="9991598" y="2678356"/>
                </a:cubicBezTo>
                <a:cubicBezTo>
                  <a:pt x="9993310" y="2678356"/>
                  <a:pt x="9994761" y="2678914"/>
                  <a:pt x="9995951" y="2680031"/>
                </a:cubicBezTo>
                <a:cubicBezTo>
                  <a:pt x="9996844" y="2680775"/>
                  <a:pt x="9997291" y="2681928"/>
                  <a:pt x="9997291" y="2683491"/>
                </a:cubicBezTo>
                <a:cubicBezTo>
                  <a:pt x="9997291" y="2684607"/>
                  <a:pt x="9997142" y="2685798"/>
                  <a:pt x="9996844" y="2687063"/>
                </a:cubicBezTo>
                <a:cubicBezTo>
                  <a:pt x="9996398" y="2689146"/>
                  <a:pt x="9996175" y="2690523"/>
                  <a:pt x="9996175" y="2691193"/>
                </a:cubicBezTo>
                <a:cubicBezTo>
                  <a:pt x="9996175" y="2693648"/>
                  <a:pt x="9997310" y="2695881"/>
                  <a:pt x="9999579" y="2697890"/>
                </a:cubicBezTo>
                <a:cubicBezTo>
                  <a:pt x="10001849" y="2699899"/>
                  <a:pt x="10004918" y="2700904"/>
                  <a:pt x="10008788" y="2700904"/>
                </a:cubicBezTo>
                <a:cubicBezTo>
                  <a:pt x="10013327" y="2700904"/>
                  <a:pt x="10016973" y="2699676"/>
                  <a:pt x="10019727" y="2697220"/>
                </a:cubicBezTo>
                <a:cubicBezTo>
                  <a:pt x="10022480" y="2694764"/>
                  <a:pt x="10023857" y="2691863"/>
                  <a:pt x="10023857" y="2688514"/>
                </a:cubicBezTo>
                <a:cubicBezTo>
                  <a:pt x="10023857" y="2684346"/>
                  <a:pt x="10021643" y="2680551"/>
                  <a:pt x="10017215" y="2677128"/>
                </a:cubicBezTo>
                <a:cubicBezTo>
                  <a:pt x="10012788" y="2673705"/>
                  <a:pt x="10005997" y="2671994"/>
                  <a:pt x="9996844" y="2671994"/>
                </a:cubicBezTo>
                <a:close/>
                <a:moveTo>
                  <a:pt x="8475933" y="2671994"/>
                </a:moveTo>
                <a:lnTo>
                  <a:pt x="8426038" y="2830272"/>
                </a:lnTo>
                <a:lnTo>
                  <a:pt x="8440326" y="2830272"/>
                </a:lnTo>
                <a:lnTo>
                  <a:pt x="8489997" y="2671994"/>
                </a:lnTo>
                <a:close/>
                <a:moveTo>
                  <a:pt x="8180658" y="2671994"/>
                </a:moveTo>
                <a:lnTo>
                  <a:pt x="8130763" y="2830272"/>
                </a:lnTo>
                <a:lnTo>
                  <a:pt x="8145051" y="2830272"/>
                </a:lnTo>
                <a:lnTo>
                  <a:pt x="8194722" y="2671994"/>
                </a:lnTo>
                <a:close/>
                <a:moveTo>
                  <a:pt x="6770958" y="2671994"/>
                </a:moveTo>
                <a:lnTo>
                  <a:pt x="6721064" y="2830272"/>
                </a:lnTo>
                <a:lnTo>
                  <a:pt x="6735351" y="2830272"/>
                </a:lnTo>
                <a:lnTo>
                  <a:pt x="6785023" y="2671994"/>
                </a:lnTo>
                <a:close/>
                <a:moveTo>
                  <a:pt x="6704283" y="2671994"/>
                </a:moveTo>
                <a:lnTo>
                  <a:pt x="6654388" y="2830272"/>
                </a:lnTo>
                <a:lnTo>
                  <a:pt x="6668676" y="2830272"/>
                </a:lnTo>
                <a:lnTo>
                  <a:pt x="6718347" y="2671994"/>
                </a:lnTo>
                <a:close/>
                <a:moveTo>
                  <a:pt x="4637656" y="2671994"/>
                </a:moveTo>
                <a:lnTo>
                  <a:pt x="4637656" y="2677575"/>
                </a:lnTo>
                <a:cubicBezTo>
                  <a:pt x="4644576" y="2681519"/>
                  <a:pt x="4649971" y="2686095"/>
                  <a:pt x="4653841" y="2691304"/>
                </a:cubicBezTo>
                <a:cubicBezTo>
                  <a:pt x="4659422" y="2698820"/>
                  <a:pt x="4663831" y="2708661"/>
                  <a:pt x="4667068" y="2720828"/>
                </a:cubicBezTo>
                <a:cubicBezTo>
                  <a:pt x="4670305" y="2732995"/>
                  <a:pt x="4671924" y="2750092"/>
                  <a:pt x="4671924" y="2772118"/>
                </a:cubicBezTo>
                <a:cubicBezTo>
                  <a:pt x="4671924" y="2795484"/>
                  <a:pt x="4670138" y="2813715"/>
                  <a:pt x="4666566" y="2826812"/>
                </a:cubicBezTo>
                <a:cubicBezTo>
                  <a:pt x="4663664" y="2837230"/>
                  <a:pt x="4659720" y="2845788"/>
                  <a:pt x="4654734" y="2852485"/>
                </a:cubicBezTo>
                <a:cubicBezTo>
                  <a:pt x="4651088" y="2857322"/>
                  <a:pt x="4645395" y="2862308"/>
                  <a:pt x="4637656" y="2867442"/>
                </a:cubicBezTo>
                <a:lnTo>
                  <a:pt x="4637656" y="2872577"/>
                </a:lnTo>
                <a:cubicBezTo>
                  <a:pt x="4655590" y="2866549"/>
                  <a:pt x="4670789" y="2854364"/>
                  <a:pt x="4683253" y="2836021"/>
                </a:cubicBezTo>
                <a:cubicBezTo>
                  <a:pt x="4695717" y="2817678"/>
                  <a:pt x="4701950" y="2796637"/>
                  <a:pt x="4701950" y="2772899"/>
                </a:cubicBezTo>
                <a:cubicBezTo>
                  <a:pt x="4701950" y="2748789"/>
                  <a:pt x="4695717" y="2727451"/>
                  <a:pt x="4683253" y="2708884"/>
                </a:cubicBezTo>
                <a:cubicBezTo>
                  <a:pt x="4670789" y="2690318"/>
                  <a:pt x="4655590" y="2678021"/>
                  <a:pt x="4637656" y="2671994"/>
                </a:cubicBezTo>
                <a:close/>
                <a:moveTo>
                  <a:pt x="4161114" y="2671994"/>
                </a:moveTo>
                <a:lnTo>
                  <a:pt x="4111220" y="2830272"/>
                </a:lnTo>
                <a:lnTo>
                  <a:pt x="4125507" y="2830272"/>
                </a:lnTo>
                <a:lnTo>
                  <a:pt x="4175179" y="2671994"/>
                </a:lnTo>
                <a:close/>
                <a:moveTo>
                  <a:pt x="3865838" y="2671994"/>
                </a:moveTo>
                <a:lnTo>
                  <a:pt x="3815945" y="2830272"/>
                </a:lnTo>
                <a:lnTo>
                  <a:pt x="3830233" y="2830272"/>
                </a:lnTo>
                <a:lnTo>
                  <a:pt x="3879904" y="2671994"/>
                </a:lnTo>
                <a:close/>
                <a:moveTo>
                  <a:pt x="3584369" y="2671994"/>
                </a:moveTo>
                <a:cubicBezTo>
                  <a:pt x="3566360" y="2677947"/>
                  <a:pt x="3551142" y="2690095"/>
                  <a:pt x="3538715" y="2708438"/>
                </a:cubicBezTo>
                <a:cubicBezTo>
                  <a:pt x="3526288" y="2726781"/>
                  <a:pt x="3520074" y="2747859"/>
                  <a:pt x="3520074" y="2771672"/>
                </a:cubicBezTo>
                <a:cubicBezTo>
                  <a:pt x="3520074" y="2795782"/>
                  <a:pt x="3526307" y="2817120"/>
                  <a:pt x="3538771" y="2835686"/>
                </a:cubicBezTo>
                <a:cubicBezTo>
                  <a:pt x="3551236" y="2854252"/>
                  <a:pt x="3566434" y="2866549"/>
                  <a:pt x="3584369" y="2872577"/>
                </a:cubicBezTo>
                <a:lnTo>
                  <a:pt x="3584369" y="2866996"/>
                </a:lnTo>
                <a:cubicBezTo>
                  <a:pt x="3577448" y="2863052"/>
                  <a:pt x="3572052" y="2858475"/>
                  <a:pt x="3568183" y="2853266"/>
                </a:cubicBezTo>
                <a:cubicBezTo>
                  <a:pt x="3562602" y="2845751"/>
                  <a:pt x="3558192" y="2835891"/>
                  <a:pt x="3554956" y="2823687"/>
                </a:cubicBezTo>
                <a:cubicBezTo>
                  <a:pt x="3551719" y="2811483"/>
                  <a:pt x="3550101" y="2794368"/>
                  <a:pt x="3550101" y="2772341"/>
                </a:cubicBezTo>
                <a:cubicBezTo>
                  <a:pt x="3550101" y="2748975"/>
                  <a:pt x="3551886" y="2730781"/>
                  <a:pt x="3555459" y="2717759"/>
                </a:cubicBezTo>
                <a:cubicBezTo>
                  <a:pt x="3558286" y="2707266"/>
                  <a:pt x="3562230" y="2698671"/>
                  <a:pt x="3567290" y="2691974"/>
                </a:cubicBezTo>
                <a:cubicBezTo>
                  <a:pt x="3570936" y="2687137"/>
                  <a:pt x="3576629" y="2682188"/>
                  <a:pt x="3584369" y="2677128"/>
                </a:cubicBezTo>
                <a:close/>
                <a:moveTo>
                  <a:pt x="2705016" y="2671994"/>
                </a:moveTo>
                <a:cubicBezTo>
                  <a:pt x="2700477" y="2671994"/>
                  <a:pt x="2696626" y="2673594"/>
                  <a:pt x="2693464" y="2676793"/>
                </a:cubicBezTo>
                <a:cubicBezTo>
                  <a:pt x="2690301" y="2679993"/>
                  <a:pt x="2688719" y="2683863"/>
                  <a:pt x="2688719" y="2688402"/>
                </a:cubicBezTo>
                <a:cubicBezTo>
                  <a:pt x="2688719" y="2692941"/>
                  <a:pt x="2690320" y="2696811"/>
                  <a:pt x="2693519" y="2700011"/>
                </a:cubicBezTo>
                <a:cubicBezTo>
                  <a:pt x="2696719" y="2703210"/>
                  <a:pt x="2700552" y="2704810"/>
                  <a:pt x="2705016" y="2704810"/>
                </a:cubicBezTo>
                <a:cubicBezTo>
                  <a:pt x="2709555" y="2704810"/>
                  <a:pt x="2713425" y="2703210"/>
                  <a:pt x="2716625" y="2700011"/>
                </a:cubicBezTo>
                <a:cubicBezTo>
                  <a:pt x="2719825" y="2696811"/>
                  <a:pt x="2721424" y="2692941"/>
                  <a:pt x="2721424" y="2688402"/>
                </a:cubicBezTo>
                <a:cubicBezTo>
                  <a:pt x="2721424" y="2683863"/>
                  <a:pt x="2719843" y="2679993"/>
                  <a:pt x="2716681" y="2676793"/>
                </a:cubicBezTo>
                <a:cubicBezTo>
                  <a:pt x="2713518" y="2673594"/>
                  <a:pt x="2709630" y="2671994"/>
                  <a:pt x="2705016" y="2671994"/>
                </a:cubicBezTo>
                <a:close/>
                <a:moveTo>
                  <a:pt x="2396793" y="2671994"/>
                </a:moveTo>
                <a:cubicBezTo>
                  <a:pt x="2385631" y="2671994"/>
                  <a:pt x="2375510" y="2675268"/>
                  <a:pt x="2366432" y="2681817"/>
                </a:cubicBezTo>
                <a:cubicBezTo>
                  <a:pt x="2357353" y="2688365"/>
                  <a:pt x="2348721" y="2699192"/>
                  <a:pt x="2340535" y="2714298"/>
                </a:cubicBezTo>
                <a:cubicBezTo>
                  <a:pt x="2337709" y="2719507"/>
                  <a:pt x="2335029" y="2722856"/>
                  <a:pt x="2332499" y="2724344"/>
                </a:cubicBezTo>
                <a:cubicBezTo>
                  <a:pt x="2329969" y="2725833"/>
                  <a:pt x="2325914" y="2726539"/>
                  <a:pt x="2320332" y="2726465"/>
                </a:cubicBezTo>
                <a:lnTo>
                  <a:pt x="2316649" y="2739525"/>
                </a:lnTo>
                <a:lnTo>
                  <a:pt x="2332164" y="2739525"/>
                </a:lnTo>
                <a:lnTo>
                  <a:pt x="2309393" y="2828710"/>
                </a:lnTo>
                <a:cubicBezTo>
                  <a:pt x="2305599" y="2843369"/>
                  <a:pt x="2303031" y="2852410"/>
                  <a:pt x="2301692" y="2855833"/>
                </a:cubicBezTo>
                <a:cubicBezTo>
                  <a:pt x="2299757" y="2860819"/>
                  <a:pt x="2296818" y="2865061"/>
                  <a:pt x="2292874" y="2868558"/>
                </a:cubicBezTo>
                <a:cubicBezTo>
                  <a:pt x="2291311" y="2869972"/>
                  <a:pt x="2289413" y="2870679"/>
                  <a:pt x="2287180" y="2870679"/>
                </a:cubicBezTo>
                <a:cubicBezTo>
                  <a:pt x="2286585" y="2870679"/>
                  <a:pt x="2286065" y="2870493"/>
                  <a:pt x="2285619" y="2870121"/>
                </a:cubicBezTo>
                <a:lnTo>
                  <a:pt x="2285060" y="2869340"/>
                </a:lnTo>
                <a:cubicBezTo>
                  <a:pt x="2285060" y="2868968"/>
                  <a:pt x="2285619" y="2868205"/>
                  <a:pt x="2286734" y="2867051"/>
                </a:cubicBezTo>
                <a:cubicBezTo>
                  <a:pt x="2287850" y="2865898"/>
                  <a:pt x="2288408" y="2864131"/>
                  <a:pt x="2288408" y="2861750"/>
                </a:cubicBezTo>
                <a:cubicBezTo>
                  <a:pt x="2288408" y="2859145"/>
                  <a:pt x="2287516" y="2856987"/>
                  <a:pt x="2285729" y="2855275"/>
                </a:cubicBezTo>
                <a:cubicBezTo>
                  <a:pt x="2283944" y="2853564"/>
                  <a:pt x="2281376" y="2852708"/>
                  <a:pt x="2278028" y="2852708"/>
                </a:cubicBezTo>
                <a:cubicBezTo>
                  <a:pt x="2274010" y="2852708"/>
                  <a:pt x="2270772" y="2853825"/>
                  <a:pt x="2268317" y="2856057"/>
                </a:cubicBezTo>
                <a:cubicBezTo>
                  <a:pt x="2265862" y="2858289"/>
                  <a:pt x="2264633" y="2860931"/>
                  <a:pt x="2264633" y="2863982"/>
                </a:cubicBezTo>
                <a:cubicBezTo>
                  <a:pt x="2264633" y="2867256"/>
                  <a:pt x="2266121" y="2870102"/>
                  <a:pt x="2269099" y="2872521"/>
                </a:cubicBezTo>
                <a:cubicBezTo>
                  <a:pt x="2272074" y="2874939"/>
                  <a:pt x="2276726" y="2876149"/>
                  <a:pt x="2283051" y="2876149"/>
                </a:cubicBezTo>
                <a:cubicBezTo>
                  <a:pt x="2293097" y="2876149"/>
                  <a:pt x="2302007" y="2873526"/>
                  <a:pt x="2309784" y="2868279"/>
                </a:cubicBezTo>
                <a:cubicBezTo>
                  <a:pt x="2317561" y="2863033"/>
                  <a:pt x="2324351" y="2854941"/>
                  <a:pt x="2330155" y="2844002"/>
                </a:cubicBezTo>
                <a:cubicBezTo>
                  <a:pt x="2335959" y="2833063"/>
                  <a:pt x="2341913" y="2815427"/>
                  <a:pt x="2348015" y="2791093"/>
                </a:cubicBezTo>
                <a:lnTo>
                  <a:pt x="2361074" y="2739525"/>
                </a:lnTo>
                <a:lnTo>
                  <a:pt x="2376813" y="2739525"/>
                </a:lnTo>
                <a:lnTo>
                  <a:pt x="2380719" y="2726465"/>
                </a:lnTo>
                <a:lnTo>
                  <a:pt x="2364535" y="2726465"/>
                </a:lnTo>
                <a:cubicBezTo>
                  <a:pt x="2369147" y="2707638"/>
                  <a:pt x="2375250" y="2693872"/>
                  <a:pt x="2382840" y="2685165"/>
                </a:cubicBezTo>
                <a:cubicBezTo>
                  <a:pt x="2387454" y="2679733"/>
                  <a:pt x="2391956" y="2677017"/>
                  <a:pt x="2396346" y="2677017"/>
                </a:cubicBezTo>
                <a:cubicBezTo>
                  <a:pt x="2397240" y="2677017"/>
                  <a:pt x="2397964" y="2677277"/>
                  <a:pt x="2398523" y="2677798"/>
                </a:cubicBezTo>
                <a:cubicBezTo>
                  <a:pt x="2399082" y="2678319"/>
                  <a:pt x="2399359" y="2678989"/>
                  <a:pt x="2399359" y="2679807"/>
                </a:cubicBezTo>
                <a:cubicBezTo>
                  <a:pt x="2399359" y="2680551"/>
                  <a:pt x="2398746" y="2681965"/>
                  <a:pt x="2397518" y="2684049"/>
                </a:cubicBezTo>
                <a:cubicBezTo>
                  <a:pt x="2396291" y="2686133"/>
                  <a:pt x="2395676" y="2688105"/>
                  <a:pt x="2395676" y="2689965"/>
                </a:cubicBezTo>
                <a:cubicBezTo>
                  <a:pt x="2395676" y="2692569"/>
                  <a:pt x="2396644" y="2694802"/>
                  <a:pt x="2398579" y="2696662"/>
                </a:cubicBezTo>
                <a:cubicBezTo>
                  <a:pt x="2400514" y="2698522"/>
                  <a:pt x="2402970" y="2699452"/>
                  <a:pt x="2405946" y="2699452"/>
                </a:cubicBezTo>
                <a:cubicBezTo>
                  <a:pt x="2409146" y="2699452"/>
                  <a:pt x="2411825" y="2698318"/>
                  <a:pt x="2413982" y="2696048"/>
                </a:cubicBezTo>
                <a:cubicBezTo>
                  <a:pt x="2416141" y="2693779"/>
                  <a:pt x="2417219" y="2690709"/>
                  <a:pt x="2417219" y="2686839"/>
                </a:cubicBezTo>
                <a:cubicBezTo>
                  <a:pt x="2417219" y="2682449"/>
                  <a:pt x="2415600" y="2678877"/>
                  <a:pt x="2412364" y="2676124"/>
                </a:cubicBezTo>
                <a:cubicBezTo>
                  <a:pt x="2409126" y="2673370"/>
                  <a:pt x="2403937" y="2671994"/>
                  <a:pt x="2396793" y="2671994"/>
                </a:cubicBezTo>
                <a:close/>
                <a:moveTo>
                  <a:pt x="1741019" y="2671994"/>
                </a:moveTo>
                <a:lnTo>
                  <a:pt x="1703849" y="2678579"/>
                </a:lnTo>
                <a:lnTo>
                  <a:pt x="1703068" y="2683044"/>
                </a:lnTo>
                <a:cubicBezTo>
                  <a:pt x="1707086" y="2682821"/>
                  <a:pt x="1710064" y="2683416"/>
                  <a:pt x="1711998" y="2684830"/>
                </a:cubicBezTo>
                <a:cubicBezTo>
                  <a:pt x="1713486" y="2685872"/>
                  <a:pt x="1714230" y="2687323"/>
                  <a:pt x="1714230" y="2689183"/>
                </a:cubicBezTo>
                <a:cubicBezTo>
                  <a:pt x="1714230" y="2691490"/>
                  <a:pt x="1713486" y="2695323"/>
                  <a:pt x="1711998" y="2700680"/>
                </a:cubicBezTo>
                <a:lnTo>
                  <a:pt x="1675386" y="2826812"/>
                </a:lnTo>
                <a:lnTo>
                  <a:pt x="1703068" y="2826812"/>
                </a:lnTo>
                <a:lnTo>
                  <a:pt x="1713002" y="2793661"/>
                </a:lnTo>
                <a:cubicBezTo>
                  <a:pt x="1722676" y="2774090"/>
                  <a:pt x="1732349" y="2759728"/>
                  <a:pt x="1742023" y="2750575"/>
                </a:cubicBezTo>
                <a:cubicBezTo>
                  <a:pt x="1746712" y="2746110"/>
                  <a:pt x="1750395" y="2743878"/>
                  <a:pt x="1753074" y="2743878"/>
                </a:cubicBezTo>
                <a:cubicBezTo>
                  <a:pt x="1753893" y="2743878"/>
                  <a:pt x="1754618" y="2744194"/>
                  <a:pt x="1755251" y="2744826"/>
                </a:cubicBezTo>
                <a:cubicBezTo>
                  <a:pt x="1755883" y="2745459"/>
                  <a:pt x="1756200" y="2746185"/>
                  <a:pt x="1756200" y="2747003"/>
                </a:cubicBezTo>
                <a:cubicBezTo>
                  <a:pt x="1756200" y="2748491"/>
                  <a:pt x="1755753" y="2750873"/>
                  <a:pt x="1754860" y="2754147"/>
                </a:cubicBezTo>
                <a:lnTo>
                  <a:pt x="1741019" y="2801698"/>
                </a:lnTo>
                <a:cubicBezTo>
                  <a:pt x="1739233" y="2807725"/>
                  <a:pt x="1738340" y="2812376"/>
                  <a:pt x="1738340" y="2815650"/>
                </a:cubicBezTo>
                <a:cubicBezTo>
                  <a:pt x="1738340" y="2819222"/>
                  <a:pt x="1739642" y="2822198"/>
                  <a:pt x="1742247" y="2824580"/>
                </a:cubicBezTo>
                <a:cubicBezTo>
                  <a:pt x="1744851" y="2826961"/>
                  <a:pt x="1748460" y="2828151"/>
                  <a:pt x="1753074" y="2828151"/>
                </a:cubicBezTo>
                <a:cubicBezTo>
                  <a:pt x="1758209" y="2828151"/>
                  <a:pt x="1763641" y="2826179"/>
                  <a:pt x="1769371" y="2822236"/>
                </a:cubicBezTo>
                <a:cubicBezTo>
                  <a:pt x="1775101" y="2818292"/>
                  <a:pt x="1781165" y="2811036"/>
                  <a:pt x="1787566" y="2800469"/>
                </a:cubicBezTo>
                <a:lnTo>
                  <a:pt x="1783212" y="2798014"/>
                </a:lnTo>
                <a:cubicBezTo>
                  <a:pt x="1781724" y="2800098"/>
                  <a:pt x="1780644" y="2801660"/>
                  <a:pt x="1779975" y="2802702"/>
                </a:cubicBezTo>
                <a:cubicBezTo>
                  <a:pt x="1777296" y="2806795"/>
                  <a:pt x="1774766" y="2809771"/>
                  <a:pt x="1772385" y="2811632"/>
                </a:cubicBezTo>
                <a:cubicBezTo>
                  <a:pt x="1771492" y="2812376"/>
                  <a:pt x="1770599" y="2812748"/>
                  <a:pt x="1769706" y="2812748"/>
                </a:cubicBezTo>
                <a:cubicBezTo>
                  <a:pt x="1769035" y="2812748"/>
                  <a:pt x="1768441" y="2812469"/>
                  <a:pt x="1767919" y="2811911"/>
                </a:cubicBezTo>
                <a:cubicBezTo>
                  <a:pt x="1767399" y="2811353"/>
                  <a:pt x="1767138" y="2810739"/>
                  <a:pt x="1767138" y="2810069"/>
                </a:cubicBezTo>
                <a:cubicBezTo>
                  <a:pt x="1767138" y="2808655"/>
                  <a:pt x="1767771" y="2805865"/>
                  <a:pt x="1769035" y="2801698"/>
                </a:cubicBezTo>
                <a:lnTo>
                  <a:pt x="1783212" y="2754147"/>
                </a:lnTo>
                <a:cubicBezTo>
                  <a:pt x="1784997" y="2748120"/>
                  <a:pt x="1785891" y="2743096"/>
                  <a:pt x="1785891" y="2739078"/>
                </a:cubicBezTo>
                <a:cubicBezTo>
                  <a:pt x="1785891" y="2734315"/>
                  <a:pt x="1784532" y="2730502"/>
                  <a:pt x="1781816" y="2727637"/>
                </a:cubicBezTo>
                <a:cubicBezTo>
                  <a:pt x="1779100" y="2724772"/>
                  <a:pt x="1775845" y="2723339"/>
                  <a:pt x="1772050" y="2723339"/>
                </a:cubicBezTo>
                <a:cubicBezTo>
                  <a:pt x="1767585" y="2723339"/>
                  <a:pt x="1762916" y="2724660"/>
                  <a:pt x="1758041" y="2727302"/>
                </a:cubicBezTo>
                <a:cubicBezTo>
                  <a:pt x="1753167" y="2729944"/>
                  <a:pt x="1747344" y="2735022"/>
                  <a:pt x="1740572" y="2742538"/>
                </a:cubicBezTo>
                <a:cubicBezTo>
                  <a:pt x="1736033" y="2747747"/>
                  <a:pt x="1728741" y="2757756"/>
                  <a:pt x="1718695" y="2772564"/>
                </a:cubicBezTo>
                <a:lnTo>
                  <a:pt x="1747716" y="2671994"/>
                </a:lnTo>
                <a:close/>
                <a:moveTo>
                  <a:pt x="1252453" y="2671994"/>
                </a:moveTo>
                <a:lnTo>
                  <a:pt x="1214837" y="2678579"/>
                </a:lnTo>
                <a:lnTo>
                  <a:pt x="1213609" y="2682821"/>
                </a:lnTo>
                <a:cubicBezTo>
                  <a:pt x="1217851" y="2682598"/>
                  <a:pt x="1221014" y="2683230"/>
                  <a:pt x="1223097" y="2684719"/>
                </a:cubicBezTo>
                <a:cubicBezTo>
                  <a:pt x="1224660" y="2685761"/>
                  <a:pt x="1225441" y="2687174"/>
                  <a:pt x="1225441" y="2688960"/>
                </a:cubicBezTo>
                <a:cubicBezTo>
                  <a:pt x="1225441" y="2690820"/>
                  <a:pt x="1224623" y="2694578"/>
                  <a:pt x="1222985" y="2700234"/>
                </a:cubicBezTo>
                <a:lnTo>
                  <a:pt x="1192848" y="2803148"/>
                </a:lnTo>
                <a:cubicBezTo>
                  <a:pt x="1191062" y="2809250"/>
                  <a:pt x="1190169" y="2813678"/>
                  <a:pt x="1190169" y="2816431"/>
                </a:cubicBezTo>
                <a:cubicBezTo>
                  <a:pt x="1190169" y="2820152"/>
                  <a:pt x="1191620" y="2823333"/>
                  <a:pt x="1194522" y="2825975"/>
                </a:cubicBezTo>
                <a:cubicBezTo>
                  <a:pt x="1197424" y="2828617"/>
                  <a:pt x="1201331" y="2829937"/>
                  <a:pt x="1206242" y="2829937"/>
                </a:cubicBezTo>
                <a:cubicBezTo>
                  <a:pt x="1211526" y="2829937"/>
                  <a:pt x="1216511" y="2828300"/>
                  <a:pt x="1221199" y="2825026"/>
                </a:cubicBezTo>
                <a:cubicBezTo>
                  <a:pt x="1228046" y="2820189"/>
                  <a:pt x="1235004" y="2812115"/>
                  <a:pt x="1242073" y="2800804"/>
                </a:cubicBezTo>
                <a:lnTo>
                  <a:pt x="1237720" y="2798795"/>
                </a:lnTo>
                <a:cubicBezTo>
                  <a:pt x="1233329" y="2805716"/>
                  <a:pt x="1229348" y="2810627"/>
                  <a:pt x="1225776" y="2813529"/>
                </a:cubicBezTo>
                <a:cubicBezTo>
                  <a:pt x="1224585" y="2814571"/>
                  <a:pt x="1223320" y="2815092"/>
                  <a:pt x="1221981" y="2815092"/>
                </a:cubicBezTo>
                <a:cubicBezTo>
                  <a:pt x="1221237" y="2815092"/>
                  <a:pt x="1220549" y="2814757"/>
                  <a:pt x="1219916" y="2814087"/>
                </a:cubicBezTo>
                <a:cubicBezTo>
                  <a:pt x="1219283" y="2813418"/>
                  <a:pt x="1218967" y="2812599"/>
                  <a:pt x="1218967" y="2811632"/>
                </a:cubicBezTo>
                <a:cubicBezTo>
                  <a:pt x="1218967" y="2809771"/>
                  <a:pt x="1220046" y="2805120"/>
                  <a:pt x="1222204" y="2797679"/>
                </a:cubicBezTo>
                <a:lnTo>
                  <a:pt x="1259151" y="2671994"/>
                </a:lnTo>
                <a:close/>
                <a:moveTo>
                  <a:pt x="709268" y="2671994"/>
                </a:moveTo>
                <a:lnTo>
                  <a:pt x="709268" y="2876149"/>
                </a:lnTo>
                <a:lnTo>
                  <a:pt x="723779" y="2876149"/>
                </a:lnTo>
                <a:lnTo>
                  <a:pt x="723779" y="2671994"/>
                </a:lnTo>
                <a:close/>
                <a:moveTo>
                  <a:pt x="207532" y="2671994"/>
                </a:moveTo>
                <a:cubicBezTo>
                  <a:pt x="191086" y="2671994"/>
                  <a:pt x="174547" y="2676663"/>
                  <a:pt x="157916" y="2686002"/>
                </a:cubicBezTo>
                <a:cubicBezTo>
                  <a:pt x="141284" y="2695341"/>
                  <a:pt x="128541" y="2707582"/>
                  <a:pt x="119686" y="2722725"/>
                </a:cubicBezTo>
                <a:cubicBezTo>
                  <a:pt x="110830" y="2737869"/>
                  <a:pt x="106403" y="2753775"/>
                  <a:pt x="106403" y="2770444"/>
                </a:cubicBezTo>
                <a:cubicBezTo>
                  <a:pt x="106403" y="2788228"/>
                  <a:pt x="111965" y="2802646"/>
                  <a:pt x="123090" y="2813697"/>
                </a:cubicBezTo>
                <a:cubicBezTo>
                  <a:pt x="134215" y="2824747"/>
                  <a:pt x="148893" y="2830272"/>
                  <a:pt x="167125" y="2830272"/>
                </a:cubicBezTo>
                <a:cubicBezTo>
                  <a:pt x="180743" y="2830272"/>
                  <a:pt x="192258" y="2827482"/>
                  <a:pt x="201671" y="2821901"/>
                </a:cubicBezTo>
                <a:cubicBezTo>
                  <a:pt x="211085" y="2816320"/>
                  <a:pt x="220405" y="2806609"/>
                  <a:pt x="229632" y="2792768"/>
                </a:cubicBezTo>
                <a:lnTo>
                  <a:pt x="224275" y="2792768"/>
                </a:lnTo>
                <a:cubicBezTo>
                  <a:pt x="216833" y="2801474"/>
                  <a:pt x="209466" y="2807762"/>
                  <a:pt x="202174" y="2811632"/>
                </a:cubicBezTo>
                <a:cubicBezTo>
                  <a:pt x="194881" y="2815501"/>
                  <a:pt x="186807" y="2817436"/>
                  <a:pt x="177952" y="2817436"/>
                </a:cubicBezTo>
                <a:cubicBezTo>
                  <a:pt x="167013" y="2817436"/>
                  <a:pt x="158400" y="2814069"/>
                  <a:pt x="152111" y="2807334"/>
                </a:cubicBezTo>
                <a:cubicBezTo>
                  <a:pt x="145824" y="2800600"/>
                  <a:pt x="142680" y="2790833"/>
                  <a:pt x="142680" y="2778034"/>
                </a:cubicBezTo>
                <a:cubicBezTo>
                  <a:pt x="142680" y="2763746"/>
                  <a:pt x="145545" y="2749273"/>
                  <a:pt x="151274" y="2734613"/>
                </a:cubicBezTo>
                <a:cubicBezTo>
                  <a:pt x="158344" y="2716531"/>
                  <a:pt x="166976" y="2703099"/>
                  <a:pt x="177170" y="2694318"/>
                </a:cubicBezTo>
                <a:cubicBezTo>
                  <a:pt x="187366" y="2685537"/>
                  <a:pt x="197597" y="2681147"/>
                  <a:pt x="207866" y="2681147"/>
                </a:cubicBezTo>
                <a:cubicBezTo>
                  <a:pt x="217391" y="2681147"/>
                  <a:pt x="225112" y="2684365"/>
                  <a:pt x="231028" y="2690802"/>
                </a:cubicBezTo>
                <a:cubicBezTo>
                  <a:pt x="236943" y="2697239"/>
                  <a:pt x="240162" y="2707006"/>
                  <a:pt x="240683" y="2720103"/>
                </a:cubicBezTo>
                <a:lnTo>
                  <a:pt x="245036" y="2720103"/>
                </a:lnTo>
                <a:lnTo>
                  <a:pt x="256198" y="2671994"/>
                </a:lnTo>
                <a:lnTo>
                  <a:pt x="252068" y="2671994"/>
                </a:lnTo>
                <a:cubicBezTo>
                  <a:pt x="248273" y="2676012"/>
                  <a:pt x="244515" y="2678021"/>
                  <a:pt x="240795" y="2678021"/>
                </a:cubicBezTo>
                <a:cubicBezTo>
                  <a:pt x="238934" y="2678021"/>
                  <a:pt x="235623" y="2677352"/>
                  <a:pt x="230860" y="2676012"/>
                </a:cubicBezTo>
                <a:cubicBezTo>
                  <a:pt x="221559" y="2673333"/>
                  <a:pt x="213782" y="2671994"/>
                  <a:pt x="207532" y="2671994"/>
                </a:cubicBezTo>
                <a:close/>
                <a:moveTo>
                  <a:pt x="10306481" y="2671882"/>
                </a:moveTo>
                <a:cubicBezTo>
                  <a:pt x="10301719" y="2671882"/>
                  <a:pt x="10297663" y="2673575"/>
                  <a:pt x="10294315" y="2676961"/>
                </a:cubicBezTo>
                <a:cubicBezTo>
                  <a:pt x="10290966" y="2680347"/>
                  <a:pt x="10289292" y="2684421"/>
                  <a:pt x="10289292" y="2689183"/>
                </a:cubicBezTo>
                <a:cubicBezTo>
                  <a:pt x="10289292" y="2693946"/>
                  <a:pt x="10290966" y="2698002"/>
                  <a:pt x="10294315" y="2701350"/>
                </a:cubicBezTo>
                <a:cubicBezTo>
                  <a:pt x="10297663" y="2704699"/>
                  <a:pt x="10301719" y="2706373"/>
                  <a:pt x="10306481" y="2706373"/>
                </a:cubicBezTo>
                <a:cubicBezTo>
                  <a:pt x="10311244" y="2706373"/>
                  <a:pt x="10315318" y="2704699"/>
                  <a:pt x="10318704" y="2701350"/>
                </a:cubicBezTo>
                <a:cubicBezTo>
                  <a:pt x="10322090" y="2698002"/>
                  <a:pt x="10323783" y="2693946"/>
                  <a:pt x="10323783" y="2689183"/>
                </a:cubicBezTo>
                <a:cubicBezTo>
                  <a:pt x="10323783" y="2684421"/>
                  <a:pt x="10322108" y="2680347"/>
                  <a:pt x="10318760" y="2676961"/>
                </a:cubicBezTo>
                <a:cubicBezTo>
                  <a:pt x="10315411" y="2673575"/>
                  <a:pt x="10311318" y="2671882"/>
                  <a:pt x="10306481" y="2671882"/>
                </a:cubicBezTo>
                <a:close/>
                <a:moveTo>
                  <a:pt x="7458507" y="2671882"/>
                </a:moveTo>
                <a:cubicBezTo>
                  <a:pt x="7453744" y="2671882"/>
                  <a:pt x="7449689" y="2673575"/>
                  <a:pt x="7446340" y="2676961"/>
                </a:cubicBezTo>
                <a:cubicBezTo>
                  <a:pt x="7442991" y="2680347"/>
                  <a:pt x="7441317" y="2684421"/>
                  <a:pt x="7441317" y="2689183"/>
                </a:cubicBezTo>
                <a:cubicBezTo>
                  <a:pt x="7441317" y="2693946"/>
                  <a:pt x="7442991" y="2698002"/>
                  <a:pt x="7446340" y="2701350"/>
                </a:cubicBezTo>
                <a:cubicBezTo>
                  <a:pt x="7449689" y="2704699"/>
                  <a:pt x="7453744" y="2706373"/>
                  <a:pt x="7458507" y="2706373"/>
                </a:cubicBezTo>
                <a:cubicBezTo>
                  <a:pt x="7463269" y="2706373"/>
                  <a:pt x="7467343" y="2704699"/>
                  <a:pt x="7470729" y="2701350"/>
                </a:cubicBezTo>
                <a:cubicBezTo>
                  <a:pt x="7474115" y="2698002"/>
                  <a:pt x="7475808" y="2693946"/>
                  <a:pt x="7475808" y="2689183"/>
                </a:cubicBezTo>
                <a:cubicBezTo>
                  <a:pt x="7475808" y="2684421"/>
                  <a:pt x="7474134" y="2680347"/>
                  <a:pt x="7470785" y="2676961"/>
                </a:cubicBezTo>
                <a:cubicBezTo>
                  <a:pt x="7467436" y="2673575"/>
                  <a:pt x="7463344" y="2671882"/>
                  <a:pt x="7458507" y="2671882"/>
                </a:cubicBezTo>
                <a:close/>
                <a:moveTo>
                  <a:pt x="5201082" y="2671882"/>
                </a:moveTo>
                <a:cubicBezTo>
                  <a:pt x="5196319" y="2671882"/>
                  <a:pt x="5192264" y="2673575"/>
                  <a:pt x="5188915" y="2676961"/>
                </a:cubicBezTo>
                <a:cubicBezTo>
                  <a:pt x="5185566" y="2680347"/>
                  <a:pt x="5183892" y="2684421"/>
                  <a:pt x="5183892" y="2689183"/>
                </a:cubicBezTo>
                <a:cubicBezTo>
                  <a:pt x="5183892" y="2693946"/>
                  <a:pt x="5185566" y="2698002"/>
                  <a:pt x="5188915" y="2701350"/>
                </a:cubicBezTo>
                <a:cubicBezTo>
                  <a:pt x="5192264" y="2704699"/>
                  <a:pt x="5196319" y="2706373"/>
                  <a:pt x="5201082" y="2706373"/>
                </a:cubicBezTo>
                <a:cubicBezTo>
                  <a:pt x="5205844" y="2706373"/>
                  <a:pt x="5209918" y="2704699"/>
                  <a:pt x="5213304" y="2701350"/>
                </a:cubicBezTo>
                <a:cubicBezTo>
                  <a:pt x="5216690" y="2698002"/>
                  <a:pt x="5218383" y="2693946"/>
                  <a:pt x="5218383" y="2689183"/>
                </a:cubicBezTo>
                <a:cubicBezTo>
                  <a:pt x="5218383" y="2684421"/>
                  <a:pt x="5216709" y="2680347"/>
                  <a:pt x="5213360" y="2676961"/>
                </a:cubicBezTo>
                <a:cubicBezTo>
                  <a:pt x="5210011" y="2673575"/>
                  <a:pt x="5205919" y="2671882"/>
                  <a:pt x="5201082" y="2671882"/>
                </a:cubicBezTo>
                <a:close/>
                <a:moveTo>
                  <a:pt x="9179480" y="2260261"/>
                </a:moveTo>
                <a:lnTo>
                  <a:pt x="9199461" y="2260819"/>
                </a:lnTo>
                <a:cubicBezTo>
                  <a:pt x="9204149" y="2260968"/>
                  <a:pt x="9207832" y="2261935"/>
                  <a:pt x="9210511" y="2263721"/>
                </a:cubicBezTo>
                <a:cubicBezTo>
                  <a:pt x="9213190" y="2265507"/>
                  <a:pt x="9214529" y="2268074"/>
                  <a:pt x="9214529" y="2271423"/>
                </a:cubicBezTo>
                <a:cubicBezTo>
                  <a:pt x="9214529" y="2273358"/>
                  <a:pt x="9214157" y="2275199"/>
                  <a:pt x="9213413" y="2276948"/>
                </a:cubicBezTo>
                <a:cubicBezTo>
                  <a:pt x="9212669" y="2278697"/>
                  <a:pt x="9211404" y="2280278"/>
                  <a:pt x="9209618" y="2281692"/>
                </a:cubicBezTo>
                <a:cubicBezTo>
                  <a:pt x="9207832" y="2283106"/>
                  <a:pt x="9205488" y="2284241"/>
                  <a:pt x="9202586" y="2285096"/>
                </a:cubicBezTo>
                <a:cubicBezTo>
                  <a:pt x="9199684" y="2285952"/>
                  <a:pt x="9196112" y="2286380"/>
                  <a:pt x="9191870" y="2286380"/>
                </a:cubicBezTo>
                <a:cubicBezTo>
                  <a:pt x="9185024" y="2286380"/>
                  <a:pt x="9179722" y="2285413"/>
                  <a:pt x="9175964" y="2283478"/>
                </a:cubicBezTo>
                <a:cubicBezTo>
                  <a:pt x="9172206" y="2281543"/>
                  <a:pt x="9170327" y="2278716"/>
                  <a:pt x="9170327" y="2274995"/>
                </a:cubicBezTo>
                <a:cubicBezTo>
                  <a:pt x="9170327" y="2273804"/>
                  <a:pt x="9170439" y="2272651"/>
                  <a:pt x="9170662" y="2271534"/>
                </a:cubicBezTo>
                <a:cubicBezTo>
                  <a:pt x="9170886" y="2270418"/>
                  <a:pt x="9171351" y="2269265"/>
                  <a:pt x="9172058" y="2268074"/>
                </a:cubicBezTo>
                <a:cubicBezTo>
                  <a:pt x="9172765" y="2266884"/>
                  <a:pt x="9173695" y="2265637"/>
                  <a:pt x="9174848" y="2264335"/>
                </a:cubicBezTo>
                <a:cubicBezTo>
                  <a:pt x="9176002" y="2263033"/>
                  <a:pt x="9177546" y="2261675"/>
                  <a:pt x="9179480" y="2260261"/>
                </a:cubicBezTo>
                <a:close/>
                <a:moveTo>
                  <a:pt x="8550830" y="2260261"/>
                </a:moveTo>
                <a:lnTo>
                  <a:pt x="8570811" y="2260819"/>
                </a:lnTo>
                <a:cubicBezTo>
                  <a:pt x="8575499" y="2260968"/>
                  <a:pt x="8579182" y="2261935"/>
                  <a:pt x="8581861" y="2263721"/>
                </a:cubicBezTo>
                <a:cubicBezTo>
                  <a:pt x="8584540" y="2265507"/>
                  <a:pt x="8585879" y="2268074"/>
                  <a:pt x="8585879" y="2271423"/>
                </a:cubicBezTo>
                <a:cubicBezTo>
                  <a:pt x="8585879" y="2273358"/>
                  <a:pt x="8585507" y="2275199"/>
                  <a:pt x="8584763" y="2276948"/>
                </a:cubicBezTo>
                <a:cubicBezTo>
                  <a:pt x="8584019" y="2278697"/>
                  <a:pt x="8582754" y="2280278"/>
                  <a:pt x="8580968" y="2281692"/>
                </a:cubicBezTo>
                <a:cubicBezTo>
                  <a:pt x="8579182" y="2283106"/>
                  <a:pt x="8576838" y="2284241"/>
                  <a:pt x="8573936" y="2285096"/>
                </a:cubicBezTo>
                <a:cubicBezTo>
                  <a:pt x="8571034" y="2285952"/>
                  <a:pt x="8567462" y="2286380"/>
                  <a:pt x="8563220" y="2286380"/>
                </a:cubicBezTo>
                <a:cubicBezTo>
                  <a:pt x="8556374" y="2286380"/>
                  <a:pt x="8551072" y="2285413"/>
                  <a:pt x="8547314" y="2283478"/>
                </a:cubicBezTo>
                <a:cubicBezTo>
                  <a:pt x="8543556" y="2281543"/>
                  <a:pt x="8541677" y="2278716"/>
                  <a:pt x="8541677" y="2274995"/>
                </a:cubicBezTo>
                <a:cubicBezTo>
                  <a:pt x="8541677" y="2273804"/>
                  <a:pt x="8541789" y="2272651"/>
                  <a:pt x="8542012" y="2271534"/>
                </a:cubicBezTo>
                <a:cubicBezTo>
                  <a:pt x="8542236" y="2270418"/>
                  <a:pt x="8542701" y="2269265"/>
                  <a:pt x="8543408" y="2268074"/>
                </a:cubicBezTo>
                <a:cubicBezTo>
                  <a:pt x="8544115" y="2266884"/>
                  <a:pt x="8545045" y="2265637"/>
                  <a:pt x="8546198" y="2264335"/>
                </a:cubicBezTo>
                <a:cubicBezTo>
                  <a:pt x="8547352" y="2263033"/>
                  <a:pt x="8548896" y="2261675"/>
                  <a:pt x="8550830" y="2260261"/>
                </a:cubicBezTo>
                <a:close/>
                <a:moveTo>
                  <a:pt x="930836" y="2260261"/>
                </a:moveTo>
                <a:lnTo>
                  <a:pt x="950816" y="2260819"/>
                </a:lnTo>
                <a:cubicBezTo>
                  <a:pt x="955504" y="2260968"/>
                  <a:pt x="959188" y="2261935"/>
                  <a:pt x="961867" y="2263721"/>
                </a:cubicBezTo>
                <a:cubicBezTo>
                  <a:pt x="964546" y="2265507"/>
                  <a:pt x="965885" y="2268074"/>
                  <a:pt x="965885" y="2271423"/>
                </a:cubicBezTo>
                <a:cubicBezTo>
                  <a:pt x="965885" y="2273358"/>
                  <a:pt x="965513" y="2275199"/>
                  <a:pt x="964769" y="2276948"/>
                </a:cubicBezTo>
                <a:cubicBezTo>
                  <a:pt x="964025" y="2278697"/>
                  <a:pt x="962760" y="2280278"/>
                  <a:pt x="960974" y="2281692"/>
                </a:cubicBezTo>
                <a:cubicBezTo>
                  <a:pt x="959188" y="2283106"/>
                  <a:pt x="956844" y="2284241"/>
                  <a:pt x="953942" y="2285096"/>
                </a:cubicBezTo>
                <a:cubicBezTo>
                  <a:pt x="951040" y="2285952"/>
                  <a:pt x="947468" y="2286380"/>
                  <a:pt x="943226" y="2286380"/>
                </a:cubicBezTo>
                <a:cubicBezTo>
                  <a:pt x="936380" y="2286380"/>
                  <a:pt x="931078" y="2285413"/>
                  <a:pt x="927320" y="2283478"/>
                </a:cubicBezTo>
                <a:cubicBezTo>
                  <a:pt x="923562" y="2281543"/>
                  <a:pt x="921683" y="2278716"/>
                  <a:pt x="921683" y="2274995"/>
                </a:cubicBezTo>
                <a:cubicBezTo>
                  <a:pt x="921683" y="2273804"/>
                  <a:pt x="921795" y="2272651"/>
                  <a:pt x="922018" y="2271534"/>
                </a:cubicBezTo>
                <a:cubicBezTo>
                  <a:pt x="922241" y="2270418"/>
                  <a:pt x="922707" y="2269265"/>
                  <a:pt x="923414" y="2268074"/>
                </a:cubicBezTo>
                <a:cubicBezTo>
                  <a:pt x="924121" y="2266884"/>
                  <a:pt x="925051" y="2265637"/>
                  <a:pt x="926204" y="2264335"/>
                </a:cubicBezTo>
                <a:cubicBezTo>
                  <a:pt x="927357" y="2263033"/>
                  <a:pt x="928902" y="2261675"/>
                  <a:pt x="930836" y="2260261"/>
                </a:cubicBezTo>
                <a:close/>
                <a:moveTo>
                  <a:pt x="8191374" y="2232579"/>
                </a:moveTo>
                <a:cubicBezTo>
                  <a:pt x="8188620" y="2232579"/>
                  <a:pt x="8186276" y="2232709"/>
                  <a:pt x="8184341" y="2232969"/>
                </a:cubicBezTo>
                <a:cubicBezTo>
                  <a:pt x="8182407" y="2233230"/>
                  <a:pt x="8180807" y="2233769"/>
                  <a:pt x="8179542" y="2234588"/>
                </a:cubicBezTo>
                <a:cubicBezTo>
                  <a:pt x="8178277" y="2235406"/>
                  <a:pt x="8177346" y="2236597"/>
                  <a:pt x="8176751" y="2238160"/>
                </a:cubicBezTo>
                <a:cubicBezTo>
                  <a:pt x="8176156" y="2239722"/>
                  <a:pt x="8175858" y="2241769"/>
                  <a:pt x="8175858" y="2244299"/>
                </a:cubicBezTo>
                <a:lnTo>
                  <a:pt x="8175858" y="2261935"/>
                </a:lnTo>
                <a:lnTo>
                  <a:pt x="8162240" y="2292742"/>
                </a:lnTo>
                <a:cubicBezTo>
                  <a:pt x="8161868" y="2293561"/>
                  <a:pt x="8161701" y="2294268"/>
                  <a:pt x="8161738" y="2294863"/>
                </a:cubicBezTo>
                <a:cubicBezTo>
                  <a:pt x="8161775" y="2295459"/>
                  <a:pt x="8162092" y="2295942"/>
                  <a:pt x="8162687" y="2296314"/>
                </a:cubicBezTo>
                <a:cubicBezTo>
                  <a:pt x="8163282" y="2296687"/>
                  <a:pt x="8164250" y="2296965"/>
                  <a:pt x="8165589" y="2297152"/>
                </a:cubicBezTo>
                <a:cubicBezTo>
                  <a:pt x="8166928" y="2297338"/>
                  <a:pt x="8168677" y="2297431"/>
                  <a:pt x="8170835" y="2297431"/>
                </a:cubicBezTo>
                <a:cubicBezTo>
                  <a:pt x="8172770" y="2297431"/>
                  <a:pt x="8174370" y="2297338"/>
                  <a:pt x="8175635" y="2297152"/>
                </a:cubicBezTo>
                <a:cubicBezTo>
                  <a:pt x="8176900" y="2296965"/>
                  <a:pt x="8177979" y="2296724"/>
                  <a:pt x="8178872" y="2296426"/>
                </a:cubicBezTo>
                <a:cubicBezTo>
                  <a:pt x="8179765" y="2296128"/>
                  <a:pt x="8180528" y="2295719"/>
                  <a:pt x="8181160" y="2295198"/>
                </a:cubicBezTo>
                <a:cubicBezTo>
                  <a:pt x="8181793" y="2294677"/>
                  <a:pt x="8182369" y="2294045"/>
                  <a:pt x="8182890" y="2293301"/>
                </a:cubicBezTo>
                <a:lnTo>
                  <a:pt x="8197848" y="2271869"/>
                </a:lnTo>
                <a:cubicBezTo>
                  <a:pt x="8199410" y="2269711"/>
                  <a:pt x="8200712" y="2267609"/>
                  <a:pt x="8201754" y="2265563"/>
                </a:cubicBezTo>
                <a:cubicBezTo>
                  <a:pt x="8202796" y="2263516"/>
                  <a:pt x="8203652" y="2261414"/>
                  <a:pt x="8204322" y="2259256"/>
                </a:cubicBezTo>
                <a:cubicBezTo>
                  <a:pt x="8204991" y="2257098"/>
                  <a:pt x="8205475" y="2254810"/>
                  <a:pt x="8205773" y="2252392"/>
                </a:cubicBezTo>
                <a:cubicBezTo>
                  <a:pt x="8206070" y="2249973"/>
                  <a:pt x="8206219" y="2247275"/>
                  <a:pt x="8206219" y="2244299"/>
                </a:cubicBezTo>
                <a:cubicBezTo>
                  <a:pt x="8206219" y="2241769"/>
                  <a:pt x="8205940" y="2239722"/>
                  <a:pt x="8205382" y="2238160"/>
                </a:cubicBezTo>
                <a:cubicBezTo>
                  <a:pt x="8204824" y="2236597"/>
                  <a:pt x="8203931" y="2235406"/>
                  <a:pt x="8202703" y="2234588"/>
                </a:cubicBezTo>
                <a:cubicBezTo>
                  <a:pt x="8201475" y="2233769"/>
                  <a:pt x="8199931" y="2233230"/>
                  <a:pt x="8198071" y="2232969"/>
                </a:cubicBezTo>
                <a:cubicBezTo>
                  <a:pt x="8196210" y="2232709"/>
                  <a:pt x="8193978" y="2232579"/>
                  <a:pt x="8191374" y="2232579"/>
                </a:cubicBezTo>
                <a:close/>
                <a:moveTo>
                  <a:pt x="6700785" y="2232579"/>
                </a:moveTo>
                <a:cubicBezTo>
                  <a:pt x="6697958" y="2232579"/>
                  <a:pt x="6695576" y="2232709"/>
                  <a:pt x="6693642" y="2232969"/>
                </a:cubicBezTo>
                <a:cubicBezTo>
                  <a:pt x="6691707" y="2233230"/>
                  <a:pt x="6690088" y="2233769"/>
                  <a:pt x="6688786" y="2234588"/>
                </a:cubicBezTo>
                <a:cubicBezTo>
                  <a:pt x="6687484" y="2235406"/>
                  <a:pt x="6686424" y="2236597"/>
                  <a:pt x="6685605" y="2238160"/>
                </a:cubicBezTo>
                <a:cubicBezTo>
                  <a:pt x="6684786" y="2239722"/>
                  <a:pt x="6684117" y="2241769"/>
                  <a:pt x="6683596" y="2244299"/>
                </a:cubicBezTo>
                <a:lnTo>
                  <a:pt x="6680247" y="2260819"/>
                </a:lnTo>
                <a:lnTo>
                  <a:pt x="6660602" y="2291626"/>
                </a:lnTo>
                <a:cubicBezTo>
                  <a:pt x="6660007" y="2292742"/>
                  <a:pt x="6659634" y="2293673"/>
                  <a:pt x="6659486" y="2294417"/>
                </a:cubicBezTo>
                <a:cubicBezTo>
                  <a:pt x="6659337" y="2295161"/>
                  <a:pt x="6659523" y="2295738"/>
                  <a:pt x="6660044" y="2296147"/>
                </a:cubicBezTo>
                <a:cubicBezTo>
                  <a:pt x="6660565" y="2296556"/>
                  <a:pt x="6661476" y="2296872"/>
                  <a:pt x="6662778" y="2297096"/>
                </a:cubicBezTo>
                <a:cubicBezTo>
                  <a:pt x="6664081" y="2297319"/>
                  <a:pt x="6665811" y="2297431"/>
                  <a:pt x="6667969" y="2297431"/>
                </a:cubicBezTo>
                <a:cubicBezTo>
                  <a:pt x="6671690" y="2297431"/>
                  <a:pt x="6674610" y="2297114"/>
                  <a:pt x="6676731" y="2296482"/>
                </a:cubicBezTo>
                <a:cubicBezTo>
                  <a:pt x="6678852" y="2295849"/>
                  <a:pt x="6680582" y="2294789"/>
                  <a:pt x="6681921" y="2293301"/>
                </a:cubicBezTo>
                <a:lnTo>
                  <a:pt x="6701120" y="2271869"/>
                </a:lnTo>
                <a:cubicBezTo>
                  <a:pt x="6705436" y="2267107"/>
                  <a:pt x="6708729" y="2262009"/>
                  <a:pt x="6710999" y="2256577"/>
                </a:cubicBezTo>
                <a:cubicBezTo>
                  <a:pt x="6713268" y="2251145"/>
                  <a:pt x="6714403" y="2245676"/>
                  <a:pt x="6714403" y="2240169"/>
                </a:cubicBezTo>
                <a:cubicBezTo>
                  <a:pt x="6714403" y="2238830"/>
                  <a:pt x="6714199" y="2237676"/>
                  <a:pt x="6713789" y="2236709"/>
                </a:cubicBezTo>
                <a:cubicBezTo>
                  <a:pt x="6713380" y="2235741"/>
                  <a:pt x="6712673" y="2234941"/>
                  <a:pt x="6711668" y="2234309"/>
                </a:cubicBezTo>
                <a:cubicBezTo>
                  <a:pt x="6710664" y="2233676"/>
                  <a:pt x="6709269" y="2233230"/>
                  <a:pt x="6707483" y="2232969"/>
                </a:cubicBezTo>
                <a:cubicBezTo>
                  <a:pt x="6705697" y="2232709"/>
                  <a:pt x="6703464" y="2232579"/>
                  <a:pt x="6700785" y="2232579"/>
                </a:cubicBezTo>
                <a:close/>
                <a:moveTo>
                  <a:pt x="1352429" y="2232579"/>
                </a:moveTo>
                <a:cubicBezTo>
                  <a:pt x="1349676" y="2232579"/>
                  <a:pt x="1347332" y="2232709"/>
                  <a:pt x="1345397" y="2232969"/>
                </a:cubicBezTo>
                <a:cubicBezTo>
                  <a:pt x="1343463" y="2233230"/>
                  <a:pt x="1341862" y="2233769"/>
                  <a:pt x="1340597" y="2234588"/>
                </a:cubicBezTo>
                <a:cubicBezTo>
                  <a:pt x="1339332" y="2235406"/>
                  <a:pt x="1338402" y="2236597"/>
                  <a:pt x="1337807" y="2238160"/>
                </a:cubicBezTo>
                <a:cubicBezTo>
                  <a:pt x="1337211" y="2239722"/>
                  <a:pt x="1336914" y="2241769"/>
                  <a:pt x="1336914" y="2244299"/>
                </a:cubicBezTo>
                <a:lnTo>
                  <a:pt x="1336914" y="2261935"/>
                </a:lnTo>
                <a:lnTo>
                  <a:pt x="1323296" y="2292742"/>
                </a:lnTo>
                <a:cubicBezTo>
                  <a:pt x="1322924" y="2293561"/>
                  <a:pt x="1322757" y="2294268"/>
                  <a:pt x="1322794" y="2294863"/>
                </a:cubicBezTo>
                <a:cubicBezTo>
                  <a:pt x="1322831" y="2295459"/>
                  <a:pt x="1323147" y="2295942"/>
                  <a:pt x="1323742" y="2296314"/>
                </a:cubicBezTo>
                <a:cubicBezTo>
                  <a:pt x="1324338" y="2296687"/>
                  <a:pt x="1325306" y="2296965"/>
                  <a:pt x="1326645" y="2297152"/>
                </a:cubicBezTo>
                <a:cubicBezTo>
                  <a:pt x="1327984" y="2297338"/>
                  <a:pt x="1329733" y="2297431"/>
                  <a:pt x="1331891" y="2297431"/>
                </a:cubicBezTo>
                <a:cubicBezTo>
                  <a:pt x="1333826" y="2297431"/>
                  <a:pt x="1335426" y="2297338"/>
                  <a:pt x="1336691" y="2297152"/>
                </a:cubicBezTo>
                <a:cubicBezTo>
                  <a:pt x="1337956" y="2296965"/>
                  <a:pt x="1339035" y="2296724"/>
                  <a:pt x="1339927" y="2296426"/>
                </a:cubicBezTo>
                <a:cubicBezTo>
                  <a:pt x="1340821" y="2296128"/>
                  <a:pt x="1341584" y="2295719"/>
                  <a:pt x="1342216" y="2295198"/>
                </a:cubicBezTo>
                <a:cubicBezTo>
                  <a:pt x="1342848" y="2294677"/>
                  <a:pt x="1343425" y="2294045"/>
                  <a:pt x="1343946" y="2293301"/>
                </a:cubicBezTo>
                <a:lnTo>
                  <a:pt x="1358903" y="2271869"/>
                </a:lnTo>
                <a:cubicBezTo>
                  <a:pt x="1360466" y="2269711"/>
                  <a:pt x="1361768" y="2267609"/>
                  <a:pt x="1362810" y="2265563"/>
                </a:cubicBezTo>
                <a:cubicBezTo>
                  <a:pt x="1363852" y="2263516"/>
                  <a:pt x="1364707" y="2261414"/>
                  <a:pt x="1365378" y="2259256"/>
                </a:cubicBezTo>
                <a:cubicBezTo>
                  <a:pt x="1366047" y="2257098"/>
                  <a:pt x="1366531" y="2254810"/>
                  <a:pt x="1366828" y="2252392"/>
                </a:cubicBezTo>
                <a:cubicBezTo>
                  <a:pt x="1367126" y="2249973"/>
                  <a:pt x="1367275" y="2247275"/>
                  <a:pt x="1367275" y="2244299"/>
                </a:cubicBezTo>
                <a:cubicBezTo>
                  <a:pt x="1367275" y="2241769"/>
                  <a:pt x="1366996" y="2239722"/>
                  <a:pt x="1366438" y="2238160"/>
                </a:cubicBezTo>
                <a:cubicBezTo>
                  <a:pt x="1365880" y="2236597"/>
                  <a:pt x="1364987" y="2235406"/>
                  <a:pt x="1363759" y="2234588"/>
                </a:cubicBezTo>
                <a:cubicBezTo>
                  <a:pt x="1362531" y="2233769"/>
                  <a:pt x="1360986" y="2233230"/>
                  <a:pt x="1359126" y="2232969"/>
                </a:cubicBezTo>
                <a:cubicBezTo>
                  <a:pt x="1357266" y="2232709"/>
                  <a:pt x="1355034" y="2232579"/>
                  <a:pt x="1352429" y="2232579"/>
                </a:cubicBezTo>
                <a:close/>
                <a:moveTo>
                  <a:pt x="9389961" y="2231797"/>
                </a:moveTo>
                <a:cubicBezTo>
                  <a:pt x="9383635" y="2231797"/>
                  <a:pt x="9379264" y="2232988"/>
                  <a:pt x="9376845" y="2235369"/>
                </a:cubicBezTo>
                <a:cubicBezTo>
                  <a:pt x="9374427" y="2237750"/>
                  <a:pt x="9373217" y="2242439"/>
                  <a:pt x="9373217" y="2249434"/>
                </a:cubicBezTo>
                <a:cubicBezTo>
                  <a:pt x="9373217" y="2255982"/>
                  <a:pt x="9374408" y="2260428"/>
                  <a:pt x="9376789" y="2262772"/>
                </a:cubicBezTo>
                <a:cubicBezTo>
                  <a:pt x="9379171" y="2265116"/>
                  <a:pt x="9383487" y="2266288"/>
                  <a:pt x="9389737" y="2266288"/>
                </a:cubicBezTo>
                <a:cubicBezTo>
                  <a:pt x="9395988" y="2266288"/>
                  <a:pt x="9400323" y="2265098"/>
                  <a:pt x="9402741" y="2262717"/>
                </a:cubicBezTo>
                <a:cubicBezTo>
                  <a:pt x="9405160" y="2260335"/>
                  <a:pt x="9406369" y="2255684"/>
                  <a:pt x="9406369" y="2248764"/>
                </a:cubicBezTo>
                <a:cubicBezTo>
                  <a:pt x="9406369" y="2242141"/>
                  <a:pt x="9405178" y="2237657"/>
                  <a:pt x="9402797" y="2235313"/>
                </a:cubicBezTo>
                <a:cubicBezTo>
                  <a:pt x="9400416" y="2232969"/>
                  <a:pt x="9396137" y="2231797"/>
                  <a:pt x="9389961" y="2231797"/>
                </a:cubicBezTo>
                <a:close/>
                <a:moveTo>
                  <a:pt x="7370661" y="2231797"/>
                </a:moveTo>
                <a:cubicBezTo>
                  <a:pt x="7364336" y="2231797"/>
                  <a:pt x="7359964" y="2232988"/>
                  <a:pt x="7357546" y="2235369"/>
                </a:cubicBezTo>
                <a:cubicBezTo>
                  <a:pt x="7355127" y="2237750"/>
                  <a:pt x="7353918" y="2242439"/>
                  <a:pt x="7353918" y="2249434"/>
                </a:cubicBezTo>
                <a:cubicBezTo>
                  <a:pt x="7353918" y="2255982"/>
                  <a:pt x="7355108" y="2260428"/>
                  <a:pt x="7357490" y="2262772"/>
                </a:cubicBezTo>
                <a:cubicBezTo>
                  <a:pt x="7359871" y="2265116"/>
                  <a:pt x="7364187" y="2266288"/>
                  <a:pt x="7370438" y="2266288"/>
                </a:cubicBezTo>
                <a:cubicBezTo>
                  <a:pt x="7376688" y="2266288"/>
                  <a:pt x="7381024" y="2265098"/>
                  <a:pt x="7383441" y="2262717"/>
                </a:cubicBezTo>
                <a:cubicBezTo>
                  <a:pt x="7385860" y="2260335"/>
                  <a:pt x="7387070" y="2255684"/>
                  <a:pt x="7387070" y="2248764"/>
                </a:cubicBezTo>
                <a:cubicBezTo>
                  <a:pt x="7387070" y="2242141"/>
                  <a:pt x="7385878" y="2237657"/>
                  <a:pt x="7383498" y="2235313"/>
                </a:cubicBezTo>
                <a:cubicBezTo>
                  <a:pt x="7381116" y="2232969"/>
                  <a:pt x="7376837" y="2231797"/>
                  <a:pt x="7370661" y="2231797"/>
                </a:cubicBezTo>
                <a:close/>
                <a:moveTo>
                  <a:pt x="2179542" y="2231797"/>
                </a:moveTo>
                <a:cubicBezTo>
                  <a:pt x="2173217" y="2231797"/>
                  <a:pt x="2168844" y="2232988"/>
                  <a:pt x="2166426" y="2235369"/>
                </a:cubicBezTo>
                <a:cubicBezTo>
                  <a:pt x="2164007" y="2237750"/>
                  <a:pt x="2162798" y="2242439"/>
                  <a:pt x="2162798" y="2249434"/>
                </a:cubicBezTo>
                <a:cubicBezTo>
                  <a:pt x="2162798" y="2255982"/>
                  <a:pt x="2163989" y="2260428"/>
                  <a:pt x="2166371" y="2262772"/>
                </a:cubicBezTo>
                <a:cubicBezTo>
                  <a:pt x="2168751" y="2265116"/>
                  <a:pt x="2173068" y="2266288"/>
                  <a:pt x="2179317" y="2266288"/>
                </a:cubicBezTo>
                <a:cubicBezTo>
                  <a:pt x="2185569" y="2266288"/>
                  <a:pt x="2189904" y="2265098"/>
                  <a:pt x="2192322" y="2262717"/>
                </a:cubicBezTo>
                <a:cubicBezTo>
                  <a:pt x="2194740" y="2260335"/>
                  <a:pt x="2195951" y="2255684"/>
                  <a:pt x="2195951" y="2248764"/>
                </a:cubicBezTo>
                <a:cubicBezTo>
                  <a:pt x="2195951" y="2242141"/>
                  <a:pt x="2194760" y="2237657"/>
                  <a:pt x="2192377" y="2235313"/>
                </a:cubicBezTo>
                <a:cubicBezTo>
                  <a:pt x="2189996" y="2232969"/>
                  <a:pt x="2185718" y="2231797"/>
                  <a:pt x="2179542" y="2231797"/>
                </a:cubicBezTo>
                <a:close/>
                <a:moveTo>
                  <a:pt x="1646141" y="2231797"/>
                </a:moveTo>
                <a:cubicBezTo>
                  <a:pt x="1639816" y="2231797"/>
                  <a:pt x="1635444" y="2232988"/>
                  <a:pt x="1633026" y="2235369"/>
                </a:cubicBezTo>
                <a:cubicBezTo>
                  <a:pt x="1630608" y="2237750"/>
                  <a:pt x="1629398" y="2242439"/>
                  <a:pt x="1629398" y="2249434"/>
                </a:cubicBezTo>
                <a:cubicBezTo>
                  <a:pt x="1629398" y="2255982"/>
                  <a:pt x="1630589" y="2260428"/>
                  <a:pt x="1632970" y="2262772"/>
                </a:cubicBezTo>
                <a:cubicBezTo>
                  <a:pt x="1635352" y="2265116"/>
                  <a:pt x="1639667" y="2266288"/>
                  <a:pt x="1645918" y="2266288"/>
                </a:cubicBezTo>
                <a:cubicBezTo>
                  <a:pt x="1652169" y="2266288"/>
                  <a:pt x="1656504" y="2265098"/>
                  <a:pt x="1658922" y="2262717"/>
                </a:cubicBezTo>
                <a:cubicBezTo>
                  <a:pt x="1661341" y="2260335"/>
                  <a:pt x="1662551" y="2255684"/>
                  <a:pt x="1662551" y="2248764"/>
                </a:cubicBezTo>
                <a:cubicBezTo>
                  <a:pt x="1662551" y="2242141"/>
                  <a:pt x="1661360" y="2237657"/>
                  <a:pt x="1658978" y="2235313"/>
                </a:cubicBezTo>
                <a:cubicBezTo>
                  <a:pt x="1656597" y="2232969"/>
                  <a:pt x="1652318" y="2231797"/>
                  <a:pt x="1646141" y="2231797"/>
                </a:cubicBezTo>
                <a:close/>
                <a:moveTo>
                  <a:pt x="9086500" y="2218738"/>
                </a:moveTo>
                <a:lnTo>
                  <a:pt x="9097216" y="2218738"/>
                </a:lnTo>
                <a:lnTo>
                  <a:pt x="9097216" y="2235704"/>
                </a:lnTo>
                <a:cubicBezTo>
                  <a:pt x="9093793" y="2239574"/>
                  <a:pt x="9090425" y="2242513"/>
                  <a:pt x="9087114" y="2244522"/>
                </a:cubicBezTo>
                <a:cubicBezTo>
                  <a:pt x="9083803" y="2246531"/>
                  <a:pt x="9080175" y="2247536"/>
                  <a:pt x="9076231" y="2247536"/>
                </a:cubicBezTo>
                <a:cubicBezTo>
                  <a:pt x="9071543" y="2247536"/>
                  <a:pt x="9067878" y="2246345"/>
                  <a:pt x="9065236" y="2243964"/>
                </a:cubicBezTo>
                <a:cubicBezTo>
                  <a:pt x="9062595" y="2241583"/>
                  <a:pt x="9061274" y="2238309"/>
                  <a:pt x="9061274" y="2234141"/>
                </a:cubicBezTo>
                <a:cubicBezTo>
                  <a:pt x="9061274" y="2231686"/>
                  <a:pt x="9061739" y="2229509"/>
                  <a:pt x="9062669" y="2227612"/>
                </a:cubicBezTo>
                <a:cubicBezTo>
                  <a:pt x="9063599" y="2225714"/>
                  <a:pt x="9065069" y="2224096"/>
                  <a:pt x="9067078" y="2222756"/>
                </a:cubicBezTo>
                <a:cubicBezTo>
                  <a:pt x="9069087" y="2221417"/>
                  <a:pt x="9071692" y="2220412"/>
                  <a:pt x="9074891" y="2219742"/>
                </a:cubicBezTo>
                <a:cubicBezTo>
                  <a:pt x="9078091" y="2219073"/>
                  <a:pt x="9081961" y="2218738"/>
                  <a:pt x="9086500" y="2218738"/>
                </a:cubicBezTo>
                <a:close/>
                <a:moveTo>
                  <a:pt x="8676925" y="2218738"/>
                </a:moveTo>
                <a:lnTo>
                  <a:pt x="8687641" y="2218738"/>
                </a:lnTo>
                <a:lnTo>
                  <a:pt x="8687641" y="2235704"/>
                </a:lnTo>
                <a:cubicBezTo>
                  <a:pt x="8684218" y="2239574"/>
                  <a:pt x="8680850" y="2242513"/>
                  <a:pt x="8677539" y="2244522"/>
                </a:cubicBezTo>
                <a:cubicBezTo>
                  <a:pt x="8674228" y="2246531"/>
                  <a:pt x="8670600" y="2247536"/>
                  <a:pt x="8666656" y="2247536"/>
                </a:cubicBezTo>
                <a:cubicBezTo>
                  <a:pt x="8661968" y="2247536"/>
                  <a:pt x="8658303" y="2246345"/>
                  <a:pt x="8655661" y="2243964"/>
                </a:cubicBezTo>
                <a:cubicBezTo>
                  <a:pt x="8653020" y="2241583"/>
                  <a:pt x="8651699" y="2238309"/>
                  <a:pt x="8651699" y="2234141"/>
                </a:cubicBezTo>
                <a:cubicBezTo>
                  <a:pt x="8651699" y="2231686"/>
                  <a:pt x="8652164" y="2229509"/>
                  <a:pt x="8653094" y="2227612"/>
                </a:cubicBezTo>
                <a:cubicBezTo>
                  <a:pt x="8654024" y="2225714"/>
                  <a:pt x="8655494" y="2224096"/>
                  <a:pt x="8657503" y="2222756"/>
                </a:cubicBezTo>
                <a:cubicBezTo>
                  <a:pt x="8659512" y="2221417"/>
                  <a:pt x="8662117" y="2220412"/>
                  <a:pt x="8665316" y="2219742"/>
                </a:cubicBezTo>
                <a:cubicBezTo>
                  <a:pt x="8668516" y="2219073"/>
                  <a:pt x="8672386" y="2218738"/>
                  <a:pt x="8676925" y="2218738"/>
                </a:cubicBezTo>
                <a:close/>
                <a:moveTo>
                  <a:pt x="2038006" y="2218738"/>
                </a:moveTo>
                <a:lnTo>
                  <a:pt x="2048721" y="2218738"/>
                </a:lnTo>
                <a:lnTo>
                  <a:pt x="2048721" y="2235704"/>
                </a:lnTo>
                <a:cubicBezTo>
                  <a:pt x="2045299" y="2239574"/>
                  <a:pt x="2041931" y="2242513"/>
                  <a:pt x="2038620" y="2244522"/>
                </a:cubicBezTo>
                <a:cubicBezTo>
                  <a:pt x="2035308" y="2246531"/>
                  <a:pt x="2031681" y="2247536"/>
                  <a:pt x="2027736" y="2247536"/>
                </a:cubicBezTo>
                <a:cubicBezTo>
                  <a:pt x="2023049" y="2247536"/>
                  <a:pt x="2019384" y="2246345"/>
                  <a:pt x="2016742" y="2243964"/>
                </a:cubicBezTo>
                <a:cubicBezTo>
                  <a:pt x="2014100" y="2241583"/>
                  <a:pt x="2012780" y="2238309"/>
                  <a:pt x="2012780" y="2234141"/>
                </a:cubicBezTo>
                <a:cubicBezTo>
                  <a:pt x="2012780" y="2231686"/>
                  <a:pt x="2013245" y="2229509"/>
                  <a:pt x="2014175" y="2227612"/>
                </a:cubicBezTo>
                <a:cubicBezTo>
                  <a:pt x="2015105" y="2225714"/>
                  <a:pt x="2016575" y="2224096"/>
                  <a:pt x="2018584" y="2222756"/>
                </a:cubicBezTo>
                <a:cubicBezTo>
                  <a:pt x="2020594" y="2221417"/>
                  <a:pt x="2023197" y="2220412"/>
                  <a:pt x="2026397" y="2219742"/>
                </a:cubicBezTo>
                <a:cubicBezTo>
                  <a:pt x="2029597" y="2219073"/>
                  <a:pt x="2033467" y="2218738"/>
                  <a:pt x="2038006" y="2218738"/>
                </a:cubicBezTo>
                <a:close/>
                <a:moveTo>
                  <a:pt x="352081" y="2218738"/>
                </a:moveTo>
                <a:lnTo>
                  <a:pt x="362797" y="2218738"/>
                </a:lnTo>
                <a:lnTo>
                  <a:pt x="362797" y="2235704"/>
                </a:lnTo>
                <a:cubicBezTo>
                  <a:pt x="359374" y="2239574"/>
                  <a:pt x="356006" y="2242513"/>
                  <a:pt x="352695" y="2244522"/>
                </a:cubicBezTo>
                <a:cubicBezTo>
                  <a:pt x="349383" y="2246531"/>
                  <a:pt x="345756" y="2247536"/>
                  <a:pt x="341812" y="2247536"/>
                </a:cubicBezTo>
                <a:cubicBezTo>
                  <a:pt x="337124" y="2247536"/>
                  <a:pt x="333459" y="2246345"/>
                  <a:pt x="330817" y="2243964"/>
                </a:cubicBezTo>
                <a:cubicBezTo>
                  <a:pt x="328176" y="2241583"/>
                  <a:pt x="326855" y="2238309"/>
                  <a:pt x="326855" y="2234141"/>
                </a:cubicBezTo>
                <a:cubicBezTo>
                  <a:pt x="326855" y="2231686"/>
                  <a:pt x="327320" y="2229509"/>
                  <a:pt x="328250" y="2227612"/>
                </a:cubicBezTo>
                <a:cubicBezTo>
                  <a:pt x="329180" y="2225714"/>
                  <a:pt x="330650" y="2224096"/>
                  <a:pt x="332659" y="2222756"/>
                </a:cubicBezTo>
                <a:cubicBezTo>
                  <a:pt x="334668" y="2221417"/>
                  <a:pt x="337273" y="2220412"/>
                  <a:pt x="340472" y="2219742"/>
                </a:cubicBezTo>
                <a:cubicBezTo>
                  <a:pt x="343673" y="2219073"/>
                  <a:pt x="347542" y="2218738"/>
                  <a:pt x="352081" y="2218738"/>
                </a:cubicBezTo>
                <a:close/>
                <a:moveTo>
                  <a:pt x="5974616" y="2179001"/>
                </a:moveTo>
                <a:cubicBezTo>
                  <a:pt x="5978783" y="2179001"/>
                  <a:pt x="5982448" y="2180024"/>
                  <a:pt x="5985610" y="2182070"/>
                </a:cubicBezTo>
                <a:cubicBezTo>
                  <a:pt x="5988773" y="2184117"/>
                  <a:pt x="5991657" y="2187186"/>
                  <a:pt x="5994261" y="2191279"/>
                </a:cubicBezTo>
                <a:lnTo>
                  <a:pt x="5991136" y="2206348"/>
                </a:lnTo>
                <a:cubicBezTo>
                  <a:pt x="5990094" y="2211482"/>
                  <a:pt x="5988438" y="2216301"/>
                  <a:pt x="5986169" y="2220803"/>
                </a:cubicBezTo>
                <a:cubicBezTo>
                  <a:pt x="5983899" y="2225305"/>
                  <a:pt x="5981276" y="2229249"/>
                  <a:pt x="5978299" y="2232635"/>
                </a:cubicBezTo>
                <a:cubicBezTo>
                  <a:pt x="5975323" y="2236020"/>
                  <a:pt x="5972123" y="2238699"/>
                  <a:pt x="5968700" y="2240671"/>
                </a:cubicBezTo>
                <a:cubicBezTo>
                  <a:pt x="5965277" y="2242643"/>
                  <a:pt x="5961928" y="2243629"/>
                  <a:pt x="5958654" y="2243629"/>
                </a:cubicBezTo>
                <a:cubicBezTo>
                  <a:pt x="5956347" y="2243629"/>
                  <a:pt x="5954450" y="2243164"/>
                  <a:pt x="5952961" y="2242234"/>
                </a:cubicBezTo>
                <a:cubicBezTo>
                  <a:pt x="5951474" y="2241304"/>
                  <a:pt x="5950282" y="2240057"/>
                  <a:pt x="5949389" y="2238495"/>
                </a:cubicBezTo>
                <a:cubicBezTo>
                  <a:pt x="5948496" y="2236932"/>
                  <a:pt x="5947883" y="2235146"/>
                  <a:pt x="5947548" y="2233137"/>
                </a:cubicBezTo>
                <a:cubicBezTo>
                  <a:pt x="5947213" y="2231128"/>
                  <a:pt x="5947045" y="2229007"/>
                  <a:pt x="5947045" y="2226775"/>
                </a:cubicBezTo>
                <a:cubicBezTo>
                  <a:pt x="5947045" y="2223723"/>
                  <a:pt x="5947287" y="2220394"/>
                  <a:pt x="5947771" y="2216784"/>
                </a:cubicBezTo>
                <a:cubicBezTo>
                  <a:pt x="5948255" y="2213175"/>
                  <a:pt x="5948999" y="2209603"/>
                  <a:pt x="5950003" y="2206069"/>
                </a:cubicBezTo>
                <a:cubicBezTo>
                  <a:pt x="5951008" y="2202534"/>
                  <a:pt x="5952273" y="2199130"/>
                  <a:pt x="5953798" y="2195855"/>
                </a:cubicBezTo>
                <a:cubicBezTo>
                  <a:pt x="5955324" y="2192581"/>
                  <a:pt x="5957091" y="2189698"/>
                  <a:pt x="5959100" y="2187205"/>
                </a:cubicBezTo>
                <a:cubicBezTo>
                  <a:pt x="5961110" y="2184712"/>
                  <a:pt x="5963416" y="2182721"/>
                  <a:pt x="5966021" y="2181233"/>
                </a:cubicBezTo>
                <a:cubicBezTo>
                  <a:pt x="5968625" y="2179745"/>
                  <a:pt x="5971490" y="2179001"/>
                  <a:pt x="5974616" y="2179001"/>
                </a:cubicBezTo>
                <a:close/>
                <a:moveTo>
                  <a:pt x="5079266" y="2179001"/>
                </a:moveTo>
                <a:cubicBezTo>
                  <a:pt x="5083433" y="2179001"/>
                  <a:pt x="5087098" y="2180024"/>
                  <a:pt x="5090260" y="2182070"/>
                </a:cubicBezTo>
                <a:cubicBezTo>
                  <a:pt x="5093423" y="2184117"/>
                  <a:pt x="5096307" y="2187186"/>
                  <a:pt x="5098911" y="2191279"/>
                </a:cubicBezTo>
                <a:lnTo>
                  <a:pt x="5095786" y="2206348"/>
                </a:lnTo>
                <a:cubicBezTo>
                  <a:pt x="5094744" y="2211482"/>
                  <a:pt x="5093088" y="2216301"/>
                  <a:pt x="5090819" y="2220803"/>
                </a:cubicBezTo>
                <a:cubicBezTo>
                  <a:pt x="5088549" y="2225305"/>
                  <a:pt x="5085926" y="2229249"/>
                  <a:pt x="5082949" y="2232635"/>
                </a:cubicBezTo>
                <a:cubicBezTo>
                  <a:pt x="5079973" y="2236020"/>
                  <a:pt x="5076773" y="2238699"/>
                  <a:pt x="5073350" y="2240671"/>
                </a:cubicBezTo>
                <a:cubicBezTo>
                  <a:pt x="5069927" y="2242643"/>
                  <a:pt x="5066578" y="2243629"/>
                  <a:pt x="5063304" y="2243629"/>
                </a:cubicBezTo>
                <a:cubicBezTo>
                  <a:pt x="5060997" y="2243629"/>
                  <a:pt x="5059100" y="2243164"/>
                  <a:pt x="5057611" y="2242234"/>
                </a:cubicBezTo>
                <a:cubicBezTo>
                  <a:pt x="5056123" y="2241304"/>
                  <a:pt x="5054932" y="2240057"/>
                  <a:pt x="5054039" y="2238495"/>
                </a:cubicBezTo>
                <a:cubicBezTo>
                  <a:pt x="5053147" y="2236932"/>
                  <a:pt x="5052533" y="2235146"/>
                  <a:pt x="5052198" y="2233137"/>
                </a:cubicBezTo>
                <a:cubicBezTo>
                  <a:pt x="5051863" y="2231128"/>
                  <a:pt x="5051695" y="2229007"/>
                  <a:pt x="5051695" y="2226775"/>
                </a:cubicBezTo>
                <a:cubicBezTo>
                  <a:pt x="5051695" y="2223723"/>
                  <a:pt x="5051937" y="2220394"/>
                  <a:pt x="5052421" y="2216784"/>
                </a:cubicBezTo>
                <a:cubicBezTo>
                  <a:pt x="5052905" y="2213175"/>
                  <a:pt x="5053649" y="2209603"/>
                  <a:pt x="5054654" y="2206069"/>
                </a:cubicBezTo>
                <a:cubicBezTo>
                  <a:pt x="5055658" y="2202534"/>
                  <a:pt x="5056923" y="2199130"/>
                  <a:pt x="5058449" y="2195855"/>
                </a:cubicBezTo>
                <a:cubicBezTo>
                  <a:pt x="5059974" y="2192581"/>
                  <a:pt x="5061741" y="2189698"/>
                  <a:pt x="5063750" y="2187205"/>
                </a:cubicBezTo>
                <a:cubicBezTo>
                  <a:pt x="5065760" y="2184712"/>
                  <a:pt x="5068066" y="2182721"/>
                  <a:pt x="5070671" y="2181233"/>
                </a:cubicBezTo>
                <a:cubicBezTo>
                  <a:pt x="5073275" y="2179745"/>
                  <a:pt x="5076140" y="2179001"/>
                  <a:pt x="5079266" y="2179001"/>
                </a:cubicBezTo>
                <a:close/>
                <a:moveTo>
                  <a:pt x="4831616" y="2179001"/>
                </a:moveTo>
                <a:cubicBezTo>
                  <a:pt x="4835783" y="2179001"/>
                  <a:pt x="4839448" y="2180024"/>
                  <a:pt x="4842611" y="2182070"/>
                </a:cubicBezTo>
                <a:cubicBezTo>
                  <a:pt x="4845773" y="2184117"/>
                  <a:pt x="4848657" y="2187186"/>
                  <a:pt x="4851262" y="2191279"/>
                </a:cubicBezTo>
                <a:lnTo>
                  <a:pt x="4848137" y="2206348"/>
                </a:lnTo>
                <a:cubicBezTo>
                  <a:pt x="4847094" y="2211482"/>
                  <a:pt x="4845439" y="2216301"/>
                  <a:pt x="4843169" y="2220803"/>
                </a:cubicBezTo>
                <a:cubicBezTo>
                  <a:pt x="4840900" y="2225305"/>
                  <a:pt x="4838276" y="2229249"/>
                  <a:pt x="4835300" y="2232635"/>
                </a:cubicBezTo>
                <a:cubicBezTo>
                  <a:pt x="4832323" y="2236020"/>
                  <a:pt x="4829124" y="2238699"/>
                  <a:pt x="4825700" y="2240671"/>
                </a:cubicBezTo>
                <a:cubicBezTo>
                  <a:pt x="4822277" y="2242643"/>
                  <a:pt x="4818928" y="2243629"/>
                  <a:pt x="4815654" y="2243629"/>
                </a:cubicBezTo>
                <a:cubicBezTo>
                  <a:pt x="4813347" y="2243629"/>
                  <a:pt x="4811450" y="2243164"/>
                  <a:pt x="4809962" y="2242234"/>
                </a:cubicBezTo>
                <a:cubicBezTo>
                  <a:pt x="4808473" y="2241304"/>
                  <a:pt x="4807283" y="2240057"/>
                  <a:pt x="4806390" y="2238495"/>
                </a:cubicBezTo>
                <a:cubicBezTo>
                  <a:pt x="4805497" y="2236932"/>
                  <a:pt x="4804883" y="2235146"/>
                  <a:pt x="4804548" y="2233137"/>
                </a:cubicBezTo>
                <a:cubicBezTo>
                  <a:pt x="4804214" y="2231128"/>
                  <a:pt x="4804046" y="2229007"/>
                  <a:pt x="4804046" y="2226775"/>
                </a:cubicBezTo>
                <a:cubicBezTo>
                  <a:pt x="4804046" y="2223723"/>
                  <a:pt x="4804288" y="2220394"/>
                  <a:pt x="4804771" y="2216784"/>
                </a:cubicBezTo>
                <a:cubicBezTo>
                  <a:pt x="4805255" y="2213175"/>
                  <a:pt x="4805999" y="2209603"/>
                  <a:pt x="4807004" y="2206069"/>
                </a:cubicBezTo>
                <a:cubicBezTo>
                  <a:pt x="4808008" y="2202534"/>
                  <a:pt x="4809273" y="2199130"/>
                  <a:pt x="4810799" y="2195855"/>
                </a:cubicBezTo>
                <a:cubicBezTo>
                  <a:pt x="4812324" y="2192581"/>
                  <a:pt x="4814092" y="2189698"/>
                  <a:pt x="4816101" y="2187205"/>
                </a:cubicBezTo>
                <a:cubicBezTo>
                  <a:pt x="4818110" y="2184712"/>
                  <a:pt x="4820417" y="2182721"/>
                  <a:pt x="4823021" y="2181233"/>
                </a:cubicBezTo>
                <a:cubicBezTo>
                  <a:pt x="4825626" y="2179745"/>
                  <a:pt x="4828491" y="2179001"/>
                  <a:pt x="4831616" y="2179001"/>
                </a:cubicBezTo>
                <a:close/>
                <a:moveTo>
                  <a:pt x="3421922" y="2179001"/>
                </a:moveTo>
                <a:cubicBezTo>
                  <a:pt x="3426090" y="2179001"/>
                  <a:pt x="3429754" y="2180024"/>
                  <a:pt x="3432917" y="2182070"/>
                </a:cubicBezTo>
                <a:cubicBezTo>
                  <a:pt x="3436080" y="2184117"/>
                  <a:pt x="3438963" y="2187186"/>
                  <a:pt x="3441568" y="2191279"/>
                </a:cubicBezTo>
                <a:lnTo>
                  <a:pt x="3438442" y="2206348"/>
                </a:lnTo>
                <a:cubicBezTo>
                  <a:pt x="3437400" y="2211482"/>
                  <a:pt x="3435745" y="2216301"/>
                  <a:pt x="3433476" y="2220803"/>
                </a:cubicBezTo>
                <a:cubicBezTo>
                  <a:pt x="3431205" y="2225305"/>
                  <a:pt x="3428582" y="2229249"/>
                  <a:pt x="3425606" y="2232635"/>
                </a:cubicBezTo>
                <a:cubicBezTo>
                  <a:pt x="3422629" y="2236020"/>
                  <a:pt x="3419430" y="2238699"/>
                  <a:pt x="3416007" y="2240671"/>
                </a:cubicBezTo>
                <a:cubicBezTo>
                  <a:pt x="3412584" y="2242643"/>
                  <a:pt x="3409235" y="2243629"/>
                  <a:pt x="3405961" y="2243629"/>
                </a:cubicBezTo>
                <a:cubicBezTo>
                  <a:pt x="3403654" y="2243629"/>
                  <a:pt x="3401756" y="2243164"/>
                  <a:pt x="3400268" y="2242234"/>
                </a:cubicBezTo>
                <a:cubicBezTo>
                  <a:pt x="3398779" y="2241304"/>
                  <a:pt x="3397588" y="2240057"/>
                  <a:pt x="3396696" y="2238495"/>
                </a:cubicBezTo>
                <a:cubicBezTo>
                  <a:pt x="3395803" y="2236932"/>
                  <a:pt x="3395190" y="2235146"/>
                  <a:pt x="3394855" y="2233137"/>
                </a:cubicBezTo>
                <a:cubicBezTo>
                  <a:pt x="3394518" y="2231128"/>
                  <a:pt x="3394353" y="2229007"/>
                  <a:pt x="3394353" y="2226775"/>
                </a:cubicBezTo>
                <a:cubicBezTo>
                  <a:pt x="3394353" y="2223723"/>
                  <a:pt x="3394594" y="2220394"/>
                  <a:pt x="3395077" y="2216784"/>
                </a:cubicBezTo>
                <a:cubicBezTo>
                  <a:pt x="3395561" y="2213175"/>
                  <a:pt x="3396306" y="2209603"/>
                  <a:pt x="3397311" y="2206069"/>
                </a:cubicBezTo>
                <a:cubicBezTo>
                  <a:pt x="3398314" y="2202534"/>
                  <a:pt x="3399580" y="2199130"/>
                  <a:pt x="3401105" y="2195855"/>
                </a:cubicBezTo>
                <a:cubicBezTo>
                  <a:pt x="3402631" y="2192581"/>
                  <a:pt x="3404398" y="2189698"/>
                  <a:pt x="3406407" y="2187205"/>
                </a:cubicBezTo>
                <a:cubicBezTo>
                  <a:pt x="3408416" y="2184712"/>
                  <a:pt x="3410723" y="2182721"/>
                  <a:pt x="3413327" y="2181233"/>
                </a:cubicBezTo>
                <a:cubicBezTo>
                  <a:pt x="3415932" y="2179745"/>
                  <a:pt x="3418796" y="2179001"/>
                  <a:pt x="3421922" y="2179001"/>
                </a:cubicBezTo>
                <a:close/>
                <a:moveTo>
                  <a:pt x="7845125" y="2178889"/>
                </a:moveTo>
                <a:cubicBezTo>
                  <a:pt x="7849144" y="2178889"/>
                  <a:pt x="7852995" y="2180228"/>
                  <a:pt x="7856678" y="2182907"/>
                </a:cubicBezTo>
                <a:cubicBezTo>
                  <a:pt x="7860362" y="2185586"/>
                  <a:pt x="7864213" y="2189456"/>
                  <a:pt x="7868231" y="2194516"/>
                </a:cubicBezTo>
                <a:lnTo>
                  <a:pt x="7868231" y="2227556"/>
                </a:lnTo>
                <a:cubicBezTo>
                  <a:pt x="7865849" y="2230532"/>
                  <a:pt x="7863655" y="2233044"/>
                  <a:pt x="7861645" y="2235090"/>
                </a:cubicBezTo>
                <a:cubicBezTo>
                  <a:pt x="7859636" y="2237137"/>
                  <a:pt x="7857682" y="2238792"/>
                  <a:pt x="7855785" y="2240057"/>
                </a:cubicBezTo>
                <a:cubicBezTo>
                  <a:pt x="7853887" y="2241322"/>
                  <a:pt x="7852027" y="2242234"/>
                  <a:pt x="7850204" y="2242792"/>
                </a:cubicBezTo>
                <a:cubicBezTo>
                  <a:pt x="7848381" y="2243350"/>
                  <a:pt x="7846502" y="2243629"/>
                  <a:pt x="7844567" y="2243629"/>
                </a:cubicBezTo>
                <a:cubicBezTo>
                  <a:pt x="7840698" y="2243629"/>
                  <a:pt x="7837498" y="2242699"/>
                  <a:pt x="7834968" y="2240839"/>
                </a:cubicBezTo>
                <a:cubicBezTo>
                  <a:pt x="7832437" y="2238978"/>
                  <a:pt x="7830410" y="2236504"/>
                  <a:pt x="7828884" y="2233416"/>
                </a:cubicBezTo>
                <a:cubicBezTo>
                  <a:pt x="7827359" y="2230328"/>
                  <a:pt x="7826261" y="2226812"/>
                  <a:pt x="7825592" y="2222868"/>
                </a:cubicBezTo>
                <a:cubicBezTo>
                  <a:pt x="7824921" y="2218924"/>
                  <a:pt x="7824587" y="2214868"/>
                  <a:pt x="7824587" y="2210701"/>
                </a:cubicBezTo>
                <a:cubicBezTo>
                  <a:pt x="7824587" y="2206757"/>
                  <a:pt x="7824978" y="2202906"/>
                  <a:pt x="7825759" y="2199148"/>
                </a:cubicBezTo>
                <a:cubicBezTo>
                  <a:pt x="7826541" y="2195390"/>
                  <a:pt x="7827731" y="2191986"/>
                  <a:pt x="7829331" y="2188935"/>
                </a:cubicBezTo>
                <a:cubicBezTo>
                  <a:pt x="7830930" y="2185884"/>
                  <a:pt x="7833051" y="2183447"/>
                  <a:pt x="7835693" y="2181624"/>
                </a:cubicBezTo>
                <a:cubicBezTo>
                  <a:pt x="7838335" y="2179801"/>
                  <a:pt x="7841479" y="2178889"/>
                  <a:pt x="7845125" y="2178889"/>
                </a:cubicBezTo>
                <a:close/>
                <a:moveTo>
                  <a:pt x="7273625" y="2178889"/>
                </a:moveTo>
                <a:cubicBezTo>
                  <a:pt x="7277643" y="2178889"/>
                  <a:pt x="7281494" y="2180228"/>
                  <a:pt x="7285178" y="2182907"/>
                </a:cubicBezTo>
                <a:cubicBezTo>
                  <a:pt x="7288861" y="2185586"/>
                  <a:pt x="7292712" y="2189456"/>
                  <a:pt x="7296730" y="2194516"/>
                </a:cubicBezTo>
                <a:lnTo>
                  <a:pt x="7296730" y="2227556"/>
                </a:lnTo>
                <a:cubicBezTo>
                  <a:pt x="7294349" y="2230532"/>
                  <a:pt x="7292154" y="2233044"/>
                  <a:pt x="7290145" y="2235090"/>
                </a:cubicBezTo>
                <a:cubicBezTo>
                  <a:pt x="7288136" y="2237137"/>
                  <a:pt x="7286182" y="2238792"/>
                  <a:pt x="7284285" y="2240057"/>
                </a:cubicBezTo>
                <a:cubicBezTo>
                  <a:pt x="7282387" y="2241322"/>
                  <a:pt x="7280527" y="2242234"/>
                  <a:pt x="7278704" y="2242792"/>
                </a:cubicBezTo>
                <a:cubicBezTo>
                  <a:pt x="7276880" y="2243350"/>
                  <a:pt x="7275002" y="2243629"/>
                  <a:pt x="7273067" y="2243629"/>
                </a:cubicBezTo>
                <a:cubicBezTo>
                  <a:pt x="7269197" y="2243629"/>
                  <a:pt x="7265998" y="2242699"/>
                  <a:pt x="7263467" y="2240839"/>
                </a:cubicBezTo>
                <a:cubicBezTo>
                  <a:pt x="7260937" y="2238978"/>
                  <a:pt x="7258910" y="2236504"/>
                  <a:pt x="7257385" y="2233416"/>
                </a:cubicBezTo>
                <a:cubicBezTo>
                  <a:pt x="7255859" y="2230328"/>
                  <a:pt x="7254761" y="2226812"/>
                  <a:pt x="7254091" y="2222868"/>
                </a:cubicBezTo>
                <a:cubicBezTo>
                  <a:pt x="7253421" y="2218924"/>
                  <a:pt x="7253087" y="2214868"/>
                  <a:pt x="7253087" y="2210701"/>
                </a:cubicBezTo>
                <a:cubicBezTo>
                  <a:pt x="7253087" y="2206757"/>
                  <a:pt x="7253477" y="2202906"/>
                  <a:pt x="7254259" y="2199148"/>
                </a:cubicBezTo>
                <a:cubicBezTo>
                  <a:pt x="7255040" y="2195390"/>
                  <a:pt x="7256231" y="2191986"/>
                  <a:pt x="7257831" y="2188935"/>
                </a:cubicBezTo>
                <a:cubicBezTo>
                  <a:pt x="7259430" y="2185884"/>
                  <a:pt x="7261551" y="2183447"/>
                  <a:pt x="7264193" y="2181624"/>
                </a:cubicBezTo>
                <a:cubicBezTo>
                  <a:pt x="7266835" y="2179801"/>
                  <a:pt x="7269979" y="2178889"/>
                  <a:pt x="7273625" y="2178889"/>
                </a:cubicBezTo>
                <a:close/>
                <a:moveTo>
                  <a:pt x="5203091" y="2178889"/>
                </a:moveTo>
                <a:cubicBezTo>
                  <a:pt x="5207258" y="2178889"/>
                  <a:pt x="5210923" y="2179912"/>
                  <a:pt x="5214085" y="2181959"/>
                </a:cubicBezTo>
                <a:cubicBezTo>
                  <a:pt x="5217248" y="2184005"/>
                  <a:pt x="5220132" y="2187075"/>
                  <a:pt x="5222736" y="2191167"/>
                </a:cubicBezTo>
                <a:lnTo>
                  <a:pt x="5219611" y="2206236"/>
                </a:lnTo>
                <a:cubicBezTo>
                  <a:pt x="5218569" y="2211371"/>
                  <a:pt x="5216913" y="2216208"/>
                  <a:pt x="5214644" y="2220747"/>
                </a:cubicBezTo>
                <a:cubicBezTo>
                  <a:pt x="5212374" y="2225286"/>
                  <a:pt x="5209751" y="2229249"/>
                  <a:pt x="5206774" y="2232635"/>
                </a:cubicBezTo>
                <a:cubicBezTo>
                  <a:pt x="5203798" y="2236020"/>
                  <a:pt x="5200598" y="2238699"/>
                  <a:pt x="5197175" y="2240671"/>
                </a:cubicBezTo>
                <a:cubicBezTo>
                  <a:pt x="5193752" y="2242643"/>
                  <a:pt x="5190403" y="2243629"/>
                  <a:pt x="5187129" y="2243629"/>
                </a:cubicBezTo>
                <a:cubicBezTo>
                  <a:pt x="5185045" y="2243629"/>
                  <a:pt x="5183278" y="2243239"/>
                  <a:pt x="5181827" y="2242457"/>
                </a:cubicBezTo>
                <a:cubicBezTo>
                  <a:pt x="5180376" y="2241676"/>
                  <a:pt x="5179186" y="2240560"/>
                  <a:pt x="5178256" y="2239109"/>
                </a:cubicBezTo>
                <a:cubicBezTo>
                  <a:pt x="5177325" y="2237657"/>
                  <a:pt x="5176637" y="2235890"/>
                  <a:pt x="5176190" y="2233807"/>
                </a:cubicBezTo>
                <a:cubicBezTo>
                  <a:pt x="5175744" y="2231723"/>
                  <a:pt x="5175520" y="2229416"/>
                  <a:pt x="5175520" y="2226886"/>
                </a:cubicBezTo>
                <a:cubicBezTo>
                  <a:pt x="5175520" y="2223686"/>
                  <a:pt x="5175762" y="2220301"/>
                  <a:pt x="5176246" y="2216729"/>
                </a:cubicBezTo>
                <a:cubicBezTo>
                  <a:pt x="5176730" y="2213157"/>
                  <a:pt x="5177474" y="2209585"/>
                  <a:pt x="5178478" y="2206013"/>
                </a:cubicBezTo>
                <a:cubicBezTo>
                  <a:pt x="5179483" y="2202441"/>
                  <a:pt x="5180748" y="2199018"/>
                  <a:pt x="5182273" y="2195744"/>
                </a:cubicBezTo>
                <a:cubicBezTo>
                  <a:pt x="5183799" y="2192470"/>
                  <a:pt x="5185585" y="2189586"/>
                  <a:pt x="5187631" y="2187093"/>
                </a:cubicBezTo>
                <a:cubicBezTo>
                  <a:pt x="5189678" y="2184600"/>
                  <a:pt x="5191985" y="2182610"/>
                  <a:pt x="5194552" y="2181121"/>
                </a:cubicBezTo>
                <a:cubicBezTo>
                  <a:pt x="5197119" y="2179633"/>
                  <a:pt x="5199965" y="2178889"/>
                  <a:pt x="5203091" y="2178889"/>
                </a:cubicBezTo>
                <a:close/>
                <a:moveTo>
                  <a:pt x="8449330" y="2177326"/>
                </a:moveTo>
                <a:cubicBezTo>
                  <a:pt x="8454018" y="2177326"/>
                  <a:pt x="8457906" y="2178182"/>
                  <a:pt x="8460994" y="2179894"/>
                </a:cubicBezTo>
                <a:cubicBezTo>
                  <a:pt x="8464082" y="2181605"/>
                  <a:pt x="8466556" y="2183986"/>
                  <a:pt x="8468417" y="2187037"/>
                </a:cubicBezTo>
                <a:cubicBezTo>
                  <a:pt x="8470277" y="2190088"/>
                  <a:pt x="8471598" y="2193679"/>
                  <a:pt x="8472379" y="2197809"/>
                </a:cubicBezTo>
                <a:cubicBezTo>
                  <a:pt x="8473161" y="2201939"/>
                  <a:pt x="8473551" y="2206460"/>
                  <a:pt x="8473551" y="2211371"/>
                </a:cubicBezTo>
                <a:cubicBezTo>
                  <a:pt x="8473551" y="2216654"/>
                  <a:pt x="8473068" y="2221361"/>
                  <a:pt x="8472100" y="2225491"/>
                </a:cubicBezTo>
                <a:cubicBezTo>
                  <a:pt x="8471133" y="2229621"/>
                  <a:pt x="8469645" y="2233137"/>
                  <a:pt x="8467635" y="2236039"/>
                </a:cubicBezTo>
                <a:cubicBezTo>
                  <a:pt x="8465626" y="2238941"/>
                  <a:pt x="8463059" y="2241155"/>
                  <a:pt x="8459934" y="2242681"/>
                </a:cubicBezTo>
                <a:cubicBezTo>
                  <a:pt x="8456808" y="2244206"/>
                  <a:pt x="8453125" y="2244969"/>
                  <a:pt x="8448883" y="2244969"/>
                </a:cubicBezTo>
                <a:cubicBezTo>
                  <a:pt x="8444269" y="2244969"/>
                  <a:pt x="8440400" y="2244132"/>
                  <a:pt x="8437275" y="2242457"/>
                </a:cubicBezTo>
                <a:cubicBezTo>
                  <a:pt x="8434149" y="2240783"/>
                  <a:pt x="8431675" y="2238420"/>
                  <a:pt x="8429852" y="2235369"/>
                </a:cubicBezTo>
                <a:cubicBezTo>
                  <a:pt x="8428029" y="2232318"/>
                  <a:pt x="8426708" y="2228728"/>
                  <a:pt x="8425889" y="2224598"/>
                </a:cubicBezTo>
                <a:cubicBezTo>
                  <a:pt x="8425071" y="2220468"/>
                  <a:pt x="8424661" y="2215947"/>
                  <a:pt x="8424661" y="2211036"/>
                </a:cubicBezTo>
                <a:cubicBezTo>
                  <a:pt x="8424661" y="2205752"/>
                  <a:pt x="8425164" y="2201046"/>
                  <a:pt x="8426168" y="2196916"/>
                </a:cubicBezTo>
                <a:cubicBezTo>
                  <a:pt x="8427173" y="2192786"/>
                  <a:pt x="8428680" y="2189251"/>
                  <a:pt x="8430689" y="2186312"/>
                </a:cubicBezTo>
                <a:cubicBezTo>
                  <a:pt x="8432698" y="2183372"/>
                  <a:pt x="8435265" y="2181140"/>
                  <a:pt x="8438391" y="2179615"/>
                </a:cubicBezTo>
                <a:cubicBezTo>
                  <a:pt x="8441516" y="2178089"/>
                  <a:pt x="8445162" y="2177326"/>
                  <a:pt x="8449330" y="2177326"/>
                </a:cubicBezTo>
                <a:close/>
                <a:moveTo>
                  <a:pt x="7973080" y="2177326"/>
                </a:moveTo>
                <a:cubicBezTo>
                  <a:pt x="7977768" y="2177326"/>
                  <a:pt x="7981656" y="2178182"/>
                  <a:pt x="7984744" y="2179894"/>
                </a:cubicBezTo>
                <a:cubicBezTo>
                  <a:pt x="7987832" y="2181605"/>
                  <a:pt x="7990307" y="2183986"/>
                  <a:pt x="7992167" y="2187037"/>
                </a:cubicBezTo>
                <a:cubicBezTo>
                  <a:pt x="7994027" y="2190088"/>
                  <a:pt x="7995348" y="2193679"/>
                  <a:pt x="7996130" y="2197809"/>
                </a:cubicBezTo>
                <a:cubicBezTo>
                  <a:pt x="7996911" y="2201939"/>
                  <a:pt x="7997302" y="2206460"/>
                  <a:pt x="7997302" y="2211371"/>
                </a:cubicBezTo>
                <a:cubicBezTo>
                  <a:pt x="7997302" y="2216654"/>
                  <a:pt x="7996818" y="2221361"/>
                  <a:pt x="7995851" y="2225491"/>
                </a:cubicBezTo>
                <a:cubicBezTo>
                  <a:pt x="7994883" y="2229621"/>
                  <a:pt x="7993395" y="2233137"/>
                  <a:pt x="7991386" y="2236039"/>
                </a:cubicBezTo>
                <a:cubicBezTo>
                  <a:pt x="7989377" y="2238941"/>
                  <a:pt x="7986809" y="2241155"/>
                  <a:pt x="7983684" y="2242681"/>
                </a:cubicBezTo>
                <a:cubicBezTo>
                  <a:pt x="7980558" y="2244206"/>
                  <a:pt x="7976875" y="2244969"/>
                  <a:pt x="7972633" y="2244969"/>
                </a:cubicBezTo>
                <a:cubicBezTo>
                  <a:pt x="7968020" y="2244969"/>
                  <a:pt x="7964150" y="2244132"/>
                  <a:pt x="7961025" y="2242457"/>
                </a:cubicBezTo>
                <a:cubicBezTo>
                  <a:pt x="7957899" y="2240783"/>
                  <a:pt x="7955425" y="2238420"/>
                  <a:pt x="7953602" y="2235369"/>
                </a:cubicBezTo>
                <a:cubicBezTo>
                  <a:pt x="7951779" y="2232318"/>
                  <a:pt x="7950458" y="2228728"/>
                  <a:pt x="7949639" y="2224598"/>
                </a:cubicBezTo>
                <a:cubicBezTo>
                  <a:pt x="7948821" y="2220468"/>
                  <a:pt x="7948412" y="2215947"/>
                  <a:pt x="7948412" y="2211036"/>
                </a:cubicBezTo>
                <a:cubicBezTo>
                  <a:pt x="7948412" y="2205752"/>
                  <a:pt x="7948914" y="2201046"/>
                  <a:pt x="7949918" y="2196916"/>
                </a:cubicBezTo>
                <a:cubicBezTo>
                  <a:pt x="7950923" y="2192786"/>
                  <a:pt x="7952430" y="2189251"/>
                  <a:pt x="7954439" y="2186312"/>
                </a:cubicBezTo>
                <a:cubicBezTo>
                  <a:pt x="7956448" y="2183372"/>
                  <a:pt x="7959016" y="2181140"/>
                  <a:pt x="7962141" y="2179615"/>
                </a:cubicBezTo>
                <a:cubicBezTo>
                  <a:pt x="7965266" y="2178089"/>
                  <a:pt x="7968913" y="2177326"/>
                  <a:pt x="7973080" y="2177326"/>
                </a:cubicBezTo>
                <a:close/>
                <a:moveTo>
                  <a:pt x="7601605" y="2177326"/>
                </a:moveTo>
                <a:cubicBezTo>
                  <a:pt x="7606294" y="2177326"/>
                  <a:pt x="7610182" y="2178182"/>
                  <a:pt x="7613270" y="2179894"/>
                </a:cubicBezTo>
                <a:cubicBezTo>
                  <a:pt x="7616358" y="2181605"/>
                  <a:pt x="7618832" y="2183986"/>
                  <a:pt x="7620693" y="2187037"/>
                </a:cubicBezTo>
                <a:cubicBezTo>
                  <a:pt x="7622552" y="2190088"/>
                  <a:pt x="7623874" y="2193679"/>
                  <a:pt x="7624655" y="2197809"/>
                </a:cubicBezTo>
                <a:cubicBezTo>
                  <a:pt x="7625437" y="2201939"/>
                  <a:pt x="7625827" y="2206460"/>
                  <a:pt x="7625827" y="2211371"/>
                </a:cubicBezTo>
                <a:cubicBezTo>
                  <a:pt x="7625827" y="2216654"/>
                  <a:pt x="7625343" y="2221361"/>
                  <a:pt x="7624376" y="2225491"/>
                </a:cubicBezTo>
                <a:cubicBezTo>
                  <a:pt x="7623409" y="2229621"/>
                  <a:pt x="7621920" y="2233137"/>
                  <a:pt x="7619911" y="2236039"/>
                </a:cubicBezTo>
                <a:cubicBezTo>
                  <a:pt x="7617902" y="2238941"/>
                  <a:pt x="7615334" y="2241155"/>
                  <a:pt x="7612209" y="2242681"/>
                </a:cubicBezTo>
                <a:cubicBezTo>
                  <a:pt x="7609084" y="2244206"/>
                  <a:pt x="7605401" y="2244969"/>
                  <a:pt x="7601158" y="2244969"/>
                </a:cubicBezTo>
                <a:cubicBezTo>
                  <a:pt x="7596545" y="2244969"/>
                  <a:pt x="7592676" y="2244132"/>
                  <a:pt x="7589550" y="2242457"/>
                </a:cubicBezTo>
                <a:cubicBezTo>
                  <a:pt x="7586424" y="2240783"/>
                  <a:pt x="7583950" y="2238420"/>
                  <a:pt x="7582128" y="2235369"/>
                </a:cubicBezTo>
                <a:cubicBezTo>
                  <a:pt x="7580304" y="2232318"/>
                  <a:pt x="7578983" y="2228728"/>
                  <a:pt x="7578165" y="2224598"/>
                </a:cubicBezTo>
                <a:cubicBezTo>
                  <a:pt x="7577346" y="2220468"/>
                  <a:pt x="7576937" y="2215947"/>
                  <a:pt x="7576937" y="2211036"/>
                </a:cubicBezTo>
                <a:cubicBezTo>
                  <a:pt x="7576937" y="2205752"/>
                  <a:pt x="7577439" y="2201046"/>
                  <a:pt x="7578444" y="2196916"/>
                </a:cubicBezTo>
                <a:cubicBezTo>
                  <a:pt x="7579448" y="2192786"/>
                  <a:pt x="7580956" y="2189251"/>
                  <a:pt x="7582965" y="2186312"/>
                </a:cubicBezTo>
                <a:cubicBezTo>
                  <a:pt x="7584974" y="2183372"/>
                  <a:pt x="7587541" y="2181140"/>
                  <a:pt x="7590667" y="2179615"/>
                </a:cubicBezTo>
                <a:cubicBezTo>
                  <a:pt x="7593791" y="2178089"/>
                  <a:pt x="7597438" y="2177326"/>
                  <a:pt x="7601605" y="2177326"/>
                </a:cubicBezTo>
                <a:close/>
                <a:moveTo>
                  <a:pt x="1134135" y="2177326"/>
                </a:moveTo>
                <a:cubicBezTo>
                  <a:pt x="1138823" y="2177326"/>
                  <a:pt x="1142712" y="2178182"/>
                  <a:pt x="1145800" y="2179894"/>
                </a:cubicBezTo>
                <a:cubicBezTo>
                  <a:pt x="1148888" y="2181605"/>
                  <a:pt x="1151362" y="2183986"/>
                  <a:pt x="1153222" y="2187037"/>
                </a:cubicBezTo>
                <a:cubicBezTo>
                  <a:pt x="1155083" y="2190088"/>
                  <a:pt x="1156404" y="2193679"/>
                  <a:pt x="1157185" y="2197809"/>
                </a:cubicBezTo>
                <a:cubicBezTo>
                  <a:pt x="1157966" y="2201939"/>
                  <a:pt x="1158357" y="2206460"/>
                  <a:pt x="1158357" y="2211371"/>
                </a:cubicBezTo>
                <a:cubicBezTo>
                  <a:pt x="1158357" y="2216654"/>
                  <a:pt x="1157873" y="2221361"/>
                  <a:pt x="1156906" y="2225491"/>
                </a:cubicBezTo>
                <a:cubicBezTo>
                  <a:pt x="1155939" y="2229621"/>
                  <a:pt x="1154451" y="2233137"/>
                  <a:pt x="1152441" y="2236039"/>
                </a:cubicBezTo>
                <a:cubicBezTo>
                  <a:pt x="1150432" y="2238941"/>
                  <a:pt x="1147865" y="2241155"/>
                  <a:pt x="1144740" y="2242681"/>
                </a:cubicBezTo>
                <a:cubicBezTo>
                  <a:pt x="1141614" y="2244206"/>
                  <a:pt x="1137931" y="2244969"/>
                  <a:pt x="1133689" y="2244969"/>
                </a:cubicBezTo>
                <a:cubicBezTo>
                  <a:pt x="1129076" y="2244969"/>
                  <a:pt x="1125206" y="2244132"/>
                  <a:pt x="1122080" y="2242457"/>
                </a:cubicBezTo>
                <a:cubicBezTo>
                  <a:pt x="1118955" y="2240783"/>
                  <a:pt x="1116481" y="2238420"/>
                  <a:pt x="1114657" y="2235369"/>
                </a:cubicBezTo>
                <a:cubicBezTo>
                  <a:pt x="1112834" y="2232318"/>
                  <a:pt x="1111514" y="2228728"/>
                  <a:pt x="1110695" y="2224598"/>
                </a:cubicBezTo>
                <a:cubicBezTo>
                  <a:pt x="1109876" y="2220468"/>
                  <a:pt x="1109467" y="2215947"/>
                  <a:pt x="1109467" y="2211036"/>
                </a:cubicBezTo>
                <a:cubicBezTo>
                  <a:pt x="1109467" y="2205752"/>
                  <a:pt x="1109970" y="2201046"/>
                  <a:pt x="1110974" y="2196916"/>
                </a:cubicBezTo>
                <a:cubicBezTo>
                  <a:pt x="1111979" y="2192786"/>
                  <a:pt x="1113485" y="2189251"/>
                  <a:pt x="1115495" y="2186312"/>
                </a:cubicBezTo>
                <a:cubicBezTo>
                  <a:pt x="1117504" y="2183372"/>
                  <a:pt x="1120071" y="2181140"/>
                  <a:pt x="1123196" y="2179615"/>
                </a:cubicBezTo>
                <a:cubicBezTo>
                  <a:pt x="1126322" y="2178089"/>
                  <a:pt x="1129968" y="2177326"/>
                  <a:pt x="1134135" y="2177326"/>
                </a:cubicBezTo>
                <a:close/>
                <a:moveTo>
                  <a:pt x="6426198" y="2177215"/>
                </a:moveTo>
                <a:cubicBezTo>
                  <a:pt x="6429472" y="2177215"/>
                  <a:pt x="6432244" y="2177661"/>
                  <a:pt x="6434513" y="2178554"/>
                </a:cubicBezTo>
                <a:cubicBezTo>
                  <a:pt x="6436783" y="2179447"/>
                  <a:pt x="6438643" y="2180731"/>
                  <a:pt x="6440094" y="2182405"/>
                </a:cubicBezTo>
                <a:cubicBezTo>
                  <a:pt x="6441545" y="2184079"/>
                  <a:pt x="6442587" y="2186126"/>
                  <a:pt x="6443220" y="2188544"/>
                </a:cubicBezTo>
                <a:cubicBezTo>
                  <a:pt x="6443852" y="2190963"/>
                  <a:pt x="6444169" y="2193735"/>
                  <a:pt x="6444169" y="2196860"/>
                </a:cubicBezTo>
                <a:cubicBezTo>
                  <a:pt x="6444169" y="2200209"/>
                  <a:pt x="6443908" y="2203706"/>
                  <a:pt x="6443387" y="2207352"/>
                </a:cubicBezTo>
                <a:cubicBezTo>
                  <a:pt x="6442866" y="2210999"/>
                  <a:pt x="6442048" y="2214626"/>
                  <a:pt x="6440932" y="2218235"/>
                </a:cubicBezTo>
                <a:cubicBezTo>
                  <a:pt x="6439815" y="2221844"/>
                  <a:pt x="6438401" y="2225268"/>
                  <a:pt x="6436690" y="2228505"/>
                </a:cubicBezTo>
                <a:cubicBezTo>
                  <a:pt x="6434978" y="2231742"/>
                  <a:pt x="6432951" y="2234607"/>
                  <a:pt x="6430607" y="2237099"/>
                </a:cubicBezTo>
                <a:cubicBezTo>
                  <a:pt x="6428263" y="2239592"/>
                  <a:pt x="6425602" y="2241564"/>
                  <a:pt x="6422626" y="2243015"/>
                </a:cubicBezTo>
                <a:cubicBezTo>
                  <a:pt x="6419649" y="2244466"/>
                  <a:pt x="6416300" y="2245192"/>
                  <a:pt x="6412580" y="2245192"/>
                </a:cubicBezTo>
                <a:cubicBezTo>
                  <a:pt x="6409306" y="2245192"/>
                  <a:pt x="6406534" y="2244746"/>
                  <a:pt x="6404264" y="2243852"/>
                </a:cubicBezTo>
                <a:cubicBezTo>
                  <a:pt x="6401994" y="2242959"/>
                  <a:pt x="6400134" y="2241676"/>
                  <a:pt x="6398683" y="2240002"/>
                </a:cubicBezTo>
                <a:cubicBezTo>
                  <a:pt x="6397232" y="2238327"/>
                  <a:pt x="6396190" y="2236262"/>
                  <a:pt x="6395558" y="2233807"/>
                </a:cubicBezTo>
                <a:cubicBezTo>
                  <a:pt x="6394925" y="2231351"/>
                  <a:pt x="6394609" y="2228560"/>
                  <a:pt x="6394609" y="2225435"/>
                </a:cubicBezTo>
                <a:cubicBezTo>
                  <a:pt x="6394609" y="2222086"/>
                  <a:pt x="6394869" y="2218570"/>
                  <a:pt x="6395390" y="2214887"/>
                </a:cubicBezTo>
                <a:cubicBezTo>
                  <a:pt x="6395911" y="2211203"/>
                  <a:pt x="6396730" y="2207576"/>
                  <a:pt x="6397846" y="2204004"/>
                </a:cubicBezTo>
                <a:cubicBezTo>
                  <a:pt x="6398962" y="2200432"/>
                  <a:pt x="6400376" y="2197027"/>
                  <a:pt x="6402087" y="2193790"/>
                </a:cubicBezTo>
                <a:cubicBezTo>
                  <a:pt x="6403799" y="2190554"/>
                  <a:pt x="6405827" y="2187707"/>
                  <a:pt x="6408171" y="2185251"/>
                </a:cubicBezTo>
                <a:cubicBezTo>
                  <a:pt x="6410515" y="2182796"/>
                  <a:pt x="6413175" y="2180842"/>
                  <a:pt x="6416152" y="2179391"/>
                </a:cubicBezTo>
                <a:cubicBezTo>
                  <a:pt x="6419128" y="2177940"/>
                  <a:pt x="6422477" y="2177215"/>
                  <a:pt x="6426198" y="2177215"/>
                </a:cubicBezTo>
                <a:close/>
                <a:moveTo>
                  <a:pt x="4054480" y="2177215"/>
                </a:moveTo>
                <a:cubicBezTo>
                  <a:pt x="4057754" y="2177215"/>
                  <a:pt x="4060525" y="2177661"/>
                  <a:pt x="4062795" y="2178554"/>
                </a:cubicBezTo>
                <a:cubicBezTo>
                  <a:pt x="4065065" y="2179447"/>
                  <a:pt x="4066926" y="2180731"/>
                  <a:pt x="4068377" y="2182405"/>
                </a:cubicBezTo>
                <a:cubicBezTo>
                  <a:pt x="4069827" y="2184079"/>
                  <a:pt x="4070870" y="2186126"/>
                  <a:pt x="4071502" y="2188544"/>
                </a:cubicBezTo>
                <a:cubicBezTo>
                  <a:pt x="4072135" y="2190963"/>
                  <a:pt x="4072451" y="2193735"/>
                  <a:pt x="4072451" y="2196860"/>
                </a:cubicBezTo>
                <a:cubicBezTo>
                  <a:pt x="4072451" y="2200209"/>
                  <a:pt x="4072190" y="2203706"/>
                  <a:pt x="4071669" y="2207352"/>
                </a:cubicBezTo>
                <a:cubicBezTo>
                  <a:pt x="4071149" y="2210999"/>
                  <a:pt x="4070331" y="2214626"/>
                  <a:pt x="4069214" y="2218235"/>
                </a:cubicBezTo>
                <a:cubicBezTo>
                  <a:pt x="4068097" y="2221844"/>
                  <a:pt x="4066684" y="2225268"/>
                  <a:pt x="4064973" y="2228505"/>
                </a:cubicBezTo>
                <a:cubicBezTo>
                  <a:pt x="4063261" y="2231742"/>
                  <a:pt x="4061233" y="2234607"/>
                  <a:pt x="4058888" y="2237099"/>
                </a:cubicBezTo>
                <a:cubicBezTo>
                  <a:pt x="4056545" y="2239592"/>
                  <a:pt x="4053884" y="2241564"/>
                  <a:pt x="4050907" y="2243015"/>
                </a:cubicBezTo>
                <a:cubicBezTo>
                  <a:pt x="4047931" y="2244466"/>
                  <a:pt x="4044582" y="2245192"/>
                  <a:pt x="4040863" y="2245192"/>
                </a:cubicBezTo>
                <a:cubicBezTo>
                  <a:pt x="4037588" y="2245192"/>
                  <a:pt x="4034815" y="2244746"/>
                  <a:pt x="4032545" y="2243852"/>
                </a:cubicBezTo>
                <a:cubicBezTo>
                  <a:pt x="4030277" y="2242959"/>
                  <a:pt x="4028416" y="2241676"/>
                  <a:pt x="4026965" y="2240002"/>
                </a:cubicBezTo>
                <a:cubicBezTo>
                  <a:pt x="4025514" y="2238327"/>
                  <a:pt x="4024472" y="2236262"/>
                  <a:pt x="4023839" y="2233807"/>
                </a:cubicBezTo>
                <a:cubicBezTo>
                  <a:pt x="4023207" y="2231351"/>
                  <a:pt x="4022891" y="2228560"/>
                  <a:pt x="4022891" y="2225435"/>
                </a:cubicBezTo>
                <a:cubicBezTo>
                  <a:pt x="4022891" y="2222086"/>
                  <a:pt x="4023152" y="2218570"/>
                  <a:pt x="4023672" y="2214887"/>
                </a:cubicBezTo>
                <a:cubicBezTo>
                  <a:pt x="4024193" y="2211203"/>
                  <a:pt x="4025012" y="2207576"/>
                  <a:pt x="4026128" y="2204004"/>
                </a:cubicBezTo>
                <a:cubicBezTo>
                  <a:pt x="4027244" y="2200432"/>
                  <a:pt x="4028658" y="2197027"/>
                  <a:pt x="4030370" y="2193790"/>
                </a:cubicBezTo>
                <a:cubicBezTo>
                  <a:pt x="4032081" y="2190554"/>
                  <a:pt x="4034108" y="2187707"/>
                  <a:pt x="4036453" y="2185251"/>
                </a:cubicBezTo>
                <a:cubicBezTo>
                  <a:pt x="4038797" y="2182796"/>
                  <a:pt x="4041457" y="2180842"/>
                  <a:pt x="4044434" y="2179391"/>
                </a:cubicBezTo>
                <a:cubicBezTo>
                  <a:pt x="4047410" y="2177940"/>
                  <a:pt x="4050759" y="2177215"/>
                  <a:pt x="4054480" y="2177215"/>
                </a:cubicBezTo>
                <a:close/>
                <a:moveTo>
                  <a:pt x="5625651" y="2175094"/>
                </a:moveTo>
                <a:cubicBezTo>
                  <a:pt x="5630116" y="2175094"/>
                  <a:pt x="5633520" y="2176080"/>
                  <a:pt x="5635864" y="2178052"/>
                </a:cubicBezTo>
                <a:cubicBezTo>
                  <a:pt x="5638209" y="2180024"/>
                  <a:pt x="5639380" y="2182498"/>
                  <a:pt x="5639380" y="2185475"/>
                </a:cubicBezTo>
                <a:cubicBezTo>
                  <a:pt x="5639380" y="2187558"/>
                  <a:pt x="5638822" y="2189512"/>
                  <a:pt x="5637706" y="2191335"/>
                </a:cubicBezTo>
                <a:cubicBezTo>
                  <a:pt x="5636590" y="2193158"/>
                  <a:pt x="5634804" y="2194739"/>
                  <a:pt x="5632348" y="2196079"/>
                </a:cubicBezTo>
                <a:cubicBezTo>
                  <a:pt x="5629893" y="2197418"/>
                  <a:pt x="5626656" y="2198479"/>
                  <a:pt x="5622638" y="2199260"/>
                </a:cubicBezTo>
                <a:cubicBezTo>
                  <a:pt x="5618619" y="2200041"/>
                  <a:pt x="5613634" y="2200432"/>
                  <a:pt x="5607680" y="2200432"/>
                </a:cubicBezTo>
                <a:lnTo>
                  <a:pt x="5598304" y="2200432"/>
                </a:lnTo>
                <a:cubicBezTo>
                  <a:pt x="5599271" y="2196934"/>
                  <a:pt x="5600555" y="2193642"/>
                  <a:pt x="5602155" y="2190554"/>
                </a:cubicBezTo>
                <a:cubicBezTo>
                  <a:pt x="5603755" y="2187465"/>
                  <a:pt x="5605671" y="2184786"/>
                  <a:pt x="5607903" y="2182517"/>
                </a:cubicBezTo>
                <a:cubicBezTo>
                  <a:pt x="5610136" y="2180247"/>
                  <a:pt x="5612722" y="2178443"/>
                  <a:pt x="5615661" y="2177103"/>
                </a:cubicBezTo>
                <a:cubicBezTo>
                  <a:pt x="5618601" y="2175764"/>
                  <a:pt x="5621930" y="2175094"/>
                  <a:pt x="5625651" y="2175094"/>
                </a:cubicBezTo>
                <a:close/>
                <a:moveTo>
                  <a:pt x="5330376" y="2175094"/>
                </a:moveTo>
                <a:cubicBezTo>
                  <a:pt x="5334841" y="2175094"/>
                  <a:pt x="5338245" y="2176080"/>
                  <a:pt x="5340589" y="2178052"/>
                </a:cubicBezTo>
                <a:cubicBezTo>
                  <a:pt x="5342933" y="2180024"/>
                  <a:pt x="5344105" y="2182498"/>
                  <a:pt x="5344105" y="2185475"/>
                </a:cubicBezTo>
                <a:cubicBezTo>
                  <a:pt x="5344105" y="2187558"/>
                  <a:pt x="5343547" y="2189512"/>
                  <a:pt x="5342431" y="2191335"/>
                </a:cubicBezTo>
                <a:cubicBezTo>
                  <a:pt x="5341315" y="2193158"/>
                  <a:pt x="5339529" y="2194739"/>
                  <a:pt x="5337073" y="2196079"/>
                </a:cubicBezTo>
                <a:cubicBezTo>
                  <a:pt x="5334618" y="2197418"/>
                  <a:pt x="5331381" y="2198479"/>
                  <a:pt x="5327363" y="2199260"/>
                </a:cubicBezTo>
                <a:cubicBezTo>
                  <a:pt x="5323344" y="2200041"/>
                  <a:pt x="5318359" y="2200432"/>
                  <a:pt x="5312405" y="2200432"/>
                </a:cubicBezTo>
                <a:lnTo>
                  <a:pt x="5303029" y="2200432"/>
                </a:lnTo>
                <a:cubicBezTo>
                  <a:pt x="5303996" y="2196934"/>
                  <a:pt x="5305280" y="2193642"/>
                  <a:pt x="5306880" y="2190554"/>
                </a:cubicBezTo>
                <a:cubicBezTo>
                  <a:pt x="5308480" y="2187465"/>
                  <a:pt x="5310396" y="2184786"/>
                  <a:pt x="5312628" y="2182517"/>
                </a:cubicBezTo>
                <a:cubicBezTo>
                  <a:pt x="5314861" y="2180247"/>
                  <a:pt x="5317447" y="2178443"/>
                  <a:pt x="5320386" y="2177103"/>
                </a:cubicBezTo>
                <a:cubicBezTo>
                  <a:pt x="5323326" y="2175764"/>
                  <a:pt x="5326655" y="2175094"/>
                  <a:pt x="5330376" y="2175094"/>
                </a:cubicBezTo>
                <a:close/>
                <a:moveTo>
                  <a:pt x="4473126" y="2175094"/>
                </a:moveTo>
                <a:cubicBezTo>
                  <a:pt x="4477591" y="2175094"/>
                  <a:pt x="4480996" y="2176080"/>
                  <a:pt x="4483340" y="2178052"/>
                </a:cubicBezTo>
                <a:cubicBezTo>
                  <a:pt x="4485684" y="2180024"/>
                  <a:pt x="4486856" y="2182498"/>
                  <a:pt x="4486856" y="2185475"/>
                </a:cubicBezTo>
                <a:cubicBezTo>
                  <a:pt x="4486856" y="2187558"/>
                  <a:pt x="4486298" y="2189512"/>
                  <a:pt x="4485181" y="2191335"/>
                </a:cubicBezTo>
                <a:cubicBezTo>
                  <a:pt x="4484065" y="2193158"/>
                  <a:pt x="4482279" y="2194739"/>
                  <a:pt x="4479824" y="2196079"/>
                </a:cubicBezTo>
                <a:cubicBezTo>
                  <a:pt x="4477368" y="2197418"/>
                  <a:pt x="4474131" y="2198479"/>
                  <a:pt x="4470113" y="2199260"/>
                </a:cubicBezTo>
                <a:cubicBezTo>
                  <a:pt x="4466094" y="2200041"/>
                  <a:pt x="4461108" y="2200432"/>
                  <a:pt x="4455155" y="2200432"/>
                </a:cubicBezTo>
                <a:lnTo>
                  <a:pt x="4445779" y="2200432"/>
                </a:lnTo>
                <a:cubicBezTo>
                  <a:pt x="4446747" y="2196934"/>
                  <a:pt x="4448030" y="2193642"/>
                  <a:pt x="4449630" y="2190554"/>
                </a:cubicBezTo>
                <a:cubicBezTo>
                  <a:pt x="4451230" y="2187465"/>
                  <a:pt x="4453146" y="2184786"/>
                  <a:pt x="4455379" y="2182517"/>
                </a:cubicBezTo>
                <a:cubicBezTo>
                  <a:pt x="4457612" y="2180247"/>
                  <a:pt x="4460197" y="2178443"/>
                  <a:pt x="4463136" y="2177103"/>
                </a:cubicBezTo>
                <a:cubicBezTo>
                  <a:pt x="4466076" y="2175764"/>
                  <a:pt x="4469406" y="2175094"/>
                  <a:pt x="4473126" y="2175094"/>
                </a:cubicBezTo>
                <a:close/>
                <a:moveTo>
                  <a:pt x="3854008" y="2175094"/>
                </a:moveTo>
                <a:cubicBezTo>
                  <a:pt x="3858473" y="2175094"/>
                  <a:pt x="3861878" y="2176080"/>
                  <a:pt x="3864221" y="2178052"/>
                </a:cubicBezTo>
                <a:cubicBezTo>
                  <a:pt x="3866565" y="2180024"/>
                  <a:pt x="3867738" y="2182498"/>
                  <a:pt x="3867738" y="2185475"/>
                </a:cubicBezTo>
                <a:cubicBezTo>
                  <a:pt x="3867738" y="2187558"/>
                  <a:pt x="3867179" y="2189512"/>
                  <a:pt x="3866064" y="2191335"/>
                </a:cubicBezTo>
                <a:cubicBezTo>
                  <a:pt x="3864947" y="2193158"/>
                  <a:pt x="3863161" y="2194739"/>
                  <a:pt x="3860705" y="2196079"/>
                </a:cubicBezTo>
                <a:cubicBezTo>
                  <a:pt x="3858250" y="2197418"/>
                  <a:pt x="3855013" y="2198479"/>
                  <a:pt x="3850994" y="2199260"/>
                </a:cubicBezTo>
                <a:cubicBezTo>
                  <a:pt x="3846976" y="2200041"/>
                  <a:pt x="3841990" y="2200432"/>
                  <a:pt x="3836036" y="2200432"/>
                </a:cubicBezTo>
                <a:lnTo>
                  <a:pt x="3826661" y="2200432"/>
                </a:lnTo>
                <a:cubicBezTo>
                  <a:pt x="3827628" y="2196934"/>
                  <a:pt x="3828912" y="2193642"/>
                  <a:pt x="3830512" y="2190554"/>
                </a:cubicBezTo>
                <a:cubicBezTo>
                  <a:pt x="3832111" y="2187465"/>
                  <a:pt x="3834028" y="2184786"/>
                  <a:pt x="3836260" y="2182517"/>
                </a:cubicBezTo>
                <a:cubicBezTo>
                  <a:pt x="3838492" y="2180247"/>
                  <a:pt x="3841078" y="2178443"/>
                  <a:pt x="3844018" y="2177103"/>
                </a:cubicBezTo>
                <a:cubicBezTo>
                  <a:pt x="3846957" y="2175764"/>
                  <a:pt x="3850287" y="2175094"/>
                  <a:pt x="3854008" y="2175094"/>
                </a:cubicBezTo>
                <a:close/>
                <a:moveTo>
                  <a:pt x="9303343" y="2174982"/>
                </a:moveTo>
                <a:cubicBezTo>
                  <a:pt x="9310412" y="2174982"/>
                  <a:pt x="9315640" y="2177233"/>
                  <a:pt x="9319025" y="2181735"/>
                </a:cubicBezTo>
                <a:cubicBezTo>
                  <a:pt x="9322411" y="2186237"/>
                  <a:pt x="9323993" y="2192432"/>
                  <a:pt x="9323769" y="2200320"/>
                </a:cubicBezTo>
                <a:lnTo>
                  <a:pt x="9281800" y="2200320"/>
                </a:lnTo>
                <a:cubicBezTo>
                  <a:pt x="9281949" y="2196823"/>
                  <a:pt x="9282488" y="2193530"/>
                  <a:pt x="9283418" y="2190442"/>
                </a:cubicBezTo>
                <a:cubicBezTo>
                  <a:pt x="9284348" y="2187354"/>
                  <a:pt x="9285688" y="2184675"/>
                  <a:pt x="9287437" y="2182405"/>
                </a:cubicBezTo>
                <a:cubicBezTo>
                  <a:pt x="9289185" y="2180135"/>
                  <a:pt x="9291381" y="2178331"/>
                  <a:pt x="9294022" y="2176991"/>
                </a:cubicBezTo>
                <a:cubicBezTo>
                  <a:pt x="9296664" y="2175652"/>
                  <a:pt x="9299771" y="2174982"/>
                  <a:pt x="9303343" y="2174982"/>
                </a:cubicBezTo>
                <a:close/>
                <a:moveTo>
                  <a:pt x="9190866" y="2174982"/>
                </a:moveTo>
                <a:cubicBezTo>
                  <a:pt x="9196298" y="2174982"/>
                  <a:pt x="9200502" y="2176471"/>
                  <a:pt x="9203479" y="2179447"/>
                </a:cubicBezTo>
                <a:cubicBezTo>
                  <a:pt x="9206455" y="2182424"/>
                  <a:pt x="9207944" y="2186591"/>
                  <a:pt x="9207944" y="2191949"/>
                </a:cubicBezTo>
                <a:cubicBezTo>
                  <a:pt x="9207944" y="2194181"/>
                  <a:pt x="9207590" y="2196321"/>
                  <a:pt x="9206883" y="2198367"/>
                </a:cubicBezTo>
                <a:cubicBezTo>
                  <a:pt x="9206176" y="2200413"/>
                  <a:pt x="9205135" y="2202218"/>
                  <a:pt x="9203758" y="2203780"/>
                </a:cubicBezTo>
                <a:cubicBezTo>
                  <a:pt x="9202381" y="2205343"/>
                  <a:pt x="9200651" y="2206571"/>
                  <a:pt x="9198568" y="2207464"/>
                </a:cubicBezTo>
                <a:cubicBezTo>
                  <a:pt x="9196484" y="2208357"/>
                  <a:pt x="9194028" y="2208804"/>
                  <a:pt x="9191201" y="2208804"/>
                </a:cubicBezTo>
                <a:cubicBezTo>
                  <a:pt x="9185917" y="2208804"/>
                  <a:pt x="9181787" y="2207334"/>
                  <a:pt x="9178811" y="2204395"/>
                </a:cubicBezTo>
                <a:cubicBezTo>
                  <a:pt x="9175834" y="2201455"/>
                  <a:pt x="9174346" y="2197455"/>
                  <a:pt x="9174346" y="2192395"/>
                </a:cubicBezTo>
                <a:cubicBezTo>
                  <a:pt x="9174346" y="2190088"/>
                  <a:pt x="9174681" y="2187874"/>
                  <a:pt x="9175350" y="2185754"/>
                </a:cubicBezTo>
                <a:cubicBezTo>
                  <a:pt x="9176020" y="2183633"/>
                  <a:pt x="9177043" y="2181773"/>
                  <a:pt x="9178420" y="2180173"/>
                </a:cubicBezTo>
                <a:cubicBezTo>
                  <a:pt x="9179797" y="2178573"/>
                  <a:pt x="9181527" y="2177308"/>
                  <a:pt x="9183610" y="2176378"/>
                </a:cubicBezTo>
                <a:cubicBezTo>
                  <a:pt x="9185694" y="2175447"/>
                  <a:pt x="9188112" y="2174982"/>
                  <a:pt x="9190866" y="2174982"/>
                </a:cubicBezTo>
                <a:close/>
                <a:moveTo>
                  <a:pt x="8562216" y="2174982"/>
                </a:moveTo>
                <a:cubicBezTo>
                  <a:pt x="8567648" y="2174982"/>
                  <a:pt x="8571852" y="2176471"/>
                  <a:pt x="8574829" y="2179447"/>
                </a:cubicBezTo>
                <a:cubicBezTo>
                  <a:pt x="8577805" y="2182424"/>
                  <a:pt x="8579294" y="2186591"/>
                  <a:pt x="8579294" y="2191949"/>
                </a:cubicBezTo>
                <a:cubicBezTo>
                  <a:pt x="8579294" y="2194181"/>
                  <a:pt x="8578940" y="2196321"/>
                  <a:pt x="8578233" y="2198367"/>
                </a:cubicBezTo>
                <a:cubicBezTo>
                  <a:pt x="8577526" y="2200413"/>
                  <a:pt x="8576485" y="2202218"/>
                  <a:pt x="8575108" y="2203780"/>
                </a:cubicBezTo>
                <a:cubicBezTo>
                  <a:pt x="8573731" y="2205343"/>
                  <a:pt x="8572001" y="2206571"/>
                  <a:pt x="8569918" y="2207464"/>
                </a:cubicBezTo>
                <a:cubicBezTo>
                  <a:pt x="8567834" y="2208357"/>
                  <a:pt x="8565378" y="2208804"/>
                  <a:pt x="8562551" y="2208804"/>
                </a:cubicBezTo>
                <a:cubicBezTo>
                  <a:pt x="8557267" y="2208804"/>
                  <a:pt x="8553137" y="2207334"/>
                  <a:pt x="8550161" y="2204395"/>
                </a:cubicBezTo>
                <a:cubicBezTo>
                  <a:pt x="8547184" y="2201455"/>
                  <a:pt x="8545696" y="2197455"/>
                  <a:pt x="8545696" y="2192395"/>
                </a:cubicBezTo>
                <a:cubicBezTo>
                  <a:pt x="8545696" y="2190088"/>
                  <a:pt x="8546031" y="2187874"/>
                  <a:pt x="8546700" y="2185754"/>
                </a:cubicBezTo>
                <a:cubicBezTo>
                  <a:pt x="8547370" y="2183633"/>
                  <a:pt x="8548393" y="2181773"/>
                  <a:pt x="8549770" y="2180173"/>
                </a:cubicBezTo>
                <a:cubicBezTo>
                  <a:pt x="8551147" y="2178573"/>
                  <a:pt x="8552877" y="2177308"/>
                  <a:pt x="8554960" y="2176378"/>
                </a:cubicBezTo>
                <a:cubicBezTo>
                  <a:pt x="8557044" y="2175447"/>
                  <a:pt x="8559462" y="2174982"/>
                  <a:pt x="8562216" y="2174982"/>
                </a:cubicBezTo>
                <a:close/>
                <a:moveTo>
                  <a:pt x="7160218" y="2174982"/>
                </a:moveTo>
                <a:cubicBezTo>
                  <a:pt x="7167287" y="2174982"/>
                  <a:pt x="7172515" y="2177233"/>
                  <a:pt x="7175901" y="2181735"/>
                </a:cubicBezTo>
                <a:cubicBezTo>
                  <a:pt x="7179286" y="2186237"/>
                  <a:pt x="7180868" y="2192432"/>
                  <a:pt x="7180645" y="2200320"/>
                </a:cubicBezTo>
                <a:lnTo>
                  <a:pt x="7138675" y="2200320"/>
                </a:lnTo>
                <a:cubicBezTo>
                  <a:pt x="7138824" y="2196823"/>
                  <a:pt x="7139363" y="2193530"/>
                  <a:pt x="7140293" y="2190442"/>
                </a:cubicBezTo>
                <a:cubicBezTo>
                  <a:pt x="7141224" y="2187354"/>
                  <a:pt x="7142563" y="2184675"/>
                  <a:pt x="7144312" y="2182405"/>
                </a:cubicBezTo>
                <a:cubicBezTo>
                  <a:pt x="7146061" y="2180135"/>
                  <a:pt x="7148256" y="2178331"/>
                  <a:pt x="7150897" y="2176991"/>
                </a:cubicBezTo>
                <a:cubicBezTo>
                  <a:pt x="7153539" y="2175652"/>
                  <a:pt x="7156646" y="2174982"/>
                  <a:pt x="7160218" y="2174982"/>
                </a:cubicBezTo>
                <a:close/>
                <a:moveTo>
                  <a:pt x="1788124" y="2174982"/>
                </a:moveTo>
                <a:cubicBezTo>
                  <a:pt x="1795193" y="2174982"/>
                  <a:pt x="1800421" y="2177233"/>
                  <a:pt x="1803806" y="2181735"/>
                </a:cubicBezTo>
                <a:cubicBezTo>
                  <a:pt x="1807192" y="2186237"/>
                  <a:pt x="1808773" y="2192432"/>
                  <a:pt x="1808550" y="2200320"/>
                </a:cubicBezTo>
                <a:lnTo>
                  <a:pt x="1766580" y="2200320"/>
                </a:lnTo>
                <a:cubicBezTo>
                  <a:pt x="1766730" y="2196823"/>
                  <a:pt x="1767269" y="2193530"/>
                  <a:pt x="1768199" y="2190442"/>
                </a:cubicBezTo>
                <a:cubicBezTo>
                  <a:pt x="1769129" y="2187354"/>
                  <a:pt x="1770469" y="2184675"/>
                  <a:pt x="1772218" y="2182405"/>
                </a:cubicBezTo>
                <a:cubicBezTo>
                  <a:pt x="1773966" y="2180135"/>
                  <a:pt x="1776162" y="2178331"/>
                  <a:pt x="1778803" y="2176991"/>
                </a:cubicBezTo>
                <a:cubicBezTo>
                  <a:pt x="1781445" y="2175652"/>
                  <a:pt x="1784552" y="2174982"/>
                  <a:pt x="1788124" y="2174982"/>
                </a:cubicBezTo>
                <a:close/>
                <a:moveTo>
                  <a:pt x="942222" y="2174982"/>
                </a:moveTo>
                <a:cubicBezTo>
                  <a:pt x="947654" y="2174982"/>
                  <a:pt x="951858" y="2176471"/>
                  <a:pt x="954835" y="2179447"/>
                </a:cubicBezTo>
                <a:cubicBezTo>
                  <a:pt x="957812" y="2182424"/>
                  <a:pt x="959300" y="2186591"/>
                  <a:pt x="959300" y="2191949"/>
                </a:cubicBezTo>
                <a:cubicBezTo>
                  <a:pt x="959300" y="2194181"/>
                  <a:pt x="958946" y="2196321"/>
                  <a:pt x="958239" y="2198367"/>
                </a:cubicBezTo>
                <a:cubicBezTo>
                  <a:pt x="957532" y="2200413"/>
                  <a:pt x="956490" y="2202218"/>
                  <a:pt x="955114" y="2203780"/>
                </a:cubicBezTo>
                <a:cubicBezTo>
                  <a:pt x="953737" y="2205343"/>
                  <a:pt x="952007" y="2206571"/>
                  <a:pt x="949923" y="2207464"/>
                </a:cubicBezTo>
                <a:cubicBezTo>
                  <a:pt x="947840" y="2208357"/>
                  <a:pt x="945384" y="2208804"/>
                  <a:pt x="942557" y="2208804"/>
                </a:cubicBezTo>
                <a:cubicBezTo>
                  <a:pt x="937273" y="2208804"/>
                  <a:pt x="933143" y="2207334"/>
                  <a:pt x="930166" y="2204395"/>
                </a:cubicBezTo>
                <a:cubicBezTo>
                  <a:pt x="927190" y="2201455"/>
                  <a:pt x="925702" y="2197455"/>
                  <a:pt x="925702" y="2192395"/>
                </a:cubicBezTo>
                <a:cubicBezTo>
                  <a:pt x="925702" y="2190088"/>
                  <a:pt x="926036" y="2187874"/>
                  <a:pt x="926706" y="2185754"/>
                </a:cubicBezTo>
                <a:cubicBezTo>
                  <a:pt x="927376" y="2183633"/>
                  <a:pt x="928399" y="2181773"/>
                  <a:pt x="929776" y="2180173"/>
                </a:cubicBezTo>
                <a:cubicBezTo>
                  <a:pt x="931153" y="2178573"/>
                  <a:pt x="932883" y="2177308"/>
                  <a:pt x="934966" y="2176378"/>
                </a:cubicBezTo>
                <a:cubicBezTo>
                  <a:pt x="937050" y="2175447"/>
                  <a:pt x="939468" y="2174982"/>
                  <a:pt x="942222" y="2174982"/>
                </a:cubicBezTo>
                <a:close/>
                <a:moveTo>
                  <a:pt x="4149730" y="2157011"/>
                </a:moveTo>
                <a:cubicBezTo>
                  <a:pt x="4147052" y="2157011"/>
                  <a:pt x="4144781" y="2157104"/>
                  <a:pt x="4142922" y="2157290"/>
                </a:cubicBezTo>
                <a:cubicBezTo>
                  <a:pt x="4141061" y="2157476"/>
                  <a:pt x="4139554" y="2157737"/>
                  <a:pt x="4138400" y="2158072"/>
                </a:cubicBezTo>
                <a:cubicBezTo>
                  <a:pt x="4137246" y="2158407"/>
                  <a:pt x="4136391" y="2158853"/>
                  <a:pt x="4135833" y="2159411"/>
                </a:cubicBezTo>
                <a:cubicBezTo>
                  <a:pt x="4135275" y="2159969"/>
                  <a:pt x="4134921" y="2160620"/>
                  <a:pt x="4134772" y="2161364"/>
                </a:cubicBezTo>
                <a:lnTo>
                  <a:pt x="4122494" y="2223091"/>
                </a:lnTo>
                <a:cubicBezTo>
                  <a:pt x="4121974" y="2225844"/>
                  <a:pt x="4121546" y="2228542"/>
                  <a:pt x="4121211" y="2231183"/>
                </a:cubicBezTo>
                <a:cubicBezTo>
                  <a:pt x="4120876" y="2233825"/>
                  <a:pt x="4120708" y="2236411"/>
                  <a:pt x="4120708" y="2238941"/>
                </a:cubicBezTo>
                <a:cubicBezTo>
                  <a:pt x="4120708" y="2243034"/>
                  <a:pt x="4121211" y="2246829"/>
                  <a:pt x="4122215" y="2250327"/>
                </a:cubicBezTo>
                <a:cubicBezTo>
                  <a:pt x="4123220" y="2253824"/>
                  <a:pt x="4124820" y="2256819"/>
                  <a:pt x="4127015" y="2259312"/>
                </a:cubicBezTo>
                <a:cubicBezTo>
                  <a:pt x="4129210" y="2261805"/>
                  <a:pt x="4132112" y="2263777"/>
                  <a:pt x="4135722" y="2265228"/>
                </a:cubicBezTo>
                <a:cubicBezTo>
                  <a:pt x="4139330" y="2266679"/>
                  <a:pt x="4143740" y="2267405"/>
                  <a:pt x="4148949" y="2267405"/>
                </a:cubicBezTo>
                <a:cubicBezTo>
                  <a:pt x="4153116" y="2267405"/>
                  <a:pt x="4157171" y="2266735"/>
                  <a:pt x="4161116" y="2265395"/>
                </a:cubicBezTo>
                <a:cubicBezTo>
                  <a:pt x="4165060" y="2264056"/>
                  <a:pt x="4168724" y="2262289"/>
                  <a:pt x="4172110" y="2260093"/>
                </a:cubicBezTo>
                <a:cubicBezTo>
                  <a:pt x="4175496" y="2257898"/>
                  <a:pt x="4178491" y="2255480"/>
                  <a:pt x="4181095" y="2252838"/>
                </a:cubicBezTo>
                <a:cubicBezTo>
                  <a:pt x="4183700" y="2250196"/>
                  <a:pt x="4185746" y="2247573"/>
                  <a:pt x="4187235" y="2244969"/>
                </a:cubicBezTo>
                <a:lnTo>
                  <a:pt x="4184221" y="2261154"/>
                </a:lnTo>
                <a:cubicBezTo>
                  <a:pt x="4183997" y="2261898"/>
                  <a:pt x="4184017" y="2262549"/>
                  <a:pt x="4184277" y="2263107"/>
                </a:cubicBezTo>
                <a:cubicBezTo>
                  <a:pt x="4184537" y="2263665"/>
                  <a:pt x="4185077" y="2264112"/>
                  <a:pt x="4185895" y="2264447"/>
                </a:cubicBezTo>
                <a:cubicBezTo>
                  <a:pt x="4186714" y="2264781"/>
                  <a:pt x="4187849" y="2265042"/>
                  <a:pt x="4189300" y="2265228"/>
                </a:cubicBezTo>
                <a:cubicBezTo>
                  <a:pt x="4190750" y="2265414"/>
                  <a:pt x="4192629" y="2265507"/>
                  <a:pt x="4194929" y="2265507"/>
                </a:cubicBezTo>
                <a:cubicBezTo>
                  <a:pt x="4197236" y="2265507"/>
                  <a:pt x="4199171" y="2265414"/>
                  <a:pt x="4200734" y="2265228"/>
                </a:cubicBezTo>
                <a:cubicBezTo>
                  <a:pt x="4202296" y="2265042"/>
                  <a:pt x="4203580" y="2264781"/>
                  <a:pt x="4204585" y="2264447"/>
                </a:cubicBezTo>
                <a:cubicBezTo>
                  <a:pt x="4205589" y="2264112"/>
                  <a:pt x="4206333" y="2263665"/>
                  <a:pt x="4206817" y="2263107"/>
                </a:cubicBezTo>
                <a:cubicBezTo>
                  <a:pt x="4207301" y="2262549"/>
                  <a:pt x="4207617" y="2261898"/>
                  <a:pt x="4207766" y="2261154"/>
                </a:cubicBezTo>
                <a:lnTo>
                  <a:pt x="4227746" y="2161364"/>
                </a:lnTo>
                <a:cubicBezTo>
                  <a:pt x="4227895" y="2160620"/>
                  <a:pt x="4227821" y="2159969"/>
                  <a:pt x="4227523" y="2159411"/>
                </a:cubicBezTo>
                <a:cubicBezTo>
                  <a:pt x="4227225" y="2158853"/>
                  <a:pt x="4226574" y="2158407"/>
                  <a:pt x="4225569" y="2158072"/>
                </a:cubicBezTo>
                <a:cubicBezTo>
                  <a:pt x="4224565" y="2157737"/>
                  <a:pt x="4223188" y="2157476"/>
                  <a:pt x="4221439" y="2157290"/>
                </a:cubicBezTo>
                <a:cubicBezTo>
                  <a:pt x="4219691" y="2157104"/>
                  <a:pt x="4217440" y="2157011"/>
                  <a:pt x="4214687" y="2157011"/>
                </a:cubicBezTo>
                <a:cubicBezTo>
                  <a:pt x="4212007" y="2157011"/>
                  <a:pt x="4209738" y="2157104"/>
                  <a:pt x="4207878" y="2157290"/>
                </a:cubicBezTo>
                <a:cubicBezTo>
                  <a:pt x="4206018" y="2157476"/>
                  <a:pt x="4204510" y="2157737"/>
                  <a:pt x="4203357" y="2158072"/>
                </a:cubicBezTo>
                <a:cubicBezTo>
                  <a:pt x="4202203" y="2158407"/>
                  <a:pt x="4201329" y="2158853"/>
                  <a:pt x="4200734" y="2159411"/>
                </a:cubicBezTo>
                <a:cubicBezTo>
                  <a:pt x="4200139" y="2159969"/>
                  <a:pt x="4199804" y="2160620"/>
                  <a:pt x="4199729" y="2161364"/>
                </a:cubicBezTo>
                <a:lnTo>
                  <a:pt x="4191252" y="2204450"/>
                </a:lnTo>
                <a:cubicBezTo>
                  <a:pt x="4190063" y="2209957"/>
                  <a:pt x="4188295" y="2215073"/>
                  <a:pt x="4185951" y="2219798"/>
                </a:cubicBezTo>
                <a:cubicBezTo>
                  <a:pt x="4183607" y="2224524"/>
                  <a:pt x="4180946" y="2228616"/>
                  <a:pt x="4177970" y="2232076"/>
                </a:cubicBezTo>
                <a:cubicBezTo>
                  <a:pt x="4174994" y="2235537"/>
                  <a:pt x="4171849" y="2238253"/>
                  <a:pt x="4168538" y="2240225"/>
                </a:cubicBezTo>
                <a:cubicBezTo>
                  <a:pt x="4165226" y="2242197"/>
                  <a:pt x="4162045" y="2243183"/>
                  <a:pt x="4158995" y="2243183"/>
                </a:cubicBezTo>
                <a:cubicBezTo>
                  <a:pt x="4157357" y="2243183"/>
                  <a:pt x="4155962" y="2242922"/>
                  <a:pt x="4154808" y="2242402"/>
                </a:cubicBezTo>
                <a:cubicBezTo>
                  <a:pt x="4153656" y="2241880"/>
                  <a:pt x="4152707" y="2241099"/>
                  <a:pt x="4151962" y="2240057"/>
                </a:cubicBezTo>
                <a:cubicBezTo>
                  <a:pt x="4151218" y="2239016"/>
                  <a:pt x="4150678" y="2237769"/>
                  <a:pt x="4150344" y="2236318"/>
                </a:cubicBezTo>
                <a:cubicBezTo>
                  <a:pt x="4150009" y="2234867"/>
                  <a:pt x="4149842" y="2233248"/>
                  <a:pt x="4149842" y="2231463"/>
                </a:cubicBezTo>
                <a:cubicBezTo>
                  <a:pt x="4149842" y="2229825"/>
                  <a:pt x="4149935" y="2228114"/>
                  <a:pt x="4150121" y="2226328"/>
                </a:cubicBezTo>
                <a:cubicBezTo>
                  <a:pt x="4150306" y="2224542"/>
                  <a:pt x="4150586" y="2222830"/>
                  <a:pt x="4150958" y="2221193"/>
                </a:cubicBezTo>
                <a:lnTo>
                  <a:pt x="4162789" y="2161364"/>
                </a:lnTo>
                <a:cubicBezTo>
                  <a:pt x="4162938" y="2160620"/>
                  <a:pt x="4162846" y="2159969"/>
                  <a:pt x="4162511" y="2159411"/>
                </a:cubicBezTo>
                <a:cubicBezTo>
                  <a:pt x="4162175" y="2158853"/>
                  <a:pt x="4161524" y="2158407"/>
                  <a:pt x="4160557" y="2158072"/>
                </a:cubicBezTo>
                <a:cubicBezTo>
                  <a:pt x="4159590" y="2157737"/>
                  <a:pt x="4158231" y="2157476"/>
                  <a:pt x="4156483" y="2157290"/>
                </a:cubicBezTo>
                <a:cubicBezTo>
                  <a:pt x="4154735" y="2157104"/>
                  <a:pt x="4152484" y="2157011"/>
                  <a:pt x="4149730" y="2157011"/>
                </a:cubicBezTo>
                <a:close/>
                <a:moveTo>
                  <a:pt x="3092454" y="2157011"/>
                </a:moveTo>
                <a:cubicBezTo>
                  <a:pt x="3089775" y="2157011"/>
                  <a:pt x="3087505" y="2157104"/>
                  <a:pt x="3085645" y="2157290"/>
                </a:cubicBezTo>
                <a:cubicBezTo>
                  <a:pt x="3083784" y="2157476"/>
                  <a:pt x="3082278" y="2157737"/>
                  <a:pt x="3081124" y="2158072"/>
                </a:cubicBezTo>
                <a:cubicBezTo>
                  <a:pt x="3079970" y="2158407"/>
                  <a:pt x="3079114" y="2158853"/>
                  <a:pt x="3078557" y="2159411"/>
                </a:cubicBezTo>
                <a:cubicBezTo>
                  <a:pt x="3077999" y="2159969"/>
                  <a:pt x="3077645" y="2160620"/>
                  <a:pt x="3077496" y="2161364"/>
                </a:cubicBezTo>
                <a:lnTo>
                  <a:pt x="3065218" y="2223091"/>
                </a:lnTo>
                <a:cubicBezTo>
                  <a:pt x="3064697" y="2225844"/>
                  <a:pt x="3064269" y="2228542"/>
                  <a:pt x="3063934" y="2231183"/>
                </a:cubicBezTo>
                <a:cubicBezTo>
                  <a:pt x="3063600" y="2233825"/>
                  <a:pt x="3063432" y="2236411"/>
                  <a:pt x="3063432" y="2238941"/>
                </a:cubicBezTo>
                <a:cubicBezTo>
                  <a:pt x="3063432" y="2243034"/>
                  <a:pt x="3063934" y="2246829"/>
                  <a:pt x="3064939" y="2250327"/>
                </a:cubicBezTo>
                <a:cubicBezTo>
                  <a:pt x="3065944" y="2253824"/>
                  <a:pt x="3067544" y="2256819"/>
                  <a:pt x="3069739" y="2259312"/>
                </a:cubicBezTo>
                <a:cubicBezTo>
                  <a:pt x="3071934" y="2261805"/>
                  <a:pt x="3074836" y="2263777"/>
                  <a:pt x="3078445" y="2265228"/>
                </a:cubicBezTo>
                <a:cubicBezTo>
                  <a:pt x="3082054" y="2266679"/>
                  <a:pt x="3086463" y="2267405"/>
                  <a:pt x="3091672" y="2267405"/>
                </a:cubicBezTo>
                <a:cubicBezTo>
                  <a:pt x="3095839" y="2267405"/>
                  <a:pt x="3099895" y="2266735"/>
                  <a:pt x="3103839" y="2265395"/>
                </a:cubicBezTo>
                <a:cubicBezTo>
                  <a:pt x="3107783" y="2264056"/>
                  <a:pt x="3111447" y="2262289"/>
                  <a:pt x="3114834" y="2260093"/>
                </a:cubicBezTo>
                <a:cubicBezTo>
                  <a:pt x="3118220" y="2257898"/>
                  <a:pt x="3121214" y="2255480"/>
                  <a:pt x="3123819" y="2252838"/>
                </a:cubicBezTo>
                <a:cubicBezTo>
                  <a:pt x="3126424" y="2250196"/>
                  <a:pt x="3128471" y="2247573"/>
                  <a:pt x="3129958" y="2244969"/>
                </a:cubicBezTo>
                <a:lnTo>
                  <a:pt x="3126945" y="2261154"/>
                </a:lnTo>
                <a:cubicBezTo>
                  <a:pt x="3126721" y="2261898"/>
                  <a:pt x="3126740" y="2262549"/>
                  <a:pt x="3127000" y="2263107"/>
                </a:cubicBezTo>
                <a:cubicBezTo>
                  <a:pt x="3127261" y="2263665"/>
                  <a:pt x="3127801" y="2264112"/>
                  <a:pt x="3128619" y="2264447"/>
                </a:cubicBezTo>
                <a:cubicBezTo>
                  <a:pt x="3129437" y="2264781"/>
                  <a:pt x="3130573" y="2265042"/>
                  <a:pt x="3132023" y="2265228"/>
                </a:cubicBezTo>
                <a:cubicBezTo>
                  <a:pt x="3133474" y="2265414"/>
                  <a:pt x="3135353" y="2265507"/>
                  <a:pt x="3137661" y="2265507"/>
                </a:cubicBezTo>
                <a:cubicBezTo>
                  <a:pt x="3139968" y="2265507"/>
                  <a:pt x="3141902" y="2265414"/>
                  <a:pt x="3143465" y="2265228"/>
                </a:cubicBezTo>
                <a:cubicBezTo>
                  <a:pt x="3145027" y="2265042"/>
                  <a:pt x="3146310" y="2264781"/>
                  <a:pt x="3147315" y="2264447"/>
                </a:cubicBezTo>
                <a:cubicBezTo>
                  <a:pt x="3148320" y="2264112"/>
                  <a:pt x="3149065" y="2263665"/>
                  <a:pt x="3149548" y="2263107"/>
                </a:cubicBezTo>
                <a:cubicBezTo>
                  <a:pt x="3150032" y="2262549"/>
                  <a:pt x="3150348" y="2261898"/>
                  <a:pt x="3150497" y="2261154"/>
                </a:cubicBezTo>
                <a:lnTo>
                  <a:pt x="3170477" y="2161364"/>
                </a:lnTo>
                <a:cubicBezTo>
                  <a:pt x="3170626" y="2160620"/>
                  <a:pt x="3170551" y="2159969"/>
                  <a:pt x="3170253" y="2159411"/>
                </a:cubicBezTo>
                <a:cubicBezTo>
                  <a:pt x="3169956" y="2158853"/>
                  <a:pt x="3169305" y="2158407"/>
                  <a:pt x="3168300" y="2158072"/>
                </a:cubicBezTo>
                <a:cubicBezTo>
                  <a:pt x="3167295" y="2157737"/>
                  <a:pt x="3165919" y="2157476"/>
                  <a:pt x="3164171" y="2157290"/>
                </a:cubicBezTo>
                <a:cubicBezTo>
                  <a:pt x="3162421" y="2157104"/>
                  <a:pt x="3160171" y="2157011"/>
                  <a:pt x="3157417" y="2157011"/>
                </a:cubicBezTo>
                <a:cubicBezTo>
                  <a:pt x="3154738" y="2157011"/>
                  <a:pt x="3152469" y="2157104"/>
                  <a:pt x="3150609" y="2157290"/>
                </a:cubicBezTo>
                <a:cubicBezTo>
                  <a:pt x="3148748" y="2157476"/>
                  <a:pt x="3147241" y="2157737"/>
                  <a:pt x="3146088" y="2158072"/>
                </a:cubicBezTo>
                <a:cubicBezTo>
                  <a:pt x="3144933" y="2158407"/>
                  <a:pt x="3144060" y="2158853"/>
                  <a:pt x="3143465" y="2159411"/>
                </a:cubicBezTo>
                <a:cubicBezTo>
                  <a:pt x="3142870" y="2159969"/>
                  <a:pt x="3142534" y="2160620"/>
                  <a:pt x="3142460" y="2161364"/>
                </a:cubicBezTo>
                <a:lnTo>
                  <a:pt x="3133976" y="2204450"/>
                </a:lnTo>
                <a:cubicBezTo>
                  <a:pt x="3132786" y="2209957"/>
                  <a:pt x="3131020" y="2215073"/>
                  <a:pt x="3128675" y="2219798"/>
                </a:cubicBezTo>
                <a:cubicBezTo>
                  <a:pt x="3126330" y="2224524"/>
                  <a:pt x="3123670" y="2228616"/>
                  <a:pt x="3120693" y="2232076"/>
                </a:cubicBezTo>
                <a:cubicBezTo>
                  <a:pt x="3117717" y="2235537"/>
                  <a:pt x="3114573" y="2238253"/>
                  <a:pt x="3111261" y="2240225"/>
                </a:cubicBezTo>
                <a:cubicBezTo>
                  <a:pt x="3107951" y="2242197"/>
                  <a:pt x="3104769" y="2243183"/>
                  <a:pt x="3101719" y="2243183"/>
                </a:cubicBezTo>
                <a:cubicBezTo>
                  <a:pt x="3100081" y="2243183"/>
                  <a:pt x="3098686" y="2242922"/>
                  <a:pt x="3097532" y="2242402"/>
                </a:cubicBezTo>
                <a:cubicBezTo>
                  <a:pt x="3096380" y="2241880"/>
                  <a:pt x="3095430" y="2241099"/>
                  <a:pt x="3094686" y="2240057"/>
                </a:cubicBezTo>
                <a:cubicBezTo>
                  <a:pt x="3093942" y="2239016"/>
                  <a:pt x="3093403" y="2237769"/>
                  <a:pt x="3093067" y="2236318"/>
                </a:cubicBezTo>
                <a:cubicBezTo>
                  <a:pt x="3092733" y="2234867"/>
                  <a:pt x="3092566" y="2233248"/>
                  <a:pt x="3092566" y="2231463"/>
                </a:cubicBezTo>
                <a:cubicBezTo>
                  <a:pt x="3092566" y="2229825"/>
                  <a:pt x="3092658" y="2228114"/>
                  <a:pt x="3092845" y="2226328"/>
                </a:cubicBezTo>
                <a:cubicBezTo>
                  <a:pt x="3093030" y="2224542"/>
                  <a:pt x="3093309" y="2222830"/>
                  <a:pt x="3093682" y="2221193"/>
                </a:cubicBezTo>
                <a:lnTo>
                  <a:pt x="3105513" y="2161364"/>
                </a:lnTo>
                <a:cubicBezTo>
                  <a:pt x="3105662" y="2160620"/>
                  <a:pt x="3105569" y="2159969"/>
                  <a:pt x="3105234" y="2159411"/>
                </a:cubicBezTo>
                <a:cubicBezTo>
                  <a:pt x="3104899" y="2158853"/>
                  <a:pt x="3104249" y="2158407"/>
                  <a:pt x="3103281" y="2158072"/>
                </a:cubicBezTo>
                <a:cubicBezTo>
                  <a:pt x="3102314" y="2157737"/>
                  <a:pt x="3100955" y="2157476"/>
                  <a:pt x="3099207" y="2157290"/>
                </a:cubicBezTo>
                <a:cubicBezTo>
                  <a:pt x="3097458" y="2157104"/>
                  <a:pt x="3095208" y="2157011"/>
                  <a:pt x="3092454" y="2157011"/>
                </a:cubicBezTo>
                <a:close/>
                <a:moveTo>
                  <a:pt x="738699" y="2157011"/>
                </a:moveTo>
                <a:cubicBezTo>
                  <a:pt x="735946" y="2157011"/>
                  <a:pt x="733676" y="2157123"/>
                  <a:pt x="731890" y="2157346"/>
                </a:cubicBezTo>
                <a:cubicBezTo>
                  <a:pt x="730105" y="2157569"/>
                  <a:pt x="728672" y="2157886"/>
                  <a:pt x="727593" y="2158295"/>
                </a:cubicBezTo>
                <a:cubicBezTo>
                  <a:pt x="726514" y="2158704"/>
                  <a:pt x="725751" y="2159188"/>
                  <a:pt x="725305" y="2159746"/>
                </a:cubicBezTo>
                <a:cubicBezTo>
                  <a:pt x="724858" y="2160304"/>
                  <a:pt x="724635" y="2160955"/>
                  <a:pt x="724635" y="2161699"/>
                </a:cubicBezTo>
                <a:lnTo>
                  <a:pt x="724635" y="2261042"/>
                </a:lnTo>
                <a:cubicBezTo>
                  <a:pt x="724635" y="2261786"/>
                  <a:pt x="724858" y="2262437"/>
                  <a:pt x="725305" y="2262995"/>
                </a:cubicBezTo>
                <a:cubicBezTo>
                  <a:pt x="725751" y="2263554"/>
                  <a:pt x="726514" y="2264019"/>
                  <a:pt x="727593" y="2264391"/>
                </a:cubicBezTo>
                <a:cubicBezTo>
                  <a:pt x="728672" y="2264763"/>
                  <a:pt x="730105" y="2265042"/>
                  <a:pt x="731890" y="2265228"/>
                </a:cubicBezTo>
                <a:cubicBezTo>
                  <a:pt x="733676" y="2265414"/>
                  <a:pt x="735946" y="2265507"/>
                  <a:pt x="738699" y="2265507"/>
                </a:cubicBezTo>
                <a:cubicBezTo>
                  <a:pt x="741453" y="2265507"/>
                  <a:pt x="743722" y="2265414"/>
                  <a:pt x="745508" y="2265228"/>
                </a:cubicBezTo>
                <a:cubicBezTo>
                  <a:pt x="747294" y="2265042"/>
                  <a:pt x="748727" y="2264763"/>
                  <a:pt x="749806" y="2264391"/>
                </a:cubicBezTo>
                <a:cubicBezTo>
                  <a:pt x="750885" y="2264019"/>
                  <a:pt x="751647" y="2263554"/>
                  <a:pt x="752094" y="2262995"/>
                </a:cubicBezTo>
                <a:cubicBezTo>
                  <a:pt x="752541" y="2262437"/>
                  <a:pt x="752764" y="2261786"/>
                  <a:pt x="752764" y="2261042"/>
                </a:cubicBezTo>
                <a:lnTo>
                  <a:pt x="752764" y="2161699"/>
                </a:lnTo>
                <a:cubicBezTo>
                  <a:pt x="752764" y="2160955"/>
                  <a:pt x="752541" y="2160304"/>
                  <a:pt x="752094" y="2159746"/>
                </a:cubicBezTo>
                <a:cubicBezTo>
                  <a:pt x="751647" y="2159188"/>
                  <a:pt x="750885" y="2158704"/>
                  <a:pt x="749806" y="2158295"/>
                </a:cubicBezTo>
                <a:cubicBezTo>
                  <a:pt x="748727" y="2157886"/>
                  <a:pt x="747294" y="2157569"/>
                  <a:pt x="745508" y="2157346"/>
                </a:cubicBezTo>
                <a:cubicBezTo>
                  <a:pt x="743722" y="2157123"/>
                  <a:pt x="741453" y="2157011"/>
                  <a:pt x="738699" y="2157011"/>
                </a:cubicBezTo>
                <a:close/>
                <a:moveTo>
                  <a:pt x="9191201" y="2155560"/>
                </a:moveTo>
                <a:cubicBezTo>
                  <a:pt x="9185099" y="2155560"/>
                  <a:pt x="9179518" y="2156397"/>
                  <a:pt x="9174457" y="2158072"/>
                </a:cubicBezTo>
                <a:cubicBezTo>
                  <a:pt x="9169397" y="2159746"/>
                  <a:pt x="9165044" y="2162164"/>
                  <a:pt x="9161398" y="2165327"/>
                </a:cubicBezTo>
                <a:cubicBezTo>
                  <a:pt x="9157751" y="2168490"/>
                  <a:pt x="9154905" y="2172359"/>
                  <a:pt x="9152859" y="2176936"/>
                </a:cubicBezTo>
                <a:cubicBezTo>
                  <a:pt x="9150812" y="2181512"/>
                  <a:pt x="9149789" y="2186703"/>
                  <a:pt x="9149789" y="2192507"/>
                </a:cubicBezTo>
                <a:cubicBezTo>
                  <a:pt x="9149789" y="2197939"/>
                  <a:pt x="9150571" y="2202478"/>
                  <a:pt x="9152133" y="2206125"/>
                </a:cubicBezTo>
                <a:cubicBezTo>
                  <a:pt x="9153696" y="2209771"/>
                  <a:pt x="9155780" y="2212896"/>
                  <a:pt x="9158384" y="2215501"/>
                </a:cubicBezTo>
                <a:cubicBezTo>
                  <a:pt x="9155184" y="2218403"/>
                  <a:pt x="9152580" y="2221658"/>
                  <a:pt x="9150571" y="2225268"/>
                </a:cubicBezTo>
                <a:cubicBezTo>
                  <a:pt x="9148561" y="2228877"/>
                  <a:pt x="9147557" y="2232876"/>
                  <a:pt x="9147557" y="2237267"/>
                </a:cubicBezTo>
                <a:cubicBezTo>
                  <a:pt x="9147557" y="2240764"/>
                  <a:pt x="9148431" y="2243983"/>
                  <a:pt x="9150180" y="2246922"/>
                </a:cubicBezTo>
                <a:cubicBezTo>
                  <a:pt x="9151929" y="2249861"/>
                  <a:pt x="9154403" y="2252187"/>
                  <a:pt x="9157603" y="2253898"/>
                </a:cubicBezTo>
                <a:cubicBezTo>
                  <a:pt x="9155296" y="2255610"/>
                  <a:pt x="9153249" y="2257396"/>
                  <a:pt x="9151463" y="2259256"/>
                </a:cubicBezTo>
                <a:cubicBezTo>
                  <a:pt x="9149678" y="2261117"/>
                  <a:pt x="9148171" y="2263070"/>
                  <a:pt x="9146943" y="2265116"/>
                </a:cubicBezTo>
                <a:cubicBezTo>
                  <a:pt x="9145715" y="2267163"/>
                  <a:pt x="9144785" y="2269302"/>
                  <a:pt x="9144152" y="2271534"/>
                </a:cubicBezTo>
                <a:cubicBezTo>
                  <a:pt x="9143520" y="2273767"/>
                  <a:pt x="9143204" y="2276111"/>
                  <a:pt x="9143204" y="2278567"/>
                </a:cubicBezTo>
                <a:cubicBezTo>
                  <a:pt x="9143204" y="2282511"/>
                  <a:pt x="9144078" y="2286138"/>
                  <a:pt x="9145827" y="2289450"/>
                </a:cubicBezTo>
                <a:cubicBezTo>
                  <a:pt x="9147575" y="2292761"/>
                  <a:pt x="9150366" y="2295607"/>
                  <a:pt x="9154198" y="2297989"/>
                </a:cubicBezTo>
                <a:cubicBezTo>
                  <a:pt x="9158031" y="2300370"/>
                  <a:pt x="9162942" y="2302230"/>
                  <a:pt x="9168932" y="2303570"/>
                </a:cubicBezTo>
                <a:cubicBezTo>
                  <a:pt x="9174923" y="2304909"/>
                  <a:pt x="9182159" y="2305579"/>
                  <a:pt x="9190643" y="2305579"/>
                </a:cubicBezTo>
                <a:cubicBezTo>
                  <a:pt x="9199349" y="2305579"/>
                  <a:pt x="9206958" y="2304649"/>
                  <a:pt x="9213469" y="2302788"/>
                </a:cubicBezTo>
                <a:cubicBezTo>
                  <a:pt x="9219980" y="2300928"/>
                  <a:pt x="9225394" y="2298398"/>
                  <a:pt x="9229710" y="2295198"/>
                </a:cubicBezTo>
                <a:cubicBezTo>
                  <a:pt x="9234026" y="2291998"/>
                  <a:pt x="9237263" y="2288222"/>
                  <a:pt x="9239421" y="2283869"/>
                </a:cubicBezTo>
                <a:cubicBezTo>
                  <a:pt x="9241579" y="2279515"/>
                  <a:pt x="9242658" y="2274883"/>
                  <a:pt x="9242658" y="2269972"/>
                </a:cubicBezTo>
                <a:cubicBezTo>
                  <a:pt x="9242658" y="2265507"/>
                  <a:pt x="9241858" y="2261526"/>
                  <a:pt x="9240258" y="2258028"/>
                </a:cubicBezTo>
                <a:cubicBezTo>
                  <a:pt x="9238658" y="2254531"/>
                  <a:pt x="9236351" y="2251536"/>
                  <a:pt x="9233338" y="2249043"/>
                </a:cubicBezTo>
                <a:cubicBezTo>
                  <a:pt x="9230324" y="2246550"/>
                  <a:pt x="9226603" y="2244615"/>
                  <a:pt x="9222175" y="2243239"/>
                </a:cubicBezTo>
                <a:cubicBezTo>
                  <a:pt x="9217748" y="2241862"/>
                  <a:pt x="9212706" y="2241062"/>
                  <a:pt x="9207051" y="2240839"/>
                </a:cubicBezTo>
                <a:lnTo>
                  <a:pt x="9182829" y="2239946"/>
                </a:lnTo>
                <a:cubicBezTo>
                  <a:pt x="9179406" y="2239797"/>
                  <a:pt x="9176746" y="2239034"/>
                  <a:pt x="9174848" y="2237657"/>
                </a:cubicBezTo>
                <a:cubicBezTo>
                  <a:pt x="9172951" y="2236281"/>
                  <a:pt x="9172002" y="2234514"/>
                  <a:pt x="9172002" y="2232356"/>
                </a:cubicBezTo>
                <a:cubicBezTo>
                  <a:pt x="9172002" y="2230718"/>
                  <a:pt x="9172355" y="2229230"/>
                  <a:pt x="9173062" y="2227891"/>
                </a:cubicBezTo>
                <a:cubicBezTo>
                  <a:pt x="9173769" y="2226551"/>
                  <a:pt x="9174569" y="2225398"/>
                  <a:pt x="9175462" y="2224431"/>
                </a:cubicBezTo>
                <a:cubicBezTo>
                  <a:pt x="9177025" y="2225472"/>
                  <a:pt x="9179257" y="2226384"/>
                  <a:pt x="9182159" y="2227165"/>
                </a:cubicBezTo>
                <a:cubicBezTo>
                  <a:pt x="9185061" y="2227946"/>
                  <a:pt x="9188112" y="2228337"/>
                  <a:pt x="9191312" y="2228337"/>
                </a:cubicBezTo>
                <a:cubicBezTo>
                  <a:pt x="9197563" y="2228337"/>
                  <a:pt x="9203237" y="2227537"/>
                  <a:pt x="9208334" y="2225937"/>
                </a:cubicBezTo>
                <a:cubicBezTo>
                  <a:pt x="9213432" y="2224337"/>
                  <a:pt x="9217785" y="2221993"/>
                  <a:pt x="9221394" y="2218905"/>
                </a:cubicBezTo>
                <a:cubicBezTo>
                  <a:pt x="9225003" y="2215817"/>
                  <a:pt x="9227775" y="2212022"/>
                  <a:pt x="9229710" y="2207520"/>
                </a:cubicBezTo>
                <a:cubicBezTo>
                  <a:pt x="9231645" y="2203018"/>
                  <a:pt x="9232612" y="2197865"/>
                  <a:pt x="9232612" y="2192060"/>
                </a:cubicBezTo>
                <a:cubicBezTo>
                  <a:pt x="9232612" y="2189605"/>
                  <a:pt x="9232259" y="2187242"/>
                  <a:pt x="9231552" y="2184972"/>
                </a:cubicBezTo>
                <a:cubicBezTo>
                  <a:pt x="9230845" y="2182703"/>
                  <a:pt x="9229673" y="2180675"/>
                  <a:pt x="9228036" y="2178889"/>
                </a:cubicBezTo>
                <a:lnTo>
                  <a:pt x="9239756" y="2178889"/>
                </a:lnTo>
                <a:cubicBezTo>
                  <a:pt x="9240946" y="2178889"/>
                  <a:pt x="9241951" y="2178033"/>
                  <a:pt x="9242770" y="2176322"/>
                </a:cubicBezTo>
                <a:cubicBezTo>
                  <a:pt x="9243588" y="2174610"/>
                  <a:pt x="9243997" y="2171968"/>
                  <a:pt x="9243997" y="2168397"/>
                </a:cubicBezTo>
                <a:cubicBezTo>
                  <a:pt x="9243997" y="2164527"/>
                  <a:pt x="9243607" y="2161774"/>
                  <a:pt x="9242825" y="2160137"/>
                </a:cubicBezTo>
                <a:cubicBezTo>
                  <a:pt x="9242044" y="2158500"/>
                  <a:pt x="9241021" y="2157681"/>
                  <a:pt x="9239756" y="2157681"/>
                </a:cubicBezTo>
                <a:lnTo>
                  <a:pt x="9208167" y="2157681"/>
                </a:lnTo>
                <a:cubicBezTo>
                  <a:pt x="9205711" y="2157011"/>
                  <a:pt x="9203051" y="2156490"/>
                  <a:pt x="9200186" y="2156118"/>
                </a:cubicBezTo>
                <a:cubicBezTo>
                  <a:pt x="9197321" y="2155746"/>
                  <a:pt x="9194326" y="2155560"/>
                  <a:pt x="9191201" y="2155560"/>
                </a:cubicBezTo>
                <a:close/>
                <a:moveTo>
                  <a:pt x="8562551" y="2155560"/>
                </a:moveTo>
                <a:cubicBezTo>
                  <a:pt x="8556449" y="2155560"/>
                  <a:pt x="8550868" y="2156397"/>
                  <a:pt x="8545807" y="2158072"/>
                </a:cubicBezTo>
                <a:cubicBezTo>
                  <a:pt x="8540747" y="2159746"/>
                  <a:pt x="8536394" y="2162164"/>
                  <a:pt x="8532748" y="2165327"/>
                </a:cubicBezTo>
                <a:cubicBezTo>
                  <a:pt x="8529101" y="2168490"/>
                  <a:pt x="8526255" y="2172359"/>
                  <a:pt x="8524209" y="2176936"/>
                </a:cubicBezTo>
                <a:cubicBezTo>
                  <a:pt x="8522162" y="2181512"/>
                  <a:pt x="8521139" y="2186703"/>
                  <a:pt x="8521139" y="2192507"/>
                </a:cubicBezTo>
                <a:cubicBezTo>
                  <a:pt x="8521139" y="2197939"/>
                  <a:pt x="8521921" y="2202478"/>
                  <a:pt x="8523483" y="2206125"/>
                </a:cubicBezTo>
                <a:cubicBezTo>
                  <a:pt x="8525046" y="2209771"/>
                  <a:pt x="8527130" y="2212896"/>
                  <a:pt x="8529734" y="2215501"/>
                </a:cubicBezTo>
                <a:cubicBezTo>
                  <a:pt x="8526534" y="2218403"/>
                  <a:pt x="8523930" y="2221658"/>
                  <a:pt x="8521921" y="2225268"/>
                </a:cubicBezTo>
                <a:cubicBezTo>
                  <a:pt x="8519911" y="2228877"/>
                  <a:pt x="8518907" y="2232876"/>
                  <a:pt x="8518907" y="2237267"/>
                </a:cubicBezTo>
                <a:cubicBezTo>
                  <a:pt x="8518907" y="2240764"/>
                  <a:pt x="8519781" y="2243983"/>
                  <a:pt x="8521530" y="2246922"/>
                </a:cubicBezTo>
                <a:cubicBezTo>
                  <a:pt x="8523279" y="2249861"/>
                  <a:pt x="8525753" y="2252187"/>
                  <a:pt x="8528953" y="2253898"/>
                </a:cubicBezTo>
                <a:cubicBezTo>
                  <a:pt x="8526646" y="2255610"/>
                  <a:pt x="8524599" y="2257396"/>
                  <a:pt x="8522813" y="2259256"/>
                </a:cubicBezTo>
                <a:cubicBezTo>
                  <a:pt x="8521028" y="2261117"/>
                  <a:pt x="8519521" y="2263070"/>
                  <a:pt x="8518293" y="2265116"/>
                </a:cubicBezTo>
                <a:cubicBezTo>
                  <a:pt x="8517065" y="2267163"/>
                  <a:pt x="8516135" y="2269302"/>
                  <a:pt x="8515502" y="2271534"/>
                </a:cubicBezTo>
                <a:cubicBezTo>
                  <a:pt x="8514870" y="2273767"/>
                  <a:pt x="8514554" y="2276111"/>
                  <a:pt x="8514554" y="2278567"/>
                </a:cubicBezTo>
                <a:cubicBezTo>
                  <a:pt x="8514554" y="2282511"/>
                  <a:pt x="8515428" y="2286138"/>
                  <a:pt x="8517177" y="2289450"/>
                </a:cubicBezTo>
                <a:cubicBezTo>
                  <a:pt x="8518925" y="2292761"/>
                  <a:pt x="8521716" y="2295607"/>
                  <a:pt x="8525548" y="2297989"/>
                </a:cubicBezTo>
                <a:cubicBezTo>
                  <a:pt x="8529381" y="2300370"/>
                  <a:pt x="8534292" y="2302230"/>
                  <a:pt x="8540282" y="2303570"/>
                </a:cubicBezTo>
                <a:cubicBezTo>
                  <a:pt x="8546273" y="2304909"/>
                  <a:pt x="8553509" y="2305579"/>
                  <a:pt x="8561993" y="2305579"/>
                </a:cubicBezTo>
                <a:cubicBezTo>
                  <a:pt x="8570699" y="2305579"/>
                  <a:pt x="8578308" y="2304649"/>
                  <a:pt x="8584819" y="2302788"/>
                </a:cubicBezTo>
                <a:cubicBezTo>
                  <a:pt x="8591330" y="2300928"/>
                  <a:pt x="8596744" y="2298398"/>
                  <a:pt x="8601060" y="2295198"/>
                </a:cubicBezTo>
                <a:cubicBezTo>
                  <a:pt x="8605376" y="2291998"/>
                  <a:pt x="8608613" y="2288222"/>
                  <a:pt x="8610771" y="2283869"/>
                </a:cubicBezTo>
                <a:cubicBezTo>
                  <a:pt x="8612929" y="2279515"/>
                  <a:pt x="8614008" y="2274883"/>
                  <a:pt x="8614008" y="2269972"/>
                </a:cubicBezTo>
                <a:cubicBezTo>
                  <a:pt x="8614008" y="2265507"/>
                  <a:pt x="8613208" y="2261526"/>
                  <a:pt x="8611608" y="2258028"/>
                </a:cubicBezTo>
                <a:cubicBezTo>
                  <a:pt x="8610008" y="2254531"/>
                  <a:pt x="8607701" y="2251536"/>
                  <a:pt x="8604688" y="2249043"/>
                </a:cubicBezTo>
                <a:cubicBezTo>
                  <a:pt x="8601674" y="2246550"/>
                  <a:pt x="8597953" y="2244615"/>
                  <a:pt x="8593525" y="2243239"/>
                </a:cubicBezTo>
                <a:cubicBezTo>
                  <a:pt x="8589098" y="2241862"/>
                  <a:pt x="8584056" y="2241062"/>
                  <a:pt x="8578401" y="2240839"/>
                </a:cubicBezTo>
                <a:lnTo>
                  <a:pt x="8554179" y="2239946"/>
                </a:lnTo>
                <a:cubicBezTo>
                  <a:pt x="8550756" y="2239797"/>
                  <a:pt x="8548096" y="2239034"/>
                  <a:pt x="8546198" y="2237657"/>
                </a:cubicBezTo>
                <a:cubicBezTo>
                  <a:pt x="8544301" y="2236281"/>
                  <a:pt x="8543352" y="2234514"/>
                  <a:pt x="8543352" y="2232356"/>
                </a:cubicBezTo>
                <a:cubicBezTo>
                  <a:pt x="8543352" y="2230718"/>
                  <a:pt x="8543705" y="2229230"/>
                  <a:pt x="8544412" y="2227891"/>
                </a:cubicBezTo>
                <a:cubicBezTo>
                  <a:pt x="8545119" y="2226551"/>
                  <a:pt x="8545919" y="2225398"/>
                  <a:pt x="8546812" y="2224431"/>
                </a:cubicBezTo>
                <a:cubicBezTo>
                  <a:pt x="8548375" y="2225472"/>
                  <a:pt x="8550607" y="2226384"/>
                  <a:pt x="8553509" y="2227165"/>
                </a:cubicBezTo>
                <a:cubicBezTo>
                  <a:pt x="8556411" y="2227946"/>
                  <a:pt x="8559462" y="2228337"/>
                  <a:pt x="8562662" y="2228337"/>
                </a:cubicBezTo>
                <a:cubicBezTo>
                  <a:pt x="8568913" y="2228337"/>
                  <a:pt x="8574587" y="2227537"/>
                  <a:pt x="8579684" y="2225937"/>
                </a:cubicBezTo>
                <a:cubicBezTo>
                  <a:pt x="8584782" y="2224337"/>
                  <a:pt x="8589135" y="2221993"/>
                  <a:pt x="8592744" y="2218905"/>
                </a:cubicBezTo>
                <a:cubicBezTo>
                  <a:pt x="8596353" y="2215817"/>
                  <a:pt x="8599125" y="2212022"/>
                  <a:pt x="8601060" y="2207520"/>
                </a:cubicBezTo>
                <a:cubicBezTo>
                  <a:pt x="8602995" y="2203018"/>
                  <a:pt x="8603962" y="2197865"/>
                  <a:pt x="8603962" y="2192060"/>
                </a:cubicBezTo>
                <a:cubicBezTo>
                  <a:pt x="8603962" y="2189605"/>
                  <a:pt x="8603609" y="2187242"/>
                  <a:pt x="8602902" y="2184972"/>
                </a:cubicBezTo>
                <a:cubicBezTo>
                  <a:pt x="8602195" y="2182703"/>
                  <a:pt x="8601023" y="2180675"/>
                  <a:pt x="8599386" y="2178889"/>
                </a:cubicBezTo>
                <a:lnTo>
                  <a:pt x="8611106" y="2178889"/>
                </a:lnTo>
                <a:cubicBezTo>
                  <a:pt x="8612296" y="2178889"/>
                  <a:pt x="8613301" y="2178033"/>
                  <a:pt x="8614120" y="2176322"/>
                </a:cubicBezTo>
                <a:cubicBezTo>
                  <a:pt x="8614938" y="2174610"/>
                  <a:pt x="8615347" y="2171968"/>
                  <a:pt x="8615347" y="2168397"/>
                </a:cubicBezTo>
                <a:cubicBezTo>
                  <a:pt x="8615347" y="2164527"/>
                  <a:pt x="8614957" y="2161774"/>
                  <a:pt x="8614175" y="2160137"/>
                </a:cubicBezTo>
                <a:cubicBezTo>
                  <a:pt x="8613394" y="2158500"/>
                  <a:pt x="8612371" y="2157681"/>
                  <a:pt x="8611106" y="2157681"/>
                </a:cubicBezTo>
                <a:lnTo>
                  <a:pt x="8579517" y="2157681"/>
                </a:lnTo>
                <a:cubicBezTo>
                  <a:pt x="8577061" y="2157011"/>
                  <a:pt x="8574401" y="2156490"/>
                  <a:pt x="8571536" y="2156118"/>
                </a:cubicBezTo>
                <a:cubicBezTo>
                  <a:pt x="8568671" y="2155746"/>
                  <a:pt x="8565676" y="2155560"/>
                  <a:pt x="8562551" y="2155560"/>
                </a:cubicBezTo>
                <a:close/>
                <a:moveTo>
                  <a:pt x="942557" y="2155560"/>
                </a:moveTo>
                <a:cubicBezTo>
                  <a:pt x="936454" y="2155560"/>
                  <a:pt x="930873" y="2156397"/>
                  <a:pt x="925813" y="2158072"/>
                </a:cubicBezTo>
                <a:cubicBezTo>
                  <a:pt x="920753" y="2159746"/>
                  <a:pt x="916400" y="2162164"/>
                  <a:pt x="912754" y="2165327"/>
                </a:cubicBezTo>
                <a:cubicBezTo>
                  <a:pt x="909107" y="2168490"/>
                  <a:pt x="906261" y="2172359"/>
                  <a:pt x="904214" y="2176936"/>
                </a:cubicBezTo>
                <a:cubicBezTo>
                  <a:pt x="902168" y="2181512"/>
                  <a:pt x="901145" y="2186703"/>
                  <a:pt x="901145" y="2192507"/>
                </a:cubicBezTo>
                <a:cubicBezTo>
                  <a:pt x="901145" y="2197939"/>
                  <a:pt x="901926" y="2202478"/>
                  <a:pt x="903489" y="2206125"/>
                </a:cubicBezTo>
                <a:cubicBezTo>
                  <a:pt x="905052" y="2209771"/>
                  <a:pt x="907136" y="2212896"/>
                  <a:pt x="909740" y="2215501"/>
                </a:cubicBezTo>
                <a:cubicBezTo>
                  <a:pt x="906540" y="2218403"/>
                  <a:pt x="903936" y="2221658"/>
                  <a:pt x="901926" y="2225268"/>
                </a:cubicBezTo>
                <a:cubicBezTo>
                  <a:pt x="899917" y="2228877"/>
                  <a:pt x="898913" y="2232876"/>
                  <a:pt x="898913" y="2237267"/>
                </a:cubicBezTo>
                <a:cubicBezTo>
                  <a:pt x="898913" y="2240764"/>
                  <a:pt x="899787" y="2243983"/>
                  <a:pt x="901536" y="2246922"/>
                </a:cubicBezTo>
                <a:cubicBezTo>
                  <a:pt x="903284" y="2249861"/>
                  <a:pt x="905759" y="2252187"/>
                  <a:pt x="908959" y="2253898"/>
                </a:cubicBezTo>
                <a:cubicBezTo>
                  <a:pt x="906652" y="2255610"/>
                  <a:pt x="904605" y="2257396"/>
                  <a:pt x="902820" y="2259256"/>
                </a:cubicBezTo>
                <a:cubicBezTo>
                  <a:pt x="901034" y="2261117"/>
                  <a:pt x="899527" y="2263070"/>
                  <a:pt x="898299" y="2265116"/>
                </a:cubicBezTo>
                <a:cubicBezTo>
                  <a:pt x="897071" y="2267163"/>
                  <a:pt x="896141" y="2269302"/>
                  <a:pt x="895508" y="2271534"/>
                </a:cubicBezTo>
                <a:cubicBezTo>
                  <a:pt x="894876" y="2273767"/>
                  <a:pt x="894559" y="2276111"/>
                  <a:pt x="894559" y="2278567"/>
                </a:cubicBezTo>
                <a:cubicBezTo>
                  <a:pt x="894559" y="2282511"/>
                  <a:pt x="895434" y="2286138"/>
                  <a:pt x="897182" y="2289450"/>
                </a:cubicBezTo>
                <a:cubicBezTo>
                  <a:pt x="898931" y="2292761"/>
                  <a:pt x="901722" y="2295607"/>
                  <a:pt x="905554" y="2297989"/>
                </a:cubicBezTo>
                <a:cubicBezTo>
                  <a:pt x="909386" y="2300370"/>
                  <a:pt x="914298" y="2302230"/>
                  <a:pt x="920288" y="2303570"/>
                </a:cubicBezTo>
                <a:cubicBezTo>
                  <a:pt x="926279" y="2304909"/>
                  <a:pt x="933515" y="2305579"/>
                  <a:pt x="941999" y="2305579"/>
                </a:cubicBezTo>
                <a:cubicBezTo>
                  <a:pt x="950705" y="2305579"/>
                  <a:pt x="958314" y="2304649"/>
                  <a:pt x="964825" y="2302788"/>
                </a:cubicBezTo>
                <a:cubicBezTo>
                  <a:pt x="971336" y="2300928"/>
                  <a:pt x="976750" y="2298398"/>
                  <a:pt x="981066" y="2295198"/>
                </a:cubicBezTo>
                <a:cubicBezTo>
                  <a:pt x="985382" y="2291998"/>
                  <a:pt x="988619" y="2288222"/>
                  <a:pt x="990777" y="2283869"/>
                </a:cubicBezTo>
                <a:cubicBezTo>
                  <a:pt x="992934" y="2279515"/>
                  <a:pt x="994014" y="2274883"/>
                  <a:pt x="994014" y="2269972"/>
                </a:cubicBezTo>
                <a:cubicBezTo>
                  <a:pt x="994014" y="2265507"/>
                  <a:pt x="993214" y="2261526"/>
                  <a:pt x="991614" y="2258028"/>
                </a:cubicBezTo>
                <a:cubicBezTo>
                  <a:pt x="990014" y="2254531"/>
                  <a:pt x="987707" y="2251536"/>
                  <a:pt x="984693" y="2249043"/>
                </a:cubicBezTo>
                <a:cubicBezTo>
                  <a:pt x="981680" y="2246550"/>
                  <a:pt x="977959" y="2244615"/>
                  <a:pt x="973532" y="2243239"/>
                </a:cubicBezTo>
                <a:cubicBezTo>
                  <a:pt x="969104" y="2241862"/>
                  <a:pt x="964062" y="2241062"/>
                  <a:pt x="958407" y="2240839"/>
                </a:cubicBezTo>
                <a:lnTo>
                  <a:pt x="934185" y="2239946"/>
                </a:lnTo>
                <a:cubicBezTo>
                  <a:pt x="930762" y="2239797"/>
                  <a:pt x="928102" y="2239034"/>
                  <a:pt x="926204" y="2237657"/>
                </a:cubicBezTo>
                <a:cubicBezTo>
                  <a:pt x="924307" y="2236281"/>
                  <a:pt x="923358" y="2234514"/>
                  <a:pt x="923358" y="2232356"/>
                </a:cubicBezTo>
                <a:cubicBezTo>
                  <a:pt x="923358" y="2230718"/>
                  <a:pt x="923711" y="2229230"/>
                  <a:pt x="924418" y="2227891"/>
                </a:cubicBezTo>
                <a:cubicBezTo>
                  <a:pt x="925125" y="2226551"/>
                  <a:pt x="925925" y="2225398"/>
                  <a:pt x="926818" y="2224431"/>
                </a:cubicBezTo>
                <a:cubicBezTo>
                  <a:pt x="928381" y="2225472"/>
                  <a:pt x="930613" y="2226384"/>
                  <a:pt x="933515" y="2227165"/>
                </a:cubicBezTo>
                <a:cubicBezTo>
                  <a:pt x="936417" y="2227946"/>
                  <a:pt x="939468" y="2228337"/>
                  <a:pt x="942668" y="2228337"/>
                </a:cubicBezTo>
                <a:cubicBezTo>
                  <a:pt x="948919" y="2228337"/>
                  <a:pt x="954593" y="2227537"/>
                  <a:pt x="959690" y="2225937"/>
                </a:cubicBezTo>
                <a:cubicBezTo>
                  <a:pt x="964788" y="2224337"/>
                  <a:pt x="969141" y="2221993"/>
                  <a:pt x="972750" y="2218905"/>
                </a:cubicBezTo>
                <a:cubicBezTo>
                  <a:pt x="976359" y="2215817"/>
                  <a:pt x="979131" y="2212022"/>
                  <a:pt x="981066" y="2207520"/>
                </a:cubicBezTo>
                <a:cubicBezTo>
                  <a:pt x="983000" y="2203018"/>
                  <a:pt x="983968" y="2197865"/>
                  <a:pt x="983968" y="2192060"/>
                </a:cubicBezTo>
                <a:cubicBezTo>
                  <a:pt x="983968" y="2189605"/>
                  <a:pt x="983615" y="2187242"/>
                  <a:pt x="982908" y="2184972"/>
                </a:cubicBezTo>
                <a:cubicBezTo>
                  <a:pt x="982201" y="2182703"/>
                  <a:pt x="981029" y="2180675"/>
                  <a:pt x="979391" y="2178889"/>
                </a:cubicBezTo>
                <a:lnTo>
                  <a:pt x="991112" y="2178889"/>
                </a:lnTo>
                <a:cubicBezTo>
                  <a:pt x="992302" y="2178889"/>
                  <a:pt x="993307" y="2178033"/>
                  <a:pt x="994125" y="2176322"/>
                </a:cubicBezTo>
                <a:cubicBezTo>
                  <a:pt x="994944" y="2174610"/>
                  <a:pt x="995353" y="2171968"/>
                  <a:pt x="995353" y="2168397"/>
                </a:cubicBezTo>
                <a:cubicBezTo>
                  <a:pt x="995353" y="2164527"/>
                  <a:pt x="994963" y="2161774"/>
                  <a:pt x="994181" y="2160137"/>
                </a:cubicBezTo>
                <a:cubicBezTo>
                  <a:pt x="993400" y="2158500"/>
                  <a:pt x="992377" y="2157681"/>
                  <a:pt x="991112" y="2157681"/>
                </a:cubicBezTo>
                <a:lnTo>
                  <a:pt x="959523" y="2157681"/>
                </a:lnTo>
                <a:cubicBezTo>
                  <a:pt x="957067" y="2157011"/>
                  <a:pt x="954407" y="2156490"/>
                  <a:pt x="951542" y="2156118"/>
                </a:cubicBezTo>
                <a:cubicBezTo>
                  <a:pt x="948677" y="2155746"/>
                  <a:pt x="945682" y="2155560"/>
                  <a:pt x="942557" y="2155560"/>
                </a:cubicBezTo>
                <a:close/>
                <a:moveTo>
                  <a:pt x="4377765" y="2155225"/>
                </a:moveTo>
                <a:cubicBezTo>
                  <a:pt x="4370101" y="2155225"/>
                  <a:pt x="4363328" y="2156416"/>
                  <a:pt x="4357450" y="2158797"/>
                </a:cubicBezTo>
                <a:cubicBezTo>
                  <a:pt x="4351571" y="2161178"/>
                  <a:pt x="4346399" y="2164341"/>
                  <a:pt x="4341934" y="2168285"/>
                </a:cubicBezTo>
                <a:cubicBezTo>
                  <a:pt x="4337470" y="2172229"/>
                  <a:pt x="4333693" y="2176768"/>
                  <a:pt x="4330605" y="2181903"/>
                </a:cubicBezTo>
                <a:cubicBezTo>
                  <a:pt x="4327517" y="2187037"/>
                  <a:pt x="4325005" y="2192339"/>
                  <a:pt x="4323071" y="2197809"/>
                </a:cubicBezTo>
                <a:cubicBezTo>
                  <a:pt x="4321136" y="2203278"/>
                  <a:pt x="4319740" y="2208729"/>
                  <a:pt x="4318885" y="2214161"/>
                </a:cubicBezTo>
                <a:cubicBezTo>
                  <a:pt x="4318029" y="2219593"/>
                  <a:pt x="4317601" y="2224579"/>
                  <a:pt x="4317601" y="2229118"/>
                </a:cubicBezTo>
                <a:cubicBezTo>
                  <a:pt x="4317601" y="2241694"/>
                  <a:pt x="4320764" y="2251201"/>
                  <a:pt x="4327089" y="2257638"/>
                </a:cubicBezTo>
                <a:cubicBezTo>
                  <a:pt x="4333414" y="2264074"/>
                  <a:pt x="4342939" y="2267293"/>
                  <a:pt x="4355664" y="2267293"/>
                </a:cubicBezTo>
                <a:cubicBezTo>
                  <a:pt x="4359236" y="2267293"/>
                  <a:pt x="4362677" y="2266995"/>
                  <a:pt x="4365989" y="2266400"/>
                </a:cubicBezTo>
                <a:cubicBezTo>
                  <a:pt x="4369300" y="2265805"/>
                  <a:pt x="4372370" y="2265023"/>
                  <a:pt x="4375197" y="2264056"/>
                </a:cubicBezTo>
                <a:cubicBezTo>
                  <a:pt x="4378025" y="2263088"/>
                  <a:pt x="4380518" y="2261991"/>
                  <a:pt x="4382676" y="2260763"/>
                </a:cubicBezTo>
                <a:cubicBezTo>
                  <a:pt x="4384834" y="2259535"/>
                  <a:pt x="4386415" y="2258438"/>
                  <a:pt x="4387420" y="2257470"/>
                </a:cubicBezTo>
                <a:cubicBezTo>
                  <a:pt x="4388425" y="2256503"/>
                  <a:pt x="4389243" y="2255182"/>
                  <a:pt x="4389876" y="2253508"/>
                </a:cubicBezTo>
                <a:cubicBezTo>
                  <a:pt x="4390508" y="2251833"/>
                  <a:pt x="4391066" y="2250029"/>
                  <a:pt x="4391550" y="2248094"/>
                </a:cubicBezTo>
                <a:cubicBezTo>
                  <a:pt x="4392034" y="2246159"/>
                  <a:pt x="4392424" y="2244243"/>
                  <a:pt x="4392722" y="2242346"/>
                </a:cubicBezTo>
                <a:cubicBezTo>
                  <a:pt x="4393020" y="2240448"/>
                  <a:pt x="4393169" y="2238867"/>
                  <a:pt x="4393169" y="2237602"/>
                </a:cubicBezTo>
                <a:cubicBezTo>
                  <a:pt x="4393169" y="2236337"/>
                  <a:pt x="4393001" y="2235369"/>
                  <a:pt x="4392666" y="2234700"/>
                </a:cubicBezTo>
                <a:cubicBezTo>
                  <a:pt x="4392331" y="2234030"/>
                  <a:pt x="4391792" y="2233695"/>
                  <a:pt x="4391048" y="2233695"/>
                </a:cubicBezTo>
                <a:cubicBezTo>
                  <a:pt x="4389783" y="2233695"/>
                  <a:pt x="4388387" y="2234216"/>
                  <a:pt x="4386862" y="2235258"/>
                </a:cubicBezTo>
                <a:cubicBezTo>
                  <a:pt x="4385337" y="2236300"/>
                  <a:pt x="4383513" y="2237471"/>
                  <a:pt x="4381393" y="2238774"/>
                </a:cubicBezTo>
                <a:cubicBezTo>
                  <a:pt x="4379272" y="2240076"/>
                  <a:pt x="4376723" y="2241267"/>
                  <a:pt x="4373746" y="2242346"/>
                </a:cubicBezTo>
                <a:cubicBezTo>
                  <a:pt x="4370770" y="2243425"/>
                  <a:pt x="4367198" y="2243964"/>
                  <a:pt x="4363031" y="2243964"/>
                </a:cubicBezTo>
                <a:cubicBezTo>
                  <a:pt x="4357375" y="2243964"/>
                  <a:pt x="4353227" y="2242402"/>
                  <a:pt x="4350585" y="2239276"/>
                </a:cubicBezTo>
                <a:cubicBezTo>
                  <a:pt x="4347943" y="2236151"/>
                  <a:pt x="4346622" y="2231574"/>
                  <a:pt x="4346622" y="2225547"/>
                </a:cubicBezTo>
                <a:cubicBezTo>
                  <a:pt x="4346622" y="2223165"/>
                  <a:pt x="4346827" y="2220356"/>
                  <a:pt x="4347236" y="2217119"/>
                </a:cubicBezTo>
                <a:cubicBezTo>
                  <a:pt x="4347646" y="2213882"/>
                  <a:pt x="4348334" y="2210496"/>
                  <a:pt x="4349301" y="2206962"/>
                </a:cubicBezTo>
                <a:cubicBezTo>
                  <a:pt x="4350269" y="2203427"/>
                  <a:pt x="4351497" y="2199930"/>
                  <a:pt x="4352985" y="2196469"/>
                </a:cubicBezTo>
                <a:cubicBezTo>
                  <a:pt x="4354473" y="2193009"/>
                  <a:pt x="4356352" y="2189921"/>
                  <a:pt x="4358622" y="2187205"/>
                </a:cubicBezTo>
                <a:cubicBezTo>
                  <a:pt x="4360891" y="2184489"/>
                  <a:pt x="4363552" y="2182275"/>
                  <a:pt x="4366603" y="2180563"/>
                </a:cubicBezTo>
                <a:cubicBezTo>
                  <a:pt x="4369654" y="2178852"/>
                  <a:pt x="4373114" y="2177996"/>
                  <a:pt x="4376983" y="2177996"/>
                </a:cubicBezTo>
                <a:cubicBezTo>
                  <a:pt x="4380630" y="2177996"/>
                  <a:pt x="4383606" y="2178461"/>
                  <a:pt x="4385914" y="2179391"/>
                </a:cubicBezTo>
                <a:cubicBezTo>
                  <a:pt x="4388220" y="2180322"/>
                  <a:pt x="4390136" y="2181345"/>
                  <a:pt x="4391662" y="2182461"/>
                </a:cubicBezTo>
                <a:cubicBezTo>
                  <a:pt x="4393187" y="2183577"/>
                  <a:pt x="4394471" y="2184582"/>
                  <a:pt x="4395512" y="2185475"/>
                </a:cubicBezTo>
                <a:cubicBezTo>
                  <a:pt x="4396554" y="2186368"/>
                  <a:pt x="4397633" y="2186814"/>
                  <a:pt x="4398749" y="2186814"/>
                </a:cubicBezTo>
                <a:cubicBezTo>
                  <a:pt x="4399940" y="2186814"/>
                  <a:pt x="4401038" y="2186163"/>
                  <a:pt x="4402042" y="2184861"/>
                </a:cubicBezTo>
                <a:cubicBezTo>
                  <a:pt x="4403047" y="2183558"/>
                  <a:pt x="4403884" y="2181940"/>
                  <a:pt x="4404554" y="2180005"/>
                </a:cubicBezTo>
                <a:cubicBezTo>
                  <a:pt x="4405224" y="2178070"/>
                  <a:pt x="4405763" y="2176024"/>
                  <a:pt x="4406172" y="2173866"/>
                </a:cubicBezTo>
                <a:cubicBezTo>
                  <a:pt x="4406582" y="2171708"/>
                  <a:pt x="4406786" y="2169773"/>
                  <a:pt x="4406786" y="2168062"/>
                </a:cubicBezTo>
                <a:cubicBezTo>
                  <a:pt x="4406786" y="2167094"/>
                  <a:pt x="4406656" y="2166276"/>
                  <a:pt x="4406396" y="2165606"/>
                </a:cubicBezTo>
                <a:cubicBezTo>
                  <a:pt x="4406135" y="2164936"/>
                  <a:pt x="4405558" y="2164174"/>
                  <a:pt x="4404665" y="2163318"/>
                </a:cubicBezTo>
                <a:cubicBezTo>
                  <a:pt x="4403773" y="2162462"/>
                  <a:pt x="4402414" y="2161513"/>
                  <a:pt x="4400591" y="2160472"/>
                </a:cubicBezTo>
                <a:cubicBezTo>
                  <a:pt x="4398768" y="2159430"/>
                  <a:pt x="4396666" y="2158518"/>
                  <a:pt x="4394285" y="2157737"/>
                </a:cubicBezTo>
                <a:cubicBezTo>
                  <a:pt x="4391904" y="2156955"/>
                  <a:pt x="4389299" y="2156342"/>
                  <a:pt x="4386471" y="2155895"/>
                </a:cubicBezTo>
                <a:cubicBezTo>
                  <a:pt x="4383643" y="2155449"/>
                  <a:pt x="4380741" y="2155225"/>
                  <a:pt x="4377765" y="2155225"/>
                </a:cubicBezTo>
                <a:close/>
                <a:moveTo>
                  <a:pt x="549650" y="2155225"/>
                </a:moveTo>
                <a:cubicBezTo>
                  <a:pt x="542358" y="2155225"/>
                  <a:pt x="535661" y="2156379"/>
                  <a:pt x="529559" y="2158686"/>
                </a:cubicBezTo>
                <a:cubicBezTo>
                  <a:pt x="523457" y="2160992"/>
                  <a:pt x="518173" y="2164527"/>
                  <a:pt x="513708" y="2169290"/>
                </a:cubicBezTo>
                <a:cubicBezTo>
                  <a:pt x="509244" y="2174052"/>
                  <a:pt x="505765" y="2180061"/>
                  <a:pt x="503272" y="2187316"/>
                </a:cubicBezTo>
                <a:cubicBezTo>
                  <a:pt x="500779" y="2194572"/>
                  <a:pt x="499532" y="2203185"/>
                  <a:pt x="499532" y="2213157"/>
                </a:cubicBezTo>
                <a:cubicBezTo>
                  <a:pt x="499532" y="2221789"/>
                  <a:pt x="500556" y="2229453"/>
                  <a:pt x="502602" y="2236151"/>
                </a:cubicBezTo>
                <a:cubicBezTo>
                  <a:pt x="504648" y="2242848"/>
                  <a:pt x="507681" y="2248522"/>
                  <a:pt x="511699" y="2253173"/>
                </a:cubicBezTo>
                <a:cubicBezTo>
                  <a:pt x="515718" y="2257824"/>
                  <a:pt x="520685" y="2261340"/>
                  <a:pt x="526601" y="2263721"/>
                </a:cubicBezTo>
                <a:cubicBezTo>
                  <a:pt x="532517" y="2266102"/>
                  <a:pt x="539307" y="2267293"/>
                  <a:pt x="546972" y="2267293"/>
                </a:cubicBezTo>
                <a:cubicBezTo>
                  <a:pt x="550394" y="2267293"/>
                  <a:pt x="553725" y="2266995"/>
                  <a:pt x="556962" y="2266400"/>
                </a:cubicBezTo>
                <a:cubicBezTo>
                  <a:pt x="560199" y="2265805"/>
                  <a:pt x="563194" y="2265023"/>
                  <a:pt x="565947" y="2264056"/>
                </a:cubicBezTo>
                <a:cubicBezTo>
                  <a:pt x="568700" y="2263088"/>
                  <a:pt x="571156" y="2261991"/>
                  <a:pt x="573314" y="2260763"/>
                </a:cubicBezTo>
                <a:cubicBezTo>
                  <a:pt x="575472" y="2259535"/>
                  <a:pt x="576998" y="2258494"/>
                  <a:pt x="577890" y="2257638"/>
                </a:cubicBezTo>
                <a:cubicBezTo>
                  <a:pt x="578784" y="2256782"/>
                  <a:pt x="579360" y="2256075"/>
                  <a:pt x="579620" y="2255517"/>
                </a:cubicBezTo>
                <a:cubicBezTo>
                  <a:pt x="579881" y="2254959"/>
                  <a:pt x="580104" y="2254233"/>
                  <a:pt x="580291" y="2253340"/>
                </a:cubicBezTo>
                <a:cubicBezTo>
                  <a:pt x="580476" y="2252447"/>
                  <a:pt x="580625" y="2251350"/>
                  <a:pt x="580737" y="2250047"/>
                </a:cubicBezTo>
                <a:cubicBezTo>
                  <a:pt x="580848" y="2248745"/>
                  <a:pt x="580904" y="2247127"/>
                  <a:pt x="580904" y="2245192"/>
                </a:cubicBezTo>
                <a:cubicBezTo>
                  <a:pt x="580904" y="2242736"/>
                  <a:pt x="580830" y="2240727"/>
                  <a:pt x="580681" y="2239164"/>
                </a:cubicBezTo>
                <a:cubicBezTo>
                  <a:pt x="580532" y="2237602"/>
                  <a:pt x="580328" y="2236318"/>
                  <a:pt x="580067" y="2235313"/>
                </a:cubicBezTo>
                <a:cubicBezTo>
                  <a:pt x="579807" y="2234309"/>
                  <a:pt x="579453" y="2233621"/>
                  <a:pt x="579007" y="2233248"/>
                </a:cubicBezTo>
                <a:cubicBezTo>
                  <a:pt x="578560" y="2232876"/>
                  <a:pt x="578002" y="2232690"/>
                  <a:pt x="577332" y="2232690"/>
                </a:cubicBezTo>
                <a:cubicBezTo>
                  <a:pt x="576365" y="2232690"/>
                  <a:pt x="575174" y="2233267"/>
                  <a:pt x="573760" y="2234421"/>
                </a:cubicBezTo>
                <a:cubicBezTo>
                  <a:pt x="572347" y="2235574"/>
                  <a:pt x="570598" y="2236858"/>
                  <a:pt x="568514" y="2238272"/>
                </a:cubicBezTo>
                <a:cubicBezTo>
                  <a:pt x="566431" y="2239685"/>
                  <a:pt x="563994" y="2240969"/>
                  <a:pt x="561203" y="2242122"/>
                </a:cubicBezTo>
                <a:cubicBezTo>
                  <a:pt x="558413" y="2243276"/>
                  <a:pt x="555082" y="2243852"/>
                  <a:pt x="551213" y="2243852"/>
                </a:cubicBezTo>
                <a:cubicBezTo>
                  <a:pt x="547418" y="2243852"/>
                  <a:pt x="544088" y="2243164"/>
                  <a:pt x="541223" y="2241787"/>
                </a:cubicBezTo>
                <a:cubicBezTo>
                  <a:pt x="538358" y="2240411"/>
                  <a:pt x="535977" y="2238346"/>
                  <a:pt x="534079" y="2235592"/>
                </a:cubicBezTo>
                <a:cubicBezTo>
                  <a:pt x="532182" y="2232839"/>
                  <a:pt x="530749" y="2229416"/>
                  <a:pt x="529782" y="2225323"/>
                </a:cubicBezTo>
                <a:cubicBezTo>
                  <a:pt x="528815" y="2221231"/>
                  <a:pt x="528331" y="2216505"/>
                  <a:pt x="528331" y="2211147"/>
                </a:cubicBezTo>
                <a:cubicBezTo>
                  <a:pt x="528331" y="2200283"/>
                  <a:pt x="530265" y="2192042"/>
                  <a:pt x="534135" y="2186424"/>
                </a:cubicBezTo>
                <a:cubicBezTo>
                  <a:pt x="538005" y="2180805"/>
                  <a:pt x="543586" y="2177996"/>
                  <a:pt x="550878" y="2177996"/>
                </a:cubicBezTo>
                <a:cubicBezTo>
                  <a:pt x="554599" y="2177996"/>
                  <a:pt x="557799" y="2178517"/>
                  <a:pt x="560478" y="2179559"/>
                </a:cubicBezTo>
                <a:cubicBezTo>
                  <a:pt x="563157" y="2180601"/>
                  <a:pt x="565463" y="2181754"/>
                  <a:pt x="567398" y="2183019"/>
                </a:cubicBezTo>
                <a:cubicBezTo>
                  <a:pt x="569333" y="2184284"/>
                  <a:pt x="571007" y="2185437"/>
                  <a:pt x="572421" y="2186479"/>
                </a:cubicBezTo>
                <a:cubicBezTo>
                  <a:pt x="573835" y="2187521"/>
                  <a:pt x="575174" y="2188042"/>
                  <a:pt x="576440" y="2188042"/>
                </a:cubicBezTo>
                <a:cubicBezTo>
                  <a:pt x="577630" y="2188042"/>
                  <a:pt x="578597" y="2187168"/>
                  <a:pt x="579342" y="2185419"/>
                </a:cubicBezTo>
                <a:cubicBezTo>
                  <a:pt x="580086" y="2183670"/>
                  <a:pt x="580457" y="2180638"/>
                  <a:pt x="580457" y="2176322"/>
                </a:cubicBezTo>
                <a:cubicBezTo>
                  <a:pt x="580457" y="2174461"/>
                  <a:pt x="580402" y="2172880"/>
                  <a:pt x="580291" y="2171578"/>
                </a:cubicBezTo>
                <a:cubicBezTo>
                  <a:pt x="580179" y="2170276"/>
                  <a:pt x="580030" y="2169178"/>
                  <a:pt x="579844" y="2168285"/>
                </a:cubicBezTo>
                <a:cubicBezTo>
                  <a:pt x="579658" y="2167392"/>
                  <a:pt x="579397" y="2166667"/>
                  <a:pt x="579062" y="2166108"/>
                </a:cubicBezTo>
                <a:cubicBezTo>
                  <a:pt x="578728" y="2165550"/>
                  <a:pt x="578151" y="2164862"/>
                  <a:pt x="577332" y="2164043"/>
                </a:cubicBezTo>
                <a:cubicBezTo>
                  <a:pt x="576514" y="2163225"/>
                  <a:pt x="575118" y="2162257"/>
                  <a:pt x="573147" y="2161141"/>
                </a:cubicBezTo>
                <a:cubicBezTo>
                  <a:pt x="571174" y="2160025"/>
                  <a:pt x="568942" y="2159020"/>
                  <a:pt x="566449" y="2158127"/>
                </a:cubicBezTo>
                <a:cubicBezTo>
                  <a:pt x="563956" y="2157234"/>
                  <a:pt x="561277" y="2156528"/>
                  <a:pt x="558413" y="2156007"/>
                </a:cubicBezTo>
                <a:cubicBezTo>
                  <a:pt x="555548" y="2155486"/>
                  <a:pt x="552627" y="2155225"/>
                  <a:pt x="549650" y="2155225"/>
                </a:cubicBezTo>
                <a:close/>
                <a:moveTo>
                  <a:pt x="9304012" y="2155114"/>
                </a:moveTo>
                <a:cubicBezTo>
                  <a:pt x="9296124" y="2155114"/>
                  <a:pt x="9289036" y="2156416"/>
                  <a:pt x="9282749" y="2159020"/>
                </a:cubicBezTo>
                <a:cubicBezTo>
                  <a:pt x="9276461" y="2161625"/>
                  <a:pt x="9271121" y="2165401"/>
                  <a:pt x="9266731" y="2170350"/>
                </a:cubicBezTo>
                <a:cubicBezTo>
                  <a:pt x="9262340" y="2175298"/>
                  <a:pt x="9258992" y="2181326"/>
                  <a:pt x="9256685" y="2188433"/>
                </a:cubicBezTo>
                <a:cubicBezTo>
                  <a:pt x="9254378" y="2195539"/>
                  <a:pt x="9253225" y="2203520"/>
                  <a:pt x="9253225" y="2212375"/>
                </a:cubicBezTo>
                <a:cubicBezTo>
                  <a:pt x="9253225" y="2221677"/>
                  <a:pt x="9254322" y="2229788"/>
                  <a:pt x="9256518" y="2236709"/>
                </a:cubicBezTo>
                <a:cubicBezTo>
                  <a:pt x="9258713" y="2243629"/>
                  <a:pt x="9262043" y="2249359"/>
                  <a:pt x="9266508" y="2253898"/>
                </a:cubicBezTo>
                <a:cubicBezTo>
                  <a:pt x="9270972" y="2258438"/>
                  <a:pt x="9276535" y="2261823"/>
                  <a:pt x="9283195" y="2264056"/>
                </a:cubicBezTo>
                <a:cubicBezTo>
                  <a:pt x="9289855" y="2266288"/>
                  <a:pt x="9297613" y="2267405"/>
                  <a:pt x="9306468" y="2267405"/>
                </a:cubicBezTo>
                <a:cubicBezTo>
                  <a:pt x="9311379" y="2267405"/>
                  <a:pt x="9315993" y="2267088"/>
                  <a:pt x="9320309" y="2266456"/>
                </a:cubicBezTo>
                <a:cubicBezTo>
                  <a:pt x="9324625" y="2265823"/>
                  <a:pt x="9328457" y="2265079"/>
                  <a:pt x="9331806" y="2264223"/>
                </a:cubicBezTo>
                <a:cubicBezTo>
                  <a:pt x="9335155" y="2263368"/>
                  <a:pt x="9337908" y="2262493"/>
                  <a:pt x="9340066" y="2261600"/>
                </a:cubicBezTo>
                <a:cubicBezTo>
                  <a:pt x="9342224" y="2260707"/>
                  <a:pt x="9343545" y="2260000"/>
                  <a:pt x="9344028" y="2259479"/>
                </a:cubicBezTo>
                <a:cubicBezTo>
                  <a:pt x="9344512" y="2258959"/>
                  <a:pt x="9344903" y="2258419"/>
                  <a:pt x="9345201" y="2257861"/>
                </a:cubicBezTo>
                <a:cubicBezTo>
                  <a:pt x="9345498" y="2257303"/>
                  <a:pt x="9345721" y="2256615"/>
                  <a:pt x="9345870" y="2255796"/>
                </a:cubicBezTo>
                <a:cubicBezTo>
                  <a:pt x="9346019" y="2254977"/>
                  <a:pt x="9346131" y="2253991"/>
                  <a:pt x="9346205" y="2252838"/>
                </a:cubicBezTo>
                <a:cubicBezTo>
                  <a:pt x="9346280" y="2251685"/>
                  <a:pt x="9346317" y="2250289"/>
                  <a:pt x="9346317" y="2248652"/>
                </a:cubicBezTo>
                <a:cubicBezTo>
                  <a:pt x="9346317" y="2246792"/>
                  <a:pt x="9346261" y="2245248"/>
                  <a:pt x="9346149" y="2244020"/>
                </a:cubicBezTo>
                <a:cubicBezTo>
                  <a:pt x="9346038" y="2242792"/>
                  <a:pt x="9345833" y="2241843"/>
                  <a:pt x="9345535" y="2241174"/>
                </a:cubicBezTo>
                <a:cubicBezTo>
                  <a:pt x="9345238" y="2240504"/>
                  <a:pt x="9344866" y="2240039"/>
                  <a:pt x="9344419" y="2239778"/>
                </a:cubicBezTo>
                <a:cubicBezTo>
                  <a:pt x="9343973" y="2239518"/>
                  <a:pt x="9343415" y="2239388"/>
                  <a:pt x="9342745" y="2239388"/>
                </a:cubicBezTo>
                <a:cubicBezTo>
                  <a:pt x="9341629" y="2239388"/>
                  <a:pt x="9340178" y="2239741"/>
                  <a:pt x="9338392" y="2240448"/>
                </a:cubicBezTo>
                <a:cubicBezTo>
                  <a:pt x="9336606" y="2241155"/>
                  <a:pt x="9334355" y="2241936"/>
                  <a:pt x="9331639" y="2242792"/>
                </a:cubicBezTo>
                <a:cubicBezTo>
                  <a:pt x="9328922" y="2243648"/>
                  <a:pt x="9325704" y="2244429"/>
                  <a:pt x="9321983" y="2245136"/>
                </a:cubicBezTo>
                <a:cubicBezTo>
                  <a:pt x="9318263" y="2245843"/>
                  <a:pt x="9313947" y="2246196"/>
                  <a:pt x="9309035" y="2246196"/>
                </a:cubicBezTo>
                <a:cubicBezTo>
                  <a:pt x="9304198" y="2246196"/>
                  <a:pt x="9300050" y="2245564"/>
                  <a:pt x="9296590" y="2244299"/>
                </a:cubicBezTo>
                <a:cubicBezTo>
                  <a:pt x="9293129" y="2243034"/>
                  <a:pt x="9290302" y="2241192"/>
                  <a:pt x="9288106" y="2238774"/>
                </a:cubicBezTo>
                <a:cubicBezTo>
                  <a:pt x="9285911" y="2236355"/>
                  <a:pt x="9284311" y="2233416"/>
                  <a:pt x="9283307" y="2229956"/>
                </a:cubicBezTo>
                <a:cubicBezTo>
                  <a:pt x="9282302" y="2226495"/>
                  <a:pt x="9281800" y="2222645"/>
                  <a:pt x="9281800" y="2218403"/>
                </a:cubicBezTo>
                <a:lnTo>
                  <a:pt x="9342410" y="2218403"/>
                </a:lnTo>
                <a:cubicBezTo>
                  <a:pt x="9345089" y="2218403"/>
                  <a:pt x="9347191" y="2217584"/>
                  <a:pt x="9348717" y="2215947"/>
                </a:cubicBezTo>
                <a:cubicBezTo>
                  <a:pt x="9350242" y="2214310"/>
                  <a:pt x="9351005" y="2211780"/>
                  <a:pt x="9351005" y="2208357"/>
                </a:cubicBezTo>
                <a:lnTo>
                  <a:pt x="9351005" y="2203892"/>
                </a:lnTo>
                <a:cubicBezTo>
                  <a:pt x="9351005" y="2196897"/>
                  <a:pt x="9350112" y="2190423"/>
                  <a:pt x="9348326" y="2184470"/>
                </a:cubicBezTo>
                <a:cubicBezTo>
                  <a:pt x="9346540" y="2178517"/>
                  <a:pt x="9343749" y="2173364"/>
                  <a:pt x="9339954" y="2169011"/>
                </a:cubicBezTo>
                <a:cubicBezTo>
                  <a:pt x="9336159" y="2164657"/>
                  <a:pt x="9331304" y="2161253"/>
                  <a:pt x="9325388" y="2158797"/>
                </a:cubicBezTo>
                <a:cubicBezTo>
                  <a:pt x="9319472" y="2156342"/>
                  <a:pt x="9312347" y="2155114"/>
                  <a:pt x="9304012" y="2155114"/>
                </a:cubicBezTo>
                <a:close/>
                <a:moveTo>
                  <a:pt x="9080807" y="2155114"/>
                </a:moveTo>
                <a:cubicBezTo>
                  <a:pt x="9076417" y="2155114"/>
                  <a:pt x="9072157" y="2155467"/>
                  <a:pt x="9068027" y="2156174"/>
                </a:cubicBezTo>
                <a:cubicBezTo>
                  <a:pt x="9063897" y="2156881"/>
                  <a:pt x="9060083" y="2157793"/>
                  <a:pt x="9056586" y="2158909"/>
                </a:cubicBezTo>
                <a:cubicBezTo>
                  <a:pt x="9053088" y="2160025"/>
                  <a:pt x="9050037" y="2161234"/>
                  <a:pt x="9047433" y="2162537"/>
                </a:cubicBezTo>
                <a:cubicBezTo>
                  <a:pt x="9044828" y="2163839"/>
                  <a:pt x="9043005" y="2165029"/>
                  <a:pt x="9041963" y="2166108"/>
                </a:cubicBezTo>
                <a:cubicBezTo>
                  <a:pt x="9040921" y="2167187"/>
                  <a:pt x="9040214" y="2168397"/>
                  <a:pt x="9039842" y="2169736"/>
                </a:cubicBezTo>
                <a:cubicBezTo>
                  <a:pt x="9039470" y="2171075"/>
                  <a:pt x="9039284" y="2172899"/>
                  <a:pt x="9039284" y="2175205"/>
                </a:cubicBezTo>
                <a:cubicBezTo>
                  <a:pt x="9039284" y="2176917"/>
                  <a:pt x="9039396" y="2178480"/>
                  <a:pt x="9039619" y="2179894"/>
                </a:cubicBezTo>
                <a:cubicBezTo>
                  <a:pt x="9039842" y="2181307"/>
                  <a:pt x="9040159" y="2182498"/>
                  <a:pt x="9040568" y="2183465"/>
                </a:cubicBezTo>
                <a:cubicBezTo>
                  <a:pt x="9040977" y="2184433"/>
                  <a:pt x="9041498" y="2185177"/>
                  <a:pt x="9042131" y="2185698"/>
                </a:cubicBezTo>
                <a:cubicBezTo>
                  <a:pt x="9042763" y="2186219"/>
                  <a:pt x="9043489" y="2186479"/>
                  <a:pt x="9044307" y="2186479"/>
                </a:cubicBezTo>
                <a:cubicBezTo>
                  <a:pt x="9045498" y="2186479"/>
                  <a:pt x="9047042" y="2185958"/>
                  <a:pt x="9048940" y="2184917"/>
                </a:cubicBezTo>
                <a:cubicBezTo>
                  <a:pt x="9050837" y="2183875"/>
                  <a:pt x="9053200" y="2182721"/>
                  <a:pt x="9056027" y="2181456"/>
                </a:cubicBezTo>
                <a:cubicBezTo>
                  <a:pt x="9058855" y="2180191"/>
                  <a:pt x="9062111" y="2179038"/>
                  <a:pt x="9065794" y="2177996"/>
                </a:cubicBezTo>
                <a:cubicBezTo>
                  <a:pt x="9069478" y="2176954"/>
                  <a:pt x="9073664" y="2176433"/>
                  <a:pt x="9078352" y="2176433"/>
                </a:cubicBezTo>
                <a:cubicBezTo>
                  <a:pt x="9081924" y="2176433"/>
                  <a:pt x="9084919" y="2176806"/>
                  <a:pt x="9087337" y="2177550"/>
                </a:cubicBezTo>
                <a:cubicBezTo>
                  <a:pt x="9089756" y="2178294"/>
                  <a:pt x="9091690" y="2179447"/>
                  <a:pt x="9093141" y="2181010"/>
                </a:cubicBezTo>
                <a:cubicBezTo>
                  <a:pt x="9094593" y="2182573"/>
                  <a:pt x="9095634" y="2184526"/>
                  <a:pt x="9096267" y="2186870"/>
                </a:cubicBezTo>
                <a:cubicBezTo>
                  <a:pt x="9096899" y="2189214"/>
                  <a:pt x="9097216" y="2191949"/>
                  <a:pt x="9097216" y="2195074"/>
                </a:cubicBezTo>
                <a:lnTo>
                  <a:pt x="9097216" y="2201102"/>
                </a:lnTo>
                <a:lnTo>
                  <a:pt x="9087505" y="2201102"/>
                </a:lnTo>
                <a:cubicBezTo>
                  <a:pt x="9078649" y="2201102"/>
                  <a:pt x="9070873" y="2201771"/>
                  <a:pt x="9064176" y="2203111"/>
                </a:cubicBezTo>
                <a:cubicBezTo>
                  <a:pt x="9057479" y="2204450"/>
                  <a:pt x="9051879" y="2206515"/>
                  <a:pt x="9047377" y="2209306"/>
                </a:cubicBezTo>
                <a:cubicBezTo>
                  <a:pt x="9042875" y="2212096"/>
                  <a:pt x="9039489" y="2215631"/>
                  <a:pt x="9037219" y="2219910"/>
                </a:cubicBezTo>
                <a:cubicBezTo>
                  <a:pt x="9034950" y="2224189"/>
                  <a:pt x="9033815" y="2229230"/>
                  <a:pt x="9033815" y="2235034"/>
                </a:cubicBezTo>
                <a:cubicBezTo>
                  <a:pt x="9033815" y="2240392"/>
                  <a:pt x="9034708" y="2245080"/>
                  <a:pt x="9036494" y="2249099"/>
                </a:cubicBezTo>
                <a:cubicBezTo>
                  <a:pt x="9038280" y="2253117"/>
                  <a:pt x="9040791" y="2256484"/>
                  <a:pt x="9044028" y="2259200"/>
                </a:cubicBezTo>
                <a:cubicBezTo>
                  <a:pt x="9047265" y="2261916"/>
                  <a:pt x="9051098" y="2263963"/>
                  <a:pt x="9055525" y="2265340"/>
                </a:cubicBezTo>
                <a:cubicBezTo>
                  <a:pt x="9059953" y="2266716"/>
                  <a:pt x="9064808" y="2267405"/>
                  <a:pt x="9070092" y="2267405"/>
                </a:cubicBezTo>
                <a:cubicBezTo>
                  <a:pt x="9076491" y="2267405"/>
                  <a:pt x="9082314" y="2266177"/>
                  <a:pt x="9087560" y="2263721"/>
                </a:cubicBezTo>
                <a:cubicBezTo>
                  <a:pt x="9092807" y="2261265"/>
                  <a:pt x="9097476" y="2257842"/>
                  <a:pt x="9101569" y="2253452"/>
                </a:cubicBezTo>
                <a:lnTo>
                  <a:pt x="9101569" y="2261377"/>
                </a:lnTo>
                <a:cubicBezTo>
                  <a:pt x="9101569" y="2262419"/>
                  <a:pt x="9101885" y="2263237"/>
                  <a:pt x="9102518" y="2263833"/>
                </a:cubicBezTo>
                <a:cubicBezTo>
                  <a:pt x="9103150" y="2264428"/>
                  <a:pt x="9104229" y="2264856"/>
                  <a:pt x="9105755" y="2265116"/>
                </a:cubicBezTo>
                <a:cubicBezTo>
                  <a:pt x="9107280" y="2265377"/>
                  <a:pt x="9109717" y="2265507"/>
                  <a:pt x="9113066" y="2265507"/>
                </a:cubicBezTo>
                <a:cubicBezTo>
                  <a:pt x="9116191" y="2265507"/>
                  <a:pt x="9118554" y="2265377"/>
                  <a:pt x="9120154" y="2265116"/>
                </a:cubicBezTo>
                <a:cubicBezTo>
                  <a:pt x="9121754" y="2264856"/>
                  <a:pt x="9122926" y="2264428"/>
                  <a:pt x="9123670" y="2263833"/>
                </a:cubicBezTo>
                <a:cubicBezTo>
                  <a:pt x="9124414" y="2263237"/>
                  <a:pt x="9124786" y="2262419"/>
                  <a:pt x="9124786" y="2261377"/>
                </a:cubicBezTo>
                <a:lnTo>
                  <a:pt x="9124786" y="2194404"/>
                </a:lnTo>
                <a:cubicBezTo>
                  <a:pt x="9124786" y="2187558"/>
                  <a:pt x="9123968" y="2181642"/>
                  <a:pt x="9122330" y="2176657"/>
                </a:cubicBezTo>
                <a:cubicBezTo>
                  <a:pt x="9120693" y="2171671"/>
                  <a:pt x="9118089" y="2167597"/>
                  <a:pt x="9114517" y="2164434"/>
                </a:cubicBezTo>
                <a:cubicBezTo>
                  <a:pt x="9110945" y="2161271"/>
                  <a:pt x="9106387" y="2158927"/>
                  <a:pt x="9100843" y="2157402"/>
                </a:cubicBezTo>
                <a:cubicBezTo>
                  <a:pt x="9095299" y="2155876"/>
                  <a:pt x="9088621" y="2155114"/>
                  <a:pt x="9080807" y="2155114"/>
                </a:cubicBezTo>
                <a:close/>
                <a:moveTo>
                  <a:pt x="8803280" y="2155114"/>
                </a:moveTo>
                <a:cubicBezTo>
                  <a:pt x="8797104" y="2155114"/>
                  <a:pt x="8791169" y="2156602"/>
                  <a:pt x="8785477" y="2159579"/>
                </a:cubicBezTo>
                <a:cubicBezTo>
                  <a:pt x="8779784" y="2162555"/>
                  <a:pt x="8774184" y="2167020"/>
                  <a:pt x="8768678" y="2172973"/>
                </a:cubicBezTo>
                <a:lnTo>
                  <a:pt x="8768678" y="2161476"/>
                </a:lnTo>
                <a:cubicBezTo>
                  <a:pt x="8768678" y="2160732"/>
                  <a:pt x="8768492" y="2160081"/>
                  <a:pt x="8768119" y="2159523"/>
                </a:cubicBezTo>
                <a:cubicBezTo>
                  <a:pt x="8767747" y="2158965"/>
                  <a:pt x="8767133" y="2158500"/>
                  <a:pt x="8766278" y="2158127"/>
                </a:cubicBezTo>
                <a:cubicBezTo>
                  <a:pt x="8765422" y="2157755"/>
                  <a:pt x="8764213" y="2157476"/>
                  <a:pt x="8762650" y="2157290"/>
                </a:cubicBezTo>
                <a:cubicBezTo>
                  <a:pt x="8761087" y="2157104"/>
                  <a:pt x="8759115" y="2157011"/>
                  <a:pt x="8756734" y="2157011"/>
                </a:cubicBezTo>
                <a:cubicBezTo>
                  <a:pt x="8754427" y="2157011"/>
                  <a:pt x="8752511" y="2157104"/>
                  <a:pt x="8750986" y="2157290"/>
                </a:cubicBezTo>
                <a:cubicBezTo>
                  <a:pt x="8749460" y="2157476"/>
                  <a:pt x="8748214" y="2157755"/>
                  <a:pt x="8747246" y="2158127"/>
                </a:cubicBezTo>
                <a:cubicBezTo>
                  <a:pt x="8746279" y="2158500"/>
                  <a:pt x="8745609" y="2158965"/>
                  <a:pt x="8745237" y="2159523"/>
                </a:cubicBezTo>
                <a:cubicBezTo>
                  <a:pt x="8744865" y="2160081"/>
                  <a:pt x="8744679" y="2160732"/>
                  <a:pt x="8744679" y="2161476"/>
                </a:cubicBezTo>
                <a:lnTo>
                  <a:pt x="8744679" y="2261042"/>
                </a:lnTo>
                <a:cubicBezTo>
                  <a:pt x="8744679" y="2261786"/>
                  <a:pt x="8744902" y="2262437"/>
                  <a:pt x="8745349" y="2262995"/>
                </a:cubicBezTo>
                <a:cubicBezTo>
                  <a:pt x="8745795" y="2263554"/>
                  <a:pt x="8746558" y="2264019"/>
                  <a:pt x="8747637" y="2264391"/>
                </a:cubicBezTo>
                <a:cubicBezTo>
                  <a:pt x="8748716" y="2264763"/>
                  <a:pt x="8750148" y="2265042"/>
                  <a:pt x="8751934" y="2265228"/>
                </a:cubicBezTo>
                <a:cubicBezTo>
                  <a:pt x="8753720" y="2265414"/>
                  <a:pt x="8755990" y="2265507"/>
                  <a:pt x="8758743" y="2265507"/>
                </a:cubicBezTo>
                <a:cubicBezTo>
                  <a:pt x="8761497" y="2265507"/>
                  <a:pt x="8763766" y="2265414"/>
                  <a:pt x="8765552" y="2265228"/>
                </a:cubicBezTo>
                <a:cubicBezTo>
                  <a:pt x="8767338" y="2265042"/>
                  <a:pt x="8768771" y="2264763"/>
                  <a:pt x="8769850" y="2264391"/>
                </a:cubicBezTo>
                <a:cubicBezTo>
                  <a:pt x="8770929" y="2264019"/>
                  <a:pt x="8771691" y="2263554"/>
                  <a:pt x="8772138" y="2262995"/>
                </a:cubicBezTo>
                <a:cubicBezTo>
                  <a:pt x="8772584" y="2262437"/>
                  <a:pt x="8772808" y="2261786"/>
                  <a:pt x="8772808" y="2261042"/>
                </a:cubicBezTo>
                <a:lnTo>
                  <a:pt x="8772808" y="2194851"/>
                </a:lnTo>
                <a:cubicBezTo>
                  <a:pt x="8776751" y="2189865"/>
                  <a:pt x="8780547" y="2186070"/>
                  <a:pt x="8784193" y="2183465"/>
                </a:cubicBezTo>
                <a:cubicBezTo>
                  <a:pt x="8787839" y="2180861"/>
                  <a:pt x="8791448" y="2179559"/>
                  <a:pt x="8795020" y="2179559"/>
                </a:cubicBezTo>
                <a:cubicBezTo>
                  <a:pt x="8797848" y="2179559"/>
                  <a:pt x="8800322" y="2180098"/>
                  <a:pt x="8802443" y="2181177"/>
                </a:cubicBezTo>
                <a:cubicBezTo>
                  <a:pt x="8804564" y="2182256"/>
                  <a:pt x="8806294" y="2183782"/>
                  <a:pt x="8807633" y="2185754"/>
                </a:cubicBezTo>
                <a:cubicBezTo>
                  <a:pt x="8808973" y="2187726"/>
                  <a:pt x="8809996" y="2190088"/>
                  <a:pt x="8810703" y="2192842"/>
                </a:cubicBezTo>
                <a:cubicBezTo>
                  <a:pt x="8811410" y="2195595"/>
                  <a:pt x="8811763" y="2199390"/>
                  <a:pt x="8811763" y="2204227"/>
                </a:cubicBezTo>
                <a:lnTo>
                  <a:pt x="8811763" y="2261042"/>
                </a:lnTo>
                <a:cubicBezTo>
                  <a:pt x="8811763" y="2261786"/>
                  <a:pt x="8811987" y="2262437"/>
                  <a:pt x="8812433" y="2262995"/>
                </a:cubicBezTo>
                <a:cubicBezTo>
                  <a:pt x="8812880" y="2263554"/>
                  <a:pt x="8813624" y="2264019"/>
                  <a:pt x="8814665" y="2264391"/>
                </a:cubicBezTo>
                <a:cubicBezTo>
                  <a:pt x="8815707" y="2264763"/>
                  <a:pt x="8817140" y="2265042"/>
                  <a:pt x="8818963" y="2265228"/>
                </a:cubicBezTo>
                <a:cubicBezTo>
                  <a:pt x="8820786" y="2265414"/>
                  <a:pt x="8823074" y="2265507"/>
                  <a:pt x="8825828" y="2265507"/>
                </a:cubicBezTo>
                <a:cubicBezTo>
                  <a:pt x="8828506" y="2265507"/>
                  <a:pt x="8830757" y="2265414"/>
                  <a:pt x="8832581" y="2265228"/>
                </a:cubicBezTo>
                <a:cubicBezTo>
                  <a:pt x="8834404" y="2265042"/>
                  <a:pt x="8835836" y="2264763"/>
                  <a:pt x="8836878" y="2264391"/>
                </a:cubicBezTo>
                <a:cubicBezTo>
                  <a:pt x="8837920" y="2264019"/>
                  <a:pt x="8838664" y="2263554"/>
                  <a:pt x="8839110" y="2262995"/>
                </a:cubicBezTo>
                <a:cubicBezTo>
                  <a:pt x="8839557" y="2262437"/>
                  <a:pt x="8839780" y="2261786"/>
                  <a:pt x="8839780" y="2261042"/>
                </a:cubicBezTo>
                <a:lnTo>
                  <a:pt x="8839780" y="2199539"/>
                </a:lnTo>
                <a:cubicBezTo>
                  <a:pt x="8839780" y="2192321"/>
                  <a:pt x="8839148" y="2186144"/>
                  <a:pt x="8837883" y="2181010"/>
                </a:cubicBezTo>
                <a:cubicBezTo>
                  <a:pt x="8836618" y="2175875"/>
                  <a:pt x="8834553" y="2171392"/>
                  <a:pt x="8831688" y="2167559"/>
                </a:cubicBezTo>
                <a:cubicBezTo>
                  <a:pt x="8828823" y="2163727"/>
                  <a:pt x="8825065" y="2160695"/>
                  <a:pt x="8820414" y="2158462"/>
                </a:cubicBezTo>
                <a:cubicBezTo>
                  <a:pt x="8815763" y="2156230"/>
                  <a:pt x="8810052" y="2155114"/>
                  <a:pt x="8803280" y="2155114"/>
                </a:cubicBezTo>
                <a:close/>
                <a:moveTo>
                  <a:pt x="8671232" y="2155114"/>
                </a:moveTo>
                <a:cubicBezTo>
                  <a:pt x="8666842" y="2155114"/>
                  <a:pt x="8662582" y="2155467"/>
                  <a:pt x="8658452" y="2156174"/>
                </a:cubicBezTo>
                <a:cubicBezTo>
                  <a:pt x="8654322" y="2156881"/>
                  <a:pt x="8650508" y="2157793"/>
                  <a:pt x="8647011" y="2158909"/>
                </a:cubicBezTo>
                <a:cubicBezTo>
                  <a:pt x="8643513" y="2160025"/>
                  <a:pt x="8640462" y="2161234"/>
                  <a:pt x="8637858" y="2162537"/>
                </a:cubicBezTo>
                <a:cubicBezTo>
                  <a:pt x="8635253" y="2163839"/>
                  <a:pt x="8633430" y="2165029"/>
                  <a:pt x="8632388" y="2166108"/>
                </a:cubicBezTo>
                <a:cubicBezTo>
                  <a:pt x="8631346" y="2167187"/>
                  <a:pt x="8630639" y="2168397"/>
                  <a:pt x="8630267" y="2169736"/>
                </a:cubicBezTo>
                <a:cubicBezTo>
                  <a:pt x="8629895" y="2171075"/>
                  <a:pt x="8629709" y="2172899"/>
                  <a:pt x="8629709" y="2175205"/>
                </a:cubicBezTo>
                <a:cubicBezTo>
                  <a:pt x="8629709" y="2176917"/>
                  <a:pt x="8629821" y="2178480"/>
                  <a:pt x="8630044" y="2179894"/>
                </a:cubicBezTo>
                <a:cubicBezTo>
                  <a:pt x="8630267" y="2181307"/>
                  <a:pt x="8630584" y="2182498"/>
                  <a:pt x="8630993" y="2183465"/>
                </a:cubicBezTo>
                <a:cubicBezTo>
                  <a:pt x="8631402" y="2184433"/>
                  <a:pt x="8631923" y="2185177"/>
                  <a:pt x="8632556" y="2185698"/>
                </a:cubicBezTo>
                <a:cubicBezTo>
                  <a:pt x="8633188" y="2186219"/>
                  <a:pt x="8633914" y="2186479"/>
                  <a:pt x="8634732" y="2186479"/>
                </a:cubicBezTo>
                <a:cubicBezTo>
                  <a:pt x="8635923" y="2186479"/>
                  <a:pt x="8637467" y="2185958"/>
                  <a:pt x="8639365" y="2184917"/>
                </a:cubicBezTo>
                <a:cubicBezTo>
                  <a:pt x="8641262" y="2183875"/>
                  <a:pt x="8643625" y="2182721"/>
                  <a:pt x="8646452" y="2181456"/>
                </a:cubicBezTo>
                <a:cubicBezTo>
                  <a:pt x="8649280" y="2180191"/>
                  <a:pt x="8652536" y="2179038"/>
                  <a:pt x="8656219" y="2177996"/>
                </a:cubicBezTo>
                <a:cubicBezTo>
                  <a:pt x="8659903" y="2176954"/>
                  <a:pt x="8664089" y="2176433"/>
                  <a:pt x="8668777" y="2176433"/>
                </a:cubicBezTo>
                <a:cubicBezTo>
                  <a:pt x="8672349" y="2176433"/>
                  <a:pt x="8675344" y="2176806"/>
                  <a:pt x="8677762" y="2177550"/>
                </a:cubicBezTo>
                <a:cubicBezTo>
                  <a:pt x="8680181" y="2178294"/>
                  <a:pt x="8682115" y="2179447"/>
                  <a:pt x="8683566" y="2181010"/>
                </a:cubicBezTo>
                <a:cubicBezTo>
                  <a:pt x="8685018" y="2182573"/>
                  <a:pt x="8686059" y="2184526"/>
                  <a:pt x="8686692" y="2186870"/>
                </a:cubicBezTo>
                <a:cubicBezTo>
                  <a:pt x="8687324" y="2189214"/>
                  <a:pt x="8687641" y="2191949"/>
                  <a:pt x="8687641" y="2195074"/>
                </a:cubicBezTo>
                <a:lnTo>
                  <a:pt x="8687641" y="2201102"/>
                </a:lnTo>
                <a:lnTo>
                  <a:pt x="8677930" y="2201102"/>
                </a:lnTo>
                <a:cubicBezTo>
                  <a:pt x="8669074" y="2201102"/>
                  <a:pt x="8661298" y="2201771"/>
                  <a:pt x="8654601" y="2203111"/>
                </a:cubicBezTo>
                <a:cubicBezTo>
                  <a:pt x="8647904" y="2204450"/>
                  <a:pt x="8642304" y="2206515"/>
                  <a:pt x="8637802" y="2209306"/>
                </a:cubicBezTo>
                <a:cubicBezTo>
                  <a:pt x="8633300" y="2212096"/>
                  <a:pt x="8629914" y="2215631"/>
                  <a:pt x="8627644" y="2219910"/>
                </a:cubicBezTo>
                <a:cubicBezTo>
                  <a:pt x="8625375" y="2224189"/>
                  <a:pt x="8624240" y="2229230"/>
                  <a:pt x="8624240" y="2235034"/>
                </a:cubicBezTo>
                <a:cubicBezTo>
                  <a:pt x="8624240" y="2240392"/>
                  <a:pt x="8625133" y="2245080"/>
                  <a:pt x="8626919" y="2249099"/>
                </a:cubicBezTo>
                <a:cubicBezTo>
                  <a:pt x="8628705" y="2253117"/>
                  <a:pt x="8631216" y="2256484"/>
                  <a:pt x="8634453" y="2259200"/>
                </a:cubicBezTo>
                <a:cubicBezTo>
                  <a:pt x="8637690" y="2261916"/>
                  <a:pt x="8641523" y="2263963"/>
                  <a:pt x="8645950" y="2265340"/>
                </a:cubicBezTo>
                <a:cubicBezTo>
                  <a:pt x="8650378" y="2266716"/>
                  <a:pt x="8655233" y="2267405"/>
                  <a:pt x="8660517" y="2267405"/>
                </a:cubicBezTo>
                <a:cubicBezTo>
                  <a:pt x="8666916" y="2267405"/>
                  <a:pt x="8672739" y="2266177"/>
                  <a:pt x="8677985" y="2263721"/>
                </a:cubicBezTo>
                <a:cubicBezTo>
                  <a:pt x="8683232" y="2261265"/>
                  <a:pt x="8687901" y="2257842"/>
                  <a:pt x="8691994" y="2253452"/>
                </a:cubicBezTo>
                <a:lnTo>
                  <a:pt x="8691994" y="2261377"/>
                </a:lnTo>
                <a:cubicBezTo>
                  <a:pt x="8691994" y="2262419"/>
                  <a:pt x="8692310" y="2263237"/>
                  <a:pt x="8692943" y="2263833"/>
                </a:cubicBezTo>
                <a:cubicBezTo>
                  <a:pt x="8693575" y="2264428"/>
                  <a:pt x="8694654" y="2264856"/>
                  <a:pt x="8696180" y="2265116"/>
                </a:cubicBezTo>
                <a:cubicBezTo>
                  <a:pt x="8697705" y="2265377"/>
                  <a:pt x="8700142" y="2265507"/>
                  <a:pt x="8703491" y="2265507"/>
                </a:cubicBezTo>
                <a:cubicBezTo>
                  <a:pt x="8706616" y="2265507"/>
                  <a:pt x="8708979" y="2265377"/>
                  <a:pt x="8710579" y="2265116"/>
                </a:cubicBezTo>
                <a:cubicBezTo>
                  <a:pt x="8712179" y="2264856"/>
                  <a:pt x="8713351" y="2264428"/>
                  <a:pt x="8714095" y="2263833"/>
                </a:cubicBezTo>
                <a:cubicBezTo>
                  <a:pt x="8714839" y="2263237"/>
                  <a:pt x="8715211" y="2262419"/>
                  <a:pt x="8715211" y="2261377"/>
                </a:cubicBezTo>
                <a:lnTo>
                  <a:pt x="8715211" y="2194404"/>
                </a:lnTo>
                <a:cubicBezTo>
                  <a:pt x="8715211" y="2187558"/>
                  <a:pt x="8714393" y="2181642"/>
                  <a:pt x="8712755" y="2176657"/>
                </a:cubicBezTo>
                <a:cubicBezTo>
                  <a:pt x="8711118" y="2171671"/>
                  <a:pt x="8708514" y="2167597"/>
                  <a:pt x="8704942" y="2164434"/>
                </a:cubicBezTo>
                <a:cubicBezTo>
                  <a:pt x="8701370" y="2161271"/>
                  <a:pt x="8696812" y="2158927"/>
                  <a:pt x="8691268" y="2157402"/>
                </a:cubicBezTo>
                <a:cubicBezTo>
                  <a:pt x="8685724" y="2155876"/>
                  <a:pt x="8679046" y="2155114"/>
                  <a:pt x="8671232" y="2155114"/>
                </a:cubicBezTo>
                <a:close/>
                <a:moveTo>
                  <a:pt x="8450334" y="2155114"/>
                </a:moveTo>
                <a:cubicBezTo>
                  <a:pt x="8441181" y="2155114"/>
                  <a:pt x="8433200" y="2156490"/>
                  <a:pt x="8426391" y="2159244"/>
                </a:cubicBezTo>
                <a:cubicBezTo>
                  <a:pt x="8419583" y="2161997"/>
                  <a:pt x="8413909" y="2165885"/>
                  <a:pt x="8409369" y="2170908"/>
                </a:cubicBezTo>
                <a:cubicBezTo>
                  <a:pt x="8404830" y="2175931"/>
                  <a:pt x="8401426" y="2181959"/>
                  <a:pt x="8399156" y="2188991"/>
                </a:cubicBezTo>
                <a:cubicBezTo>
                  <a:pt x="8396886" y="2196023"/>
                  <a:pt x="8395751" y="2203780"/>
                  <a:pt x="8395751" y="2212264"/>
                </a:cubicBezTo>
                <a:cubicBezTo>
                  <a:pt x="8395751" y="2221045"/>
                  <a:pt x="8396793" y="2228858"/>
                  <a:pt x="8398877" y="2235704"/>
                </a:cubicBezTo>
                <a:cubicBezTo>
                  <a:pt x="8400960" y="2242550"/>
                  <a:pt x="8404160" y="2248317"/>
                  <a:pt x="8408476" y="2253005"/>
                </a:cubicBezTo>
                <a:cubicBezTo>
                  <a:pt x="8412792" y="2257693"/>
                  <a:pt x="8418225" y="2261265"/>
                  <a:pt x="8424773" y="2263721"/>
                </a:cubicBezTo>
                <a:cubicBezTo>
                  <a:pt x="8431321" y="2266177"/>
                  <a:pt x="8439023" y="2267405"/>
                  <a:pt x="8447879" y="2267405"/>
                </a:cubicBezTo>
                <a:cubicBezTo>
                  <a:pt x="8457031" y="2267405"/>
                  <a:pt x="8465031" y="2266028"/>
                  <a:pt x="8471877" y="2263275"/>
                </a:cubicBezTo>
                <a:cubicBezTo>
                  <a:pt x="8478723" y="2260521"/>
                  <a:pt x="8484416" y="2256615"/>
                  <a:pt x="8488955" y="2251554"/>
                </a:cubicBezTo>
                <a:cubicBezTo>
                  <a:pt x="8493494" y="2246494"/>
                  <a:pt x="8496880" y="2240467"/>
                  <a:pt x="8499113" y="2233472"/>
                </a:cubicBezTo>
                <a:cubicBezTo>
                  <a:pt x="8501345" y="2226477"/>
                  <a:pt x="8502461" y="2218738"/>
                  <a:pt x="8502461" y="2210255"/>
                </a:cubicBezTo>
                <a:cubicBezTo>
                  <a:pt x="8502461" y="2201399"/>
                  <a:pt x="8501419" y="2193549"/>
                  <a:pt x="8499336" y="2186703"/>
                </a:cubicBezTo>
                <a:cubicBezTo>
                  <a:pt x="8497252" y="2179856"/>
                  <a:pt x="8494071" y="2174089"/>
                  <a:pt x="8489792" y="2169401"/>
                </a:cubicBezTo>
                <a:cubicBezTo>
                  <a:pt x="8485513" y="2164713"/>
                  <a:pt x="8480100" y="2161160"/>
                  <a:pt x="8473551" y="2158741"/>
                </a:cubicBezTo>
                <a:cubicBezTo>
                  <a:pt x="8467003" y="2156323"/>
                  <a:pt x="8459264" y="2155114"/>
                  <a:pt x="8450334" y="2155114"/>
                </a:cubicBezTo>
                <a:close/>
                <a:moveTo>
                  <a:pt x="8107955" y="2155114"/>
                </a:moveTo>
                <a:cubicBezTo>
                  <a:pt x="8101779" y="2155114"/>
                  <a:pt x="8095844" y="2156602"/>
                  <a:pt x="8090152" y="2159579"/>
                </a:cubicBezTo>
                <a:cubicBezTo>
                  <a:pt x="8084459" y="2162555"/>
                  <a:pt x="8078859" y="2167020"/>
                  <a:pt x="8073353" y="2172973"/>
                </a:cubicBezTo>
                <a:lnTo>
                  <a:pt x="8073353" y="2161476"/>
                </a:lnTo>
                <a:cubicBezTo>
                  <a:pt x="8073353" y="2160732"/>
                  <a:pt x="8073167" y="2160081"/>
                  <a:pt x="8072795" y="2159523"/>
                </a:cubicBezTo>
                <a:cubicBezTo>
                  <a:pt x="8072423" y="2158965"/>
                  <a:pt x="8071809" y="2158500"/>
                  <a:pt x="8070953" y="2158127"/>
                </a:cubicBezTo>
                <a:cubicBezTo>
                  <a:pt x="8070097" y="2157755"/>
                  <a:pt x="8068888" y="2157476"/>
                  <a:pt x="8067325" y="2157290"/>
                </a:cubicBezTo>
                <a:cubicBezTo>
                  <a:pt x="8065763" y="2157104"/>
                  <a:pt x="8063791" y="2157011"/>
                  <a:pt x="8061409" y="2157011"/>
                </a:cubicBezTo>
                <a:cubicBezTo>
                  <a:pt x="8059103" y="2157011"/>
                  <a:pt x="8057186" y="2157104"/>
                  <a:pt x="8055661" y="2157290"/>
                </a:cubicBezTo>
                <a:cubicBezTo>
                  <a:pt x="8054135" y="2157476"/>
                  <a:pt x="8052889" y="2157755"/>
                  <a:pt x="8051922" y="2158127"/>
                </a:cubicBezTo>
                <a:cubicBezTo>
                  <a:pt x="8050954" y="2158500"/>
                  <a:pt x="8050284" y="2158965"/>
                  <a:pt x="8049912" y="2159523"/>
                </a:cubicBezTo>
                <a:cubicBezTo>
                  <a:pt x="8049540" y="2160081"/>
                  <a:pt x="8049354" y="2160732"/>
                  <a:pt x="8049354" y="2161476"/>
                </a:cubicBezTo>
                <a:lnTo>
                  <a:pt x="8049354" y="2261042"/>
                </a:lnTo>
                <a:cubicBezTo>
                  <a:pt x="8049354" y="2261786"/>
                  <a:pt x="8049578" y="2262437"/>
                  <a:pt x="8050024" y="2262995"/>
                </a:cubicBezTo>
                <a:cubicBezTo>
                  <a:pt x="8050470" y="2263554"/>
                  <a:pt x="8051233" y="2264019"/>
                  <a:pt x="8052312" y="2264391"/>
                </a:cubicBezTo>
                <a:cubicBezTo>
                  <a:pt x="8053391" y="2264763"/>
                  <a:pt x="8054824" y="2265042"/>
                  <a:pt x="8056610" y="2265228"/>
                </a:cubicBezTo>
                <a:cubicBezTo>
                  <a:pt x="8058396" y="2265414"/>
                  <a:pt x="8060665" y="2265507"/>
                  <a:pt x="8063419" y="2265507"/>
                </a:cubicBezTo>
                <a:cubicBezTo>
                  <a:pt x="8066172" y="2265507"/>
                  <a:pt x="8068441" y="2265414"/>
                  <a:pt x="8070227" y="2265228"/>
                </a:cubicBezTo>
                <a:cubicBezTo>
                  <a:pt x="8072013" y="2265042"/>
                  <a:pt x="8073446" y="2264763"/>
                  <a:pt x="8074525" y="2264391"/>
                </a:cubicBezTo>
                <a:cubicBezTo>
                  <a:pt x="8075604" y="2264019"/>
                  <a:pt x="8076367" y="2263554"/>
                  <a:pt x="8076813" y="2262995"/>
                </a:cubicBezTo>
                <a:cubicBezTo>
                  <a:pt x="8077260" y="2262437"/>
                  <a:pt x="8077483" y="2261786"/>
                  <a:pt x="8077483" y="2261042"/>
                </a:cubicBezTo>
                <a:lnTo>
                  <a:pt x="8077483" y="2194851"/>
                </a:lnTo>
                <a:cubicBezTo>
                  <a:pt x="8081427" y="2189865"/>
                  <a:pt x="8085222" y="2186070"/>
                  <a:pt x="8088868" y="2183465"/>
                </a:cubicBezTo>
                <a:cubicBezTo>
                  <a:pt x="8092514" y="2180861"/>
                  <a:pt x="8096124" y="2179559"/>
                  <a:pt x="8099695" y="2179559"/>
                </a:cubicBezTo>
                <a:cubicBezTo>
                  <a:pt x="8102523" y="2179559"/>
                  <a:pt x="8104997" y="2180098"/>
                  <a:pt x="8107118" y="2181177"/>
                </a:cubicBezTo>
                <a:cubicBezTo>
                  <a:pt x="8109239" y="2182256"/>
                  <a:pt x="8110969" y="2183782"/>
                  <a:pt x="8112309" y="2185754"/>
                </a:cubicBezTo>
                <a:cubicBezTo>
                  <a:pt x="8113648" y="2187726"/>
                  <a:pt x="8114671" y="2190088"/>
                  <a:pt x="8115378" y="2192842"/>
                </a:cubicBezTo>
                <a:cubicBezTo>
                  <a:pt x="8116085" y="2195595"/>
                  <a:pt x="8116439" y="2199390"/>
                  <a:pt x="8116439" y="2204227"/>
                </a:cubicBezTo>
                <a:lnTo>
                  <a:pt x="8116439" y="2261042"/>
                </a:lnTo>
                <a:cubicBezTo>
                  <a:pt x="8116439" y="2261786"/>
                  <a:pt x="8116662" y="2262437"/>
                  <a:pt x="8117108" y="2262995"/>
                </a:cubicBezTo>
                <a:cubicBezTo>
                  <a:pt x="8117555" y="2263554"/>
                  <a:pt x="8118299" y="2264019"/>
                  <a:pt x="8119341" y="2264391"/>
                </a:cubicBezTo>
                <a:cubicBezTo>
                  <a:pt x="8120382" y="2264763"/>
                  <a:pt x="8121815" y="2265042"/>
                  <a:pt x="8123638" y="2265228"/>
                </a:cubicBezTo>
                <a:cubicBezTo>
                  <a:pt x="8125461" y="2265414"/>
                  <a:pt x="8127749" y="2265507"/>
                  <a:pt x="8130503" y="2265507"/>
                </a:cubicBezTo>
                <a:cubicBezTo>
                  <a:pt x="8133182" y="2265507"/>
                  <a:pt x="8135433" y="2265414"/>
                  <a:pt x="8137256" y="2265228"/>
                </a:cubicBezTo>
                <a:cubicBezTo>
                  <a:pt x="8139079" y="2265042"/>
                  <a:pt x="8140512" y="2264763"/>
                  <a:pt x="8141553" y="2264391"/>
                </a:cubicBezTo>
                <a:cubicBezTo>
                  <a:pt x="8142595" y="2264019"/>
                  <a:pt x="8143339" y="2263554"/>
                  <a:pt x="8143786" y="2262995"/>
                </a:cubicBezTo>
                <a:cubicBezTo>
                  <a:pt x="8144232" y="2262437"/>
                  <a:pt x="8144455" y="2261786"/>
                  <a:pt x="8144455" y="2261042"/>
                </a:cubicBezTo>
                <a:lnTo>
                  <a:pt x="8144455" y="2199539"/>
                </a:lnTo>
                <a:cubicBezTo>
                  <a:pt x="8144455" y="2192321"/>
                  <a:pt x="8143823" y="2186144"/>
                  <a:pt x="8142558" y="2181010"/>
                </a:cubicBezTo>
                <a:cubicBezTo>
                  <a:pt x="8141293" y="2175875"/>
                  <a:pt x="8139228" y="2171392"/>
                  <a:pt x="8136363" y="2167559"/>
                </a:cubicBezTo>
                <a:cubicBezTo>
                  <a:pt x="8133498" y="2163727"/>
                  <a:pt x="8129740" y="2160695"/>
                  <a:pt x="8125089" y="2158462"/>
                </a:cubicBezTo>
                <a:cubicBezTo>
                  <a:pt x="8120438" y="2156230"/>
                  <a:pt x="8114727" y="2155114"/>
                  <a:pt x="8107955" y="2155114"/>
                </a:cubicBezTo>
                <a:close/>
                <a:moveTo>
                  <a:pt x="7974084" y="2155114"/>
                </a:moveTo>
                <a:cubicBezTo>
                  <a:pt x="7964932" y="2155114"/>
                  <a:pt x="7956951" y="2156490"/>
                  <a:pt x="7950142" y="2159244"/>
                </a:cubicBezTo>
                <a:cubicBezTo>
                  <a:pt x="7943333" y="2161997"/>
                  <a:pt x="7937659" y="2165885"/>
                  <a:pt x="7933120" y="2170908"/>
                </a:cubicBezTo>
                <a:cubicBezTo>
                  <a:pt x="7928581" y="2175931"/>
                  <a:pt x="7925176" y="2181959"/>
                  <a:pt x="7922907" y="2188991"/>
                </a:cubicBezTo>
                <a:cubicBezTo>
                  <a:pt x="7920637" y="2196023"/>
                  <a:pt x="7919502" y="2203780"/>
                  <a:pt x="7919502" y="2212264"/>
                </a:cubicBezTo>
                <a:cubicBezTo>
                  <a:pt x="7919502" y="2221045"/>
                  <a:pt x="7920544" y="2228858"/>
                  <a:pt x="7922628" y="2235704"/>
                </a:cubicBezTo>
                <a:cubicBezTo>
                  <a:pt x="7924711" y="2242550"/>
                  <a:pt x="7927911" y="2248317"/>
                  <a:pt x="7932227" y="2253005"/>
                </a:cubicBezTo>
                <a:cubicBezTo>
                  <a:pt x="7936543" y="2257693"/>
                  <a:pt x="7941975" y="2261265"/>
                  <a:pt x="7948524" y="2263721"/>
                </a:cubicBezTo>
                <a:cubicBezTo>
                  <a:pt x="7955072" y="2266177"/>
                  <a:pt x="7962774" y="2267405"/>
                  <a:pt x="7971629" y="2267405"/>
                </a:cubicBezTo>
                <a:cubicBezTo>
                  <a:pt x="7980782" y="2267405"/>
                  <a:pt x="7988781" y="2266028"/>
                  <a:pt x="7995627" y="2263275"/>
                </a:cubicBezTo>
                <a:cubicBezTo>
                  <a:pt x="8002473" y="2260521"/>
                  <a:pt x="8008166" y="2256615"/>
                  <a:pt x="8012705" y="2251554"/>
                </a:cubicBezTo>
                <a:cubicBezTo>
                  <a:pt x="8017245" y="2246494"/>
                  <a:pt x="8020630" y="2240467"/>
                  <a:pt x="8022863" y="2233472"/>
                </a:cubicBezTo>
                <a:cubicBezTo>
                  <a:pt x="8025095" y="2226477"/>
                  <a:pt x="8026212" y="2218738"/>
                  <a:pt x="8026212" y="2210255"/>
                </a:cubicBezTo>
                <a:cubicBezTo>
                  <a:pt x="8026212" y="2201399"/>
                  <a:pt x="8025170" y="2193549"/>
                  <a:pt x="8023086" y="2186703"/>
                </a:cubicBezTo>
                <a:cubicBezTo>
                  <a:pt x="8021003" y="2179856"/>
                  <a:pt x="8017821" y="2174089"/>
                  <a:pt x="8013543" y="2169401"/>
                </a:cubicBezTo>
                <a:cubicBezTo>
                  <a:pt x="8009264" y="2164713"/>
                  <a:pt x="8003850" y="2161160"/>
                  <a:pt x="7997302" y="2158741"/>
                </a:cubicBezTo>
                <a:cubicBezTo>
                  <a:pt x="7990753" y="2156323"/>
                  <a:pt x="7983014" y="2155114"/>
                  <a:pt x="7974084" y="2155114"/>
                </a:cubicBezTo>
                <a:close/>
                <a:moveTo>
                  <a:pt x="7736481" y="2155114"/>
                </a:moveTo>
                <a:cubicBezTo>
                  <a:pt x="7730305" y="2155114"/>
                  <a:pt x="7724369" y="2156602"/>
                  <a:pt x="7718677" y="2159579"/>
                </a:cubicBezTo>
                <a:cubicBezTo>
                  <a:pt x="7712984" y="2162555"/>
                  <a:pt x="7707385" y="2167020"/>
                  <a:pt x="7701878" y="2172973"/>
                </a:cubicBezTo>
                <a:lnTo>
                  <a:pt x="7701878" y="2161476"/>
                </a:lnTo>
                <a:cubicBezTo>
                  <a:pt x="7701878" y="2160732"/>
                  <a:pt x="7701692" y="2160081"/>
                  <a:pt x="7701320" y="2159523"/>
                </a:cubicBezTo>
                <a:cubicBezTo>
                  <a:pt x="7700948" y="2158965"/>
                  <a:pt x="7700334" y="2158500"/>
                  <a:pt x="7699479" y="2158127"/>
                </a:cubicBezTo>
                <a:cubicBezTo>
                  <a:pt x="7698622" y="2157755"/>
                  <a:pt x="7697413" y="2157476"/>
                  <a:pt x="7695850" y="2157290"/>
                </a:cubicBezTo>
                <a:cubicBezTo>
                  <a:pt x="7694288" y="2157104"/>
                  <a:pt x="7692316" y="2157011"/>
                  <a:pt x="7689935" y="2157011"/>
                </a:cubicBezTo>
                <a:cubicBezTo>
                  <a:pt x="7687628" y="2157011"/>
                  <a:pt x="7685711" y="2157104"/>
                  <a:pt x="7684186" y="2157290"/>
                </a:cubicBezTo>
                <a:cubicBezTo>
                  <a:pt x="7682660" y="2157476"/>
                  <a:pt x="7681414" y="2157755"/>
                  <a:pt x="7680447" y="2158127"/>
                </a:cubicBezTo>
                <a:cubicBezTo>
                  <a:pt x="7679480" y="2158500"/>
                  <a:pt x="7678809" y="2158965"/>
                  <a:pt x="7678438" y="2159523"/>
                </a:cubicBezTo>
                <a:cubicBezTo>
                  <a:pt x="7678066" y="2160081"/>
                  <a:pt x="7677879" y="2160732"/>
                  <a:pt x="7677879" y="2161476"/>
                </a:cubicBezTo>
                <a:lnTo>
                  <a:pt x="7677879" y="2261042"/>
                </a:lnTo>
                <a:cubicBezTo>
                  <a:pt x="7677879" y="2261786"/>
                  <a:pt x="7678103" y="2262437"/>
                  <a:pt x="7678550" y="2262995"/>
                </a:cubicBezTo>
                <a:cubicBezTo>
                  <a:pt x="7678996" y="2263554"/>
                  <a:pt x="7679759" y="2264019"/>
                  <a:pt x="7680838" y="2264391"/>
                </a:cubicBezTo>
                <a:cubicBezTo>
                  <a:pt x="7681917" y="2264763"/>
                  <a:pt x="7683349" y="2265042"/>
                  <a:pt x="7685135" y="2265228"/>
                </a:cubicBezTo>
                <a:cubicBezTo>
                  <a:pt x="7686921" y="2265414"/>
                  <a:pt x="7689191" y="2265507"/>
                  <a:pt x="7691944" y="2265507"/>
                </a:cubicBezTo>
                <a:cubicBezTo>
                  <a:pt x="7694697" y="2265507"/>
                  <a:pt x="7696966" y="2265414"/>
                  <a:pt x="7698753" y="2265228"/>
                </a:cubicBezTo>
                <a:cubicBezTo>
                  <a:pt x="7700539" y="2265042"/>
                  <a:pt x="7701971" y="2264763"/>
                  <a:pt x="7703050" y="2264391"/>
                </a:cubicBezTo>
                <a:cubicBezTo>
                  <a:pt x="7704129" y="2264019"/>
                  <a:pt x="7704892" y="2263554"/>
                  <a:pt x="7705339" y="2262995"/>
                </a:cubicBezTo>
                <a:cubicBezTo>
                  <a:pt x="7705785" y="2262437"/>
                  <a:pt x="7706008" y="2261786"/>
                  <a:pt x="7706008" y="2261042"/>
                </a:cubicBezTo>
                <a:lnTo>
                  <a:pt x="7706008" y="2194851"/>
                </a:lnTo>
                <a:cubicBezTo>
                  <a:pt x="7709952" y="2189865"/>
                  <a:pt x="7713747" y="2186070"/>
                  <a:pt x="7717394" y="2183465"/>
                </a:cubicBezTo>
                <a:cubicBezTo>
                  <a:pt x="7721040" y="2180861"/>
                  <a:pt x="7724649" y="2179559"/>
                  <a:pt x="7728220" y="2179559"/>
                </a:cubicBezTo>
                <a:cubicBezTo>
                  <a:pt x="7731049" y="2179559"/>
                  <a:pt x="7733523" y="2180098"/>
                  <a:pt x="7735644" y="2181177"/>
                </a:cubicBezTo>
                <a:cubicBezTo>
                  <a:pt x="7737764" y="2182256"/>
                  <a:pt x="7739495" y="2183782"/>
                  <a:pt x="7740834" y="2185754"/>
                </a:cubicBezTo>
                <a:cubicBezTo>
                  <a:pt x="7742174" y="2187726"/>
                  <a:pt x="7743197" y="2190088"/>
                  <a:pt x="7743903" y="2192842"/>
                </a:cubicBezTo>
                <a:cubicBezTo>
                  <a:pt x="7744611" y="2195595"/>
                  <a:pt x="7744964" y="2199390"/>
                  <a:pt x="7744964" y="2204227"/>
                </a:cubicBezTo>
                <a:lnTo>
                  <a:pt x="7744964" y="2261042"/>
                </a:lnTo>
                <a:cubicBezTo>
                  <a:pt x="7744964" y="2261786"/>
                  <a:pt x="7745187" y="2262437"/>
                  <a:pt x="7745633" y="2262995"/>
                </a:cubicBezTo>
                <a:cubicBezTo>
                  <a:pt x="7746080" y="2263554"/>
                  <a:pt x="7746824" y="2264019"/>
                  <a:pt x="7747866" y="2264391"/>
                </a:cubicBezTo>
                <a:cubicBezTo>
                  <a:pt x="7748908" y="2264763"/>
                  <a:pt x="7750341" y="2265042"/>
                  <a:pt x="7752164" y="2265228"/>
                </a:cubicBezTo>
                <a:cubicBezTo>
                  <a:pt x="7753987" y="2265414"/>
                  <a:pt x="7756275" y="2265507"/>
                  <a:pt x="7759028" y="2265507"/>
                </a:cubicBezTo>
                <a:cubicBezTo>
                  <a:pt x="7761707" y="2265507"/>
                  <a:pt x="7763958" y="2265414"/>
                  <a:pt x="7765781" y="2265228"/>
                </a:cubicBezTo>
                <a:cubicBezTo>
                  <a:pt x="7767604" y="2265042"/>
                  <a:pt x="7769037" y="2264763"/>
                  <a:pt x="7770078" y="2264391"/>
                </a:cubicBezTo>
                <a:cubicBezTo>
                  <a:pt x="7771121" y="2264019"/>
                  <a:pt x="7771865" y="2263554"/>
                  <a:pt x="7772311" y="2262995"/>
                </a:cubicBezTo>
                <a:cubicBezTo>
                  <a:pt x="7772758" y="2262437"/>
                  <a:pt x="7772981" y="2261786"/>
                  <a:pt x="7772981" y="2261042"/>
                </a:cubicBezTo>
                <a:lnTo>
                  <a:pt x="7772981" y="2199539"/>
                </a:lnTo>
                <a:cubicBezTo>
                  <a:pt x="7772981" y="2192321"/>
                  <a:pt x="7772349" y="2186144"/>
                  <a:pt x="7771083" y="2181010"/>
                </a:cubicBezTo>
                <a:cubicBezTo>
                  <a:pt x="7769818" y="2175875"/>
                  <a:pt x="7767753" y="2171392"/>
                  <a:pt x="7764888" y="2167559"/>
                </a:cubicBezTo>
                <a:cubicBezTo>
                  <a:pt x="7762024" y="2163727"/>
                  <a:pt x="7758265" y="2160695"/>
                  <a:pt x="7753614" y="2158462"/>
                </a:cubicBezTo>
                <a:cubicBezTo>
                  <a:pt x="7748964" y="2156230"/>
                  <a:pt x="7743253" y="2155114"/>
                  <a:pt x="7736481" y="2155114"/>
                </a:cubicBezTo>
                <a:close/>
                <a:moveTo>
                  <a:pt x="7602610" y="2155114"/>
                </a:moveTo>
                <a:cubicBezTo>
                  <a:pt x="7593457" y="2155114"/>
                  <a:pt x="7585476" y="2156490"/>
                  <a:pt x="7578667" y="2159244"/>
                </a:cubicBezTo>
                <a:cubicBezTo>
                  <a:pt x="7571858" y="2161997"/>
                  <a:pt x="7566184" y="2165885"/>
                  <a:pt x="7561645" y="2170908"/>
                </a:cubicBezTo>
                <a:cubicBezTo>
                  <a:pt x="7557106" y="2175931"/>
                  <a:pt x="7553701" y="2181959"/>
                  <a:pt x="7551431" y="2188991"/>
                </a:cubicBezTo>
                <a:cubicBezTo>
                  <a:pt x="7549162" y="2196023"/>
                  <a:pt x="7548027" y="2203780"/>
                  <a:pt x="7548027" y="2212264"/>
                </a:cubicBezTo>
                <a:cubicBezTo>
                  <a:pt x="7548027" y="2221045"/>
                  <a:pt x="7549069" y="2228858"/>
                  <a:pt x="7551152" y="2235704"/>
                </a:cubicBezTo>
                <a:cubicBezTo>
                  <a:pt x="7553236" y="2242550"/>
                  <a:pt x="7556436" y="2248317"/>
                  <a:pt x="7560752" y="2253005"/>
                </a:cubicBezTo>
                <a:cubicBezTo>
                  <a:pt x="7565068" y="2257693"/>
                  <a:pt x="7570500" y="2261265"/>
                  <a:pt x="7577049" y="2263721"/>
                </a:cubicBezTo>
                <a:cubicBezTo>
                  <a:pt x="7583597" y="2266177"/>
                  <a:pt x="7591299" y="2267405"/>
                  <a:pt x="7600154" y="2267405"/>
                </a:cubicBezTo>
                <a:cubicBezTo>
                  <a:pt x="7609307" y="2267405"/>
                  <a:pt x="7617307" y="2266028"/>
                  <a:pt x="7624153" y="2263275"/>
                </a:cubicBezTo>
                <a:cubicBezTo>
                  <a:pt x="7630999" y="2260521"/>
                  <a:pt x="7636692" y="2256615"/>
                  <a:pt x="7641230" y="2251554"/>
                </a:cubicBezTo>
                <a:cubicBezTo>
                  <a:pt x="7645770" y="2246494"/>
                  <a:pt x="7649156" y="2240467"/>
                  <a:pt x="7651388" y="2233472"/>
                </a:cubicBezTo>
                <a:cubicBezTo>
                  <a:pt x="7653621" y="2226477"/>
                  <a:pt x="7654737" y="2218738"/>
                  <a:pt x="7654737" y="2210255"/>
                </a:cubicBezTo>
                <a:cubicBezTo>
                  <a:pt x="7654737" y="2201399"/>
                  <a:pt x="7653695" y="2193549"/>
                  <a:pt x="7651612" y="2186703"/>
                </a:cubicBezTo>
                <a:cubicBezTo>
                  <a:pt x="7649528" y="2179856"/>
                  <a:pt x="7646347" y="2174089"/>
                  <a:pt x="7642068" y="2169401"/>
                </a:cubicBezTo>
                <a:cubicBezTo>
                  <a:pt x="7637789" y="2164713"/>
                  <a:pt x="7632376" y="2161160"/>
                  <a:pt x="7625827" y="2158741"/>
                </a:cubicBezTo>
                <a:cubicBezTo>
                  <a:pt x="7619279" y="2156323"/>
                  <a:pt x="7611540" y="2155114"/>
                  <a:pt x="7602610" y="2155114"/>
                </a:cubicBezTo>
                <a:close/>
                <a:moveTo>
                  <a:pt x="7160888" y="2155114"/>
                </a:moveTo>
                <a:cubicBezTo>
                  <a:pt x="7153000" y="2155114"/>
                  <a:pt x="7145912" y="2156416"/>
                  <a:pt x="7139624" y="2159020"/>
                </a:cubicBezTo>
                <a:cubicBezTo>
                  <a:pt x="7133336" y="2161625"/>
                  <a:pt x="7127997" y="2165401"/>
                  <a:pt x="7123606" y="2170350"/>
                </a:cubicBezTo>
                <a:cubicBezTo>
                  <a:pt x="7119216" y="2175298"/>
                  <a:pt x="7115868" y="2181326"/>
                  <a:pt x="7113561" y="2188433"/>
                </a:cubicBezTo>
                <a:cubicBezTo>
                  <a:pt x="7111254" y="2195539"/>
                  <a:pt x="7110100" y="2203520"/>
                  <a:pt x="7110100" y="2212375"/>
                </a:cubicBezTo>
                <a:cubicBezTo>
                  <a:pt x="7110100" y="2221677"/>
                  <a:pt x="7111198" y="2229788"/>
                  <a:pt x="7113393" y="2236709"/>
                </a:cubicBezTo>
                <a:cubicBezTo>
                  <a:pt x="7115588" y="2243629"/>
                  <a:pt x="7118918" y="2249359"/>
                  <a:pt x="7123383" y="2253898"/>
                </a:cubicBezTo>
                <a:cubicBezTo>
                  <a:pt x="7127848" y="2258438"/>
                  <a:pt x="7133410" y="2261823"/>
                  <a:pt x="7140070" y="2264056"/>
                </a:cubicBezTo>
                <a:cubicBezTo>
                  <a:pt x="7146730" y="2266288"/>
                  <a:pt x="7154488" y="2267405"/>
                  <a:pt x="7163343" y="2267405"/>
                </a:cubicBezTo>
                <a:cubicBezTo>
                  <a:pt x="7168255" y="2267405"/>
                  <a:pt x="7172868" y="2267088"/>
                  <a:pt x="7177184" y="2266456"/>
                </a:cubicBezTo>
                <a:cubicBezTo>
                  <a:pt x="7181500" y="2265823"/>
                  <a:pt x="7185333" y="2265079"/>
                  <a:pt x="7188681" y="2264223"/>
                </a:cubicBezTo>
                <a:cubicBezTo>
                  <a:pt x="7192030" y="2263368"/>
                  <a:pt x="7194783" y="2262493"/>
                  <a:pt x="7196941" y="2261600"/>
                </a:cubicBezTo>
                <a:cubicBezTo>
                  <a:pt x="7199099" y="2260707"/>
                  <a:pt x="7200420" y="2260000"/>
                  <a:pt x="7200904" y="2259479"/>
                </a:cubicBezTo>
                <a:cubicBezTo>
                  <a:pt x="7201387" y="2258959"/>
                  <a:pt x="7201778" y="2258419"/>
                  <a:pt x="7202076" y="2257861"/>
                </a:cubicBezTo>
                <a:cubicBezTo>
                  <a:pt x="7202373" y="2257303"/>
                  <a:pt x="7202597" y="2256615"/>
                  <a:pt x="7202745" y="2255796"/>
                </a:cubicBezTo>
                <a:cubicBezTo>
                  <a:pt x="7202894" y="2254977"/>
                  <a:pt x="7203006" y="2253991"/>
                  <a:pt x="7203080" y="2252838"/>
                </a:cubicBezTo>
                <a:cubicBezTo>
                  <a:pt x="7203155" y="2251685"/>
                  <a:pt x="7203192" y="2250289"/>
                  <a:pt x="7203192" y="2248652"/>
                </a:cubicBezTo>
                <a:cubicBezTo>
                  <a:pt x="7203192" y="2246792"/>
                  <a:pt x="7203136" y="2245248"/>
                  <a:pt x="7203025" y="2244020"/>
                </a:cubicBezTo>
                <a:cubicBezTo>
                  <a:pt x="7202913" y="2242792"/>
                  <a:pt x="7202709" y="2241843"/>
                  <a:pt x="7202411" y="2241174"/>
                </a:cubicBezTo>
                <a:cubicBezTo>
                  <a:pt x="7202113" y="2240504"/>
                  <a:pt x="7201741" y="2240039"/>
                  <a:pt x="7201294" y="2239778"/>
                </a:cubicBezTo>
                <a:cubicBezTo>
                  <a:pt x="7200848" y="2239518"/>
                  <a:pt x="7200290" y="2239388"/>
                  <a:pt x="7199620" y="2239388"/>
                </a:cubicBezTo>
                <a:cubicBezTo>
                  <a:pt x="7198504" y="2239388"/>
                  <a:pt x="7197053" y="2239741"/>
                  <a:pt x="7195267" y="2240448"/>
                </a:cubicBezTo>
                <a:cubicBezTo>
                  <a:pt x="7193482" y="2241155"/>
                  <a:pt x="7191230" y="2241936"/>
                  <a:pt x="7188514" y="2242792"/>
                </a:cubicBezTo>
                <a:cubicBezTo>
                  <a:pt x="7185798" y="2243648"/>
                  <a:pt x="7182579" y="2244429"/>
                  <a:pt x="7178859" y="2245136"/>
                </a:cubicBezTo>
                <a:cubicBezTo>
                  <a:pt x="7175138" y="2245843"/>
                  <a:pt x="7170822" y="2246196"/>
                  <a:pt x="7165911" y="2246196"/>
                </a:cubicBezTo>
                <a:cubicBezTo>
                  <a:pt x="7161074" y="2246196"/>
                  <a:pt x="7156925" y="2245564"/>
                  <a:pt x="7153465" y="2244299"/>
                </a:cubicBezTo>
                <a:cubicBezTo>
                  <a:pt x="7150005" y="2243034"/>
                  <a:pt x="7147177" y="2241192"/>
                  <a:pt x="7144982" y="2238774"/>
                </a:cubicBezTo>
                <a:cubicBezTo>
                  <a:pt x="7142786" y="2236355"/>
                  <a:pt x="7141186" y="2233416"/>
                  <a:pt x="7140182" y="2229956"/>
                </a:cubicBezTo>
                <a:cubicBezTo>
                  <a:pt x="7139177" y="2226495"/>
                  <a:pt x="7138675" y="2222645"/>
                  <a:pt x="7138675" y="2218403"/>
                </a:cubicBezTo>
                <a:lnTo>
                  <a:pt x="7199285" y="2218403"/>
                </a:lnTo>
                <a:cubicBezTo>
                  <a:pt x="7201964" y="2218403"/>
                  <a:pt x="7204066" y="2217584"/>
                  <a:pt x="7205592" y="2215947"/>
                </a:cubicBezTo>
                <a:cubicBezTo>
                  <a:pt x="7207117" y="2214310"/>
                  <a:pt x="7207880" y="2211780"/>
                  <a:pt x="7207880" y="2208357"/>
                </a:cubicBezTo>
                <a:lnTo>
                  <a:pt x="7207880" y="2203892"/>
                </a:lnTo>
                <a:cubicBezTo>
                  <a:pt x="7207880" y="2196897"/>
                  <a:pt x="7206987" y="2190423"/>
                  <a:pt x="7205201" y="2184470"/>
                </a:cubicBezTo>
                <a:cubicBezTo>
                  <a:pt x="7203415" y="2178517"/>
                  <a:pt x="7200625" y="2173364"/>
                  <a:pt x="7196830" y="2169011"/>
                </a:cubicBezTo>
                <a:cubicBezTo>
                  <a:pt x="7193034" y="2164657"/>
                  <a:pt x="7188179" y="2161253"/>
                  <a:pt x="7182263" y="2158797"/>
                </a:cubicBezTo>
                <a:cubicBezTo>
                  <a:pt x="7176347" y="2156342"/>
                  <a:pt x="7169222" y="2155114"/>
                  <a:pt x="7160888" y="2155114"/>
                </a:cubicBezTo>
                <a:close/>
                <a:moveTo>
                  <a:pt x="6557948" y="2155114"/>
                </a:moveTo>
                <a:cubicBezTo>
                  <a:pt x="6555194" y="2155114"/>
                  <a:pt x="6552404" y="2155672"/>
                  <a:pt x="6549576" y="2156788"/>
                </a:cubicBezTo>
                <a:cubicBezTo>
                  <a:pt x="6546748" y="2157904"/>
                  <a:pt x="6544014" y="2159448"/>
                  <a:pt x="6541372" y="2161420"/>
                </a:cubicBezTo>
                <a:cubicBezTo>
                  <a:pt x="6538730" y="2163392"/>
                  <a:pt x="6536237" y="2165718"/>
                  <a:pt x="6533893" y="2168397"/>
                </a:cubicBezTo>
                <a:cubicBezTo>
                  <a:pt x="6531549" y="2171075"/>
                  <a:pt x="6529484" y="2174015"/>
                  <a:pt x="6527698" y="2177215"/>
                </a:cubicBezTo>
                <a:lnTo>
                  <a:pt x="6530824" y="2161364"/>
                </a:lnTo>
                <a:cubicBezTo>
                  <a:pt x="6530973" y="2160620"/>
                  <a:pt x="6530917" y="2159969"/>
                  <a:pt x="6530656" y="2159411"/>
                </a:cubicBezTo>
                <a:cubicBezTo>
                  <a:pt x="6530396" y="2158853"/>
                  <a:pt x="6529856" y="2158407"/>
                  <a:pt x="6529038" y="2158072"/>
                </a:cubicBezTo>
                <a:cubicBezTo>
                  <a:pt x="6528219" y="2157737"/>
                  <a:pt x="6527084" y="2157476"/>
                  <a:pt x="6525633" y="2157290"/>
                </a:cubicBezTo>
                <a:cubicBezTo>
                  <a:pt x="6524182" y="2157104"/>
                  <a:pt x="6522303" y="2157011"/>
                  <a:pt x="6519996" y="2157011"/>
                </a:cubicBezTo>
                <a:cubicBezTo>
                  <a:pt x="6517764" y="2157011"/>
                  <a:pt x="6515848" y="2157104"/>
                  <a:pt x="6514248" y="2157290"/>
                </a:cubicBezTo>
                <a:cubicBezTo>
                  <a:pt x="6512648" y="2157476"/>
                  <a:pt x="6511346" y="2157737"/>
                  <a:pt x="6510341" y="2158072"/>
                </a:cubicBezTo>
                <a:cubicBezTo>
                  <a:pt x="6509337" y="2158407"/>
                  <a:pt x="6508574" y="2158853"/>
                  <a:pt x="6508053" y="2159411"/>
                </a:cubicBezTo>
                <a:cubicBezTo>
                  <a:pt x="6507532" y="2159969"/>
                  <a:pt x="6507197" y="2160620"/>
                  <a:pt x="6507048" y="2161364"/>
                </a:cubicBezTo>
                <a:lnTo>
                  <a:pt x="6487180" y="2261042"/>
                </a:lnTo>
                <a:cubicBezTo>
                  <a:pt x="6487031" y="2261786"/>
                  <a:pt x="6487105" y="2262437"/>
                  <a:pt x="6487403" y="2262995"/>
                </a:cubicBezTo>
                <a:cubicBezTo>
                  <a:pt x="6487701" y="2263554"/>
                  <a:pt x="6488352" y="2264019"/>
                  <a:pt x="6489356" y="2264391"/>
                </a:cubicBezTo>
                <a:cubicBezTo>
                  <a:pt x="6490361" y="2264763"/>
                  <a:pt x="6491738" y="2265042"/>
                  <a:pt x="6493486" y="2265228"/>
                </a:cubicBezTo>
                <a:cubicBezTo>
                  <a:pt x="6495235" y="2265414"/>
                  <a:pt x="6497486" y="2265507"/>
                  <a:pt x="6500240" y="2265507"/>
                </a:cubicBezTo>
                <a:cubicBezTo>
                  <a:pt x="6502918" y="2265507"/>
                  <a:pt x="6505188" y="2265414"/>
                  <a:pt x="6507048" y="2265228"/>
                </a:cubicBezTo>
                <a:cubicBezTo>
                  <a:pt x="6508909" y="2265042"/>
                  <a:pt x="6510416" y="2264763"/>
                  <a:pt x="6511569" y="2264391"/>
                </a:cubicBezTo>
                <a:cubicBezTo>
                  <a:pt x="6512722" y="2264019"/>
                  <a:pt x="6513578" y="2263554"/>
                  <a:pt x="6514136" y="2262995"/>
                </a:cubicBezTo>
                <a:cubicBezTo>
                  <a:pt x="6514694" y="2262437"/>
                  <a:pt x="6515048" y="2261786"/>
                  <a:pt x="6515197" y="2261042"/>
                </a:cubicBezTo>
                <a:lnTo>
                  <a:pt x="6524126" y="2216282"/>
                </a:lnTo>
                <a:cubicBezTo>
                  <a:pt x="6525019" y="2211668"/>
                  <a:pt x="6526489" y="2207259"/>
                  <a:pt x="6528535" y="2203055"/>
                </a:cubicBezTo>
                <a:cubicBezTo>
                  <a:pt x="6530582" y="2198851"/>
                  <a:pt x="6532907" y="2195167"/>
                  <a:pt x="6535512" y="2192004"/>
                </a:cubicBezTo>
                <a:cubicBezTo>
                  <a:pt x="6538116" y="2188842"/>
                  <a:pt x="6540851" y="2186293"/>
                  <a:pt x="6543716" y="2184359"/>
                </a:cubicBezTo>
                <a:cubicBezTo>
                  <a:pt x="6546581" y="2182424"/>
                  <a:pt x="6549278" y="2181456"/>
                  <a:pt x="6551808" y="2181456"/>
                </a:cubicBezTo>
                <a:cubicBezTo>
                  <a:pt x="6553074" y="2181456"/>
                  <a:pt x="6554190" y="2181586"/>
                  <a:pt x="6555157" y="2181847"/>
                </a:cubicBezTo>
                <a:cubicBezTo>
                  <a:pt x="6556124" y="2182107"/>
                  <a:pt x="6557017" y="2182368"/>
                  <a:pt x="6557836" y="2182628"/>
                </a:cubicBezTo>
                <a:cubicBezTo>
                  <a:pt x="6558655" y="2182889"/>
                  <a:pt x="6559399" y="2183149"/>
                  <a:pt x="6560068" y="2183410"/>
                </a:cubicBezTo>
                <a:cubicBezTo>
                  <a:pt x="6560738" y="2183670"/>
                  <a:pt x="6561408" y="2183800"/>
                  <a:pt x="6562078" y="2183800"/>
                </a:cubicBezTo>
                <a:cubicBezTo>
                  <a:pt x="6562896" y="2183800"/>
                  <a:pt x="6563659" y="2183279"/>
                  <a:pt x="6564366" y="2182238"/>
                </a:cubicBezTo>
                <a:cubicBezTo>
                  <a:pt x="6565073" y="2181196"/>
                  <a:pt x="6565705" y="2179856"/>
                  <a:pt x="6566263" y="2178219"/>
                </a:cubicBezTo>
                <a:cubicBezTo>
                  <a:pt x="6566822" y="2176582"/>
                  <a:pt x="6567324" y="2174815"/>
                  <a:pt x="6567770" y="2172917"/>
                </a:cubicBezTo>
                <a:cubicBezTo>
                  <a:pt x="6568217" y="2171020"/>
                  <a:pt x="6568589" y="2169178"/>
                  <a:pt x="6568887" y="2167392"/>
                </a:cubicBezTo>
                <a:cubicBezTo>
                  <a:pt x="6569184" y="2165606"/>
                  <a:pt x="6569407" y="2164043"/>
                  <a:pt x="6569556" y="2162704"/>
                </a:cubicBezTo>
                <a:cubicBezTo>
                  <a:pt x="6569705" y="2161364"/>
                  <a:pt x="6569779" y="2160434"/>
                  <a:pt x="6569779" y="2159913"/>
                </a:cubicBezTo>
                <a:cubicBezTo>
                  <a:pt x="6569779" y="2158946"/>
                  <a:pt x="6569556" y="2158239"/>
                  <a:pt x="6569110" y="2157793"/>
                </a:cubicBezTo>
                <a:cubicBezTo>
                  <a:pt x="6568663" y="2157421"/>
                  <a:pt x="6568049" y="2157067"/>
                  <a:pt x="6567268" y="2156732"/>
                </a:cubicBezTo>
                <a:cubicBezTo>
                  <a:pt x="6566487" y="2156397"/>
                  <a:pt x="6565594" y="2156118"/>
                  <a:pt x="6564589" y="2155895"/>
                </a:cubicBezTo>
                <a:cubicBezTo>
                  <a:pt x="6563584" y="2155672"/>
                  <a:pt x="6562505" y="2155486"/>
                  <a:pt x="6561352" y="2155337"/>
                </a:cubicBezTo>
                <a:cubicBezTo>
                  <a:pt x="6560199" y="2155188"/>
                  <a:pt x="6559064" y="2155114"/>
                  <a:pt x="6557948" y="2155114"/>
                </a:cubicBezTo>
                <a:close/>
                <a:moveTo>
                  <a:pt x="6429211" y="2155114"/>
                </a:moveTo>
                <a:cubicBezTo>
                  <a:pt x="6421547" y="2155114"/>
                  <a:pt x="6414663" y="2156155"/>
                  <a:pt x="6408561" y="2158239"/>
                </a:cubicBezTo>
                <a:cubicBezTo>
                  <a:pt x="6402459" y="2160323"/>
                  <a:pt x="6397046" y="2163150"/>
                  <a:pt x="6392321" y="2166722"/>
                </a:cubicBezTo>
                <a:cubicBezTo>
                  <a:pt x="6387595" y="2170294"/>
                  <a:pt x="6383540" y="2174480"/>
                  <a:pt x="6380154" y="2179280"/>
                </a:cubicBezTo>
                <a:cubicBezTo>
                  <a:pt x="6376768" y="2184079"/>
                  <a:pt x="6373996" y="2189158"/>
                  <a:pt x="6371838" y="2194516"/>
                </a:cubicBezTo>
                <a:cubicBezTo>
                  <a:pt x="6369680" y="2199874"/>
                  <a:pt x="6368099" y="2205380"/>
                  <a:pt x="6367094" y="2211036"/>
                </a:cubicBezTo>
                <a:cubicBezTo>
                  <a:pt x="6366090" y="2216691"/>
                  <a:pt x="6365587" y="2222198"/>
                  <a:pt x="6365587" y="2227556"/>
                </a:cubicBezTo>
                <a:cubicBezTo>
                  <a:pt x="6365587" y="2233955"/>
                  <a:pt x="6366480" y="2239629"/>
                  <a:pt x="6368266" y="2244578"/>
                </a:cubicBezTo>
                <a:cubicBezTo>
                  <a:pt x="6370052" y="2249527"/>
                  <a:pt x="6372768" y="2253694"/>
                  <a:pt x="6376415" y="2257080"/>
                </a:cubicBezTo>
                <a:cubicBezTo>
                  <a:pt x="6380061" y="2260466"/>
                  <a:pt x="6384619" y="2263033"/>
                  <a:pt x="6390088" y="2264781"/>
                </a:cubicBezTo>
                <a:cubicBezTo>
                  <a:pt x="6395558" y="2266530"/>
                  <a:pt x="6402050" y="2267405"/>
                  <a:pt x="6409566" y="2267405"/>
                </a:cubicBezTo>
                <a:cubicBezTo>
                  <a:pt x="6417231" y="2267405"/>
                  <a:pt x="6424114" y="2266363"/>
                  <a:pt x="6430216" y="2264279"/>
                </a:cubicBezTo>
                <a:cubicBezTo>
                  <a:pt x="6436318" y="2262196"/>
                  <a:pt x="6441731" y="2259349"/>
                  <a:pt x="6446457" y="2255740"/>
                </a:cubicBezTo>
                <a:cubicBezTo>
                  <a:pt x="6451182" y="2252131"/>
                  <a:pt x="6455238" y="2247964"/>
                  <a:pt x="6458623" y="2243239"/>
                </a:cubicBezTo>
                <a:cubicBezTo>
                  <a:pt x="6462009" y="2238513"/>
                  <a:pt x="6464781" y="2233453"/>
                  <a:pt x="6466939" y="2228058"/>
                </a:cubicBezTo>
                <a:cubicBezTo>
                  <a:pt x="6469097" y="2222663"/>
                  <a:pt x="6470679" y="2217138"/>
                  <a:pt x="6471683" y="2211482"/>
                </a:cubicBezTo>
                <a:cubicBezTo>
                  <a:pt x="6472688" y="2205827"/>
                  <a:pt x="6473190" y="2200320"/>
                  <a:pt x="6473190" y="2194962"/>
                </a:cubicBezTo>
                <a:cubicBezTo>
                  <a:pt x="6473190" y="2188563"/>
                  <a:pt x="6472297" y="2182889"/>
                  <a:pt x="6470511" y="2177940"/>
                </a:cubicBezTo>
                <a:cubicBezTo>
                  <a:pt x="6468725" y="2172992"/>
                  <a:pt x="6466009" y="2168825"/>
                  <a:pt x="6462363" y="2165439"/>
                </a:cubicBezTo>
                <a:cubicBezTo>
                  <a:pt x="6458716" y="2162053"/>
                  <a:pt x="6454159" y="2159486"/>
                  <a:pt x="6448689" y="2157737"/>
                </a:cubicBezTo>
                <a:cubicBezTo>
                  <a:pt x="6443220" y="2155988"/>
                  <a:pt x="6436727" y="2155114"/>
                  <a:pt x="6429211" y="2155114"/>
                </a:cubicBezTo>
                <a:close/>
                <a:moveTo>
                  <a:pt x="5972942" y="2155114"/>
                </a:moveTo>
                <a:cubicBezTo>
                  <a:pt x="5966319" y="2155114"/>
                  <a:pt x="5960384" y="2156286"/>
                  <a:pt x="5955138" y="2158630"/>
                </a:cubicBezTo>
                <a:cubicBezTo>
                  <a:pt x="5949892" y="2160974"/>
                  <a:pt x="5945241" y="2164118"/>
                  <a:pt x="5941185" y="2168062"/>
                </a:cubicBezTo>
                <a:cubicBezTo>
                  <a:pt x="5937130" y="2172006"/>
                  <a:pt x="5933651" y="2176526"/>
                  <a:pt x="5930749" y="2181624"/>
                </a:cubicBezTo>
                <a:cubicBezTo>
                  <a:pt x="5927847" y="2186721"/>
                  <a:pt x="5925465" y="2192023"/>
                  <a:pt x="5923605" y="2197530"/>
                </a:cubicBezTo>
                <a:cubicBezTo>
                  <a:pt x="5921745" y="2203036"/>
                  <a:pt x="5920368" y="2208562"/>
                  <a:pt x="5919475" y="2214105"/>
                </a:cubicBezTo>
                <a:cubicBezTo>
                  <a:pt x="5918582" y="2219649"/>
                  <a:pt x="5918136" y="2224765"/>
                  <a:pt x="5918136" y="2229453"/>
                </a:cubicBezTo>
                <a:cubicBezTo>
                  <a:pt x="5918136" y="2234439"/>
                  <a:pt x="5918638" y="2239202"/>
                  <a:pt x="5919642" y="2243741"/>
                </a:cubicBezTo>
                <a:cubicBezTo>
                  <a:pt x="5920647" y="2248280"/>
                  <a:pt x="5922340" y="2252317"/>
                  <a:pt x="5924722" y="2255852"/>
                </a:cubicBezTo>
                <a:cubicBezTo>
                  <a:pt x="5927102" y="2259386"/>
                  <a:pt x="5930266" y="2262196"/>
                  <a:pt x="5934209" y="2264279"/>
                </a:cubicBezTo>
                <a:cubicBezTo>
                  <a:pt x="5938153" y="2266363"/>
                  <a:pt x="5943101" y="2267405"/>
                  <a:pt x="5949055" y="2267405"/>
                </a:cubicBezTo>
                <a:cubicBezTo>
                  <a:pt x="5953371" y="2267405"/>
                  <a:pt x="5957556" y="2266698"/>
                  <a:pt x="5961612" y="2265284"/>
                </a:cubicBezTo>
                <a:cubicBezTo>
                  <a:pt x="5965668" y="2263870"/>
                  <a:pt x="5969370" y="2262084"/>
                  <a:pt x="5972718" y="2259926"/>
                </a:cubicBezTo>
                <a:cubicBezTo>
                  <a:pt x="5976067" y="2257768"/>
                  <a:pt x="5978969" y="2255368"/>
                  <a:pt x="5981425" y="2252726"/>
                </a:cubicBezTo>
                <a:cubicBezTo>
                  <a:pt x="5983881" y="2250085"/>
                  <a:pt x="5985666" y="2247573"/>
                  <a:pt x="5986782" y="2245192"/>
                </a:cubicBezTo>
                <a:lnTo>
                  <a:pt x="5983657" y="2261154"/>
                </a:lnTo>
                <a:cubicBezTo>
                  <a:pt x="5983508" y="2261972"/>
                  <a:pt x="5983564" y="2262661"/>
                  <a:pt x="5983825" y="2263219"/>
                </a:cubicBezTo>
                <a:cubicBezTo>
                  <a:pt x="5984085" y="2263777"/>
                  <a:pt x="5984662" y="2264223"/>
                  <a:pt x="5985555" y="2264558"/>
                </a:cubicBezTo>
                <a:cubicBezTo>
                  <a:pt x="5986448" y="2264893"/>
                  <a:pt x="5987620" y="2265135"/>
                  <a:pt x="5989071" y="2265284"/>
                </a:cubicBezTo>
                <a:cubicBezTo>
                  <a:pt x="5990522" y="2265433"/>
                  <a:pt x="5992401" y="2265507"/>
                  <a:pt x="5994708" y="2265507"/>
                </a:cubicBezTo>
                <a:cubicBezTo>
                  <a:pt x="5999247" y="2265507"/>
                  <a:pt x="6002540" y="2265172"/>
                  <a:pt x="6004586" y="2264502"/>
                </a:cubicBezTo>
                <a:cubicBezTo>
                  <a:pt x="6006632" y="2263833"/>
                  <a:pt x="6007804" y="2262717"/>
                  <a:pt x="6008103" y="2261154"/>
                </a:cubicBezTo>
                <a:lnTo>
                  <a:pt x="6028082" y="2161364"/>
                </a:lnTo>
                <a:cubicBezTo>
                  <a:pt x="6028231" y="2160620"/>
                  <a:pt x="6028157" y="2159969"/>
                  <a:pt x="6027859" y="2159411"/>
                </a:cubicBezTo>
                <a:cubicBezTo>
                  <a:pt x="6027561" y="2158853"/>
                  <a:pt x="6026985" y="2158407"/>
                  <a:pt x="6026129" y="2158072"/>
                </a:cubicBezTo>
                <a:cubicBezTo>
                  <a:pt x="6025274" y="2157737"/>
                  <a:pt x="6024101" y="2157476"/>
                  <a:pt x="6022613" y="2157290"/>
                </a:cubicBezTo>
                <a:cubicBezTo>
                  <a:pt x="6021125" y="2157104"/>
                  <a:pt x="6019264" y="2157011"/>
                  <a:pt x="6017032" y="2157011"/>
                </a:cubicBezTo>
                <a:cubicBezTo>
                  <a:pt x="6012493" y="2157011"/>
                  <a:pt x="6009200" y="2157346"/>
                  <a:pt x="6007153" y="2158016"/>
                </a:cubicBezTo>
                <a:cubicBezTo>
                  <a:pt x="6005107" y="2158686"/>
                  <a:pt x="6003935" y="2159802"/>
                  <a:pt x="6003637" y="2161364"/>
                </a:cubicBezTo>
                <a:lnTo>
                  <a:pt x="6001851" y="2170183"/>
                </a:lnTo>
                <a:cubicBezTo>
                  <a:pt x="5998279" y="2165271"/>
                  <a:pt x="5994112" y="2161532"/>
                  <a:pt x="5989350" y="2158965"/>
                </a:cubicBezTo>
                <a:cubicBezTo>
                  <a:pt x="5984587" y="2156397"/>
                  <a:pt x="5979118" y="2155114"/>
                  <a:pt x="5972942" y="2155114"/>
                </a:cubicBezTo>
                <a:close/>
                <a:moveTo>
                  <a:pt x="5756694" y="2155114"/>
                </a:moveTo>
                <a:cubicBezTo>
                  <a:pt x="5752378" y="2155114"/>
                  <a:pt x="5748230" y="2155802"/>
                  <a:pt x="5744248" y="2157179"/>
                </a:cubicBezTo>
                <a:cubicBezTo>
                  <a:pt x="5740267" y="2158555"/>
                  <a:pt x="5736584" y="2160323"/>
                  <a:pt x="5733198" y="2162481"/>
                </a:cubicBezTo>
                <a:cubicBezTo>
                  <a:pt x="5729812" y="2164639"/>
                  <a:pt x="5726817" y="2167076"/>
                  <a:pt x="5724213" y="2169792"/>
                </a:cubicBezTo>
                <a:cubicBezTo>
                  <a:pt x="5721608" y="2172508"/>
                  <a:pt x="5719524" y="2175168"/>
                  <a:pt x="5717962" y="2177773"/>
                </a:cubicBezTo>
                <a:lnTo>
                  <a:pt x="5721199" y="2161364"/>
                </a:lnTo>
                <a:cubicBezTo>
                  <a:pt x="5721348" y="2160620"/>
                  <a:pt x="5721292" y="2159969"/>
                  <a:pt x="5721031" y="2159411"/>
                </a:cubicBezTo>
                <a:cubicBezTo>
                  <a:pt x="5720771" y="2158853"/>
                  <a:pt x="5720231" y="2158407"/>
                  <a:pt x="5719413" y="2158072"/>
                </a:cubicBezTo>
                <a:cubicBezTo>
                  <a:pt x="5718594" y="2157737"/>
                  <a:pt x="5717459" y="2157476"/>
                  <a:pt x="5716008" y="2157290"/>
                </a:cubicBezTo>
                <a:cubicBezTo>
                  <a:pt x="5714557" y="2157104"/>
                  <a:pt x="5712679" y="2157011"/>
                  <a:pt x="5710371" y="2157011"/>
                </a:cubicBezTo>
                <a:cubicBezTo>
                  <a:pt x="5708139" y="2157011"/>
                  <a:pt x="5706223" y="2157104"/>
                  <a:pt x="5704623" y="2157290"/>
                </a:cubicBezTo>
                <a:cubicBezTo>
                  <a:pt x="5703023" y="2157476"/>
                  <a:pt x="5701721" y="2157737"/>
                  <a:pt x="5700716" y="2158072"/>
                </a:cubicBezTo>
                <a:cubicBezTo>
                  <a:pt x="5699712" y="2158407"/>
                  <a:pt x="5698968" y="2158853"/>
                  <a:pt x="5698484" y="2159411"/>
                </a:cubicBezTo>
                <a:cubicBezTo>
                  <a:pt x="5698000" y="2159969"/>
                  <a:pt x="5697684" y="2160620"/>
                  <a:pt x="5697535" y="2161364"/>
                </a:cubicBezTo>
                <a:lnTo>
                  <a:pt x="5677555" y="2261042"/>
                </a:lnTo>
                <a:cubicBezTo>
                  <a:pt x="5677407" y="2261786"/>
                  <a:pt x="5677480" y="2262437"/>
                  <a:pt x="5677778" y="2262995"/>
                </a:cubicBezTo>
                <a:cubicBezTo>
                  <a:pt x="5678076" y="2263554"/>
                  <a:pt x="5678727" y="2264019"/>
                  <a:pt x="5679731" y="2264391"/>
                </a:cubicBezTo>
                <a:cubicBezTo>
                  <a:pt x="5680736" y="2264763"/>
                  <a:pt x="5682113" y="2265042"/>
                  <a:pt x="5683861" y="2265228"/>
                </a:cubicBezTo>
                <a:cubicBezTo>
                  <a:pt x="5685610" y="2265414"/>
                  <a:pt x="5687861" y="2265507"/>
                  <a:pt x="5690615" y="2265507"/>
                </a:cubicBezTo>
                <a:cubicBezTo>
                  <a:pt x="5693293" y="2265507"/>
                  <a:pt x="5695563" y="2265414"/>
                  <a:pt x="5697423" y="2265228"/>
                </a:cubicBezTo>
                <a:cubicBezTo>
                  <a:pt x="5699284" y="2265042"/>
                  <a:pt x="5700791" y="2264763"/>
                  <a:pt x="5701944" y="2264391"/>
                </a:cubicBezTo>
                <a:cubicBezTo>
                  <a:pt x="5703097" y="2264019"/>
                  <a:pt x="5703953" y="2263554"/>
                  <a:pt x="5704512" y="2262995"/>
                </a:cubicBezTo>
                <a:cubicBezTo>
                  <a:pt x="5705069" y="2262437"/>
                  <a:pt x="5705423" y="2261786"/>
                  <a:pt x="5705572" y="2261042"/>
                </a:cubicBezTo>
                <a:lnTo>
                  <a:pt x="5714613" y="2215947"/>
                </a:lnTo>
                <a:cubicBezTo>
                  <a:pt x="5715580" y="2210961"/>
                  <a:pt x="5717218" y="2206255"/>
                  <a:pt x="5719524" y="2201827"/>
                </a:cubicBezTo>
                <a:cubicBezTo>
                  <a:pt x="5721831" y="2197399"/>
                  <a:pt x="5724455" y="2193530"/>
                  <a:pt x="5727394" y="2190219"/>
                </a:cubicBezTo>
                <a:cubicBezTo>
                  <a:pt x="5730334" y="2186907"/>
                  <a:pt x="5733459" y="2184284"/>
                  <a:pt x="5736770" y="2182349"/>
                </a:cubicBezTo>
                <a:cubicBezTo>
                  <a:pt x="5740081" y="2180415"/>
                  <a:pt x="5743262" y="2179447"/>
                  <a:pt x="5746313" y="2179447"/>
                </a:cubicBezTo>
                <a:cubicBezTo>
                  <a:pt x="5749662" y="2179447"/>
                  <a:pt x="5752043" y="2180526"/>
                  <a:pt x="5753457" y="2182684"/>
                </a:cubicBezTo>
                <a:cubicBezTo>
                  <a:pt x="5754871" y="2184842"/>
                  <a:pt x="5755579" y="2187595"/>
                  <a:pt x="5755579" y="2190944"/>
                </a:cubicBezTo>
                <a:cubicBezTo>
                  <a:pt x="5755579" y="2192358"/>
                  <a:pt x="5755485" y="2193995"/>
                  <a:pt x="5755299" y="2195855"/>
                </a:cubicBezTo>
                <a:cubicBezTo>
                  <a:pt x="5755113" y="2197716"/>
                  <a:pt x="5754834" y="2199539"/>
                  <a:pt x="5754462" y="2201325"/>
                </a:cubicBezTo>
                <a:lnTo>
                  <a:pt x="5742407" y="2261042"/>
                </a:lnTo>
                <a:cubicBezTo>
                  <a:pt x="5742258" y="2261786"/>
                  <a:pt x="5742351" y="2262437"/>
                  <a:pt x="5742686" y="2262995"/>
                </a:cubicBezTo>
                <a:cubicBezTo>
                  <a:pt x="5743021" y="2263554"/>
                  <a:pt x="5743672" y="2264019"/>
                  <a:pt x="5744640" y="2264391"/>
                </a:cubicBezTo>
                <a:cubicBezTo>
                  <a:pt x="5745607" y="2264763"/>
                  <a:pt x="5746965" y="2265042"/>
                  <a:pt x="5748713" y="2265228"/>
                </a:cubicBezTo>
                <a:cubicBezTo>
                  <a:pt x="5750462" y="2265414"/>
                  <a:pt x="5752714" y="2265507"/>
                  <a:pt x="5755466" y="2265507"/>
                </a:cubicBezTo>
                <a:cubicBezTo>
                  <a:pt x="5758220" y="2265507"/>
                  <a:pt x="5760508" y="2265414"/>
                  <a:pt x="5762331" y="2265228"/>
                </a:cubicBezTo>
                <a:cubicBezTo>
                  <a:pt x="5764154" y="2265042"/>
                  <a:pt x="5765643" y="2264763"/>
                  <a:pt x="5766796" y="2264391"/>
                </a:cubicBezTo>
                <a:cubicBezTo>
                  <a:pt x="5767949" y="2264019"/>
                  <a:pt x="5768805" y="2263554"/>
                  <a:pt x="5769363" y="2262995"/>
                </a:cubicBezTo>
                <a:cubicBezTo>
                  <a:pt x="5769921" y="2262437"/>
                  <a:pt x="5770275" y="2261786"/>
                  <a:pt x="5770424" y="2261042"/>
                </a:cubicBezTo>
                <a:lnTo>
                  <a:pt x="5782814" y="2199539"/>
                </a:lnTo>
                <a:cubicBezTo>
                  <a:pt x="5783334" y="2196786"/>
                  <a:pt x="5783762" y="2194107"/>
                  <a:pt x="5784097" y="2191502"/>
                </a:cubicBezTo>
                <a:cubicBezTo>
                  <a:pt x="5784432" y="2188898"/>
                  <a:pt x="5784599" y="2186293"/>
                  <a:pt x="5784599" y="2183689"/>
                </a:cubicBezTo>
                <a:cubicBezTo>
                  <a:pt x="5784599" y="2179819"/>
                  <a:pt x="5784116" y="2176154"/>
                  <a:pt x="5783148" y="2172694"/>
                </a:cubicBezTo>
                <a:cubicBezTo>
                  <a:pt x="5782181" y="2169234"/>
                  <a:pt x="5780600" y="2166201"/>
                  <a:pt x="5778405" y="2163597"/>
                </a:cubicBezTo>
                <a:cubicBezTo>
                  <a:pt x="5776210" y="2160992"/>
                  <a:pt x="5773345" y="2158927"/>
                  <a:pt x="5769810" y="2157402"/>
                </a:cubicBezTo>
                <a:cubicBezTo>
                  <a:pt x="5766275" y="2155876"/>
                  <a:pt x="5761903" y="2155114"/>
                  <a:pt x="5756694" y="2155114"/>
                </a:cubicBezTo>
                <a:close/>
                <a:moveTo>
                  <a:pt x="5628218" y="2155114"/>
                </a:moveTo>
                <a:cubicBezTo>
                  <a:pt x="5620405" y="2155114"/>
                  <a:pt x="5613447" y="2156267"/>
                  <a:pt x="5607345" y="2158574"/>
                </a:cubicBezTo>
                <a:cubicBezTo>
                  <a:pt x="5601243" y="2160881"/>
                  <a:pt x="5595867" y="2163950"/>
                  <a:pt x="5591216" y="2167783"/>
                </a:cubicBezTo>
                <a:cubicBezTo>
                  <a:pt x="5586565" y="2171615"/>
                  <a:pt x="5582603" y="2176061"/>
                  <a:pt x="5579328" y="2181121"/>
                </a:cubicBezTo>
                <a:cubicBezTo>
                  <a:pt x="5576054" y="2186182"/>
                  <a:pt x="5573375" y="2191484"/>
                  <a:pt x="5571292" y="2197027"/>
                </a:cubicBezTo>
                <a:cubicBezTo>
                  <a:pt x="5569208" y="2202571"/>
                  <a:pt x="5567701" y="2208190"/>
                  <a:pt x="5566771" y="2213882"/>
                </a:cubicBezTo>
                <a:cubicBezTo>
                  <a:pt x="5565841" y="2219575"/>
                  <a:pt x="5565376" y="2224914"/>
                  <a:pt x="5565376" y="2229900"/>
                </a:cubicBezTo>
                <a:cubicBezTo>
                  <a:pt x="5565376" y="2236374"/>
                  <a:pt x="5566269" y="2241973"/>
                  <a:pt x="5568055" y="2246699"/>
                </a:cubicBezTo>
                <a:cubicBezTo>
                  <a:pt x="5569841" y="2251424"/>
                  <a:pt x="5572519" y="2255312"/>
                  <a:pt x="5576091" y="2258363"/>
                </a:cubicBezTo>
                <a:cubicBezTo>
                  <a:pt x="5579663" y="2261414"/>
                  <a:pt x="5584109" y="2263684"/>
                  <a:pt x="5589430" y="2265172"/>
                </a:cubicBezTo>
                <a:cubicBezTo>
                  <a:pt x="5594751" y="2266660"/>
                  <a:pt x="5600983" y="2267405"/>
                  <a:pt x="5608127" y="2267405"/>
                </a:cubicBezTo>
                <a:cubicBezTo>
                  <a:pt x="5612443" y="2267405"/>
                  <a:pt x="5616684" y="2267163"/>
                  <a:pt x="5620851" y="2266679"/>
                </a:cubicBezTo>
                <a:cubicBezTo>
                  <a:pt x="5625019" y="2266195"/>
                  <a:pt x="5628776" y="2265581"/>
                  <a:pt x="5632125" y="2264837"/>
                </a:cubicBezTo>
                <a:cubicBezTo>
                  <a:pt x="5635474" y="2264093"/>
                  <a:pt x="5638339" y="2263275"/>
                  <a:pt x="5640720" y="2262382"/>
                </a:cubicBezTo>
                <a:cubicBezTo>
                  <a:pt x="5643101" y="2261489"/>
                  <a:pt x="5644738" y="2260596"/>
                  <a:pt x="5645631" y="2259703"/>
                </a:cubicBezTo>
                <a:cubicBezTo>
                  <a:pt x="5646450" y="2258959"/>
                  <a:pt x="5647175" y="2257880"/>
                  <a:pt x="5647808" y="2256466"/>
                </a:cubicBezTo>
                <a:cubicBezTo>
                  <a:pt x="5648440" y="2255052"/>
                  <a:pt x="5648961" y="2253545"/>
                  <a:pt x="5649371" y="2251945"/>
                </a:cubicBezTo>
                <a:cubicBezTo>
                  <a:pt x="5649780" y="2250345"/>
                  <a:pt x="5650096" y="2248727"/>
                  <a:pt x="5650320" y="2247089"/>
                </a:cubicBezTo>
                <a:cubicBezTo>
                  <a:pt x="5650543" y="2245452"/>
                  <a:pt x="5650655" y="2244001"/>
                  <a:pt x="5650655" y="2242736"/>
                </a:cubicBezTo>
                <a:cubicBezTo>
                  <a:pt x="5650655" y="2241620"/>
                  <a:pt x="5650468" y="2240801"/>
                  <a:pt x="5650096" y="2240281"/>
                </a:cubicBezTo>
                <a:cubicBezTo>
                  <a:pt x="5649725" y="2239760"/>
                  <a:pt x="5649091" y="2239499"/>
                  <a:pt x="5648199" y="2239499"/>
                </a:cubicBezTo>
                <a:cubicBezTo>
                  <a:pt x="5647306" y="2239499"/>
                  <a:pt x="5645892" y="2239853"/>
                  <a:pt x="5643957" y="2240560"/>
                </a:cubicBezTo>
                <a:cubicBezTo>
                  <a:pt x="5642022" y="2241267"/>
                  <a:pt x="5639585" y="2242048"/>
                  <a:pt x="5636646" y="2242904"/>
                </a:cubicBezTo>
                <a:cubicBezTo>
                  <a:pt x="5633706" y="2243759"/>
                  <a:pt x="5630283" y="2244541"/>
                  <a:pt x="5626377" y="2245248"/>
                </a:cubicBezTo>
                <a:cubicBezTo>
                  <a:pt x="5622470" y="2245955"/>
                  <a:pt x="5618061" y="2246308"/>
                  <a:pt x="5613149" y="2246308"/>
                </a:cubicBezTo>
                <a:cubicBezTo>
                  <a:pt x="5606229" y="2246308"/>
                  <a:pt x="5601206" y="2244783"/>
                  <a:pt x="5598081" y="2241732"/>
                </a:cubicBezTo>
                <a:cubicBezTo>
                  <a:pt x="5594956" y="2238681"/>
                  <a:pt x="5593393" y="2234141"/>
                  <a:pt x="5593393" y="2228114"/>
                </a:cubicBezTo>
                <a:cubicBezTo>
                  <a:pt x="5593393" y="2226700"/>
                  <a:pt x="5593467" y="2225156"/>
                  <a:pt x="5593616" y="2223482"/>
                </a:cubicBezTo>
                <a:cubicBezTo>
                  <a:pt x="5593765" y="2221807"/>
                  <a:pt x="5593988" y="2220114"/>
                  <a:pt x="5594286" y="2218403"/>
                </a:cubicBezTo>
                <a:lnTo>
                  <a:pt x="5604555" y="2218403"/>
                </a:lnTo>
                <a:cubicBezTo>
                  <a:pt x="5615419" y="2218403"/>
                  <a:pt x="5624777" y="2217584"/>
                  <a:pt x="5632627" y="2215947"/>
                </a:cubicBezTo>
                <a:cubicBezTo>
                  <a:pt x="5640478" y="2214310"/>
                  <a:pt x="5646952" y="2211947"/>
                  <a:pt x="5652049" y="2208859"/>
                </a:cubicBezTo>
                <a:cubicBezTo>
                  <a:pt x="5657147" y="2205771"/>
                  <a:pt x="5660905" y="2202088"/>
                  <a:pt x="5663323" y="2197809"/>
                </a:cubicBezTo>
                <a:cubicBezTo>
                  <a:pt x="5665742" y="2193530"/>
                  <a:pt x="5666951" y="2188712"/>
                  <a:pt x="5666951" y="2183354"/>
                </a:cubicBezTo>
                <a:cubicBezTo>
                  <a:pt x="5666951" y="2179782"/>
                  <a:pt x="5666188" y="2176303"/>
                  <a:pt x="5664663" y="2172917"/>
                </a:cubicBezTo>
                <a:cubicBezTo>
                  <a:pt x="5663137" y="2169531"/>
                  <a:pt x="5660812" y="2166518"/>
                  <a:pt x="5657686" y="2163876"/>
                </a:cubicBezTo>
                <a:cubicBezTo>
                  <a:pt x="5654561" y="2161234"/>
                  <a:pt x="5650561" y="2159113"/>
                  <a:pt x="5645688" y="2157514"/>
                </a:cubicBezTo>
                <a:cubicBezTo>
                  <a:pt x="5640813" y="2155914"/>
                  <a:pt x="5634990" y="2155114"/>
                  <a:pt x="5628218" y="2155114"/>
                </a:cubicBezTo>
                <a:close/>
                <a:moveTo>
                  <a:pt x="5460750" y="2155114"/>
                </a:moveTo>
                <a:cubicBezTo>
                  <a:pt x="5456582" y="2155114"/>
                  <a:pt x="5452545" y="2155802"/>
                  <a:pt x="5448639" y="2157179"/>
                </a:cubicBezTo>
                <a:cubicBezTo>
                  <a:pt x="5444732" y="2158555"/>
                  <a:pt x="5441123" y="2160323"/>
                  <a:pt x="5437811" y="2162481"/>
                </a:cubicBezTo>
                <a:cubicBezTo>
                  <a:pt x="5434500" y="2164639"/>
                  <a:pt x="5431542" y="2167076"/>
                  <a:pt x="5428938" y="2169792"/>
                </a:cubicBezTo>
                <a:cubicBezTo>
                  <a:pt x="5426333" y="2172508"/>
                  <a:pt x="5424249" y="2175168"/>
                  <a:pt x="5422687" y="2177773"/>
                </a:cubicBezTo>
                <a:lnTo>
                  <a:pt x="5425924" y="2161364"/>
                </a:lnTo>
                <a:cubicBezTo>
                  <a:pt x="5426073" y="2160620"/>
                  <a:pt x="5426017" y="2159969"/>
                  <a:pt x="5425756" y="2159411"/>
                </a:cubicBezTo>
                <a:cubicBezTo>
                  <a:pt x="5425496" y="2158853"/>
                  <a:pt x="5424956" y="2158407"/>
                  <a:pt x="5424138" y="2158072"/>
                </a:cubicBezTo>
                <a:cubicBezTo>
                  <a:pt x="5423319" y="2157737"/>
                  <a:pt x="5422184" y="2157476"/>
                  <a:pt x="5420733" y="2157290"/>
                </a:cubicBezTo>
                <a:cubicBezTo>
                  <a:pt x="5419282" y="2157104"/>
                  <a:pt x="5417404" y="2157011"/>
                  <a:pt x="5415096" y="2157011"/>
                </a:cubicBezTo>
                <a:cubicBezTo>
                  <a:pt x="5412864" y="2157011"/>
                  <a:pt x="5410948" y="2157104"/>
                  <a:pt x="5409348" y="2157290"/>
                </a:cubicBezTo>
                <a:cubicBezTo>
                  <a:pt x="5407748" y="2157476"/>
                  <a:pt x="5406446" y="2157737"/>
                  <a:pt x="5405441" y="2158072"/>
                </a:cubicBezTo>
                <a:cubicBezTo>
                  <a:pt x="5404437" y="2158407"/>
                  <a:pt x="5403693" y="2158853"/>
                  <a:pt x="5403209" y="2159411"/>
                </a:cubicBezTo>
                <a:cubicBezTo>
                  <a:pt x="5402725" y="2159969"/>
                  <a:pt x="5402409" y="2160620"/>
                  <a:pt x="5402260" y="2161364"/>
                </a:cubicBezTo>
                <a:lnTo>
                  <a:pt x="5382280" y="2261042"/>
                </a:lnTo>
                <a:cubicBezTo>
                  <a:pt x="5382132" y="2261786"/>
                  <a:pt x="5382205" y="2262437"/>
                  <a:pt x="5382503" y="2262995"/>
                </a:cubicBezTo>
                <a:cubicBezTo>
                  <a:pt x="5382801" y="2263554"/>
                  <a:pt x="5383452" y="2264019"/>
                  <a:pt x="5384456" y="2264391"/>
                </a:cubicBezTo>
                <a:cubicBezTo>
                  <a:pt x="5385461" y="2264763"/>
                  <a:pt x="5386838" y="2265042"/>
                  <a:pt x="5388586" y="2265228"/>
                </a:cubicBezTo>
                <a:cubicBezTo>
                  <a:pt x="5390335" y="2265414"/>
                  <a:pt x="5392586" y="2265507"/>
                  <a:pt x="5395340" y="2265507"/>
                </a:cubicBezTo>
                <a:cubicBezTo>
                  <a:pt x="5398018" y="2265507"/>
                  <a:pt x="5400288" y="2265414"/>
                  <a:pt x="5402148" y="2265228"/>
                </a:cubicBezTo>
                <a:cubicBezTo>
                  <a:pt x="5404009" y="2265042"/>
                  <a:pt x="5405516" y="2264763"/>
                  <a:pt x="5406669" y="2264391"/>
                </a:cubicBezTo>
                <a:cubicBezTo>
                  <a:pt x="5407823" y="2264019"/>
                  <a:pt x="5408678" y="2263554"/>
                  <a:pt x="5409236" y="2262995"/>
                </a:cubicBezTo>
                <a:cubicBezTo>
                  <a:pt x="5409794" y="2262437"/>
                  <a:pt x="5410148" y="2261786"/>
                  <a:pt x="5410297" y="2261042"/>
                </a:cubicBezTo>
                <a:lnTo>
                  <a:pt x="5419338" y="2215947"/>
                </a:lnTo>
                <a:cubicBezTo>
                  <a:pt x="5420305" y="2210961"/>
                  <a:pt x="5421924" y="2206255"/>
                  <a:pt x="5424194" y="2201827"/>
                </a:cubicBezTo>
                <a:cubicBezTo>
                  <a:pt x="5426463" y="2197399"/>
                  <a:pt x="5429068" y="2193530"/>
                  <a:pt x="5432007" y="2190219"/>
                </a:cubicBezTo>
                <a:cubicBezTo>
                  <a:pt x="5434946" y="2186907"/>
                  <a:pt x="5438016" y="2184284"/>
                  <a:pt x="5441216" y="2182349"/>
                </a:cubicBezTo>
                <a:cubicBezTo>
                  <a:pt x="5444416" y="2180415"/>
                  <a:pt x="5447504" y="2179447"/>
                  <a:pt x="5450481" y="2179447"/>
                </a:cubicBezTo>
                <a:cubicBezTo>
                  <a:pt x="5453755" y="2179447"/>
                  <a:pt x="5456061" y="2180508"/>
                  <a:pt x="5457401" y="2182628"/>
                </a:cubicBezTo>
                <a:cubicBezTo>
                  <a:pt x="5458740" y="2184749"/>
                  <a:pt x="5459410" y="2187447"/>
                  <a:pt x="5459410" y="2190721"/>
                </a:cubicBezTo>
                <a:cubicBezTo>
                  <a:pt x="5459410" y="2192432"/>
                  <a:pt x="5459317" y="2194200"/>
                  <a:pt x="5459131" y="2196023"/>
                </a:cubicBezTo>
                <a:cubicBezTo>
                  <a:pt x="5458945" y="2197846"/>
                  <a:pt x="5458629" y="2199613"/>
                  <a:pt x="5458182" y="2201325"/>
                </a:cubicBezTo>
                <a:lnTo>
                  <a:pt x="5446351" y="2261042"/>
                </a:lnTo>
                <a:cubicBezTo>
                  <a:pt x="5446202" y="2261786"/>
                  <a:pt x="5446295" y="2262437"/>
                  <a:pt x="5446629" y="2262995"/>
                </a:cubicBezTo>
                <a:cubicBezTo>
                  <a:pt x="5446964" y="2263554"/>
                  <a:pt x="5447616" y="2264019"/>
                  <a:pt x="5448583" y="2264391"/>
                </a:cubicBezTo>
                <a:cubicBezTo>
                  <a:pt x="5449550" y="2264763"/>
                  <a:pt x="5450908" y="2265042"/>
                  <a:pt x="5452657" y="2265228"/>
                </a:cubicBezTo>
                <a:cubicBezTo>
                  <a:pt x="5454406" y="2265414"/>
                  <a:pt x="5456620" y="2265507"/>
                  <a:pt x="5459298" y="2265507"/>
                </a:cubicBezTo>
                <a:cubicBezTo>
                  <a:pt x="5462052" y="2265507"/>
                  <a:pt x="5464340" y="2265414"/>
                  <a:pt x="5466163" y="2265228"/>
                </a:cubicBezTo>
                <a:cubicBezTo>
                  <a:pt x="5467986" y="2265042"/>
                  <a:pt x="5469493" y="2264763"/>
                  <a:pt x="5470684" y="2264391"/>
                </a:cubicBezTo>
                <a:cubicBezTo>
                  <a:pt x="5471874" y="2264019"/>
                  <a:pt x="5472749" y="2263554"/>
                  <a:pt x="5473307" y="2262995"/>
                </a:cubicBezTo>
                <a:cubicBezTo>
                  <a:pt x="5473865" y="2262437"/>
                  <a:pt x="5474218" y="2261786"/>
                  <a:pt x="5474368" y="2261042"/>
                </a:cubicBezTo>
                <a:lnTo>
                  <a:pt x="5483409" y="2215947"/>
                </a:lnTo>
                <a:cubicBezTo>
                  <a:pt x="5484376" y="2210961"/>
                  <a:pt x="5485995" y="2206255"/>
                  <a:pt x="5488264" y="2201827"/>
                </a:cubicBezTo>
                <a:cubicBezTo>
                  <a:pt x="5490534" y="2197399"/>
                  <a:pt x="5493138" y="2193530"/>
                  <a:pt x="5496078" y="2190219"/>
                </a:cubicBezTo>
                <a:cubicBezTo>
                  <a:pt x="5499017" y="2186907"/>
                  <a:pt x="5502087" y="2184284"/>
                  <a:pt x="5505286" y="2182349"/>
                </a:cubicBezTo>
                <a:cubicBezTo>
                  <a:pt x="5508486" y="2180415"/>
                  <a:pt x="5511574" y="2179447"/>
                  <a:pt x="5514551" y="2179447"/>
                </a:cubicBezTo>
                <a:cubicBezTo>
                  <a:pt x="5517899" y="2179447"/>
                  <a:pt x="5520225" y="2180526"/>
                  <a:pt x="5521527" y="2182684"/>
                </a:cubicBezTo>
                <a:cubicBezTo>
                  <a:pt x="5522829" y="2184842"/>
                  <a:pt x="5523481" y="2187670"/>
                  <a:pt x="5523481" y="2191167"/>
                </a:cubicBezTo>
                <a:cubicBezTo>
                  <a:pt x="5523481" y="2192879"/>
                  <a:pt x="5523369" y="2194572"/>
                  <a:pt x="5523146" y="2196246"/>
                </a:cubicBezTo>
                <a:cubicBezTo>
                  <a:pt x="5522922" y="2197920"/>
                  <a:pt x="5522662" y="2199613"/>
                  <a:pt x="5522364" y="2201325"/>
                </a:cubicBezTo>
                <a:lnTo>
                  <a:pt x="5510421" y="2261042"/>
                </a:lnTo>
                <a:cubicBezTo>
                  <a:pt x="5510198" y="2261786"/>
                  <a:pt x="5510253" y="2262437"/>
                  <a:pt x="5510588" y="2262995"/>
                </a:cubicBezTo>
                <a:cubicBezTo>
                  <a:pt x="5510923" y="2263554"/>
                  <a:pt x="5511574" y="2264019"/>
                  <a:pt x="5512542" y="2264391"/>
                </a:cubicBezTo>
                <a:cubicBezTo>
                  <a:pt x="5513509" y="2264763"/>
                  <a:pt x="5514886" y="2265042"/>
                  <a:pt x="5516672" y="2265228"/>
                </a:cubicBezTo>
                <a:cubicBezTo>
                  <a:pt x="5518458" y="2265414"/>
                  <a:pt x="5520690" y="2265507"/>
                  <a:pt x="5523369" y="2265507"/>
                </a:cubicBezTo>
                <a:cubicBezTo>
                  <a:pt x="5526123" y="2265507"/>
                  <a:pt x="5528410" y="2265414"/>
                  <a:pt x="5530234" y="2265228"/>
                </a:cubicBezTo>
                <a:cubicBezTo>
                  <a:pt x="5532057" y="2265042"/>
                  <a:pt x="5533564" y="2264763"/>
                  <a:pt x="5534754" y="2264391"/>
                </a:cubicBezTo>
                <a:cubicBezTo>
                  <a:pt x="5535945" y="2264019"/>
                  <a:pt x="5536819" y="2263554"/>
                  <a:pt x="5537377" y="2262995"/>
                </a:cubicBezTo>
                <a:cubicBezTo>
                  <a:pt x="5537935" y="2262437"/>
                  <a:pt x="5538289" y="2261786"/>
                  <a:pt x="5538438" y="2261042"/>
                </a:cubicBezTo>
                <a:lnTo>
                  <a:pt x="5550716" y="2199539"/>
                </a:lnTo>
                <a:cubicBezTo>
                  <a:pt x="5551311" y="2196786"/>
                  <a:pt x="5551758" y="2194088"/>
                  <a:pt x="5552056" y="2191446"/>
                </a:cubicBezTo>
                <a:cubicBezTo>
                  <a:pt x="5552353" y="2188805"/>
                  <a:pt x="5552502" y="2186182"/>
                  <a:pt x="5552502" y="2183577"/>
                </a:cubicBezTo>
                <a:cubicBezTo>
                  <a:pt x="5552502" y="2179559"/>
                  <a:pt x="5552018" y="2175819"/>
                  <a:pt x="5551051" y="2172359"/>
                </a:cubicBezTo>
                <a:cubicBezTo>
                  <a:pt x="5550084" y="2168899"/>
                  <a:pt x="5548521" y="2165885"/>
                  <a:pt x="5546363" y="2163318"/>
                </a:cubicBezTo>
                <a:cubicBezTo>
                  <a:pt x="5544205" y="2160751"/>
                  <a:pt x="5541359" y="2158741"/>
                  <a:pt x="5537824" y="2157290"/>
                </a:cubicBezTo>
                <a:cubicBezTo>
                  <a:pt x="5534289" y="2155839"/>
                  <a:pt x="5529917" y="2155114"/>
                  <a:pt x="5524708" y="2155114"/>
                </a:cubicBezTo>
                <a:cubicBezTo>
                  <a:pt x="5520616" y="2155114"/>
                  <a:pt x="5516634" y="2155802"/>
                  <a:pt x="5512765" y="2157179"/>
                </a:cubicBezTo>
                <a:cubicBezTo>
                  <a:pt x="5508895" y="2158555"/>
                  <a:pt x="5505305" y="2160323"/>
                  <a:pt x="5501993" y="2162481"/>
                </a:cubicBezTo>
                <a:cubicBezTo>
                  <a:pt x="5498683" y="2164639"/>
                  <a:pt x="5495705" y="2167057"/>
                  <a:pt x="5493064" y="2169736"/>
                </a:cubicBezTo>
                <a:cubicBezTo>
                  <a:pt x="5490422" y="2172415"/>
                  <a:pt x="5488245" y="2175094"/>
                  <a:pt x="5486534" y="2177773"/>
                </a:cubicBezTo>
                <a:cubicBezTo>
                  <a:pt x="5486237" y="2174573"/>
                  <a:pt x="5485548" y="2171596"/>
                  <a:pt x="5484469" y="2168843"/>
                </a:cubicBezTo>
                <a:cubicBezTo>
                  <a:pt x="5483390" y="2166090"/>
                  <a:pt x="5481827" y="2163690"/>
                  <a:pt x="5479781" y="2161644"/>
                </a:cubicBezTo>
                <a:cubicBezTo>
                  <a:pt x="5477734" y="2159597"/>
                  <a:pt x="5475130" y="2157997"/>
                  <a:pt x="5471967" y="2156844"/>
                </a:cubicBezTo>
                <a:cubicBezTo>
                  <a:pt x="5468805" y="2155690"/>
                  <a:pt x="5465066" y="2155114"/>
                  <a:pt x="5460750" y="2155114"/>
                </a:cubicBezTo>
                <a:close/>
                <a:moveTo>
                  <a:pt x="5332943" y="2155114"/>
                </a:moveTo>
                <a:cubicBezTo>
                  <a:pt x="5325130" y="2155114"/>
                  <a:pt x="5318172" y="2156267"/>
                  <a:pt x="5312070" y="2158574"/>
                </a:cubicBezTo>
                <a:cubicBezTo>
                  <a:pt x="5305968" y="2160881"/>
                  <a:pt x="5300592" y="2163950"/>
                  <a:pt x="5295941" y="2167783"/>
                </a:cubicBezTo>
                <a:cubicBezTo>
                  <a:pt x="5291290" y="2171615"/>
                  <a:pt x="5287328" y="2176061"/>
                  <a:pt x="5284053" y="2181121"/>
                </a:cubicBezTo>
                <a:cubicBezTo>
                  <a:pt x="5280779" y="2186182"/>
                  <a:pt x="5278100" y="2191484"/>
                  <a:pt x="5276017" y="2197027"/>
                </a:cubicBezTo>
                <a:cubicBezTo>
                  <a:pt x="5273933" y="2202571"/>
                  <a:pt x="5272426" y="2208190"/>
                  <a:pt x="5271496" y="2213882"/>
                </a:cubicBezTo>
                <a:cubicBezTo>
                  <a:pt x="5270566" y="2219575"/>
                  <a:pt x="5270101" y="2224914"/>
                  <a:pt x="5270101" y="2229900"/>
                </a:cubicBezTo>
                <a:cubicBezTo>
                  <a:pt x="5270101" y="2236374"/>
                  <a:pt x="5270994" y="2241973"/>
                  <a:pt x="5272780" y="2246699"/>
                </a:cubicBezTo>
                <a:cubicBezTo>
                  <a:pt x="5274566" y="2251424"/>
                  <a:pt x="5277244" y="2255312"/>
                  <a:pt x="5280816" y="2258363"/>
                </a:cubicBezTo>
                <a:cubicBezTo>
                  <a:pt x="5284388" y="2261414"/>
                  <a:pt x="5288835" y="2263684"/>
                  <a:pt x="5294155" y="2265172"/>
                </a:cubicBezTo>
                <a:cubicBezTo>
                  <a:pt x="5299476" y="2266660"/>
                  <a:pt x="5305708" y="2267405"/>
                  <a:pt x="5312852" y="2267405"/>
                </a:cubicBezTo>
                <a:cubicBezTo>
                  <a:pt x="5317168" y="2267405"/>
                  <a:pt x="5321409" y="2267163"/>
                  <a:pt x="5325576" y="2266679"/>
                </a:cubicBezTo>
                <a:cubicBezTo>
                  <a:pt x="5329744" y="2266195"/>
                  <a:pt x="5333501" y="2265581"/>
                  <a:pt x="5336850" y="2264837"/>
                </a:cubicBezTo>
                <a:cubicBezTo>
                  <a:pt x="5340199" y="2264093"/>
                  <a:pt x="5343064" y="2263275"/>
                  <a:pt x="5345445" y="2262382"/>
                </a:cubicBezTo>
                <a:cubicBezTo>
                  <a:pt x="5347826" y="2261489"/>
                  <a:pt x="5349463" y="2260596"/>
                  <a:pt x="5350356" y="2259703"/>
                </a:cubicBezTo>
                <a:cubicBezTo>
                  <a:pt x="5351175" y="2258959"/>
                  <a:pt x="5351900" y="2257880"/>
                  <a:pt x="5352533" y="2256466"/>
                </a:cubicBezTo>
                <a:cubicBezTo>
                  <a:pt x="5353165" y="2255052"/>
                  <a:pt x="5353686" y="2253545"/>
                  <a:pt x="5354096" y="2251945"/>
                </a:cubicBezTo>
                <a:cubicBezTo>
                  <a:pt x="5354505" y="2250345"/>
                  <a:pt x="5354821" y="2248727"/>
                  <a:pt x="5355044" y="2247089"/>
                </a:cubicBezTo>
                <a:cubicBezTo>
                  <a:pt x="5355268" y="2245452"/>
                  <a:pt x="5355380" y="2244001"/>
                  <a:pt x="5355380" y="2242736"/>
                </a:cubicBezTo>
                <a:cubicBezTo>
                  <a:pt x="5355380" y="2241620"/>
                  <a:pt x="5355193" y="2240801"/>
                  <a:pt x="5354821" y="2240281"/>
                </a:cubicBezTo>
                <a:cubicBezTo>
                  <a:pt x="5354450" y="2239760"/>
                  <a:pt x="5353816" y="2239499"/>
                  <a:pt x="5352924" y="2239499"/>
                </a:cubicBezTo>
                <a:cubicBezTo>
                  <a:pt x="5352031" y="2239499"/>
                  <a:pt x="5350617" y="2239853"/>
                  <a:pt x="5348682" y="2240560"/>
                </a:cubicBezTo>
                <a:cubicBezTo>
                  <a:pt x="5346747" y="2241267"/>
                  <a:pt x="5344310" y="2242048"/>
                  <a:pt x="5341371" y="2242904"/>
                </a:cubicBezTo>
                <a:cubicBezTo>
                  <a:pt x="5338431" y="2243759"/>
                  <a:pt x="5335008" y="2244541"/>
                  <a:pt x="5331102" y="2245248"/>
                </a:cubicBezTo>
                <a:cubicBezTo>
                  <a:pt x="5327195" y="2245955"/>
                  <a:pt x="5322786" y="2246308"/>
                  <a:pt x="5317874" y="2246308"/>
                </a:cubicBezTo>
                <a:cubicBezTo>
                  <a:pt x="5310954" y="2246308"/>
                  <a:pt x="5305931" y="2244783"/>
                  <a:pt x="5302806" y="2241732"/>
                </a:cubicBezTo>
                <a:cubicBezTo>
                  <a:pt x="5299681" y="2238681"/>
                  <a:pt x="5298118" y="2234141"/>
                  <a:pt x="5298118" y="2228114"/>
                </a:cubicBezTo>
                <a:cubicBezTo>
                  <a:pt x="5298118" y="2226700"/>
                  <a:pt x="5298192" y="2225156"/>
                  <a:pt x="5298341" y="2223482"/>
                </a:cubicBezTo>
                <a:cubicBezTo>
                  <a:pt x="5298490" y="2221807"/>
                  <a:pt x="5298713" y="2220114"/>
                  <a:pt x="5299011" y="2218403"/>
                </a:cubicBezTo>
                <a:lnTo>
                  <a:pt x="5309280" y="2218403"/>
                </a:lnTo>
                <a:cubicBezTo>
                  <a:pt x="5320144" y="2218403"/>
                  <a:pt x="5329502" y="2217584"/>
                  <a:pt x="5337352" y="2215947"/>
                </a:cubicBezTo>
                <a:cubicBezTo>
                  <a:pt x="5345203" y="2214310"/>
                  <a:pt x="5351678" y="2211947"/>
                  <a:pt x="5356774" y="2208859"/>
                </a:cubicBezTo>
                <a:cubicBezTo>
                  <a:pt x="5361872" y="2205771"/>
                  <a:pt x="5365630" y="2202088"/>
                  <a:pt x="5368048" y="2197809"/>
                </a:cubicBezTo>
                <a:cubicBezTo>
                  <a:pt x="5370467" y="2193530"/>
                  <a:pt x="5371676" y="2188712"/>
                  <a:pt x="5371676" y="2183354"/>
                </a:cubicBezTo>
                <a:cubicBezTo>
                  <a:pt x="5371676" y="2179782"/>
                  <a:pt x="5370913" y="2176303"/>
                  <a:pt x="5369388" y="2172917"/>
                </a:cubicBezTo>
                <a:cubicBezTo>
                  <a:pt x="5367862" y="2169531"/>
                  <a:pt x="5365537" y="2166518"/>
                  <a:pt x="5362411" y="2163876"/>
                </a:cubicBezTo>
                <a:cubicBezTo>
                  <a:pt x="5359286" y="2161234"/>
                  <a:pt x="5355286" y="2159113"/>
                  <a:pt x="5350413" y="2157514"/>
                </a:cubicBezTo>
                <a:cubicBezTo>
                  <a:pt x="5345538" y="2155914"/>
                  <a:pt x="5339715" y="2155114"/>
                  <a:pt x="5332943" y="2155114"/>
                </a:cubicBezTo>
                <a:close/>
                <a:moveTo>
                  <a:pt x="5201416" y="2155114"/>
                </a:moveTo>
                <a:cubicBezTo>
                  <a:pt x="5194868" y="2155114"/>
                  <a:pt x="5188971" y="2156267"/>
                  <a:pt x="5183725" y="2158574"/>
                </a:cubicBezTo>
                <a:cubicBezTo>
                  <a:pt x="5178478" y="2160881"/>
                  <a:pt x="5173827" y="2163988"/>
                  <a:pt x="5169772" y="2167894"/>
                </a:cubicBezTo>
                <a:cubicBezTo>
                  <a:pt x="5165716" y="2171801"/>
                  <a:pt x="5162237" y="2176284"/>
                  <a:pt x="5159335" y="2181345"/>
                </a:cubicBezTo>
                <a:cubicBezTo>
                  <a:pt x="5156433" y="2186405"/>
                  <a:pt x="5154033" y="2191688"/>
                  <a:pt x="5152136" y="2197195"/>
                </a:cubicBezTo>
                <a:cubicBezTo>
                  <a:pt x="5150239" y="2202702"/>
                  <a:pt x="5148843" y="2208245"/>
                  <a:pt x="5147950" y="2213826"/>
                </a:cubicBezTo>
                <a:cubicBezTo>
                  <a:pt x="5147057" y="2219407"/>
                  <a:pt x="5146611" y="2224617"/>
                  <a:pt x="5146611" y="2229453"/>
                </a:cubicBezTo>
                <a:cubicBezTo>
                  <a:pt x="5146611" y="2234811"/>
                  <a:pt x="5147150" y="2239797"/>
                  <a:pt x="5148229" y="2244411"/>
                </a:cubicBezTo>
                <a:cubicBezTo>
                  <a:pt x="5149309" y="2249024"/>
                  <a:pt x="5151075" y="2253043"/>
                  <a:pt x="5153531" y="2256466"/>
                </a:cubicBezTo>
                <a:cubicBezTo>
                  <a:pt x="5155987" y="2259889"/>
                  <a:pt x="5159168" y="2262568"/>
                  <a:pt x="5163075" y="2264502"/>
                </a:cubicBezTo>
                <a:cubicBezTo>
                  <a:pt x="5166981" y="2266437"/>
                  <a:pt x="5171800" y="2267405"/>
                  <a:pt x="5177530" y="2267405"/>
                </a:cubicBezTo>
                <a:cubicBezTo>
                  <a:pt x="5181250" y="2267405"/>
                  <a:pt x="5184952" y="2266828"/>
                  <a:pt x="5188636" y="2265674"/>
                </a:cubicBezTo>
                <a:cubicBezTo>
                  <a:pt x="5192320" y="2264521"/>
                  <a:pt x="5195761" y="2262977"/>
                  <a:pt x="5198961" y="2261042"/>
                </a:cubicBezTo>
                <a:cubicBezTo>
                  <a:pt x="5202161" y="2259107"/>
                  <a:pt x="5205007" y="2256931"/>
                  <a:pt x="5207500" y="2254512"/>
                </a:cubicBezTo>
                <a:cubicBezTo>
                  <a:pt x="5209993" y="2252094"/>
                  <a:pt x="5211909" y="2249657"/>
                  <a:pt x="5213248" y="2247201"/>
                </a:cubicBezTo>
                <a:cubicBezTo>
                  <a:pt x="5212430" y="2249285"/>
                  <a:pt x="5211537" y="2251964"/>
                  <a:pt x="5210569" y="2255238"/>
                </a:cubicBezTo>
                <a:cubicBezTo>
                  <a:pt x="5209602" y="2258512"/>
                  <a:pt x="5208635" y="2262568"/>
                  <a:pt x="5207667" y="2267405"/>
                </a:cubicBezTo>
                <a:cubicBezTo>
                  <a:pt x="5207072" y="2270456"/>
                  <a:pt x="5206086" y="2273023"/>
                  <a:pt x="5204709" y="2275106"/>
                </a:cubicBezTo>
                <a:cubicBezTo>
                  <a:pt x="5203333" y="2277190"/>
                  <a:pt x="5201528" y="2278901"/>
                  <a:pt x="5199296" y="2280241"/>
                </a:cubicBezTo>
                <a:cubicBezTo>
                  <a:pt x="5197063" y="2281580"/>
                  <a:pt x="5194440" y="2282548"/>
                  <a:pt x="5191426" y="2283143"/>
                </a:cubicBezTo>
                <a:cubicBezTo>
                  <a:pt x="5188413" y="2283738"/>
                  <a:pt x="5185008" y="2284036"/>
                  <a:pt x="5181213" y="2284036"/>
                </a:cubicBezTo>
                <a:cubicBezTo>
                  <a:pt x="5176525" y="2284036"/>
                  <a:pt x="5172581" y="2283720"/>
                  <a:pt x="5169381" y="2283087"/>
                </a:cubicBezTo>
                <a:cubicBezTo>
                  <a:pt x="5166181" y="2282455"/>
                  <a:pt x="5163503" y="2281766"/>
                  <a:pt x="5161345" y="2281022"/>
                </a:cubicBezTo>
                <a:cubicBezTo>
                  <a:pt x="5159187" y="2280278"/>
                  <a:pt x="5157456" y="2279590"/>
                  <a:pt x="5156154" y="2278957"/>
                </a:cubicBezTo>
                <a:cubicBezTo>
                  <a:pt x="5154852" y="2278325"/>
                  <a:pt x="5153754" y="2278009"/>
                  <a:pt x="5152861" y="2278009"/>
                </a:cubicBezTo>
                <a:cubicBezTo>
                  <a:pt x="5151968" y="2278009"/>
                  <a:pt x="5151187" y="2278362"/>
                  <a:pt x="5150517" y="2279069"/>
                </a:cubicBezTo>
                <a:cubicBezTo>
                  <a:pt x="5149848" y="2279776"/>
                  <a:pt x="5149234" y="2280669"/>
                  <a:pt x="5148676" y="2281748"/>
                </a:cubicBezTo>
                <a:cubicBezTo>
                  <a:pt x="5148117" y="2282827"/>
                  <a:pt x="5147652" y="2284055"/>
                  <a:pt x="5147280" y="2285431"/>
                </a:cubicBezTo>
                <a:cubicBezTo>
                  <a:pt x="5146908" y="2286808"/>
                  <a:pt x="5146592" y="2288129"/>
                  <a:pt x="5146331" y="2289394"/>
                </a:cubicBezTo>
                <a:cubicBezTo>
                  <a:pt x="5146071" y="2290659"/>
                  <a:pt x="5145904" y="2291812"/>
                  <a:pt x="5145829" y="2292854"/>
                </a:cubicBezTo>
                <a:cubicBezTo>
                  <a:pt x="5145755" y="2293896"/>
                  <a:pt x="5145718" y="2294640"/>
                  <a:pt x="5145718" y="2295087"/>
                </a:cubicBezTo>
                <a:cubicBezTo>
                  <a:pt x="5145718" y="2296426"/>
                  <a:pt x="5145941" y="2297468"/>
                  <a:pt x="5146387" y="2298212"/>
                </a:cubicBezTo>
                <a:cubicBezTo>
                  <a:pt x="5146834" y="2298956"/>
                  <a:pt x="5147652" y="2299626"/>
                  <a:pt x="5148843" y="2300221"/>
                </a:cubicBezTo>
                <a:cubicBezTo>
                  <a:pt x="5152192" y="2301784"/>
                  <a:pt x="5156377" y="2303067"/>
                  <a:pt x="5161400" y="2304072"/>
                </a:cubicBezTo>
                <a:cubicBezTo>
                  <a:pt x="5166423" y="2305077"/>
                  <a:pt x="5172097" y="2305579"/>
                  <a:pt x="5178423" y="2305579"/>
                </a:cubicBezTo>
                <a:cubicBezTo>
                  <a:pt x="5187203" y="2305579"/>
                  <a:pt x="5194887" y="2304723"/>
                  <a:pt x="5201472" y="2303012"/>
                </a:cubicBezTo>
                <a:cubicBezTo>
                  <a:pt x="5208058" y="2301300"/>
                  <a:pt x="5213658" y="2298751"/>
                  <a:pt x="5218271" y="2295366"/>
                </a:cubicBezTo>
                <a:cubicBezTo>
                  <a:pt x="5222885" y="2291980"/>
                  <a:pt x="5226606" y="2287775"/>
                  <a:pt x="5229433" y="2282752"/>
                </a:cubicBezTo>
                <a:cubicBezTo>
                  <a:pt x="5232261" y="2277729"/>
                  <a:pt x="5234345" y="2271832"/>
                  <a:pt x="5235684" y="2265060"/>
                </a:cubicBezTo>
                <a:lnTo>
                  <a:pt x="5256557" y="2161364"/>
                </a:lnTo>
                <a:cubicBezTo>
                  <a:pt x="5256706" y="2160620"/>
                  <a:pt x="5256632" y="2159969"/>
                  <a:pt x="5256335" y="2159411"/>
                </a:cubicBezTo>
                <a:cubicBezTo>
                  <a:pt x="5256036" y="2158853"/>
                  <a:pt x="5255460" y="2158407"/>
                  <a:pt x="5254604" y="2158072"/>
                </a:cubicBezTo>
                <a:cubicBezTo>
                  <a:pt x="5253748" y="2157737"/>
                  <a:pt x="5252576" y="2157476"/>
                  <a:pt x="5251088" y="2157290"/>
                </a:cubicBezTo>
                <a:cubicBezTo>
                  <a:pt x="5249600" y="2157104"/>
                  <a:pt x="5247739" y="2157011"/>
                  <a:pt x="5245507" y="2157011"/>
                </a:cubicBezTo>
                <a:cubicBezTo>
                  <a:pt x="5240968" y="2157011"/>
                  <a:pt x="5237675" y="2157346"/>
                  <a:pt x="5235628" y="2158016"/>
                </a:cubicBezTo>
                <a:cubicBezTo>
                  <a:pt x="5233582" y="2158686"/>
                  <a:pt x="5232410" y="2159802"/>
                  <a:pt x="5232113" y="2161364"/>
                </a:cubicBezTo>
                <a:lnTo>
                  <a:pt x="5230326" y="2170183"/>
                </a:lnTo>
                <a:cubicBezTo>
                  <a:pt x="5226754" y="2165271"/>
                  <a:pt x="5222587" y="2161532"/>
                  <a:pt x="5217825" y="2158965"/>
                </a:cubicBezTo>
                <a:cubicBezTo>
                  <a:pt x="5213062" y="2156397"/>
                  <a:pt x="5207593" y="2155114"/>
                  <a:pt x="5201416" y="2155114"/>
                </a:cubicBezTo>
                <a:close/>
                <a:moveTo>
                  <a:pt x="5077591" y="2155114"/>
                </a:moveTo>
                <a:cubicBezTo>
                  <a:pt x="5070969" y="2155114"/>
                  <a:pt x="5065034" y="2156286"/>
                  <a:pt x="5059788" y="2158630"/>
                </a:cubicBezTo>
                <a:cubicBezTo>
                  <a:pt x="5054542" y="2160974"/>
                  <a:pt x="5049891" y="2164118"/>
                  <a:pt x="5045835" y="2168062"/>
                </a:cubicBezTo>
                <a:cubicBezTo>
                  <a:pt x="5041780" y="2172006"/>
                  <a:pt x="5038301" y="2176526"/>
                  <a:pt x="5035399" y="2181624"/>
                </a:cubicBezTo>
                <a:cubicBezTo>
                  <a:pt x="5032497" y="2186721"/>
                  <a:pt x="5030115" y="2192023"/>
                  <a:pt x="5028255" y="2197530"/>
                </a:cubicBezTo>
                <a:cubicBezTo>
                  <a:pt x="5026395" y="2203036"/>
                  <a:pt x="5025018" y="2208562"/>
                  <a:pt x="5024125" y="2214105"/>
                </a:cubicBezTo>
                <a:cubicBezTo>
                  <a:pt x="5023232" y="2219649"/>
                  <a:pt x="5022786" y="2224765"/>
                  <a:pt x="5022786" y="2229453"/>
                </a:cubicBezTo>
                <a:cubicBezTo>
                  <a:pt x="5022786" y="2234439"/>
                  <a:pt x="5023288" y="2239202"/>
                  <a:pt x="5024292" y="2243741"/>
                </a:cubicBezTo>
                <a:cubicBezTo>
                  <a:pt x="5025297" y="2248280"/>
                  <a:pt x="5026990" y="2252317"/>
                  <a:pt x="5029371" y="2255852"/>
                </a:cubicBezTo>
                <a:cubicBezTo>
                  <a:pt x="5031752" y="2259386"/>
                  <a:pt x="5034915" y="2262196"/>
                  <a:pt x="5038859" y="2264279"/>
                </a:cubicBezTo>
                <a:cubicBezTo>
                  <a:pt x="5042803" y="2266363"/>
                  <a:pt x="5047752" y="2267405"/>
                  <a:pt x="5053705" y="2267405"/>
                </a:cubicBezTo>
                <a:cubicBezTo>
                  <a:pt x="5058021" y="2267405"/>
                  <a:pt x="5062206" y="2266698"/>
                  <a:pt x="5066262" y="2265284"/>
                </a:cubicBezTo>
                <a:cubicBezTo>
                  <a:pt x="5070318" y="2263870"/>
                  <a:pt x="5074020" y="2262084"/>
                  <a:pt x="5077369" y="2259926"/>
                </a:cubicBezTo>
                <a:cubicBezTo>
                  <a:pt x="5080717" y="2257768"/>
                  <a:pt x="5083619" y="2255368"/>
                  <a:pt x="5086075" y="2252726"/>
                </a:cubicBezTo>
                <a:cubicBezTo>
                  <a:pt x="5088530" y="2250085"/>
                  <a:pt x="5090316" y="2247573"/>
                  <a:pt x="5091433" y="2245192"/>
                </a:cubicBezTo>
                <a:lnTo>
                  <a:pt x="5088307" y="2261154"/>
                </a:lnTo>
                <a:cubicBezTo>
                  <a:pt x="5088158" y="2261972"/>
                  <a:pt x="5088215" y="2262661"/>
                  <a:pt x="5088475" y="2263219"/>
                </a:cubicBezTo>
                <a:cubicBezTo>
                  <a:pt x="5088735" y="2263777"/>
                  <a:pt x="5089312" y="2264223"/>
                  <a:pt x="5090205" y="2264558"/>
                </a:cubicBezTo>
                <a:cubicBezTo>
                  <a:pt x="5091098" y="2264893"/>
                  <a:pt x="5092270" y="2265135"/>
                  <a:pt x="5093721" y="2265284"/>
                </a:cubicBezTo>
                <a:cubicBezTo>
                  <a:pt x="5095172" y="2265433"/>
                  <a:pt x="5097051" y="2265507"/>
                  <a:pt x="5099358" y="2265507"/>
                </a:cubicBezTo>
                <a:cubicBezTo>
                  <a:pt x="5103897" y="2265507"/>
                  <a:pt x="5107190" y="2265172"/>
                  <a:pt x="5109236" y="2264502"/>
                </a:cubicBezTo>
                <a:cubicBezTo>
                  <a:pt x="5111283" y="2263833"/>
                  <a:pt x="5112454" y="2262717"/>
                  <a:pt x="5112752" y="2261154"/>
                </a:cubicBezTo>
                <a:lnTo>
                  <a:pt x="5132732" y="2161364"/>
                </a:lnTo>
                <a:cubicBezTo>
                  <a:pt x="5132881" y="2160620"/>
                  <a:pt x="5132807" y="2159969"/>
                  <a:pt x="5132509" y="2159411"/>
                </a:cubicBezTo>
                <a:cubicBezTo>
                  <a:pt x="5132211" y="2158853"/>
                  <a:pt x="5131635" y="2158407"/>
                  <a:pt x="5130779" y="2158072"/>
                </a:cubicBezTo>
                <a:cubicBezTo>
                  <a:pt x="5129923" y="2157737"/>
                  <a:pt x="5128751" y="2157476"/>
                  <a:pt x="5127263" y="2157290"/>
                </a:cubicBezTo>
                <a:cubicBezTo>
                  <a:pt x="5125775" y="2157104"/>
                  <a:pt x="5123914" y="2157011"/>
                  <a:pt x="5121682" y="2157011"/>
                </a:cubicBezTo>
                <a:cubicBezTo>
                  <a:pt x="5117143" y="2157011"/>
                  <a:pt x="5113850" y="2157346"/>
                  <a:pt x="5111803" y="2158016"/>
                </a:cubicBezTo>
                <a:cubicBezTo>
                  <a:pt x="5109757" y="2158686"/>
                  <a:pt x="5108585" y="2159802"/>
                  <a:pt x="5108287" y="2161364"/>
                </a:cubicBezTo>
                <a:lnTo>
                  <a:pt x="5106501" y="2170183"/>
                </a:lnTo>
                <a:cubicBezTo>
                  <a:pt x="5102929" y="2165271"/>
                  <a:pt x="5098762" y="2161532"/>
                  <a:pt x="5094000" y="2158965"/>
                </a:cubicBezTo>
                <a:cubicBezTo>
                  <a:pt x="5089238" y="2156397"/>
                  <a:pt x="5083768" y="2155114"/>
                  <a:pt x="5077591" y="2155114"/>
                </a:cubicBezTo>
                <a:close/>
                <a:moveTo>
                  <a:pt x="4975644" y="2155114"/>
                </a:moveTo>
                <a:cubicBezTo>
                  <a:pt x="4971328" y="2155114"/>
                  <a:pt x="4967180" y="2155802"/>
                  <a:pt x="4963198" y="2157179"/>
                </a:cubicBezTo>
                <a:cubicBezTo>
                  <a:pt x="4959217" y="2158555"/>
                  <a:pt x="4955534" y="2160323"/>
                  <a:pt x="4952148" y="2162481"/>
                </a:cubicBezTo>
                <a:cubicBezTo>
                  <a:pt x="4948762" y="2164639"/>
                  <a:pt x="4945767" y="2167076"/>
                  <a:pt x="4943163" y="2169792"/>
                </a:cubicBezTo>
                <a:cubicBezTo>
                  <a:pt x="4940558" y="2172508"/>
                  <a:pt x="4938474" y="2175168"/>
                  <a:pt x="4936912" y="2177773"/>
                </a:cubicBezTo>
                <a:lnTo>
                  <a:pt x="4940149" y="2161364"/>
                </a:lnTo>
                <a:cubicBezTo>
                  <a:pt x="4940298" y="2160620"/>
                  <a:pt x="4940242" y="2159969"/>
                  <a:pt x="4939981" y="2159411"/>
                </a:cubicBezTo>
                <a:cubicBezTo>
                  <a:pt x="4939721" y="2158853"/>
                  <a:pt x="4939181" y="2158407"/>
                  <a:pt x="4938363" y="2158072"/>
                </a:cubicBezTo>
                <a:cubicBezTo>
                  <a:pt x="4937544" y="2157737"/>
                  <a:pt x="4936409" y="2157476"/>
                  <a:pt x="4934958" y="2157290"/>
                </a:cubicBezTo>
                <a:cubicBezTo>
                  <a:pt x="4933507" y="2157104"/>
                  <a:pt x="4931629" y="2157011"/>
                  <a:pt x="4929321" y="2157011"/>
                </a:cubicBezTo>
                <a:cubicBezTo>
                  <a:pt x="4927089" y="2157011"/>
                  <a:pt x="4925173" y="2157104"/>
                  <a:pt x="4923573" y="2157290"/>
                </a:cubicBezTo>
                <a:cubicBezTo>
                  <a:pt x="4921973" y="2157476"/>
                  <a:pt x="4920671" y="2157737"/>
                  <a:pt x="4919666" y="2158072"/>
                </a:cubicBezTo>
                <a:cubicBezTo>
                  <a:pt x="4918662" y="2158407"/>
                  <a:pt x="4917918" y="2158853"/>
                  <a:pt x="4917434" y="2159411"/>
                </a:cubicBezTo>
                <a:cubicBezTo>
                  <a:pt x="4916950" y="2159969"/>
                  <a:pt x="4916634" y="2160620"/>
                  <a:pt x="4916485" y="2161364"/>
                </a:cubicBezTo>
                <a:lnTo>
                  <a:pt x="4896505" y="2261042"/>
                </a:lnTo>
                <a:cubicBezTo>
                  <a:pt x="4896357" y="2261786"/>
                  <a:pt x="4896430" y="2262437"/>
                  <a:pt x="4896728" y="2262995"/>
                </a:cubicBezTo>
                <a:cubicBezTo>
                  <a:pt x="4897026" y="2263554"/>
                  <a:pt x="4897677" y="2264019"/>
                  <a:pt x="4898681" y="2264391"/>
                </a:cubicBezTo>
                <a:cubicBezTo>
                  <a:pt x="4899686" y="2264763"/>
                  <a:pt x="4901063" y="2265042"/>
                  <a:pt x="4902811" y="2265228"/>
                </a:cubicBezTo>
                <a:cubicBezTo>
                  <a:pt x="4904560" y="2265414"/>
                  <a:pt x="4906811" y="2265507"/>
                  <a:pt x="4909565" y="2265507"/>
                </a:cubicBezTo>
                <a:cubicBezTo>
                  <a:pt x="4912243" y="2265507"/>
                  <a:pt x="4914513" y="2265414"/>
                  <a:pt x="4916373" y="2265228"/>
                </a:cubicBezTo>
                <a:cubicBezTo>
                  <a:pt x="4918234" y="2265042"/>
                  <a:pt x="4919741" y="2264763"/>
                  <a:pt x="4920894" y="2264391"/>
                </a:cubicBezTo>
                <a:cubicBezTo>
                  <a:pt x="4922048" y="2264019"/>
                  <a:pt x="4922903" y="2263554"/>
                  <a:pt x="4923461" y="2262995"/>
                </a:cubicBezTo>
                <a:cubicBezTo>
                  <a:pt x="4924019" y="2262437"/>
                  <a:pt x="4924373" y="2261786"/>
                  <a:pt x="4924522" y="2261042"/>
                </a:cubicBezTo>
                <a:lnTo>
                  <a:pt x="4933563" y="2215947"/>
                </a:lnTo>
                <a:cubicBezTo>
                  <a:pt x="4934530" y="2210961"/>
                  <a:pt x="4936168" y="2206255"/>
                  <a:pt x="4938474" y="2201827"/>
                </a:cubicBezTo>
                <a:cubicBezTo>
                  <a:pt x="4940781" y="2197399"/>
                  <a:pt x="4943404" y="2193530"/>
                  <a:pt x="4946344" y="2190219"/>
                </a:cubicBezTo>
                <a:cubicBezTo>
                  <a:pt x="4949284" y="2186907"/>
                  <a:pt x="4952408" y="2184284"/>
                  <a:pt x="4955720" y="2182349"/>
                </a:cubicBezTo>
                <a:cubicBezTo>
                  <a:pt x="4959031" y="2180415"/>
                  <a:pt x="4962212" y="2179447"/>
                  <a:pt x="4965263" y="2179447"/>
                </a:cubicBezTo>
                <a:cubicBezTo>
                  <a:pt x="4968612" y="2179447"/>
                  <a:pt x="4970993" y="2180526"/>
                  <a:pt x="4972407" y="2182684"/>
                </a:cubicBezTo>
                <a:cubicBezTo>
                  <a:pt x="4973821" y="2184842"/>
                  <a:pt x="4974529" y="2187595"/>
                  <a:pt x="4974529" y="2190944"/>
                </a:cubicBezTo>
                <a:cubicBezTo>
                  <a:pt x="4974529" y="2192358"/>
                  <a:pt x="4974435" y="2193995"/>
                  <a:pt x="4974249" y="2195855"/>
                </a:cubicBezTo>
                <a:cubicBezTo>
                  <a:pt x="4974063" y="2197716"/>
                  <a:pt x="4973784" y="2199539"/>
                  <a:pt x="4973412" y="2201325"/>
                </a:cubicBezTo>
                <a:lnTo>
                  <a:pt x="4961357" y="2261042"/>
                </a:lnTo>
                <a:cubicBezTo>
                  <a:pt x="4961208" y="2261786"/>
                  <a:pt x="4961301" y="2262437"/>
                  <a:pt x="4961636" y="2262995"/>
                </a:cubicBezTo>
                <a:cubicBezTo>
                  <a:pt x="4961971" y="2263554"/>
                  <a:pt x="4962622" y="2264019"/>
                  <a:pt x="4963589" y="2264391"/>
                </a:cubicBezTo>
                <a:cubicBezTo>
                  <a:pt x="4964557" y="2264763"/>
                  <a:pt x="4965915" y="2265042"/>
                  <a:pt x="4967663" y="2265228"/>
                </a:cubicBezTo>
                <a:cubicBezTo>
                  <a:pt x="4969412" y="2265414"/>
                  <a:pt x="4971663" y="2265507"/>
                  <a:pt x="4974416" y="2265507"/>
                </a:cubicBezTo>
                <a:cubicBezTo>
                  <a:pt x="4977170" y="2265507"/>
                  <a:pt x="4979458" y="2265414"/>
                  <a:pt x="4981281" y="2265228"/>
                </a:cubicBezTo>
                <a:cubicBezTo>
                  <a:pt x="4983104" y="2265042"/>
                  <a:pt x="4984593" y="2264763"/>
                  <a:pt x="4985746" y="2264391"/>
                </a:cubicBezTo>
                <a:cubicBezTo>
                  <a:pt x="4986899" y="2264019"/>
                  <a:pt x="4987755" y="2263554"/>
                  <a:pt x="4988313" y="2262995"/>
                </a:cubicBezTo>
                <a:cubicBezTo>
                  <a:pt x="4988871" y="2262437"/>
                  <a:pt x="4989225" y="2261786"/>
                  <a:pt x="4989374" y="2261042"/>
                </a:cubicBezTo>
                <a:lnTo>
                  <a:pt x="5001764" y="2199539"/>
                </a:lnTo>
                <a:cubicBezTo>
                  <a:pt x="5002284" y="2196786"/>
                  <a:pt x="5002712" y="2194107"/>
                  <a:pt x="5003047" y="2191502"/>
                </a:cubicBezTo>
                <a:cubicBezTo>
                  <a:pt x="5003382" y="2188898"/>
                  <a:pt x="5003549" y="2186293"/>
                  <a:pt x="5003549" y="2183689"/>
                </a:cubicBezTo>
                <a:cubicBezTo>
                  <a:pt x="5003549" y="2179819"/>
                  <a:pt x="5003066" y="2176154"/>
                  <a:pt x="5002098" y="2172694"/>
                </a:cubicBezTo>
                <a:cubicBezTo>
                  <a:pt x="5001131" y="2169234"/>
                  <a:pt x="4999550" y="2166201"/>
                  <a:pt x="4997355" y="2163597"/>
                </a:cubicBezTo>
                <a:cubicBezTo>
                  <a:pt x="4995160" y="2160992"/>
                  <a:pt x="4992294" y="2158927"/>
                  <a:pt x="4988760" y="2157402"/>
                </a:cubicBezTo>
                <a:cubicBezTo>
                  <a:pt x="4985225" y="2155876"/>
                  <a:pt x="4980854" y="2155114"/>
                  <a:pt x="4975644" y="2155114"/>
                </a:cubicBezTo>
                <a:close/>
                <a:moveTo>
                  <a:pt x="4829942" y="2155114"/>
                </a:moveTo>
                <a:cubicBezTo>
                  <a:pt x="4823319" y="2155114"/>
                  <a:pt x="4817384" y="2156286"/>
                  <a:pt x="4812138" y="2158630"/>
                </a:cubicBezTo>
                <a:cubicBezTo>
                  <a:pt x="4806892" y="2160974"/>
                  <a:pt x="4802241" y="2164118"/>
                  <a:pt x="4798186" y="2168062"/>
                </a:cubicBezTo>
                <a:cubicBezTo>
                  <a:pt x="4794130" y="2172006"/>
                  <a:pt x="4790651" y="2176526"/>
                  <a:pt x="4787749" y="2181624"/>
                </a:cubicBezTo>
                <a:cubicBezTo>
                  <a:pt x="4784847" y="2186721"/>
                  <a:pt x="4782466" y="2192023"/>
                  <a:pt x="4780605" y="2197530"/>
                </a:cubicBezTo>
                <a:cubicBezTo>
                  <a:pt x="4778745" y="2203036"/>
                  <a:pt x="4777369" y="2208562"/>
                  <a:pt x="4776475" y="2214105"/>
                </a:cubicBezTo>
                <a:cubicBezTo>
                  <a:pt x="4775582" y="2219649"/>
                  <a:pt x="4775136" y="2224765"/>
                  <a:pt x="4775136" y="2229453"/>
                </a:cubicBezTo>
                <a:cubicBezTo>
                  <a:pt x="4775136" y="2234439"/>
                  <a:pt x="4775638" y="2239202"/>
                  <a:pt x="4776643" y="2243741"/>
                </a:cubicBezTo>
                <a:cubicBezTo>
                  <a:pt x="4777647" y="2248280"/>
                  <a:pt x="4779340" y="2252317"/>
                  <a:pt x="4781721" y="2255852"/>
                </a:cubicBezTo>
                <a:cubicBezTo>
                  <a:pt x="4784103" y="2259386"/>
                  <a:pt x="4787265" y="2262196"/>
                  <a:pt x="4791209" y="2264279"/>
                </a:cubicBezTo>
                <a:cubicBezTo>
                  <a:pt x="4795153" y="2266363"/>
                  <a:pt x="4800102" y="2267405"/>
                  <a:pt x="4806055" y="2267405"/>
                </a:cubicBezTo>
                <a:cubicBezTo>
                  <a:pt x="4810371" y="2267405"/>
                  <a:pt x="4814557" y="2266698"/>
                  <a:pt x="4818612" y="2265284"/>
                </a:cubicBezTo>
                <a:cubicBezTo>
                  <a:pt x="4822668" y="2263870"/>
                  <a:pt x="4826370" y="2262084"/>
                  <a:pt x="4829719" y="2259926"/>
                </a:cubicBezTo>
                <a:cubicBezTo>
                  <a:pt x="4833067" y="2257768"/>
                  <a:pt x="4835969" y="2255368"/>
                  <a:pt x="4838425" y="2252726"/>
                </a:cubicBezTo>
                <a:cubicBezTo>
                  <a:pt x="4840881" y="2250085"/>
                  <a:pt x="4842667" y="2247573"/>
                  <a:pt x="4843783" y="2245192"/>
                </a:cubicBezTo>
                <a:lnTo>
                  <a:pt x="4840658" y="2261154"/>
                </a:lnTo>
                <a:cubicBezTo>
                  <a:pt x="4840509" y="2261972"/>
                  <a:pt x="4840564" y="2262661"/>
                  <a:pt x="4840825" y="2263219"/>
                </a:cubicBezTo>
                <a:cubicBezTo>
                  <a:pt x="4841085" y="2263777"/>
                  <a:pt x="4841662" y="2264223"/>
                  <a:pt x="4842555" y="2264558"/>
                </a:cubicBezTo>
                <a:cubicBezTo>
                  <a:pt x="4843448" y="2264893"/>
                  <a:pt x="4844620" y="2265135"/>
                  <a:pt x="4846071" y="2265284"/>
                </a:cubicBezTo>
                <a:cubicBezTo>
                  <a:pt x="4847522" y="2265433"/>
                  <a:pt x="4849401" y="2265507"/>
                  <a:pt x="4851708" y="2265507"/>
                </a:cubicBezTo>
                <a:cubicBezTo>
                  <a:pt x="4856247" y="2265507"/>
                  <a:pt x="4859540" y="2265172"/>
                  <a:pt x="4861586" y="2264502"/>
                </a:cubicBezTo>
                <a:cubicBezTo>
                  <a:pt x="4863633" y="2263833"/>
                  <a:pt x="4864805" y="2262717"/>
                  <a:pt x="4865102" y="2261154"/>
                </a:cubicBezTo>
                <a:lnTo>
                  <a:pt x="4885082" y="2161364"/>
                </a:lnTo>
                <a:cubicBezTo>
                  <a:pt x="4885231" y="2160620"/>
                  <a:pt x="4885157" y="2159969"/>
                  <a:pt x="4884859" y="2159411"/>
                </a:cubicBezTo>
                <a:cubicBezTo>
                  <a:pt x="4884561" y="2158853"/>
                  <a:pt x="4883985" y="2158407"/>
                  <a:pt x="4883129" y="2158072"/>
                </a:cubicBezTo>
                <a:cubicBezTo>
                  <a:pt x="4882273" y="2157737"/>
                  <a:pt x="4881101" y="2157476"/>
                  <a:pt x="4879613" y="2157290"/>
                </a:cubicBezTo>
                <a:cubicBezTo>
                  <a:pt x="4878125" y="2157104"/>
                  <a:pt x="4876265" y="2157011"/>
                  <a:pt x="4874032" y="2157011"/>
                </a:cubicBezTo>
                <a:cubicBezTo>
                  <a:pt x="4869493" y="2157011"/>
                  <a:pt x="4866200" y="2157346"/>
                  <a:pt x="4864154" y="2158016"/>
                </a:cubicBezTo>
                <a:cubicBezTo>
                  <a:pt x="4862108" y="2158686"/>
                  <a:pt x="4860936" y="2159802"/>
                  <a:pt x="4860638" y="2161364"/>
                </a:cubicBezTo>
                <a:lnTo>
                  <a:pt x="4858852" y="2170183"/>
                </a:lnTo>
                <a:cubicBezTo>
                  <a:pt x="4855280" y="2165271"/>
                  <a:pt x="4851113" y="2161532"/>
                  <a:pt x="4846350" y="2158965"/>
                </a:cubicBezTo>
                <a:cubicBezTo>
                  <a:pt x="4841588" y="2156397"/>
                  <a:pt x="4836118" y="2155114"/>
                  <a:pt x="4829942" y="2155114"/>
                </a:cubicBezTo>
                <a:close/>
                <a:moveTo>
                  <a:pt x="4475694" y="2155114"/>
                </a:moveTo>
                <a:cubicBezTo>
                  <a:pt x="4467881" y="2155114"/>
                  <a:pt x="4460922" y="2156267"/>
                  <a:pt x="4454820" y="2158574"/>
                </a:cubicBezTo>
                <a:cubicBezTo>
                  <a:pt x="4448719" y="2160881"/>
                  <a:pt x="4443342" y="2163950"/>
                  <a:pt x="4438691" y="2167783"/>
                </a:cubicBezTo>
                <a:cubicBezTo>
                  <a:pt x="4434040" y="2171615"/>
                  <a:pt x="4430078" y="2176061"/>
                  <a:pt x="4426804" y="2181121"/>
                </a:cubicBezTo>
                <a:cubicBezTo>
                  <a:pt x="4423529" y="2186182"/>
                  <a:pt x="4420851" y="2191484"/>
                  <a:pt x="4418767" y="2197027"/>
                </a:cubicBezTo>
                <a:cubicBezTo>
                  <a:pt x="4416683" y="2202571"/>
                  <a:pt x="4415176" y="2208190"/>
                  <a:pt x="4414246" y="2213882"/>
                </a:cubicBezTo>
                <a:cubicBezTo>
                  <a:pt x="4413316" y="2219575"/>
                  <a:pt x="4412851" y="2224914"/>
                  <a:pt x="4412851" y="2229900"/>
                </a:cubicBezTo>
                <a:cubicBezTo>
                  <a:pt x="4412851" y="2236374"/>
                  <a:pt x="4413744" y="2241973"/>
                  <a:pt x="4415530" y="2246699"/>
                </a:cubicBezTo>
                <a:cubicBezTo>
                  <a:pt x="4417316" y="2251424"/>
                  <a:pt x="4419995" y="2255312"/>
                  <a:pt x="4423567" y="2258363"/>
                </a:cubicBezTo>
                <a:cubicBezTo>
                  <a:pt x="4427138" y="2261414"/>
                  <a:pt x="4431585" y="2263684"/>
                  <a:pt x="4436905" y="2265172"/>
                </a:cubicBezTo>
                <a:cubicBezTo>
                  <a:pt x="4442226" y="2266660"/>
                  <a:pt x="4448458" y="2267405"/>
                  <a:pt x="4455602" y="2267405"/>
                </a:cubicBezTo>
                <a:cubicBezTo>
                  <a:pt x="4459918" y="2267405"/>
                  <a:pt x="4464159" y="2267163"/>
                  <a:pt x="4468327" y="2266679"/>
                </a:cubicBezTo>
                <a:cubicBezTo>
                  <a:pt x="4472494" y="2266195"/>
                  <a:pt x="4476252" y="2265581"/>
                  <a:pt x="4479600" y="2264837"/>
                </a:cubicBezTo>
                <a:cubicBezTo>
                  <a:pt x="4482949" y="2264093"/>
                  <a:pt x="4485814" y="2263275"/>
                  <a:pt x="4488195" y="2262382"/>
                </a:cubicBezTo>
                <a:cubicBezTo>
                  <a:pt x="4490576" y="2261489"/>
                  <a:pt x="4492214" y="2260596"/>
                  <a:pt x="4493107" y="2259703"/>
                </a:cubicBezTo>
                <a:cubicBezTo>
                  <a:pt x="4493925" y="2258959"/>
                  <a:pt x="4494651" y="2257880"/>
                  <a:pt x="4495283" y="2256466"/>
                </a:cubicBezTo>
                <a:cubicBezTo>
                  <a:pt x="4495916" y="2255052"/>
                  <a:pt x="4496437" y="2253545"/>
                  <a:pt x="4496846" y="2251945"/>
                </a:cubicBezTo>
                <a:cubicBezTo>
                  <a:pt x="4497255" y="2250345"/>
                  <a:pt x="4497571" y="2248727"/>
                  <a:pt x="4497795" y="2247089"/>
                </a:cubicBezTo>
                <a:cubicBezTo>
                  <a:pt x="4498018" y="2245452"/>
                  <a:pt x="4498129" y="2244001"/>
                  <a:pt x="4498129" y="2242736"/>
                </a:cubicBezTo>
                <a:cubicBezTo>
                  <a:pt x="4498129" y="2241620"/>
                  <a:pt x="4497943" y="2240801"/>
                  <a:pt x="4497571" y="2240281"/>
                </a:cubicBezTo>
                <a:cubicBezTo>
                  <a:pt x="4497199" y="2239760"/>
                  <a:pt x="4496567" y="2239499"/>
                  <a:pt x="4495674" y="2239499"/>
                </a:cubicBezTo>
                <a:cubicBezTo>
                  <a:pt x="4494781" y="2239499"/>
                  <a:pt x="4493367" y="2239853"/>
                  <a:pt x="4491432" y="2240560"/>
                </a:cubicBezTo>
                <a:cubicBezTo>
                  <a:pt x="4489497" y="2241267"/>
                  <a:pt x="4487060" y="2242048"/>
                  <a:pt x="4484121" y="2242904"/>
                </a:cubicBezTo>
                <a:cubicBezTo>
                  <a:pt x="4481182" y="2243759"/>
                  <a:pt x="4477759" y="2244541"/>
                  <a:pt x="4473852" y="2245248"/>
                </a:cubicBezTo>
                <a:cubicBezTo>
                  <a:pt x="4469945" y="2245955"/>
                  <a:pt x="4465536" y="2246308"/>
                  <a:pt x="4460625" y="2246308"/>
                </a:cubicBezTo>
                <a:cubicBezTo>
                  <a:pt x="4453704" y="2246308"/>
                  <a:pt x="4448681" y="2244783"/>
                  <a:pt x="4445556" y="2241732"/>
                </a:cubicBezTo>
                <a:cubicBezTo>
                  <a:pt x="4442431" y="2238681"/>
                  <a:pt x="4440868" y="2234141"/>
                  <a:pt x="4440868" y="2228114"/>
                </a:cubicBezTo>
                <a:cubicBezTo>
                  <a:pt x="4440868" y="2226700"/>
                  <a:pt x="4440942" y="2225156"/>
                  <a:pt x="4441091" y="2223482"/>
                </a:cubicBezTo>
                <a:cubicBezTo>
                  <a:pt x="4441240" y="2221807"/>
                  <a:pt x="4441464" y="2220114"/>
                  <a:pt x="4441761" y="2218403"/>
                </a:cubicBezTo>
                <a:lnTo>
                  <a:pt x="4452030" y="2218403"/>
                </a:lnTo>
                <a:cubicBezTo>
                  <a:pt x="4462894" y="2218403"/>
                  <a:pt x="4472252" y="2217584"/>
                  <a:pt x="4480103" y="2215947"/>
                </a:cubicBezTo>
                <a:cubicBezTo>
                  <a:pt x="4487953" y="2214310"/>
                  <a:pt x="4494427" y="2211947"/>
                  <a:pt x="4499525" y="2208859"/>
                </a:cubicBezTo>
                <a:cubicBezTo>
                  <a:pt x="4504622" y="2205771"/>
                  <a:pt x="4508380" y="2202088"/>
                  <a:pt x="4510798" y="2197809"/>
                </a:cubicBezTo>
                <a:cubicBezTo>
                  <a:pt x="4513217" y="2193530"/>
                  <a:pt x="4514426" y="2188712"/>
                  <a:pt x="4514426" y="2183354"/>
                </a:cubicBezTo>
                <a:cubicBezTo>
                  <a:pt x="4514426" y="2179782"/>
                  <a:pt x="4513664" y="2176303"/>
                  <a:pt x="4512138" y="2172917"/>
                </a:cubicBezTo>
                <a:cubicBezTo>
                  <a:pt x="4510612" y="2169531"/>
                  <a:pt x="4508287" y="2166518"/>
                  <a:pt x="4505162" y="2163876"/>
                </a:cubicBezTo>
                <a:cubicBezTo>
                  <a:pt x="4502036" y="2161234"/>
                  <a:pt x="4498036" y="2159113"/>
                  <a:pt x="4493162" y="2157514"/>
                </a:cubicBezTo>
                <a:cubicBezTo>
                  <a:pt x="4488288" y="2155914"/>
                  <a:pt x="4482465" y="2155114"/>
                  <a:pt x="4475694" y="2155114"/>
                </a:cubicBezTo>
                <a:close/>
                <a:moveTo>
                  <a:pt x="4310048" y="2155114"/>
                </a:moveTo>
                <a:cubicBezTo>
                  <a:pt x="4307295" y="2155114"/>
                  <a:pt x="4304504" y="2155672"/>
                  <a:pt x="4301676" y="2156788"/>
                </a:cubicBezTo>
                <a:cubicBezTo>
                  <a:pt x="4298849" y="2157904"/>
                  <a:pt x="4296114" y="2159448"/>
                  <a:pt x="4293472" y="2161420"/>
                </a:cubicBezTo>
                <a:cubicBezTo>
                  <a:pt x="4290830" y="2163392"/>
                  <a:pt x="4288338" y="2165718"/>
                  <a:pt x="4285994" y="2168397"/>
                </a:cubicBezTo>
                <a:cubicBezTo>
                  <a:pt x="4283650" y="2171075"/>
                  <a:pt x="4281585" y="2174015"/>
                  <a:pt x="4279799" y="2177215"/>
                </a:cubicBezTo>
                <a:lnTo>
                  <a:pt x="4282924" y="2161364"/>
                </a:lnTo>
                <a:cubicBezTo>
                  <a:pt x="4283073" y="2160620"/>
                  <a:pt x="4283017" y="2159969"/>
                  <a:pt x="4282757" y="2159411"/>
                </a:cubicBezTo>
                <a:cubicBezTo>
                  <a:pt x="4282496" y="2158853"/>
                  <a:pt x="4281957" y="2158407"/>
                  <a:pt x="4281138" y="2158072"/>
                </a:cubicBezTo>
                <a:cubicBezTo>
                  <a:pt x="4280320" y="2157737"/>
                  <a:pt x="4279185" y="2157476"/>
                  <a:pt x="4277734" y="2157290"/>
                </a:cubicBezTo>
                <a:cubicBezTo>
                  <a:pt x="4276283" y="2157104"/>
                  <a:pt x="4274404" y="2157011"/>
                  <a:pt x="4272097" y="2157011"/>
                </a:cubicBezTo>
                <a:cubicBezTo>
                  <a:pt x="4269864" y="2157011"/>
                  <a:pt x="4267949" y="2157104"/>
                  <a:pt x="4266348" y="2157290"/>
                </a:cubicBezTo>
                <a:cubicBezTo>
                  <a:pt x="4264748" y="2157476"/>
                  <a:pt x="4263446" y="2157737"/>
                  <a:pt x="4262442" y="2158072"/>
                </a:cubicBezTo>
                <a:cubicBezTo>
                  <a:pt x="4261437" y="2158407"/>
                  <a:pt x="4260674" y="2158853"/>
                  <a:pt x="4260153" y="2159411"/>
                </a:cubicBezTo>
                <a:cubicBezTo>
                  <a:pt x="4259633" y="2159969"/>
                  <a:pt x="4259298" y="2160620"/>
                  <a:pt x="4259149" y="2161364"/>
                </a:cubicBezTo>
                <a:lnTo>
                  <a:pt x="4239280" y="2261042"/>
                </a:lnTo>
                <a:cubicBezTo>
                  <a:pt x="4239131" y="2261786"/>
                  <a:pt x="4239206" y="2262437"/>
                  <a:pt x="4239503" y="2262995"/>
                </a:cubicBezTo>
                <a:cubicBezTo>
                  <a:pt x="4239801" y="2263554"/>
                  <a:pt x="4240452" y="2264019"/>
                  <a:pt x="4241457" y="2264391"/>
                </a:cubicBezTo>
                <a:cubicBezTo>
                  <a:pt x="4242462" y="2264763"/>
                  <a:pt x="4243838" y="2265042"/>
                  <a:pt x="4245587" y="2265228"/>
                </a:cubicBezTo>
                <a:cubicBezTo>
                  <a:pt x="4247335" y="2265414"/>
                  <a:pt x="4249586" y="2265507"/>
                  <a:pt x="4252340" y="2265507"/>
                </a:cubicBezTo>
                <a:cubicBezTo>
                  <a:pt x="4255019" y="2265507"/>
                  <a:pt x="4257288" y="2265414"/>
                  <a:pt x="4259149" y="2265228"/>
                </a:cubicBezTo>
                <a:cubicBezTo>
                  <a:pt x="4261009" y="2265042"/>
                  <a:pt x="4262516" y="2264763"/>
                  <a:pt x="4263670" y="2264391"/>
                </a:cubicBezTo>
                <a:cubicBezTo>
                  <a:pt x="4264823" y="2264019"/>
                  <a:pt x="4265679" y="2263554"/>
                  <a:pt x="4266237" y="2262995"/>
                </a:cubicBezTo>
                <a:cubicBezTo>
                  <a:pt x="4266795" y="2262437"/>
                  <a:pt x="4267148" y="2261786"/>
                  <a:pt x="4267297" y="2261042"/>
                </a:cubicBezTo>
                <a:lnTo>
                  <a:pt x="4276227" y="2216282"/>
                </a:lnTo>
                <a:cubicBezTo>
                  <a:pt x="4277120" y="2211668"/>
                  <a:pt x="4278589" y="2207259"/>
                  <a:pt x="4280636" y="2203055"/>
                </a:cubicBezTo>
                <a:cubicBezTo>
                  <a:pt x="4282682" y="2198851"/>
                  <a:pt x="4285008" y="2195167"/>
                  <a:pt x="4287612" y="2192004"/>
                </a:cubicBezTo>
                <a:cubicBezTo>
                  <a:pt x="4290217" y="2188842"/>
                  <a:pt x="4292951" y="2186293"/>
                  <a:pt x="4295816" y="2184359"/>
                </a:cubicBezTo>
                <a:cubicBezTo>
                  <a:pt x="4298681" y="2182424"/>
                  <a:pt x="4301379" y="2181456"/>
                  <a:pt x="4303909" y="2181456"/>
                </a:cubicBezTo>
                <a:cubicBezTo>
                  <a:pt x="4305174" y="2181456"/>
                  <a:pt x="4306290" y="2181586"/>
                  <a:pt x="4307258" y="2181847"/>
                </a:cubicBezTo>
                <a:cubicBezTo>
                  <a:pt x="4308225" y="2182107"/>
                  <a:pt x="4309118" y="2182368"/>
                  <a:pt x="4309936" y="2182628"/>
                </a:cubicBezTo>
                <a:cubicBezTo>
                  <a:pt x="4310755" y="2182889"/>
                  <a:pt x="4311499" y="2183149"/>
                  <a:pt x="4312169" y="2183410"/>
                </a:cubicBezTo>
                <a:cubicBezTo>
                  <a:pt x="4312838" y="2183670"/>
                  <a:pt x="4313508" y="2183800"/>
                  <a:pt x="4314178" y="2183800"/>
                </a:cubicBezTo>
                <a:cubicBezTo>
                  <a:pt x="4314997" y="2183800"/>
                  <a:pt x="4315759" y="2183279"/>
                  <a:pt x="4316466" y="2182238"/>
                </a:cubicBezTo>
                <a:cubicBezTo>
                  <a:pt x="4317174" y="2181196"/>
                  <a:pt x="4317806" y="2179856"/>
                  <a:pt x="4318364" y="2178219"/>
                </a:cubicBezTo>
                <a:cubicBezTo>
                  <a:pt x="4318922" y="2176582"/>
                  <a:pt x="4319424" y="2174815"/>
                  <a:pt x="4319871" y="2172917"/>
                </a:cubicBezTo>
                <a:cubicBezTo>
                  <a:pt x="4320317" y="2171020"/>
                  <a:pt x="4320689" y="2169178"/>
                  <a:pt x="4320987" y="2167392"/>
                </a:cubicBezTo>
                <a:cubicBezTo>
                  <a:pt x="4321284" y="2165606"/>
                  <a:pt x="4321508" y="2164043"/>
                  <a:pt x="4321657" y="2162704"/>
                </a:cubicBezTo>
                <a:cubicBezTo>
                  <a:pt x="4321806" y="2161364"/>
                  <a:pt x="4321880" y="2160434"/>
                  <a:pt x="4321880" y="2159913"/>
                </a:cubicBezTo>
                <a:cubicBezTo>
                  <a:pt x="4321880" y="2158946"/>
                  <a:pt x="4321657" y="2158239"/>
                  <a:pt x="4321211" y="2157793"/>
                </a:cubicBezTo>
                <a:cubicBezTo>
                  <a:pt x="4320764" y="2157421"/>
                  <a:pt x="4320150" y="2157067"/>
                  <a:pt x="4319369" y="2156732"/>
                </a:cubicBezTo>
                <a:cubicBezTo>
                  <a:pt x="4318587" y="2156397"/>
                  <a:pt x="4317694" y="2156118"/>
                  <a:pt x="4316689" y="2155895"/>
                </a:cubicBezTo>
                <a:cubicBezTo>
                  <a:pt x="4315685" y="2155672"/>
                  <a:pt x="4314606" y="2155486"/>
                  <a:pt x="4313452" y="2155337"/>
                </a:cubicBezTo>
                <a:cubicBezTo>
                  <a:pt x="4312299" y="2155188"/>
                  <a:pt x="4311164" y="2155114"/>
                  <a:pt x="4310048" y="2155114"/>
                </a:cubicBezTo>
                <a:close/>
                <a:moveTo>
                  <a:pt x="4057493" y="2155114"/>
                </a:moveTo>
                <a:cubicBezTo>
                  <a:pt x="4049828" y="2155114"/>
                  <a:pt x="4042946" y="2156155"/>
                  <a:pt x="4036844" y="2158239"/>
                </a:cubicBezTo>
                <a:cubicBezTo>
                  <a:pt x="4030741" y="2160323"/>
                  <a:pt x="4025328" y="2163150"/>
                  <a:pt x="4020603" y="2166722"/>
                </a:cubicBezTo>
                <a:cubicBezTo>
                  <a:pt x="4015877" y="2170294"/>
                  <a:pt x="4011822" y="2174480"/>
                  <a:pt x="4008436" y="2179280"/>
                </a:cubicBezTo>
                <a:cubicBezTo>
                  <a:pt x="4005051" y="2184079"/>
                  <a:pt x="4002278" y="2189158"/>
                  <a:pt x="4000120" y="2194516"/>
                </a:cubicBezTo>
                <a:cubicBezTo>
                  <a:pt x="3997963" y="2199874"/>
                  <a:pt x="3996381" y="2205380"/>
                  <a:pt x="3995376" y="2211036"/>
                </a:cubicBezTo>
                <a:cubicBezTo>
                  <a:pt x="3994371" y="2216691"/>
                  <a:pt x="3993869" y="2222198"/>
                  <a:pt x="3993869" y="2227556"/>
                </a:cubicBezTo>
                <a:cubicBezTo>
                  <a:pt x="3993869" y="2233955"/>
                  <a:pt x="3994763" y="2239629"/>
                  <a:pt x="3996548" y="2244578"/>
                </a:cubicBezTo>
                <a:cubicBezTo>
                  <a:pt x="3998334" y="2249527"/>
                  <a:pt x="4001051" y="2253694"/>
                  <a:pt x="4004697" y="2257080"/>
                </a:cubicBezTo>
                <a:cubicBezTo>
                  <a:pt x="4008343" y="2260466"/>
                  <a:pt x="4012900" y="2263033"/>
                  <a:pt x="4018371" y="2264781"/>
                </a:cubicBezTo>
                <a:cubicBezTo>
                  <a:pt x="4023839" y="2266530"/>
                  <a:pt x="4030333" y="2267405"/>
                  <a:pt x="4037848" y="2267405"/>
                </a:cubicBezTo>
                <a:cubicBezTo>
                  <a:pt x="4045512" y="2267405"/>
                  <a:pt x="4052396" y="2266363"/>
                  <a:pt x="4058498" y="2264279"/>
                </a:cubicBezTo>
                <a:cubicBezTo>
                  <a:pt x="4064601" y="2262196"/>
                  <a:pt x="4070015" y="2259349"/>
                  <a:pt x="4074739" y="2255740"/>
                </a:cubicBezTo>
                <a:cubicBezTo>
                  <a:pt x="4079464" y="2252131"/>
                  <a:pt x="4083521" y="2247964"/>
                  <a:pt x="4086906" y="2243239"/>
                </a:cubicBezTo>
                <a:cubicBezTo>
                  <a:pt x="4090291" y="2238513"/>
                  <a:pt x="4093063" y="2233453"/>
                  <a:pt x="4095222" y="2228058"/>
                </a:cubicBezTo>
                <a:cubicBezTo>
                  <a:pt x="4097379" y="2222663"/>
                  <a:pt x="4098961" y="2217138"/>
                  <a:pt x="4099966" y="2211482"/>
                </a:cubicBezTo>
                <a:cubicBezTo>
                  <a:pt x="4100970" y="2205827"/>
                  <a:pt x="4101472" y="2200320"/>
                  <a:pt x="4101472" y="2194962"/>
                </a:cubicBezTo>
                <a:cubicBezTo>
                  <a:pt x="4101472" y="2188563"/>
                  <a:pt x="4100579" y="2182889"/>
                  <a:pt x="4098794" y="2177940"/>
                </a:cubicBezTo>
                <a:cubicBezTo>
                  <a:pt x="4097008" y="2172992"/>
                  <a:pt x="4094292" y="2168825"/>
                  <a:pt x="4090645" y="2165439"/>
                </a:cubicBezTo>
                <a:cubicBezTo>
                  <a:pt x="4086998" y="2162053"/>
                  <a:pt x="4082440" y="2159486"/>
                  <a:pt x="4076971" y="2157737"/>
                </a:cubicBezTo>
                <a:cubicBezTo>
                  <a:pt x="4071502" y="2155988"/>
                  <a:pt x="4065009" y="2155114"/>
                  <a:pt x="4057493" y="2155114"/>
                </a:cubicBezTo>
                <a:close/>
                <a:moveTo>
                  <a:pt x="3959825" y="2155114"/>
                </a:moveTo>
                <a:cubicBezTo>
                  <a:pt x="3952830" y="2155114"/>
                  <a:pt x="3946579" y="2156062"/>
                  <a:pt x="3941072" y="2157960"/>
                </a:cubicBezTo>
                <a:cubicBezTo>
                  <a:pt x="3935566" y="2159858"/>
                  <a:pt x="3930879" y="2162499"/>
                  <a:pt x="3927009" y="2165885"/>
                </a:cubicBezTo>
                <a:cubicBezTo>
                  <a:pt x="3923139" y="2169271"/>
                  <a:pt x="3920199" y="2173234"/>
                  <a:pt x="3918190" y="2177773"/>
                </a:cubicBezTo>
                <a:cubicBezTo>
                  <a:pt x="3916181" y="2182312"/>
                  <a:pt x="3915177" y="2187223"/>
                  <a:pt x="3915177" y="2192507"/>
                </a:cubicBezTo>
                <a:cubicBezTo>
                  <a:pt x="3915177" y="2197344"/>
                  <a:pt x="3916088" y="2201362"/>
                  <a:pt x="3917911" y="2204562"/>
                </a:cubicBezTo>
                <a:cubicBezTo>
                  <a:pt x="3919735" y="2207762"/>
                  <a:pt x="3922023" y="2210441"/>
                  <a:pt x="3924776" y="2212599"/>
                </a:cubicBezTo>
                <a:cubicBezTo>
                  <a:pt x="3927529" y="2214757"/>
                  <a:pt x="3930525" y="2216580"/>
                  <a:pt x="3933761" y="2218068"/>
                </a:cubicBezTo>
                <a:cubicBezTo>
                  <a:pt x="3936998" y="2219556"/>
                  <a:pt x="3939993" y="2221007"/>
                  <a:pt x="3942747" y="2222421"/>
                </a:cubicBezTo>
                <a:cubicBezTo>
                  <a:pt x="3945500" y="2223835"/>
                  <a:pt x="3947788" y="2225361"/>
                  <a:pt x="3949612" y="2226998"/>
                </a:cubicBezTo>
                <a:cubicBezTo>
                  <a:pt x="3951435" y="2228635"/>
                  <a:pt x="3952346" y="2230756"/>
                  <a:pt x="3952346" y="2233360"/>
                </a:cubicBezTo>
                <a:cubicBezTo>
                  <a:pt x="3952346" y="2235220"/>
                  <a:pt x="3951993" y="2236969"/>
                  <a:pt x="3951286" y="2238606"/>
                </a:cubicBezTo>
                <a:cubicBezTo>
                  <a:pt x="3950579" y="2240243"/>
                  <a:pt x="3949481" y="2241694"/>
                  <a:pt x="3947993" y="2242959"/>
                </a:cubicBezTo>
                <a:cubicBezTo>
                  <a:pt x="3946505" y="2244225"/>
                  <a:pt x="3944626" y="2245211"/>
                  <a:pt x="3942356" y="2245917"/>
                </a:cubicBezTo>
                <a:cubicBezTo>
                  <a:pt x="3940087" y="2246624"/>
                  <a:pt x="3937426" y="2246978"/>
                  <a:pt x="3934376" y="2246978"/>
                </a:cubicBezTo>
                <a:cubicBezTo>
                  <a:pt x="3929985" y="2246978"/>
                  <a:pt x="3926320" y="2246513"/>
                  <a:pt x="3923380" y="2245583"/>
                </a:cubicBezTo>
                <a:cubicBezTo>
                  <a:pt x="3920441" y="2244653"/>
                  <a:pt x="3917967" y="2243648"/>
                  <a:pt x="3915958" y="2242569"/>
                </a:cubicBezTo>
                <a:cubicBezTo>
                  <a:pt x="3913948" y="2241490"/>
                  <a:pt x="3912311" y="2240504"/>
                  <a:pt x="3911047" y="2239611"/>
                </a:cubicBezTo>
                <a:cubicBezTo>
                  <a:pt x="3909782" y="2238718"/>
                  <a:pt x="3908628" y="2238272"/>
                  <a:pt x="3907586" y="2238272"/>
                </a:cubicBezTo>
                <a:cubicBezTo>
                  <a:pt x="3906991" y="2238272"/>
                  <a:pt x="3906433" y="2238588"/>
                  <a:pt x="3905912" y="2239220"/>
                </a:cubicBezTo>
                <a:cubicBezTo>
                  <a:pt x="3905391" y="2239853"/>
                  <a:pt x="3904907" y="2240690"/>
                  <a:pt x="3904461" y="2241732"/>
                </a:cubicBezTo>
                <a:cubicBezTo>
                  <a:pt x="3904015" y="2242774"/>
                  <a:pt x="3903624" y="2243927"/>
                  <a:pt x="3903289" y="2245192"/>
                </a:cubicBezTo>
                <a:cubicBezTo>
                  <a:pt x="3902954" y="2246457"/>
                  <a:pt x="3902657" y="2247722"/>
                  <a:pt x="3902396" y="2248987"/>
                </a:cubicBezTo>
                <a:cubicBezTo>
                  <a:pt x="3902136" y="2250252"/>
                  <a:pt x="3901950" y="2251405"/>
                  <a:pt x="3901838" y="2252447"/>
                </a:cubicBezTo>
                <a:cubicBezTo>
                  <a:pt x="3901726" y="2253489"/>
                  <a:pt x="3901670" y="2254345"/>
                  <a:pt x="3901670" y="2255015"/>
                </a:cubicBezTo>
                <a:cubicBezTo>
                  <a:pt x="3901670" y="2256056"/>
                  <a:pt x="3901801" y="2256912"/>
                  <a:pt x="3902061" y="2257582"/>
                </a:cubicBezTo>
                <a:cubicBezTo>
                  <a:pt x="3902321" y="2258252"/>
                  <a:pt x="3902749" y="2258884"/>
                  <a:pt x="3903345" y="2259479"/>
                </a:cubicBezTo>
                <a:cubicBezTo>
                  <a:pt x="3904237" y="2260298"/>
                  <a:pt x="3905576" y="2261191"/>
                  <a:pt x="3907363" y="2262158"/>
                </a:cubicBezTo>
                <a:cubicBezTo>
                  <a:pt x="3909150" y="2263126"/>
                  <a:pt x="3911326" y="2263981"/>
                  <a:pt x="3913893" y="2264726"/>
                </a:cubicBezTo>
                <a:cubicBezTo>
                  <a:pt x="3916460" y="2265470"/>
                  <a:pt x="3919362" y="2266102"/>
                  <a:pt x="3922600" y="2266623"/>
                </a:cubicBezTo>
                <a:cubicBezTo>
                  <a:pt x="3925836" y="2267144"/>
                  <a:pt x="3929242" y="2267405"/>
                  <a:pt x="3932813" y="2267405"/>
                </a:cubicBezTo>
                <a:cubicBezTo>
                  <a:pt x="3940254" y="2267405"/>
                  <a:pt x="3946933" y="2266419"/>
                  <a:pt x="3952848" y="2264447"/>
                </a:cubicBezTo>
                <a:cubicBezTo>
                  <a:pt x="3958765" y="2262475"/>
                  <a:pt x="3963788" y="2259740"/>
                  <a:pt x="3967917" y="2256243"/>
                </a:cubicBezTo>
                <a:cubicBezTo>
                  <a:pt x="3972049" y="2252745"/>
                  <a:pt x="3975192" y="2248596"/>
                  <a:pt x="3977350" y="2243797"/>
                </a:cubicBezTo>
                <a:cubicBezTo>
                  <a:pt x="3979507" y="2238997"/>
                  <a:pt x="3980586" y="2233769"/>
                  <a:pt x="3980586" y="2228114"/>
                </a:cubicBezTo>
                <a:cubicBezTo>
                  <a:pt x="3980586" y="2223277"/>
                  <a:pt x="3979656" y="2219259"/>
                  <a:pt x="3977797" y="2216059"/>
                </a:cubicBezTo>
                <a:cubicBezTo>
                  <a:pt x="3975935" y="2212859"/>
                  <a:pt x="3973591" y="2210143"/>
                  <a:pt x="3970764" y="2207910"/>
                </a:cubicBezTo>
                <a:cubicBezTo>
                  <a:pt x="3967936" y="2205678"/>
                  <a:pt x="3964885" y="2203818"/>
                  <a:pt x="3961611" y="2202330"/>
                </a:cubicBezTo>
                <a:cubicBezTo>
                  <a:pt x="3958336" y="2200841"/>
                  <a:pt x="3955286" y="2199409"/>
                  <a:pt x="3952458" y="2198032"/>
                </a:cubicBezTo>
                <a:cubicBezTo>
                  <a:pt x="3949630" y="2196655"/>
                  <a:pt x="3947268" y="2195186"/>
                  <a:pt x="3945370" y="2193623"/>
                </a:cubicBezTo>
                <a:cubicBezTo>
                  <a:pt x="3943472" y="2192060"/>
                  <a:pt x="3942524" y="2190125"/>
                  <a:pt x="3942524" y="2187819"/>
                </a:cubicBezTo>
                <a:cubicBezTo>
                  <a:pt x="3942524" y="2186033"/>
                  <a:pt x="3942877" y="2184359"/>
                  <a:pt x="3943584" y="2182796"/>
                </a:cubicBezTo>
                <a:cubicBezTo>
                  <a:pt x="3944291" y="2181233"/>
                  <a:pt x="3945315" y="2179875"/>
                  <a:pt x="3946654" y="2178722"/>
                </a:cubicBezTo>
                <a:cubicBezTo>
                  <a:pt x="3947993" y="2177568"/>
                  <a:pt x="3949687" y="2176657"/>
                  <a:pt x="3951733" y="2175987"/>
                </a:cubicBezTo>
                <a:cubicBezTo>
                  <a:pt x="3953779" y="2175317"/>
                  <a:pt x="3956105" y="2174982"/>
                  <a:pt x="3958709" y="2174982"/>
                </a:cubicBezTo>
                <a:cubicBezTo>
                  <a:pt x="3962058" y="2174982"/>
                  <a:pt x="3964978" y="2175317"/>
                  <a:pt x="3967471" y="2175987"/>
                </a:cubicBezTo>
                <a:cubicBezTo>
                  <a:pt x="3969964" y="2176657"/>
                  <a:pt x="3972140" y="2177419"/>
                  <a:pt x="3974001" y="2178275"/>
                </a:cubicBezTo>
                <a:cubicBezTo>
                  <a:pt x="3975862" y="2179131"/>
                  <a:pt x="3977443" y="2179912"/>
                  <a:pt x="3978745" y="2180619"/>
                </a:cubicBezTo>
                <a:cubicBezTo>
                  <a:pt x="3980047" y="2181326"/>
                  <a:pt x="3981182" y="2181680"/>
                  <a:pt x="3982149" y="2181680"/>
                </a:cubicBezTo>
                <a:cubicBezTo>
                  <a:pt x="3983042" y="2181680"/>
                  <a:pt x="3983843" y="2181028"/>
                  <a:pt x="3984549" y="2179726"/>
                </a:cubicBezTo>
                <a:cubicBezTo>
                  <a:pt x="3985256" y="2178424"/>
                  <a:pt x="3985870" y="2176880"/>
                  <a:pt x="3986391" y="2175094"/>
                </a:cubicBezTo>
                <a:cubicBezTo>
                  <a:pt x="3986912" y="2173308"/>
                  <a:pt x="3987303" y="2171541"/>
                  <a:pt x="3987563" y="2169792"/>
                </a:cubicBezTo>
                <a:cubicBezTo>
                  <a:pt x="3987824" y="2168043"/>
                  <a:pt x="3987954" y="2166722"/>
                  <a:pt x="3987954" y="2165829"/>
                </a:cubicBezTo>
                <a:cubicBezTo>
                  <a:pt x="3987954" y="2164043"/>
                  <a:pt x="3987544" y="2162778"/>
                  <a:pt x="3986725" y="2162034"/>
                </a:cubicBezTo>
                <a:cubicBezTo>
                  <a:pt x="3985982" y="2161216"/>
                  <a:pt x="3984735" y="2160397"/>
                  <a:pt x="3982987" y="2159579"/>
                </a:cubicBezTo>
                <a:cubicBezTo>
                  <a:pt x="3981238" y="2158760"/>
                  <a:pt x="3979191" y="2158016"/>
                  <a:pt x="3976847" y="2157346"/>
                </a:cubicBezTo>
                <a:cubicBezTo>
                  <a:pt x="3974503" y="2156677"/>
                  <a:pt x="3971861" y="2156137"/>
                  <a:pt x="3968922" y="2155728"/>
                </a:cubicBezTo>
                <a:cubicBezTo>
                  <a:pt x="3965983" y="2155318"/>
                  <a:pt x="3962950" y="2155114"/>
                  <a:pt x="3959825" y="2155114"/>
                </a:cubicBezTo>
                <a:close/>
                <a:moveTo>
                  <a:pt x="3856575" y="2155114"/>
                </a:moveTo>
                <a:cubicBezTo>
                  <a:pt x="3848762" y="2155114"/>
                  <a:pt x="3841805" y="2156267"/>
                  <a:pt x="3835702" y="2158574"/>
                </a:cubicBezTo>
                <a:cubicBezTo>
                  <a:pt x="3829600" y="2160881"/>
                  <a:pt x="3824223" y="2163950"/>
                  <a:pt x="3819573" y="2167783"/>
                </a:cubicBezTo>
                <a:cubicBezTo>
                  <a:pt x="3814922" y="2171615"/>
                  <a:pt x="3810959" y="2176061"/>
                  <a:pt x="3807685" y="2181121"/>
                </a:cubicBezTo>
                <a:cubicBezTo>
                  <a:pt x="3804411" y="2186182"/>
                  <a:pt x="3801731" y="2191484"/>
                  <a:pt x="3799649" y="2197027"/>
                </a:cubicBezTo>
                <a:cubicBezTo>
                  <a:pt x="3797565" y="2202571"/>
                  <a:pt x="3796059" y="2208190"/>
                  <a:pt x="3795127" y="2213882"/>
                </a:cubicBezTo>
                <a:cubicBezTo>
                  <a:pt x="3794198" y="2219575"/>
                  <a:pt x="3793733" y="2224914"/>
                  <a:pt x="3793733" y="2229900"/>
                </a:cubicBezTo>
                <a:cubicBezTo>
                  <a:pt x="3793733" y="2236374"/>
                  <a:pt x="3794625" y="2241973"/>
                  <a:pt x="3796411" y="2246699"/>
                </a:cubicBezTo>
                <a:cubicBezTo>
                  <a:pt x="3798197" y="2251424"/>
                  <a:pt x="3800876" y="2255312"/>
                  <a:pt x="3804448" y="2258363"/>
                </a:cubicBezTo>
                <a:cubicBezTo>
                  <a:pt x="3808021" y="2261414"/>
                  <a:pt x="3812466" y="2263684"/>
                  <a:pt x="3817787" y="2265172"/>
                </a:cubicBezTo>
                <a:cubicBezTo>
                  <a:pt x="3823107" y="2266660"/>
                  <a:pt x="3829340" y="2267405"/>
                  <a:pt x="3836483" y="2267405"/>
                </a:cubicBezTo>
                <a:cubicBezTo>
                  <a:pt x="3840799" y="2267405"/>
                  <a:pt x="3845041" y="2267163"/>
                  <a:pt x="3849208" y="2266679"/>
                </a:cubicBezTo>
                <a:cubicBezTo>
                  <a:pt x="3853375" y="2266195"/>
                  <a:pt x="3857134" y="2265581"/>
                  <a:pt x="3860482" y="2264837"/>
                </a:cubicBezTo>
                <a:cubicBezTo>
                  <a:pt x="3863831" y="2264093"/>
                  <a:pt x="3866696" y="2263275"/>
                  <a:pt x="3869077" y="2262382"/>
                </a:cubicBezTo>
                <a:cubicBezTo>
                  <a:pt x="3871459" y="2261489"/>
                  <a:pt x="3873095" y="2260596"/>
                  <a:pt x="3873988" y="2259703"/>
                </a:cubicBezTo>
                <a:cubicBezTo>
                  <a:pt x="3874806" y="2258959"/>
                  <a:pt x="3875532" y="2257880"/>
                  <a:pt x="3876165" y="2256466"/>
                </a:cubicBezTo>
                <a:cubicBezTo>
                  <a:pt x="3876797" y="2255052"/>
                  <a:pt x="3877319" y="2253545"/>
                  <a:pt x="3877728" y="2251945"/>
                </a:cubicBezTo>
                <a:cubicBezTo>
                  <a:pt x="3878137" y="2250345"/>
                  <a:pt x="3878453" y="2248727"/>
                  <a:pt x="3878676" y="2247089"/>
                </a:cubicBezTo>
                <a:cubicBezTo>
                  <a:pt x="3878899" y="2245452"/>
                  <a:pt x="3879011" y="2244001"/>
                  <a:pt x="3879011" y="2242736"/>
                </a:cubicBezTo>
                <a:cubicBezTo>
                  <a:pt x="3879011" y="2241620"/>
                  <a:pt x="3878825" y="2240801"/>
                  <a:pt x="3878453" y="2240281"/>
                </a:cubicBezTo>
                <a:cubicBezTo>
                  <a:pt x="3878081" y="2239760"/>
                  <a:pt x="3877449" y="2239499"/>
                  <a:pt x="3876555" y="2239499"/>
                </a:cubicBezTo>
                <a:cubicBezTo>
                  <a:pt x="3875662" y="2239499"/>
                  <a:pt x="3874249" y="2239853"/>
                  <a:pt x="3872313" y="2240560"/>
                </a:cubicBezTo>
                <a:cubicBezTo>
                  <a:pt x="3870379" y="2241267"/>
                  <a:pt x="3867942" y="2242048"/>
                  <a:pt x="3865003" y="2242904"/>
                </a:cubicBezTo>
                <a:cubicBezTo>
                  <a:pt x="3862064" y="2243759"/>
                  <a:pt x="3858641" y="2244541"/>
                  <a:pt x="3854734" y="2245248"/>
                </a:cubicBezTo>
                <a:cubicBezTo>
                  <a:pt x="3850827" y="2245955"/>
                  <a:pt x="3846417" y="2246308"/>
                  <a:pt x="3841506" y="2246308"/>
                </a:cubicBezTo>
                <a:cubicBezTo>
                  <a:pt x="3834586" y="2246308"/>
                  <a:pt x="3829563" y="2244783"/>
                  <a:pt x="3826438" y="2241732"/>
                </a:cubicBezTo>
                <a:cubicBezTo>
                  <a:pt x="3823312" y="2238681"/>
                  <a:pt x="3821750" y="2234141"/>
                  <a:pt x="3821750" y="2228114"/>
                </a:cubicBezTo>
                <a:cubicBezTo>
                  <a:pt x="3821750" y="2226700"/>
                  <a:pt x="3821824" y="2225156"/>
                  <a:pt x="3821973" y="2223482"/>
                </a:cubicBezTo>
                <a:cubicBezTo>
                  <a:pt x="3822122" y="2221807"/>
                  <a:pt x="3822345" y="2220114"/>
                  <a:pt x="3822642" y="2218403"/>
                </a:cubicBezTo>
                <a:lnTo>
                  <a:pt x="3832912" y="2218403"/>
                </a:lnTo>
                <a:cubicBezTo>
                  <a:pt x="3843776" y="2218403"/>
                  <a:pt x="3853134" y="2217584"/>
                  <a:pt x="3860985" y="2215947"/>
                </a:cubicBezTo>
                <a:cubicBezTo>
                  <a:pt x="3868836" y="2214310"/>
                  <a:pt x="3875309" y="2211947"/>
                  <a:pt x="3880406" y="2208859"/>
                </a:cubicBezTo>
                <a:cubicBezTo>
                  <a:pt x="3885504" y="2205771"/>
                  <a:pt x="3889261" y="2202088"/>
                  <a:pt x="3891680" y="2197809"/>
                </a:cubicBezTo>
                <a:cubicBezTo>
                  <a:pt x="3894098" y="2193530"/>
                  <a:pt x="3895308" y="2188712"/>
                  <a:pt x="3895308" y="2183354"/>
                </a:cubicBezTo>
                <a:cubicBezTo>
                  <a:pt x="3895308" y="2179782"/>
                  <a:pt x="3894544" y="2176303"/>
                  <a:pt x="3893020" y="2172917"/>
                </a:cubicBezTo>
                <a:cubicBezTo>
                  <a:pt x="3891494" y="2169531"/>
                  <a:pt x="3889169" y="2166518"/>
                  <a:pt x="3886043" y="2163876"/>
                </a:cubicBezTo>
                <a:cubicBezTo>
                  <a:pt x="3882918" y="2161234"/>
                  <a:pt x="3878918" y="2159113"/>
                  <a:pt x="3874044" y="2157514"/>
                </a:cubicBezTo>
                <a:cubicBezTo>
                  <a:pt x="3869170" y="2155914"/>
                  <a:pt x="3863347" y="2155114"/>
                  <a:pt x="3856575" y="2155114"/>
                </a:cubicBezTo>
                <a:close/>
                <a:moveTo>
                  <a:pt x="3565951" y="2155114"/>
                </a:moveTo>
                <a:cubicBezTo>
                  <a:pt x="3561635" y="2155114"/>
                  <a:pt x="3557486" y="2155802"/>
                  <a:pt x="3553505" y="2157179"/>
                </a:cubicBezTo>
                <a:cubicBezTo>
                  <a:pt x="3549524" y="2158555"/>
                  <a:pt x="3545841" y="2160323"/>
                  <a:pt x="3542455" y="2162481"/>
                </a:cubicBezTo>
                <a:cubicBezTo>
                  <a:pt x="3539069" y="2164639"/>
                  <a:pt x="3536074" y="2167076"/>
                  <a:pt x="3533469" y="2169792"/>
                </a:cubicBezTo>
                <a:cubicBezTo>
                  <a:pt x="3530865" y="2172508"/>
                  <a:pt x="3528782" y="2175168"/>
                  <a:pt x="3527218" y="2177773"/>
                </a:cubicBezTo>
                <a:lnTo>
                  <a:pt x="3530455" y="2161364"/>
                </a:lnTo>
                <a:cubicBezTo>
                  <a:pt x="3530604" y="2160620"/>
                  <a:pt x="3530548" y="2159969"/>
                  <a:pt x="3530288" y="2159411"/>
                </a:cubicBezTo>
                <a:cubicBezTo>
                  <a:pt x="3530027" y="2158853"/>
                  <a:pt x="3529488" y="2158407"/>
                  <a:pt x="3528670" y="2158072"/>
                </a:cubicBezTo>
                <a:cubicBezTo>
                  <a:pt x="3527851" y="2157737"/>
                  <a:pt x="3526716" y="2157476"/>
                  <a:pt x="3525264" y="2157290"/>
                </a:cubicBezTo>
                <a:cubicBezTo>
                  <a:pt x="3523814" y="2157104"/>
                  <a:pt x="3521935" y="2157011"/>
                  <a:pt x="3519629" y="2157011"/>
                </a:cubicBezTo>
                <a:cubicBezTo>
                  <a:pt x="3517396" y="2157011"/>
                  <a:pt x="3515480" y="2157104"/>
                  <a:pt x="3513879" y="2157290"/>
                </a:cubicBezTo>
                <a:cubicBezTo>
                  <a:pt x="3512280" y="2157476"/>
                  <a:pt x="3510977" y="2157737"/>
                  <a:pt x="3509973" y="2158072"/>
                </a:cubicBezTo>
                <a:cubicBezTo>
                  <a:pt x="3508969" y="2158407"/>
                  <a:pt x="3508224" y="2158853"/>
                  <a:pt x="3507741" y="2159411"/>
                </a:cubicBezTo>
                <a:cubicBezTo>
                  <a:pt x="3507257" y="2159969"/>
                  <a:pt x="3506940" y="2160620"/>
                  <a:pt x="3506792" y="2161364"/>
                </a:cubicBezTo>
                <a:lnTo>
                  <a:pt x="3486812" y="2261042"/>
                </a:lnTo>
                <a:cubicBezTo>
                  <a:pt x="3486663" y="2261786"/>
                  <a:pt x="3486737" y="2262437"/>
                  <a:pt x="3487035" y="2262995"/>
                </a:cubicBezTo>
                <a:cubicBezTo>
                  <a:pt x="3487331" y="2263554"/>
                  <a:pt x="3487984" y="2264019"/>
                  <a:pt x="3488988" y="2264391"/>
                </a:cubicBezTo>
                <a:cubicBezTo>
                  <a:pt x="3489993" y="2264763"/>
                  <a:pt x="3491370" y="2265042"/>
                  <a:pt x="3493117" y="2265228"/>
                </a:cubicBezTo>
                <a:cubicBezTo>
                  <a:pt x="3494867" y="2265414"/>
                  <a:pt x="3497118" y="2265507"/>
                  <a:pt x="3499871" y="2265507"/>
                </a:cubicBezTo>
                <a:cubicBezTo>
                  <a:pt x="3502550" y="2265507"/>
                  <a:pt x="3504819" y="2265414"/>
                  <a:pt x="3506681" y="2265228"/>
                </a:cubicBezTo>
                <a:cubicBezTo>
                  <a:pt x="3508540" y="2265042"/>
                  <a:pt x="3510047" y="2264763"/>
                  <a:pt x="3511200" y="2264391"/>
                </a:cubicBezTo>
                <a:cubicBezTo>
                  <a:pt x="3512354" y="2264019"/>
                  <a:pt x="3513210" y="2263554"/>
                  <a:pt x="3513768" y="2262995"/>
                </a:cubicBezTo>
                <a:cubicBezTo>
                  <a:pt x="3514325" y="2262437"/>
                  <a:pt x="3514680" y="2261786"/>
                  <a:pt x="3514828" y="2261042"/>
                </a:cubicBezTo>
                <a:lnTo>
                  <a:pt x="3523870" y="2215947"/>
                </a:lnTo>
                <a:cubicBezTo>
                  <a:pt x="3524837" y="2210961"/>
                  <a:pt x="3526474" y="2206255"/>
                  <a:pt x="3528782" y="2201827"/>
                </a:cubicBezTo>
                <a:cubicBezTo>
                  <a:pt x="3531088" y="2197399"/>
                  <a:pt x="3533711" y="2193530"/>
                  <a:pt x="3536651" y="2190219"/>
                </a:cubicBezTo>
                <a:cubicBezTo>
                  <a:pt x="3539590" y="2186907"/>
                  <a:pt x="3542715" y="2184284"/>
                  <a:pt x="3546027" y="2182349"/>
                </a:cubicBezTo>
                <a:cubicBezTo>
                  <a:pt x="3549338" y="2180415"/>
                  <a:pt x="3552520" y="2179447"/>
                  <a:pt x="3555570" y="2179447"/>
                </a:cubicBezTo>
                <a:cubicBezTo>
                  <a:pt x="3558918" y="2179447"/>
                  <a:pt x="3561300" y="2180526"/>
                  <a:pt x="3562714" y="2182684"/>
                </a:cubicBezTo>
                <a:cubicBezTo>
                  <a:pt x="3564127" y="2184842"/>
                  <a:pt x="3564835" y="2187595"/>
                  <a:pt x="3564835" y="2190944"/>
                </a:cubicBezTo>
                <a:cubicBezTo>
                  <a:pt x="3564835" y="2192358"/>
                  <a:pt x="3564742" y="2193995"/>
                  <a:pt x="3564557" y="2195855"/>
                </a:cubicBezTo>
                <a:cubicBezTo>
                  <a:pt x="3564369" y="2197716"/>
                  <a:pt x="3564091" y="2199539"/>
                  <a:pt x="3563719" y="2201325"/>
                </a:cubicBezTo>
                <a:lnTo>
                  <a:pt x="3551664" y="2261042"/>
                </a:lnTo>
                <a:cubicBezTo>
                  <a:pt x="3551516" y="2261786"/>
                  <a:pt x="3551608" y="2262437"/>
                  <a:pt x="3551943" y="2262995"/>
                </a:cubicBezTo>
                <a:cubicBezTo>
                  <a:pt x="3552277" y="2263554"/>
                  <a:pt x="3552929" y="2264019"/>
                  <a:pt x="3553897" y="2264391"/>
                </a:cubicBezTo>
                <a:cubicBezTo>
                  <a:pt x="3554863" y="2264763"/>
                  <a:pt x="3556222" y="2265042"/>
                  <a:pt x="3557970" y="2265228"/>
                </a:cubicBezTo>
                <a:cubicBezTo>
                  <a:pt x="3559719" y="2265414"/>
                  <a:pt x="3561969" y="2265507"/>
                  <a:pt x="3564723" y="2265507"/>
                </a:cubicBezTo>
                <a:cubicBezTo>
                  <a:pt x="3567476" y="2265507"/>
                  <a:pt x="3569764" y="2265414"/>
                  <a:pt x="3571587" y="2265228"/>
                </a:cubicBezTo>
                <a:cubicBezTo>
                  <a:pt x="3573411" y="2265042"/>
                  <a:pt x="3574899" y="2264763"/>
                  <a:pt x="3576053" y="2264391"/>
                </a:cubicBezTo>
                <a:cubicBezTo>
                  <a:pt x="3577207" y="2264019"/>
                  <a:pt x="3578062" y="2263554"/>
                  <a:pt x="3578620" y="2262995"/>
                </a:cubicBezTo>
                <a:cubicBezTo>
                  <a:pt x="3579179" y="2262437"/>
                  <a:pt x="3579532" y="2261786"/>
                  <a:pt x="3579681" y="2261042"/>
                </a:cubicBezTo>
                <a:lnTo>
                  <a:pt x="3592071" y="2199539"/>
                </a:lnTo>
                <a:cubicBezTo>
                  <a:pt x="3592592" y="2196786"/>
                  <a:pt x="3593019" y="2194107"/>
                  <a:pt x="3593354" y="2191502"/>
                </a:cubicBezTo>
                <a:cubicBezTo>
                  <a:pt x="3593689" y="2188898"/>
                  <a:pt x="3593856" y="2186293"/>
                  <a:pt x="3593856" y="2183689"/>
                </a:cubicBezTo>
                <a:cubicBezTo>
                  <a:pt x="3593856" y="2179819"/>
                  <a:pt x="3593372" y="2176154"/>
                  <a:pt x="3592406" y="2172694"/>
                </a:cubicBezTo>
                <a:cubicBezTo>
                  <a:pt x="3591438" y="2169234"/>
                  <a:pt x="3589857" y="2166201"/>
                  <a:pt x="3587661" y="2163597"/>
                </a:cubicBezTo>
                <a:cubicBezTo>
                  <a:pt x="3585466" y="2160992"/>
                  <a:pt x="3582601" y="2158927"/>
                  <a:pt x="3579067" y="2157402"/>
                </a:cubicBezTo>
                <a:cubicBezTo>
                  <a:pt x="3575531" y="2155876"/>
                  <a:pt x="3571159" y="2155114"/>
                  <a:pt x="3565951" y="2155114"/>
                </a:cubicBezTo>
                <a:close/>
                <a:moveTo>
                  <a:pt x="3420248" y="2155114"/>
                </a:moveTo>
                <a:cubicBezTo>
                  <a:pt x="3413626" y="2155114"/>
                  <a:pt x="3407690" y="2156286"/>
                  <a:pt x="3402444" y="2158630"/>
                </a:cubicBezTo>
                <a:cubicBezTo>
                  <a:pt x="3397199" y="2160974"/>
                  <a:pt x="3392547" y="2164118"/>
                  <a:pt x="3388492" y="2168062"/>
                </a:cubicBezTo>
                <a:cubicBezTo>
                  <a:pt x="3384436" y="2172006"/>
                  <a:pt x="3380957" y="2176526"/>
                  <a:pt x="3378055" y="2181624"/>
                </a:cubicBezTo>
                <a:cubicBezTo>
                  <a:pt x="3375152" y="2186721"/>
                  <a:pt x="3372772" y="2192023"/>
                  <a:pt x="3370912" y="2197530"/>
                </a:cubicBezTo>
                <a:cubicBezTo>
                  <a:pt x="3369051" y="2203036"/>
                  <a:pt x="3367674" y="2208562"/>
                  <a:pt x="3366781" y="2214105"/>
                </a:cubicBezTo>
                <a:cubicBezTo>
                  <a:pt x="3365889" y="2219649"/>
                  <a:pt x="3365443" y="2224765"/>
                  <a:pt x="3365443" y="2229453"/>
                </a:cubicBezTo>
                <a:cubicBezTo>
                  <a:pt x="3365443" y="2234439"/>
                  <a:pt x="3365945" y="2239202"/>
                  <a:pt x="3366949" y="2243741"/>
                </a:cubicBezTo>
                <a:cubicBezTo>
                  <a:pt x="3367953" y="2248280"/>
                  <a:pt x="3369647" y="2252317"/>
                  <a:pt x="3372027" y="2255852"/>
                </a:cubicBezTo>
                <a:cubicBezTo>
                  <a:pt x="3374409" y="2259386"/>
                  <a:pt x="3377571" y="2262196"/>
                  <a:pt x="3381515" y="2264279"/>
                </a:cubicBezTo>
                <a:cubicBezTo>
                  <a:pt x="3385459" y="2266363"/>
                  <a:pt x="3390407" y="2267405"/>
                  <a:pt x="3396361" y="2267405"/>
                </a:cubicBezTo>
                <a:cubicBezTo>
                  <a:pt x="3400677" y="2267405"/>
                  <a:pt x="3404863" y="2266698"/>
                  <a:pt x="3408919" y="2265284"/>
                </a:cubicBezTo>
                <a:cubicBezTo>
                  <a:pt x="3412974" y="2263870"/>
                  <a:pt x="3416676" y="2262084"/>
                  <a:pt x="3420025" y="2259926"/>
                </a:cubicBezTo>
                <a:cubicBezTo>
                  <a:pt x="3423374" y="2257768"/>
                  <a:pt x="3426276" y="2255368"/>
                  <a:pt x="3428732" y="2252726"/>
                </a:cubicBezTo>
                <a:cubicBezTo>
                  <a:pt x="3431187" y="2250085"/>
                  <a:pt x="3432972" y="2247573"/>
                  <a:pt x="3434089" y="2245192"/>
                </a:cubicBezTo>
                <a:lnTo>
                  <a:pt x="3430964" y="2261154"/>
                </a:lnTo>
                <a:cubicBezTo>
                  <a:pt x="3430816" y="2261972"/>
                  <a:pt x="3430871" y="2262661"/>
                  <a:pt x="3431131" y="2263219"/>
                </a:cubicBezTo>
                <a:cubicBezTo>
                  <a:pt x="3431391" y="2263777"/>
                  <a:pt x="3431968" y="2264223"/>
                  <a:pt x="3432861" y="2264558"/>
                </a:cubicBezTo>
                <a:cubicBezTo>
                  <a:pt x="3433754" y="2264893"/>
                  <a:pt x="3434927" y="2265135"/>
                  <a:pt x="3436378" y="2265284"/>
                </a:cubicBezTo>
                <a:cubicBezTo>
                  <a:pt x="3437828" y="2265433"/>
                  <a:pt x="3439707" y="2265507"/>
                  <a:pt x="3442014" y="2265507"/>
                </a:cubicBezTo>
                <a:cubicBezTo>
                  <a:pt x="3446554" y="2265507"/>
                  <a:pt x="3449846" y="2265172"/>
                  <a:pt x="3451892" y="2264502"/>
                </a:cubicBezTo>
                <a:cubicBezTo>
                  <a:pt x="3453939" y="2263833"/>
                  <a:pt x="3455111" y="2262717"/>
                  <a:pt x="3455408" y="2261154"/>
                </a:cubicBezTo>
                <a:lnTo>
                  <a:pt x="3475389" y="2161364"/>
                </a:lnTo>
                <a:cubicBezTo>
                  <a:pt x="3475538" y="2160620"/>
                  <a:pt x="3475464" y="2159969"/>
                  <a:pt x="3475166" y="2159411"/>
                </a:cubicBezTo>
                <a:cubicBezTo>
                  <a:pt x="3474868" y="2158853"/>
                  <a:pt x="3474291" y="2158407"/>
                  <a:pt x="3473436" y="2158072"/>
                </a:cubicBezTo>
                <a:cubicBezTo>
                  <a:pt x="3472579" y="2157737"/>
                  <a:pt x="3471409" y="2157476"/>
                  <a:pt x="3469920" y="2157290"/>
                </a:cubicBezTo>
                <a:cubicBezTo>
                  <a:pt x="3468431" y="2157104"/>
                  <a:pt x="3466571" y="2157011"/>
                  <a:pt x="3464338" y="2157011"/>
                </a:cubicBezTo>
                <a:cubicBezTo>
                  <a:pt x="3459798" y="2157011"/>
                  <a:pt x="3456506" y="2157346"/>
                  <a:pt x="3454460" y="2158016"/>
                </a:cubicBezTo>
                <a:cubicBezTo>
                  <a:pt x="3452414" y="2158686"/>
                  <a:pt x="3451241" y="2159802"/>
                  <a:pt x="3450944" y="2161364"/>
                </a:cubicBezTo>
                <a:lnTo>
                  <a:pt x="3449158" y="2170183"/>
                </a:lnTo>
                <a:cubicBezTo>
                  <a:pt x="3445585" y="2165271"/>
                  <a:pt x="3441418" y="2161532"/>
                  <a:pt x="3436656" y="2158965"/>
                </a:cubicBezTo>
                <a:cubicBezTo>
                  <a:pt x="3431894" y="2156397"/>
                  <a:pt x="3426425" y="2155114"/>
                  <a:pt x="3420248" y="2155114"/>
                </a:cubicBezTo>
                <a:close/>
                <a:moveTo>
                  <a:pt x="3260481" y="2155114"/>
                </a:moveTo>
                <a:cubicBezTo>
                  <a:pt x="3256313" y="2155114"/>
                  <a:pt x="3252277" y="2155802"/>
                  <a:pt x="3248370" y="2157179"/>
                </a:cubicBezTo>
                <a:cubicBezTo>
                  <a:pt x="3244463" y="2158555"/>
                  <a:pt x="3240854" y="2160323"/>
                  <a:pt x="3237543" y="2162481"/>
                </a:cubicBezTo>
                <a:cubicBezTo>
                  <a:pt x="3234231" y="2164639"/>
                  <a:pt x="3231273" y="2167076"/>
                  <a:pt x="3228668" y="2169792"/>
                </a:cubicBezTo>
                <a:cubicBezTo>
                  <a:pt x="3226064" y="2172508"/>
                  <a:pt x="3223981" y="2175168"/>
                  <a:pt x="3222418" y="2177773"/>
                </a:cubicBezTo>
                <a:lnTo>
                  <a:pt x="3225656" y="2161364"/>
                </a:lnTo>
                <a:cubicBezTo>
                  <a:pt x="3225803" y="2160620"/>
                  <a:pt x="3225749" y="2159969"/>
                  <a:pt x="3225488" y="2159411"/>
                </a:cubicBezTo>
                <a:cubicBezTo>
                  <a:pt x="3225227" y="2158853"/>
                  <a:pt x="3224687" y="2158407"/>
                  <a:pt x="3223869" y="2158072"/>
                </a:cubicBezTo>
                <a:cubicBezTo>
                  <a:pt x="3223050" y="2157737"/>
                  <a:pt x="3221916" y="2157476"/>
                  <a:pt x="3220465" y="2157290"/>
                </a:cubicBezTo>
                <a:cubicBezTo>
                  <a:pt x="3219013" y="2157104"/>
                  <a:pt x="3217135" y="2157011"/>
                  <a:pt x="3214828" y="2157011"/>
                </a:cubicBezTo>
                <a:cubicBezTo>
                  <a:pt x="3212595" y="2157011"/>
                  <a:pt x="3210679" y="2157104"/>
                  <a:pt x="3209080" y="2157290"/>
                </a:cubicBezTo>
                <a:cubicBezTo>
                  <a:pt x="3207479" y="2157476"/>
                  <a:pt x="3206178" y="2157737"/>
                  <a:pt x="3205173" y="2158072"/>
                </a:cubicBezTo>
                <a:cubicBezTo>
                  <a:pt x="3204167" y="2158407"/>
                  <a:pt x="3203424" y="2158853"/>
                  <a:pt x="3202940" y="2159411"/>
                </a:cubicBezTo>
                <a:cubicBezTo>
                  <a:pt x="3202457" y="2159969"/>
                  <a:pt x="3202141" y="2160620"/>
                  <a:pt x="3201991" y="2161364"/>
                </a:cubicBezTo>
                <a:lnTo>
                  <a:pt x="3182012" y="2261042"/>
                </a:lnTo>
                <a:cubicBezTo>
                  <a:pt x="3181862" y="2261786"/>
                  <a:pt x="3181937" y="2262437"/>
                  <a:pt x="3182235" y="2262995"/>
                </a:cubicBezTo>
                <a:cubicBezTo>
                  <a:pt x="3182533" y="2263554"/>
                  <a:pt x="3183183" y="2264019"/>
                  <a:pt x="3184188" y="2264391"/>
                </a:cubicBezTo>
                <a:cubicBezTo>
                  <a:pt x="3185192" y="2264763"/>
                  <a:pt x="3186569" y="2265042"/>
                  <a:pt x="3188318" y="2265228"/>
                </a:cubicBezTo>
                <a:cubicBezTo>
                  <a:pt x="3190066" y="2265414"/>
                  <a:pt x="3192318" y="2265507"/>
                  <a:pt x="3195070" y="2265507"/>
                </a:cubicBezTo>
                <a:cubicBezTo>
                  <a:pt x="3197750" y="2265507"/>
                  <a:pt x="3200019" y="2265414"/>
                  <a:pt x="3201880" y="2265228"/>
                </a:cubicBezTo>
                <a:cubicBezTo>
                  <a:pt x="3203740" y="2265042"/>
                  <a:pt x="3205247" y="2264763"/>
                  <a:pt x="3206400" y="2264391"/>
                </a:cubicBezTo>
                <a:cubicBezTo>
                  <a:pt x="3207554" y="2264019"/>
                  <a:pt x="3208409" y="2263554"/>
                  <a:pt x="3208968" y="2262995"/>
                </a:cubicBezTo>
                <a:cubicBezTo>
                  <a:pt x="3209526" y="2262437"/>
                  <a:pt x="3209879" y="2261786"/>
                  <a:pt x="3210028" y="2261042"/>
                </a:cubicBezTo>
                <a:lnTo>
                  <a:pt x="3219069" y="2215947"/>
                </a:lnTo>
                <a:cubicBezTo>
                  <a:pt x="3220037" y="2210961"/>
                  <a:pt x="3221655" y="2206255"/>
                  <a:pt x="3223925" y="2201827"/>
                </a:cubicBezTo>
                <a:cubicBezTo>
                  <a:pt x="3226194" y="2197399"/>
                  <a:pt x="3228799" y="2193530"/>
                  <a:pt x="3231739" y="2190219"/>
                </a:cubicBezTo>
                <a:cubicBezTo>
                  <a:pt x="3234677" y="2186907"/>
                  <a:pt x="3237747" y="2184284"/>
                  <a:pt x="3240947" y="2182349"/>
                </a:cubicBezTo>
                <a:cubicBezTo>
                  <a:pt x="3244147" y="2180415"/>
                  <a:pt x="3247235" y="2179447"/>
                  <a:pt x="3250212" y="2179447"/>
                </a:cubicBezTo>
                <a:cubicBezTo>
                  <a:pt x="3253486" y="2179447"/>
                  <a:pt x="3255793" y="2180508"/>
                  <a:pt x="3257133" y="2182628"/>
                </a:cubicBezTo>
                <a:cubicBezTo>
                  <a:pt x="3258472" y="2184749"/>
                  <a:pt x="3259141" y="2187447"/>
                  <a:pt x="3259141" y="2190721"/>
                </a:cubicBezTo>
                <a:cubicBezTo>
                  <a:pt x="3259141" y="2192432"/>
                  <a:pt x="3259048" y="2194200"/>
                  <a:pt x="3258862" y="2196023"/>
                </a:cubicBezTo>
                <a:cubicBezTo>
                  <a:pt x="3258676" y="2197846"/>
                  <a:pt x="3258360" y="2199613"/>
                  <a:pt x="3257914" y="2201325"/>
                </a:cubicBezTo>
                <a:lnTo>
                  <a:pt x="3246082" y="2261042"/>
                </a:lnTo>
                <a:cubicBezTo>
                  <a:pt x="3245933" y="2261786"/>
                  <a:pt x="3246025" y="2262437"/>
                  <a:pt x="3246361" y="2262995"/>
                </a:cubicBezTo>
                <a:cubicBezTo>
                  <a:pt x="3246695" y="2263554"/>
                  <a:pt x="3247347" y="2264019"/>
                  <a:pt x="3248314" y="2264391"/>
                </a:cubicBezTo>
                <a:cubicBezTo>
                  <a:pt x="3249281" y="2264763"/>
                  <a:pt x="3250640" y="2265042"/>
                  <a:pt x="3252389" y="2265228"/>
                </a:cubicBezTo>
                <a:cubicBezTo>
                  <a:pt x="3254137" y="2265414"/>
                  <a:pt x="3256350" y="2265507"/>
                  <a:pt x="3259030" y="2265507"/>
                </a:cubicBezTo>
                <a:cubicBezTo>
                  <a:pt x="3261783" y="2265507"/>
                  <a:pt x="3264072" y="2265414"/>
                  <a:pt x="3265894" y="2265228"/>
                </a:cubicBezTo>
                <a:cubicBezTo>
                  <a:pt x="3267717" y="2265042"/>
                  <a:pt x="3269224" y="2264763"/>
                  <a:pt x="3270415" y="2264391"/>
                </a:cubicBezTo>
                <a:cubicBezTo>
                  <a:pt x="3271606" y="2264019"/>
                  <a:pt x="3272480" y="2263554"/>
                  <a:pt x="3273037" y="2262995"/>
                </a:cubicBezTo>
                <a:cubicBezTo>
                  <a:pt x="3273596" y="2262437"/>
                  <a:pt x="3273950" y="2261786"/>
                  <a:pt x="3274099" y="2261042"/>
                </a:cubicBezTo>
                <a:lnTo>
                  <a:pt x="3283140" y="2215947"/>
                </a:lnTo>
                <a:cubicBezTo>
                  <a:pt x="3284107" y="2210961"/>
                  <a:pt x="3285726" y="2206255"/>
                  <a:pt x="3287995" y="2201827"/>
                </a:cubicBezTo>
                <a:cubicBezTo>
                  <a:pt x="3290265" y="2197399"/>
                  <a:pt x="3292870" y="2193530"/>
                  <a:pt x="3295809" y="2190219"/>
                </a:cubicBezTo>
                <a:cubicBezTo>
                  <a:pt x="3298748" y="2186907"/>
                  <a:pt x="3301818" y="2184284"/>
                  <a:pt x="3305018" y="2182349"/>
                </a:cubicBezTo>
                <a:cubicBezTo>
                  <a:pt x="3308218" y="2180415"/>
                  <a:pt x="3311305" y="2179447"/>
                  <a:pt x="3314282" y="2179447"/>
                </a:cubicBezTo>
                <a:cubicBezTo>
                  <a:pt x="3317631" y="2179447"/>
                  <a:pt x="3319957" y="2180526"/>
                  <a:pt x="3321259" y="2182684"/>
                </a:cubicBezTo>
                <a:cubicBezTo>
                  <a:pt x="3322560" y="2184842"/>
                  <a:pt x="3323212" y="2187670"/>
                  <a:pt x="3323212" y="2191167"/>
                </a:cubicBezTo>
                <a:cubicBezTo>
                  <a:pt x="3323212" y="2192879"/>
                  <a:pt x="3323101" y="2194572"/>
                  <a:pt x="3322877" y="2196246"/>
                </a:cubicBezTo>
                <a:cubicBezTo>
                  <a:pt x="3322654" y="2197920"/>
                  <a:pt x="3322393" y="2199613"/>
                  <a:pt x="3322096" y="2201325"/>
                </a:cubicBezTo>
                <a:lnTo>
                  <a:pt x="3310153" y="2261042"/>
                </a:lnTo>
                <a:cubicBezTo>
                  <a:pt x="3309930" y="2261786"/>
                  <a:pt x="3309985" y="2262437"/>
                  <a:pt x="3310320" y="2262995"/>
                </a:cubicBezTo>
                <a:cubicBezTo>
                  <a:pt x="3310654" y="2263554"/>
                  <a:pt x="3311305" y="2264019"/>
                  <a:pt x="3312272" y="2264391"/>
                </a:cubicBezTo>
                <a:cubicBezTo>
                  <a:pt x="3313240" y="2264763"/>
                  <a:pt x="3314617" y="2265042"/>
                  <a:pt x="3316403" y="2265228"/>
                </a:cubicBezTo>
                <a:cubicBezTo>
                  <a:pt x="3318189" y="2265414"/>
                  <a:pt x="3320421" y="2265507"/>
                  <a:pt x="3323101" y="2265507"/>
                </a:cubicBezTo>
                <a:cubicBezTo>
                  <a:pt x="3325854" y="2265507"/>
                  <a:pt x="3328142" y="2265414"/>
                  <a:pt x="3329965" y="2265228"/>
                </a:cubicBezTo>
                <a:cubicBezTo>
                  <a:pt x="3331788" y="2265042"/>
                  <a:pt x="3333295" y="2264763"/>
                  <a:pt x="3334486" y="2264391"/>
                </a:cubicBezTo>
                <a:cubicBezTo>
                  <a:pt x="3335677" y="2264019"/>
                  <a:pt x="3336551" y="2263554"/>
                  <a:pt x="3337109" y="2262995"/>
                </a:cubicBezTo>
                <a:cubicBezTo>
                  <a:pt x="3337667" y="2262437"/>
                  <a:pt x="3338020" y="2261786"/>
                  <a:pt x="3338169" y="2261042"/>
                </a:cubicBezTo>
                <a:lnTo>
                  <a:pt x="3350447" y="2199539"/>
                </a:lnTo>
                <a:cubicBezTo>
                  <a:pt x="3351043" y="2196786"/>
                  <a:pt x="3351489" y="2194088"/>
                  <a:pt x="3351786" y="2191446"/>
                </a:cubicBezTo>
                <a:cubicBezTo>
                  <a:pt x="3352084" y="2188805"/>
                  <a:pt x="3352233" y="2186182"/>
                  <a:pt x="3352233" y="2183577"/>
                </a:cubicBezTo>
                <a:cubicBezTo>
                  <a:pt x="3352233" y="2179559"/>
                  <a:pt x="3351749" y="2175819"/>
                  <a:pt x="3350783" y="2172359"/>
                </a:cubicBezTo>
                <a:cubicBezTo>
                  <a:pt x="3349815" y="2168899"/>
                  <a:pt x="3348252" y="2165885"/>
                  <a:pt x="3346095" y="2163318"/>
                </a:cubicBezTo>
                <a:cubicBezTo>
                  <a:pt x="3343937" y="2160751"/>
                  <a:pt x="3341090" y="2158741"/>
                  <a:pt x="3337555" y="2157290"/>
                </a:cubicBezTo>
                <a:cubicBezTo>
                  <a:pt x="3334021" y="2155839"/>
                  <a:pt x="3329649" y="2155114"/>
                  <a:pt x="3324440" y="2155114"/>
                </a:cubicBezTo>
                <a:cubicBezTo>
                  <a:pt x="3320347" y="2155114"/>
                  <a:pt x="3316366" y="2155802"/>
                  <a:pt x="3312496" y="2157179"/>
                </a:cubicBezTo>
                <a:cubicBezTo>
                  <a:pt x="3308627" y="2158555"/>
                  <a:pt x="3305036" y="2160323"/>
                  <a:pt x="3301724" y="2162481"/>
                </a:cubicBezTo>
                <a:cubicBezTo>
                  <a:pt x="3298414" y="2164639"/>
                  <a:pt x="3295437" y="2167057"/>
                  <a:pt x="3292795" y="2169736"/>
                </a:cubicBezTo>
                <a:cubicBezTo>
                  <a:pt x="3290153" y="2172415"/>
                  <a:pt x="3287977" y="2175094"/>
                  <a:pt x="3286265" y="2177773"/>
                </a:cubicBezTo>
                <a:cubicBezTo>
                  <a:pt x="3285968" y="2174573"/>
                  <a:pt x="3285280" y="2171596"/>
                  <a:pt x="3284200" y="2168843"/>
                </a:cubicBezTo>
                <a:cubicBezTo>
                  <a:pt x="3283121" y="2166090"/>
                  <a:pt x="3281558" y="2163690"/>
                  <a:pt x="3279512" y="2161644"/>
                </a:cubicBezTo>
                <a:cubicBezTo>
                  <a:pt x="3277466" y="2159597"/>
                  <a:pt x="3274862" y="2157997"/>
                  <a:pt x="3271699" y="2156844"/>
                </a:cubicBezTo>
                <a:cubicBezTo>
                  <a:pt x="3268536" y="2155690"/>
                  <a:pt x="3264797" y="2155114"/>
                  <a:pt x="3260481" y="2155114"/>
                </a:cubicBezTo>
                <a:close/>
                <a:moveTo>
                  <a:pt x="2032314" y="2155114"/>
                </a:moveTo>
                <a:cubicBezTo>
                  <a:pt x="2027923" y="2155114"/>
                  <a:pt x="2023663" y="2155467"/>
                  <a:pt x="2019533" y="2156174"/>
                </a:cubicBezTo>
                <a:cubicBezTo>
                  <a:pt x="2015403" y="2156881"/>
                  <a:pt x="2011590" y="2157793"/>
                  <a:pt x="2008092" y="2158909"/>
                </a:cubicBezTo>
                <a:cubicBezTo>
                  <a:pt x="2004594" y="2160025"/>
                  <a:pt x="2001544" y="2161234"/>
                  <a:pt x="1998938" y="2162537"/>
                </a:cubicBezTo>
                <a:cubicBezTo>
                  <a:pt x="1996334" y="2163839"/>
                  <a:pt x="1994511" y="2165029"/>
                  <a:pt x="1993469" y="2166108"/>
                </a:cubicBezTo>
                <a:cubicBezTo>
                  <a:pt x="1992427" y="2167187"/>
                  <a:pt x="1991721" y="2168397"/>
                  <a:pt x="1991348" y="2169736"/>
                </a:cubicBezTo>
                <a:cubicBezTo>
                  <a:pt x="1990976" y="2171075"/>
                  <a:pt x="1990791" y="2172899"/>
                  <a:pt x="1990791" y="2175205"/>
                </a:cubicBezTo>
                <a:cubicBezTo>
                  <a:pt x="1990791" y="2176917"/>
                  <a:pt x="1990902" y="2178480"/>
                  <a:pt x="1991126" y="2179894"/>
                </a:cubicBezTo>
                <a:cubicBezTo>
                  <a:pt x="1991348" y="2181307"/>
                  <a:pt x="1991664" y="2182498"/>
                  <a:pt x="1992074" y="2183465"/>
                </a:cubicBezTo>
                <a:cubicBezTo>
                  <a:pt x="1992483" y="2184433"/>
                  <a:pt x="1993004" y="2185177"/>
                  <a:pt x="1993637" y="2185698"/>
                </a:cubicBezTo>
                <a:cubicBezTo>
                  <a:pt x="1994270" y="2186219"/>
                  <a:pt x="1994995" y="2186479"/>
                  <a:pt x="1995813" y="2186479"/>
                </a:cubicBezTo>
                <a:cubicBezTo>
                  <a:pt x="1997004" y="2186479"/>
                  <a:pt x="1998548" y="2185958"/>
                  <a:pt x="2000446" y="2184917"/>
                </a:cubicBezTo>
                <a:cubicBezTo>
                  <a:pt x="2002344" y="2183875"/>
                  <a:pt x="2004706" y="2182721"/>
                  <a:pt x="2007533" y="2181456"/>
                </a:cubicBezTo>
                <a:cubicBezTo>
                  <a:pt x="2010361" y="2180191"/>
                  <a:pt x="2013617" y="2179038"/>
                  <a:pt x="2017300" y="2177996"/>
                </a:cubicBezTo>
                <a:cubicBezTo>
                  <a:pt x="2020984" y="2176954"/>
                  <a:pt x="2025170" y="2176433"/>
                  <a:pt x="2029858" y="2176433"/>
                </a:cubicBezTo>
                <a:cubicBezTo>
                  <a:pt x="2033430" y="2176433"/>
                  <a:pt x="2036425" y="2176806"/>
                  <a:pt x="2038844" y="2177550"/>
                </a:cubicBezTo>
                <a:cubicBezTo>
                  <a:pt x="2041261" y="2178294"/>
                  <a:pt x="2043196" y="2179447"/>
                  <a:pt x="2044647" y="2181010"/>
                </a:cubicBezTo>
                <a:cubicBezTo>
                  <a:pt x="2046098" y="2182573"/>
                  <a:pt x="2047140" y="2184526"/>
                  <a:pt x="2047772" y="2186870"/>
                </a:cubicBezTo>
                <a:cubicBezTo>
                  <a:pt x="2048405" y="2189214"/>
                  <a:pt x="2048721" y="2191949"/>
                  <a:pt x="2048721" y="2195074"/>
                </a:cubicBezTo>
                <a:lnTo>
                  <a:pt x="2048721" y="2201102"/>
                </a:lnTo>
                <a:lnTo>
                  <a:pt x="2039011" y="2201102"/>
                </a:lnTo>
                <a:cubicBezTo>
                  <a:pt x="2030155" y="2201102"/>
                  <a:pt x="2022380" y="2201771"/>
                  <a:pt x="2015683" y="2203111"/>
                </a:cubicBezTo>
                <a:cubicBezTo>
                  <a:pt x="2008985" y="2204450"/>
                  <a:pt x="2003385" y="2206515"/>
                  <a:pt x="1998883" y="2209306"/>
                </a:cubicBezTo>
                <a:cubicBezTo>
                  <a:pt x="1994381" y="2212096"/>
                  <a:pt x="1990995" y="2215631"/>
                  <a:pt x="1988725" y="2219910"/>
                </a:cubicBezTo>
                <a:cubicBezTo>
                  <a:pt x="1986456" y="2224189"/>
                  <a:pt x="1985321" y="2229230"/>
                  <a:pt x="1985321" y="2235034"/>
                </a:cubicBezTo>
                <a:cubicBezTo>
                  <a:pt x="1985321" y="2240392"/>
                  <a:pt x="1986214" y="2245080"/>
                  <a:pt x="1987999" y="2249099"/>
                </a:cubicBezTo>
                <a:cubicBezTo>
                  <a:pt x="1989786" y="2253117"/>
                  <a:pt x="1992297" y="2256484"/>
                  <a:pt x="1995535" y="2259200"/>
                </a:cubicBezTo>
                <a:cubicBezTo>
                  <a:pt x="1998771" y="2261916"/>
                  <a:pt x="2002604" y="2263963"/>
                  <a:pt x="2007031" y="2265340"/>
                </a:cubicBezTo>
                <a:cubicBezTo>
                  <a:pt x="2011459" y="2266716"/>
                  <a:pt x="2016314" y="2267405"/>
                  <a:pt x="2021598" y="2267405"/>
                </a:cubicBezTo>
                <a:cubicBezTo>
                  <a:pt x="2027997" y="2267405"/>
                  <a:pt x="2033820" y="2266177"/>
                  <a:pt x="2039067" y="2263721"/>
                </a:cubicBezTo>
                <a:cubicBezTo>
                  <a:pt x="2044312" y="2261265"/>
                  <a:pt x="2048982" y="2257842"/>
                  <a:pt x="2053075" y="2253452"/>
                </a:cubicBezTo>
                <a:lnTo>
                  <a:pt x="2053075" y="2261377"/>
                </a:lnTo>
                <a:cubicBezTo>
                  <a:pt x="2053075" y="2262419"/>
                  <a:pt x="2053391" y="2263237"/>
                  <a:pt x="2054024" y="2263833"/>
                </a:cubicBezTo>
                <a:cubicBezTo>
                  <a:pt x="2054657" y="2264428"/>
                  <a:pt x="2055735" y="2264856"/>
                  <a:pt x="2057261" y="2265116"/>
                </a:cubicBezTo>
                <a:cubicBezTo>
                  <a:pt x="2058786" y="2265377"/>
                  <a:pt x="2061223" y="2265507"/>
                  <a:pt x="2064572" y="2265507"/>
                </a:cubicBezTo>
                <a:cubicBezTo>
                  <a:pt x="2067697" y="2265507"/>
                  <a:pt x="2070060" y="2265377"/>
                  <a:pt x="2071659" y="2265116"/>
                </a:cubicBezTo>
                <a:cubicBezTo>
                  <a:pt x="2073260" y="2264856"/>
                  <a:pt x="2074432" y="2264428"/>
                  <a:pt x="2075176" y="2263833"/>
                </a:cubicBezTo>
                <a:cubicBezTo>
                  <a:pt x="2075920" y="2263237"/>
                  <a:pt x="2076292" y="2262419"/>
                  <a:pt x="2076292" y="2261377"/>
                </a:cubicBezTo>
                <a:lnTo>
                  <a:pt x="2076292" y="2194404"/>
                </a:lnTo>
                <a:cubicBezTo>
                  <a:pt x="2076292" y="2187558"/>
                  <a:pt x="2075473" y="2181642"/>
                  <a:pt x="2073836" y="2176657"/>
                </a:cubicBezTo>
                <a:cubicBezTo>
                  <a:pt x="2072200" y="2171671"/>
                  <a:pt x="2069595" y="2167597"/>
                  <a:pt x="2066023" y="2164434"/>
                </a:cubicBezTo>
                <a:cubicBezTo>
                  <a:pt x="2062451" y="2161271"/>
                  <a:pt x="2057893" y="2158927"/>
                  <a:pt x="2052349" y="2157402"/>
                </a:cubicBezTo>
                <a:cubicBezTo>
                  <a:pt x="2046806" y="2155876"/>
                  <a:pt x="2040127" y="2155114"/>
                  <a:pt x="2032314" y="2155114"/>
                </a:cubicBezTo>
                <a:close/>
                <a:moveTo>
                  <a:pt x="1788794" y="2155114"/>
                </a:moveTo>
                <a:cubicBezTo>
                  <a:pt x="1780906" y="2155114"/>
                  <a:pt x="1773818" y="2156416"/>
                  <a:pt x="1767529" y="2159020"/>
                </a:cubicBezTo>
                <a:cubicBezTo>
                  <a:pt x="1761241" y="2161625"/>
                  <a:pt x="1755902" y="2165401"/>
                  <a:pt x="1751512" y="2170350"/>
                </a:cubicBezTo>
                <a:cubicBezTo>
                  <a:pt x="1747122" y="2175298"/>
                  <a:pt x="1743772" y="2181326"/>
                  <a:pt x="1741466" y="2188433"/>
                </a:cubicBezTo>
                <a:cubicBezTo>
                  <a:pt x="1739159" y="2195539"/>
                  <a:pt x="1738006" y="2203520"/>
                  <a:pt x="1738006" y="2212375"/>
                </a:cubicBezTo>
                <a:cubicBezTo>
                  <a:pt x="1738006" y="2221677"/>
                  <a:pt x="1739103" y="2229788"/>
                  <a:pt x="1741299" y="2236709"/>
                </a:cubicBezTo>
                <a:cubicBezTo>
                  <a:pt x="1743493" y="2243629"/>
                  <a:pt x="1746824" y="2249359"/>
                  <a:pt x="1751289" y="2253898"/>
                </a:cubicBezTo>
                <a:cubicBezTo>
                  <a:pt x="1755754" y="2258438"/>
                  <a:pt x="1761316" y="2261823"/>
                  <a:pt x="1767976" y="2264056"/>
                </a:cubicBezTo>
                <a:cubicBezTo>
                  <a:pt x="1774636" y="2266288"/>
                  <a:pt x="1782394" y="2267405"/>
                  <a:pt x="1791249" y="2267405"/>
                </a:cubicBezTo>
                <a:cubicBezTo>
                  <a:pt x="1796160" y="2267405"/>
                  <a:pt x="1800774" y="2267088"/>
                  <a:pt x="1805090" y="2266456"/>
                </a:cubicBezTo>
                <a:cubicBezTo>
                  <a:pt x="1809406" y="2265823"/>
                  <a:pt x="1813239" y="2265079"/>
                  <a:pt x="1816587" y="2264223"/>
                </a:cubicBezTo>
                <a:cubicBezTo>
                  <a:pt x="1819936" y="2263368"/>
                  <a:pt x="1822689" y="2262493"/>
                  <a:pt x="1824847" y="2261600"/>
                </a:cubicBezTo>
                <a:cubicBezTo>
                  <a:pt x="1827005" y="2260707"/>
                  <a:pt x="1828326" y="2260000"/>
                  <a:pt x="1828809" y="2259479"/>
                </a:cubicBezTo>
                <a:cubicBezTo>
                  <a:pt x="1829294" y="2258959"/>
                  <a:pt x="1829684" y="2258419"/>
                  <a:pt x="1829982" y="2257861"/>
                </a:cubicBezTo>
                <a:cubicBezTo>
                  <a:pt x="1830279" y="2257303"/>
                  <a:pt x="1830502" y="2256615"/>
                  <a:pt x="1830652" y="2255796"/>
                </a:cubicBezTo>
                <a:cubicBezTo>
                  <a:pt x="1830800" y="2254977"/>
                  <a:pt x="1830912" y="2253991"/>
                  <a:pt x="1830986" y="2252838"/>
                </a:cubicBezTo>
                <a:cubicBezTo>
                  <a:pt x="1831061" y="2251685"/>
                  <a:pt x="1831098" y="2250289"/>
                  <a:pt x="1831098" y="2248652"/>
                </a:cubicBezTo>
                <a:cubicBezTo>
                  <a:pt x="1831098" y="2246792"/>
                  <a:pt x="1831042" y="2245248"/>
                  <a:pt x="1830930" y="2244020"/>
                </a:cubicBezTo>
                <a:cubicBezTo>
                  <a:pt x="1830819" y="2242792"/>
                  <a:pt x="1830614" y="2241843"/>
                  <a:pt x="1830317" y="2241174"/>
                </a:cubicBezTo>
                <a:cubicBezTo>
                  <a:pt x="1830019" y="2240504"/>
                  <a:pt x="1829647" y="2240039"/>
                  <a:pt x="1829200" y="2239778"/>
                </a:cubicBezTo>
                <a:cubicBezTo>
                  <a:pt x="1828754" y="2239518"/>
                  <a:pt x="1828196" y="2239388"/>
                  <a:pt x="1827526" y="2239388"/>
                </a:cubicBezTo>
                <a:cubicBezTo>
                  <a:pt x="1826410" y="2239388"/>
                  <a:pt x="1824959" y="2239741"/>
                  <a:pt x="1823173" y="2240448"/>
                </a:cubicBezTo>
                <a:cubicBezTo>
                  <a:pt x="1821387" y="2241155"/>
                  <a:pt x="1819136" y="2241936"/>
                  <a:pt x="1816420" y="2242792"/>
                </a:cubicBezTo>
                <a:cubicBezTo>
                  <a:pt x="1813704" y="2243648"/>
                  <a:pt x="1810485" y="2244429"/>
                  <a:pt x="1806764" y="2245136"/>
                </a:cubicBezTo>
                <a:cubicBezTo>
                  <a:pt x="1803044" y="2245843"/>
                  <a:pt x="1798728" y="2246196"/>
                  <a:pt x="1793817" y="2246196"/>
                </a:cubicBezTo>
                <a:cubicBezTo>
                  <a:pt x="1788979" y="2246196"/>
                  <a:pt x="1784830" y="2245564"/>
                  <a:pt x="1781370" y="2244299"/>
                </a:cubicBezTo>
                <a:cubicBezTo>
                  <a:pt x="1777910" y="2243034"/>
                  <a:pt x="1775083" y="2241192"/>
                  <a:pt x="1772887" y="2238774"/>
                </a:cubicBezTo>
                <a:cubicBezTo>
                  <a:pt x="1770693" y="2236355"/>
                  <a:pt x="1769092" y="2233416"/>
                  <a:pt x="1768088" y="2229956"/>
                </a:cubicBezTo>
                <a:cubicBezTo>
                  <a:pt x="1767083" y="2226495"/>
                  <a:pt x="1766580" y="2222645"/>
                  <a:pt x="1766580" y="2218403"/>
                </a:cubicBezTo>
                <a:lnTo>
                  <a:pt x="1827191" y="2218403"/>
                </a:lnTo>
                <a:cubicBezTo>
                  <a:pt x="1829870" y="2218403"/>
                  <a:pt x="1831972" y="2217584"/>
                  <a:pt x="1833497" y="2215947"/>
                </a:cubicBezTo>
                <a:cubicBezTo>
                  <a:pt x="1835023" y="2214310"/>
                  <a:pt x="1835786" y="2211780"/>
                  <a:pt x="1835786" y="2208357"/>
                </a:cubicBezTo>
                <a:lnTo>
                  <a:pt x="1835786" y="2203892"/>
                </a:lnTo>
                <a:cubicBezTo>
                  <a:pt x="1835786" y="2196897"/>
                  <a:pt x="1834893" y="2190423"/>
                  <a:pt x="1833107" y="2184470"/>
                </a:cubicBezTo>
                <a:cubicBezTo>
                  <a:pt x="1831321" y="2178517"/>
                  <a:pt x="1828531" y="2173364"/>
                  <a:pt x="1824735" y="2169011"/>
                </a:cubicBezTo>
                <a:cubicBezTo>
                  <a:pt x="1820940" y="2164657"/>
                  <a:pt x="1816084" y="2161253"/>
                  <a:pt x="1810169" y="2158797"/>
                </a:cubicBezTo>
                <a:cubicBezTo>
                  <a:pt x="1804254" y="2156342"/>
                  <a:pt x="1797128" y="2155114"/>
                  <a:pt x="1788794" y="2155114"/>
                </a:cubicBezTo>
                <a:close/>
                <a:moveTo>
                  <a:pt x="1269011" y="2155114"/>
                </a:moveTo>
                <a:cubicBezTo>
                  <a:pt x="1262835" y="2155114"/>
                  <a:pt x="1256900" y="2156602"/>
                  <a:pt x="1251208" y="2159579"/>
                </a:cubicBezTo>
                <a:cubicBezTo>
                  <a:pt x="1245515" y="2162555"/>
                  <a:pt x="1239915" y="2167020"/>
                  <a:pt x="1234408" y="2172973"/>
                </a:cubicBezTo>
                <a:lnTo>
                  <a:pt x="1234408" y="2161476"/>
                </a:lnTo>
                <a:cubicBezTo>
                  <a:pt x="1234408" y="2160732"/>
                  <a:pt x="1234222" y="2160081"/>
                  <a:pt x="1233851" y="2159523"/>
                </a:cubicBezTo>
                <a:cubicBezTo>
                  <a:pt x="1233478" y="2158965"/>
                  <a:pt x="1232864" y="2158500"/>
                  <a:pt x="1232009" y="2158127"/>
                </a:cubicBezTo>
                <a:cubicBezTo>
                  <a:pt x="1231153" y="2157755"/>
                  <a:pt x="1229944" y="2157476"/>
                  <a:pt x="1228381" y="2157290"/>
                </a:cubicBezTo>
                <a:cubicBezTo>
                  <a:pt x="1226818" y="2157104"/>
                  <a:pt x="1224847" y="2157011"/>
                  <a:pt x="1222465" y="2157011"/>
                </a:cubicBezTo>
                <a:cubicBezTo>
                  <a:pt x="1220158" y="2157011"/>
                  <a:pt x="1218242" y="2157104"/>
                  <a:pt x="1216716" y="2157290"/>
                </a:cubicBezTo>
                <a:cubicBezTo>
                  <a:pt x="1215191" y="2157476"/>
                  <a:pt x="1213945" y="2157755"/>
                  <a:pt x="1212977" y="2158127"/>
                </a:cubicBezTo>
                <a:cubicBezTo>
                  <a:pt x="1212010" y="2158500"/>
                  <a:pt x="1211340" y="2158965"/>
                  <a:pt x="1210968" y="2159523"/>
                </a:cubicBezTo>
                <a:cubicBezTo>
                  <a:pt x="1210596" y="2160081"/>
                  <a:pt x="1210410" y="2160732"/>
                  <a:pt x="1210410" y="2161476"/>
                </a:cubicBezTo>
                <a:lnTo>
                  <a:pt x="1210410" y="2261042"/>
                </a:lnTo>
                <a:cubicBezTo>
                  <a:pt x="1210410" y="2261786"/>
                  <a:pt x="1210633" y="2262437"/>
                  <a:pt x="1211080" y="2262995"/>
                </a:cubicBezTo>
                <a:cubicBezTo>
                  <a:pt x="1211526" y="2263554"/>
                  <a:pt x="1212289" y="2264019"/>
                  <a:pt x="1213368" y="2264391"/>
                </a:cubicBezTo>
                <a:cubicBezTo>
                  <a:pt x="1214447" y="2264763"/>
                  <a:pt x="1215879" y="2265042"/>
                  <a:pt x="1217665" y="2265228"/>
                </a:cubicBezTo>
                <a:cubicBezTo>
                  <a:pt x="1219451" y="2265414"/>
                  <a:pt x="1221721" y="2265507"/>
                  <a:pt x="1224474" y="2265507"/>
                </a:cubicBezTo>
                <a:cubicBezTo>
                  <a:pt x="1227228" y="2265507"/>
                  <a:pt x="1229497" y="2265414"/>
                  <a:pt x="1231283" y="2265228"/>
                </a:cubicBezTo>
                <a:cubicBezTo>
                  <a:pt x="1233069" y="2265042"/>
                  <a:pt x="1234501" y="2264763"/>
                  <a:pt x="1235580" y="2264391"/>
                </a:cubicBezTo>
                <a:cubicBezTo>
                  <a:pt x="1236660" y="2264019"/>
                  <a:pt x="1237422" y="2263554"/>
                  <a:pt x="1237869" y="2262995"/>
                </a:cubicBezTo>
                <a:cubicBezTo>
                  <a:pt x="1238315" y="2262437"/>
                  <a:pt x="1238538" y="2261786"/>
                  <a:pt x="1238538" y="2261042"/>
                </a:cubicBezTo>
                <a:lnTo>
                  <a:pt x="1238538" y="2194851"/>
                </a:lnTo>
                <a:cubicBezTo>
                  <a:pt x="1242482" y="2189865"/>
                  <a:pt x="1246277" y="2186070"/>
                  <a:pt x="1249924" y="2183465"/>
                </a:cubicBezTo>
                <a:cubicBezTo>
                  <a:pt x="1253570" y="2180861"/>
                  <a:pt x="1257179" y="2179559"/>
                  <a:pt x="1260751" y="2179559"/>
                </a:cubicBezTo>
                <a:cubicBezTo>
                  <a:pt x="1263579" y="2179559"/>
                  <a:pt x="1266053" y="2180098"/>
                  <a:pt x="1268174" y="2181177"/>
                </a:cubicBezTo>
                <a:cubicBezTo>
                  <a:pt x="1270295" y="2182256"/>
                  <a:pt x="1272025" y="2183782"/>
                  <a:pt x="1273364" y="2185754"/>
                </a:cubicBezTo>
                <a:cubicBezTo>
                  <a:pt x="1274704" y="2187726"/>
                  <a:pt x="1275727" y="2190088"/>
                  <a:pt x="1276433" y="2192842"/>
                </a:cubicBezTo>
                <a:cubicBezTo>
                  <a:pt x="1277141" y="2195595"/>
                  <a:pt x="1277494" y="2199390"/>
                  <a:pt x="1277494" y="2204227"/>
                </a:cubicBezTo>
                <a:lnTo>
                  <a:pt x="1277494" y="2261042"/>
                </a:lnTo>
                <a:cubicBezTo>
                  <a:pt x="1277494" y="2261786"/>
                  <a:pt x="1277717" y="2262437"/>
                  <a:pt x="1278164" y="2262995"/>
                </a:cubicBezTo>
                <a:cubicBezTo>
                  <a:pt x="1278610" y="2263554"/>
                  <a:pt x="1279354" y="2264019"/>
                  <a:pt x="1280396" y="2264391"/>
                </a:cubicBezTo>
                <a:cubicBezTo>
                  <a:pt x="1281438" y="2264763"/>
                  <a:pt x="1282870" y="2265042"/>
                  <a:pt x="1284694" y="2265228"/>
                </a:cubicBezTo>
                <a:cubicBezTo>
                  <a:pt x="1286517" y="2265414"/>
                  <a:pt x="1288805" y="2265507"/>
                  <a:pt x="1291558" y="2265507"/>
                </a:cubicBezTo>
                <a:cubicBezTo>
                  <a:pt x="1294237" y="2265507"/>
                  <a:pt x="1296488" y="2265414"/>
                  <a:pt x="1298312" y="2265228"/>
                </a:cubicBezTo>
                <a:cubicBezTo>
                  <a:pt x="1300135" y="2265042"/>
                  <a:pt x="1301567" y="2264763"/>
                  <a:pt x="1302609" y="2264391"/>
                </a:cubicBezTo>
                <a:cubicBezTo>
                  <a:pt x="1303651" y="2264019"/>
                  <a:pt x="1304395" y="2263554"/>
                  <a:pt x="1304842" y="2262995"/>
                </a:cubicBezTo>
                <a:cubicBezTo>
                  <a:pt x="1305288" y="2262437"/>
                  <a:pt x="1305512" y="2261786"/>
                  <a:pt x="1305512" y="2261042"/>
                </a:cubicBezTo>
                <a:lnTo>
                  <a:pt x="1305512" y="2199539"/>
                </a:lnTo>
                <a:cubicBezTo>
                  <a:pt x="1305512" y="2192321"/>
                  <a:pt x="1304878" y="2186144"/>
                  <a:pt x="1303613" y="2181010"/>
                </a:cubicBezTo>
                <a:cubicBezTo>
                  <a:pt x="1302349" y="2175875"/>
                  <a:pt x="1300283" y="2171392"/>
                  <a:pt x="1297419" y="2167559"/>
                </a:cubicBezTo>
                <a:cubicBezTo>
                  <a:pt x="1294554" y="2163727"/>
                  <a:pt x="1290796" y="2160695"/>
                  <a:pt x="1286145" y="2158462"/>
                </a:cubicBezTo>
                <a:cubicBezTo>
                  <a:pt x="1281494" y="2156230"/>
                  <a:pt x="1275783" y="2155114"/>
                  <a:pt x="1269011" y="2155114"/>
                </a:cubicBezTo>
                <a:close/>
                <a:moveTo>
                  <a:pt x="1135140" y="2155114"/>
                </a:moveTo>
                <a:cubicBezTo>
                  <a:pt x="1125987" y="2155114"/>
                  <a:pt x="1118006" y="2156490"/>
                  <a:pt x="1111197" y="2159244"/>
                </a:cubicBezTo>
                <a:cubicBezTo>
                  <a:pt x="1104388" y="2161997"/>
                  <a:pt x="1098715" y="2165885"/>
                  <a:pt x="1094175" y="2170908"/>
                </a:cubicBezTo>
                <a:cubicBezTo>
                  <a:pt x="1089636" y="2175931"/>
                  <a:pt x="1086231" y="2181959"/>
                  <a:pt x="1083962" y="2188991"/>
                </a:cubicBezTo>
                <a:cubicBezTo>
                  <a:pt x="1081692" y="2196023"/>
                  <a:pt x="1080558" y="2203780"/>
                  <a:pt x="1080558" y="2212264"/>
                </a:cubicBezTo>
                <a:cubicBezTo>
                  <a:pt x="1080558" y="2221045"/>
                  <a:pt x="1081599" y="2228858"/>
                  <a:pt x="1083683" y="2235704"/>
                </a:cubicBezTo>
                <a:cubicBezTo>
                  <a:pt x="1085767" y="2242550"/>
                  <a:pt x="1088966" y="2248317"/>
                  <a:pt x="1093282" y="2253005"/>
                </a:cubicBezTo>
                <a:cubicBezTo>
                  <a:pt x="1097598" y="2257693"/>
                  <a:pt x="1103031" y="2261265"/>
                  <a:pt x="1109579" y="2263721"/>
                </a:cubicBezTo>
                <a:cubicBezTo>
                  <a:pt x="1116127" y="2266177"/>
                  <a:pt x="1123829" y="2267405"/>
                  <a:pt x="1132684" y="2267405"/>
                </a:cubicBezTo>
                <a:cubicBezTo>
                  <a:pt x="1141837" y="2267405"/>
                  <a:pt x="1149837" y="2266028"/>
                  <a:pt x="1156683" y="2263275"/>
                </a:cubicBezTo>
                <a:cubicBezTo>
                  <a:pt x="1163529" y="2260521"/>
                  <a:pt x="1169222" y="2256615"/>
                  <a:pt x="1173761" y="2251554"/>
                </a:cubicBezTo>
                <a:cubicBezTo>
                  <a:pt x="1178301" y="2246494"/>
                  <a:pt x="1181686" y="2240467"/>
                  <a:pt x="1183919" y="2233472"/>
                </a:cubicBezTo>
                <a:cubicBezTo>
                  <a:pt x="1186151" y="2226477"/>
                  <a:pt x="1187267" y="2218738"/>
                  <a:pt x="1187267" y="2210255"/>
                </a:cubicBezTo>
                <a:cubicBezTo>
                  <a:pt x="1187267" y="2201399"/>
                  <a:pt x="1186226" y="2193549"/>
                  <a:pt x="1184142" y="2186703"/>
                </a:cubicBezTo>
                <a:cubicBezTo>
                  <a:pt x="1182058" y="2179856"/>
                  <a:pt x="1178877" y="2174089"/>
                  <a:pt x="1174598" y="2169401"/>
                </a:cubicBezTo>
                <a:cubicBezTo>
                  <a:pt x="1170319" y="2164713"/>
                  <a:pt x="1164906" y="2161160"/>
                  <a:pt x="1158357" y="2158741"/>
                </a:cubicBezTo>
                <a:cubicBezTo>
                  <a:pt x="1151809" y="2156323"/>
                  <a:pt x="1144070" y="2155114"/>
                  <a:pt x="1135140" y="2155114"/>
                </a:cubicBezTo>
                <a:close/>
                <a:moveTo>
                  <a:pt x="840386" y="2155114"/>
                </a:moveTo>
                <a:cubicBezTo>
                  <a:pt x="834210" y="2155114"/>
                  <a:pt x="828275" y="2156602"/>
                  <a:pt x="822582" y="2159579"/>
                </a:cubicBezTo>
                <a:cubicBezTo>
                  <a:pt x="816890" y="2162555"/>
                  <a:pt x="811290" y="2167020"/>
                  <a:pt x="805783" y="2172973"/>
                </a:cubicBezTo>
                <a:lnTo>
                  <a:pt x="805783" y="2161476"/>
                </a:lnTo>
                <a:cubicBezTo>
                  <a:pt x="805783" y="2160732"/>
                  <a:pt x="805598" y="2160081"/>
                  <a:pt x="805226" y="2159523"/>
                </a:cubicBezTo>
                <a:cubicBezTo>
                  <a:pt x="804853" y="2158965"/>
                  <a:pt x="804239" y="2158500"/>
                  <a:pt x="803384" y="2158127"/>
                </a:cubicBezTo>
                <a:cubicBezTo>
                  <a:pt x="802528" y="2157755"/>
                  <a:pt x="801319" y="2157476"/>
                  <a:pt x="799756" y="2157290"/>
                </a:cubicBezTo>
                <a:cubicBezTo>
                  <a:pt x="798193" y="2157104"/>
                  <a:pt x="796222" y="2157011"/>
                  <a:pt x="793840" y="2157011"/>
                </a:cubicBezTo>
                <a:cubicBezTo>
                  <a:pt x="791533" y="2157011"/>
                  <a:pt x="789617" y="2157104"/>
                  <a:pt x="788092" y="2157290"/>
                </a:cubicBezTo>
                <a:cubicBezTo>
                  <a:pt x="786566" y="2157476"/>
                  <a:pt x="785320" y="2157755"/>
                  <a:pt x="784352" y="2158127"/>
                </a:cubicBezTo>
                <a:cubicBezTo>
                  <a:pt x="783385" y="2158500"/>
                  <a:pt x="782715" y="2158965"/>
                  <a:pt x="782343" y="2159523"/>
                </a:cubicBezTo>
                <a:cubicBezTo>
                  <a:pt x="781971" y="2160081"/>
                  <a:pt x="781785" y="2160732"/>
                  <a:pt x="781785" y="2161476"/>
                </a:cubicBezTo>
                <a:lnTo>
                  <a:pt x="781785" y="2261042"/>
                </a:lnTo>
                <a:cubicBezTo>
                  <a:pt x="781785" y="2261786"/>
                  <a:pt x="782008" y="2262437"/>
                  <a:pt x="782455" y="2262995"/>
                </a:cubicBezTo>
                <a:cubicBezTo>
                  <a:pt x="782901" y="2263554"/>
                  <a:pt x="783664" y="2264019"/>
                  <a:pt x="784743" y="2264391"/>
                </a:cubicBezTo>
                <a:cubicBezTo>
                  <a:pt x="785822" y="2264763"/>
                  <a:pt x="787254" y="2265042"/>
                  <a:pt x="789040" y="2265228"/>
                </a:cubicBezTo>
                <a:cubicBezTo>
                  <a:pt x="790826" y="2265414"/>
                  <a:pt x="793096" y="2265507"/>
                  <a:pt x="795849" y="2265507"/>
                </a:cubicBezTo>
                <a:cubicBezTo>
                  <a:pt x="798603" y="2265507"/>
                  <a:pt x="800872" y="2265414"/>
                  <a:pt x="802658" y="2265228"/>
                </a:cubicBezTo>
                <a:cubicBezTo>
                  <a:pt x="804444" y="2265042"/>
                  <a:pt x="805876" y="2264763"/>
                  <a:pt x="806955" y="2264391"/>
                </a:cubicBezTo>
                <a:cubicBezTo>
                  <a:pt x="808034" y="2264019"/>
                  <a:pt x="808797" y="2263554"/>
                  <a:pt x="809244" y="2262995"/>
                </a:cubicBezTo>
                <a:cubicBezTo>
                  <a:pt x="809690" y="2262437"/>
                  <a:pt x="809913" y="2261786"/>
                  <a:pt x="809913" y="2261042"/>
                </a:cubicBezTo>
                <a:lnTo>
                  <a:pt x="809913" y="2194851"/>
                </a:lnTo>
                <a:cubicBezTo>
                  <a:pt x="813857" y="2189865"/>
                  <a:pt x="817653" y="2186070"/>
                  <a:pt x="821299" y="2183465"/>
                </a:cubicBezTo>
                <a:cubicBezTo>
                  <a:pt x="824945" y="2180861"/>
                  <a:pt x="828554" y="2179559"/>
                  <a:pt x="832126" y="2179559"/>
                </a:cubicBezTo>
                <a:cubicBezTo>
                  <a:pt x="834954" y="2179559"/>
                  <a:pt x="837428" y="2180098"/>
                  <a:pt x="839549" y="2181177"/>
                </a:cubicBezTo>
                <a:cubicBezTo>
                  <a:pt x="841670" y="2182256"/>
                  <a:pt x="843400" y="2183782"/>
                  <a:pt x="844739" y="2185754"/>
                </a:cubicBezTo>
                <a:cubicBezTo>
                  <a:pt x="846079" y="2187726"/>
                  <a:pt x="847102" y="2190088"/>
                  <a:pt x="847809" y="2192842"/>
                </a:cubicBezTo>
                <a:cubicBezTo>
                  <a:pt x="848516" y="2195595"/>
                  <a:pt x="848869" y="2199390"/>
                  <a:pt x="848869" y="2204227"/>
                </a:cubicBezTo>
                <a:lnTo>
                  <a:pt x="848869" y="2261042"/>
                </a:lnTo>
                <a:cubicBezTo>
                  <a:pt x="848869" y="2261786"/>
                  <a:pt x="849093" y="2262437"/>
                  <a:pt x="849539" y="2262995"/>
                </a:cubicBezTo>
                <a:cubicBezTo>
                  <a:pt x="849985" y="2263554"/>
                  <a:pt x="850730" y="2264019"/>
                  <a:pt x="851771" y="2264391"/>
                </a:cubicBezTo>
                <a:cubicBezTo>
                  <a:pt x="852813" y="2264763"/>
                  <a:pt x="854246" y="2265042"/>
                  <a:pt x="856069" y="2265228"/>
                </a:cubicBezTo>
                <a:cubicBezTo>
                  <a:pt x="857892" y="2265414"/>
                  <a:pt x="860180" y="2265507"/>
                  <a:pt x="862934" y="2265507"/>
                </a:cubicBezTo>
                <a:cubicBezTo>
                  <a:pt x="865612" y="2265507"/>
                  <a:pt x="867863" y="2265414"/>
                  <a:pt x="869686" y="2265228"/>
                </a:cubicBezTo>
                <a:cubicBezTo>
                  <a:pt x="871510" y="2265042"/>
                  <a:pt x="872942" y="2264763"/>
                  <a:pt x="873984" y="2264391"/>
                </a:cubicBezTo>
                <a:cubicBezTo>
                  <a:pt x="875026" y="2264019"/>
                  <a:pt x="875770" y="2263554"/>
                  <a:pt x="876216" y="2262995"/>
                </a:cubicBezTo>
                <a:cubicBezTo>
                  <a:pt x="876663" y="2262437"/>
                  <a:pt x="876886" y="2261786"/>
                  <a:pt x="876886" y="2261042"/>
                </a:cubicBezTo>
                <a:lnTo>
                  <a:pt x="876886" y="2199539"/>
                </a:lnTo>
                <a:cubicBezTo>
                  <a:pt x="876886" y="2192321"/>
                  <a:pt x="876254" y="2186144"/>
                  <a:pt x="874989" y="2181010"/>
                </a:cubicBezTo>
                <a:cubicBezTo>
                  <a:pt x="873723" y="2175875"/>
                  <a:pt x="871658" y="2171392"/>
                  <a:pt x="868794" y="2167559"/>
                </a:cubicBezTo>
                <a:cubicBezTo>
                  <a:pt x="865929" y="2163727"/>
                  <a:pt x="862171" y="2160695"/>
                  <a:pt x="857520" y="2158462"/>
                </a:cubicBezTo>
                <a:cubicBezTo>
                  <a:pt x="852869" y="2156230"/>
                  <a:pt x="847157" y="2155114"/>
                  <a:pt x="840386" y="2155114"/>
                </a:cubicBezTo>
                <a:close/>
                <a:moveTo>
                  <a:pt x="470288" y="2155114"/>
                </a:moveTo>
                <a:cubicBezTo>
                  <a:pt x="468204" y="2155114"/>
                  <a:pt x="466121" y="2155393"/>
                  <a:pt x="464037" y="2155951"/>
                </a:cubicBezTo>
                <a:cubicBezTo>
                  <a:pt x="461953" y="2156509"/>
                  <a:pt x="459870" y="2157495"/>
                  <a:pt x="457787" y="2158909"/>
                </a:cubicBezTo>
                <a:cubicBezTo>
                  <a:pt x="455703" y="2160323"/>
                  <a:pt x="453508" y="2162239"/>
                  <a:pt x="451201" y="2164657"/>
                </a:cubicBezTo>
                <a:cubicBezTo>
                  <a:pt x="448894" y="2167076"/>
                  <a:pt x="446438" y="2170145"/>
                  <a:pt x="443834" y="2173866"/>
                </a:cubicBezTo>
                <a:lnTo>
                  <a:pt x="443834" y="2161476"/>
                </a:lnTo>
                <a:cubicBezTo>
                  <a:pt x="443834" y="2160732"/>
                  <a:pt x="443648" y="2160081"/>
                  <a:pt x="443275" y="2159523"/>
                </a:cubicBezTo>
                <a:cubicBezTo>
                  <a:pt x="442903" y="2158965"/>
                  <a:pt x="442290" y="2158500"/>
                  <a:pt x="441434" y="2158127"/>
                </a:cubicBezTo>
                <a:cubicBezTo>
                  <a:pt x="440578" y="2157755"/>
                  <a:pt x="439369" y="2157476"/>
                  <a:pt x="437806" y="2157290"/>
                </a:cubicBezTo>
                <a:cubicBezTo>
                  <a:pt x="436244" y="2157104"/>
                  <a:pt x="434272" y="2157011"/>
                  <a:pt x="431890" y="2157011"/>
                </a:cubicBezTo>
                <a:cubicBezTo>
                  <a:pt x="429583" y="2157011"/>
                  <a:pt x="427667" y="2157104"/>
                  <a:pt x="426142" y="2157290"/>
                </a:cubicBezTo>
                <a:cubicBezTo>
                  <a:pt x="424616" y="2157476"/>
                  <a:pt x="423370" y="2157755"/>
                  <a:pt x="422402" y="2158127"/>
                </a:cubicBezTo>
                <a:cubicBezTo>
                  <a:pt x="421435" y="2158500"/>
                  <a:pt x="420765" y="2158965"/>
                  <a:pt x="420393" y="2159523"/>
                </a:cubicBezTo>
                <a:cubicBezTo>
                  <a:pt x="420021" y="2160081"/>
                  <a:pt x="419835" y="2160732"/>
                  <a:pt x="419835" y="2161476"/>
                </a:cubicBezTo>
                <a:lnTo>
                  <a:pt x="419835" y="2261042"/>
                </a:lnTo>
                <a:cubicBezTo>
                  <a:pt x="419835" y="2261786"/>
                  <a:pt x="420058" y="2262437"/>
                  <a:pt x="420505" y="2262995"/>
                </a:cubicBezTo>
                <a:cubicBezTo>
                  <a:pt x="420951" y="2263554"/>
                  <a:pt x="421714" y="2264019"/>
                  <a:pt x="422793" y="2264391"/>
                </a:cubicBezTo>
                <a:cubicBezTo>
                  <a:pt x="423872" y="2264763"/>
                  <a:pt x="425305" y="2265042"/>
                  <a:pt x="427091" y="2265228"/>
                </a:cubicBezTo>
                <a:cubicBezTo>
                  <a:pt x="428877" y="2265414"/>
                  <a:pt x="431146" y="2265507"/>
                  <a:pt x="433900" y="2265507"/>
                </a:cubicBezTo>
                <a:cubicBezTo>
                  <a:pt x="436653" y="2265507"/>
                  <a:pt x="438922" y="2265414"/>
                  <a:pt x="440708" y="2265228"/>
                </a:cubicBezTo>
                <a:cubicBezTo>
                  <a:pt x="442494" y="2265042"/>
                  <a:pt x="443927" y="2264763"/>
                  <a:pt x="445006" y="2264391"/>
                </a:cubicBezTo>
                <a:cubicBezTo>
                  <a:pt x="446085" y="2264019"/>
                  <a:pt x="446847" y="2263554"/>
                  <a:pt x="447294" y="2262995"/>
                </a:cubicBezTo>
                <a:cubicBezTo>
                  <a:pt x="447740" y="2262437"/>
                  <a:pt x="447964" y="2261786"/>
                  <a:pt x="447964" y="2261042"/>
                </a:cubicBezTo>
                <a:lnTo>
                  <a:pt x="447964" y="2198981"/>
                </a:lnTo>
                <a:cubicBezTo>
                  <a:pt x="450047" y="2195707"/>
                  <a:pt x="452001" y="2192953"/>
                  <a:pt x="453824" y="2190721"/>
                </a:cubicBezTo>
                <a:cubicBezTo>
                  <a:pt x="455647" y="2188489"/>
                  <a:pt x="457396" y="2186703"/>
                  <a:pt x="459070" y="2185363"/>
                </a:cubicBezTo>
                <a:cubicBezTo>
                  <a:pt x="460744" y="2184024"/>
                  <a:pt x="462363" y="2183038"/>
                  <a:pt x="463925" y="2182405"/>
                </a:cubicBezTo>
                <a:cubicBezTo>
                  <a:pt x="465488" y="2181773"/>
                  <a:pt x="467051" y="2181456"/>
                  <a:pt x="468613" y="2181456"/>
                </a:cubicBezTo>
                <a:cubicBezTo>
                  <a:pt x="469953" y="2181456"/>
                  <a:pt x="471181" y="2181586"/>
                  <a:pt x="472297" y="2181847"/>
                </a:cubicBezTo>
                <a:cubicBezTo>
                  <a:pt x="473413" y="2182107"/>
                  <a:pt x="474436" y="2182387"/>
                  <a:pt x="475367" y="2182684"/>
                </a:cubicBezTo>
                <a:cubicBezTo>
                  <a:pt x="476297" y="2182982"/>
                  <a:pt x="477134" y="2183261"/>
                  <a:pt x="477878" y="2183521"/>
                </a:cubicBezTo>
                <a:cubicBezTo>
                  <a:pt x="478622" y="2183782"/>
                  <a:pt x="479292" y="2183912"/>
                  <a:pt x="479887" y="2183912"/>
                </a:cubicBezTo>
                <a:cubicBezTo>
                  <a:pt x="480631" y="2183912"/>
                  <a:pt x="481245" y="2183726"/>
                  <a:pt x="481729" y="2183354"/>
                </a:cubicBezTo>
                <a:cubicBezTo>
                  <a:pt x="482213" y="2182982"/>
                  <a:pt x="482603" y="2182312"/>
                  <a:pt x="482901" y="2181345"/>
                </a:cubicBezTo>
                <a:cubicBezTo>
                  <a:pt x="483198" y="2180377"/>
                  <a:pt x="483422" y="2179038"/>
                  <a:pt x="483571" y="2177326"/>
                </a:cubicBezTo>
                <a:cubicBezTo>
                  <a:pt x="483719" y="2175615"/>
                  <a:pt x="483794" y="2173420"/>
                  <a:pt x="483794" y="2170741"/>
                </a:cubicBezTo>
                <a:cubicBezTo>
                  <a:pt x="483794" y="2168062"/>
                  <a:pt x="483757" y="2165941"/>
                  <a:pt x="483682" y="2164378"/>
                </a:cubicBezTo>
                <a:cubicBezTo>
                  <a:pt x="483608" y="2162816"/>
                  <a:pt x="483496" y="2161644"/>
                  <a:pt x="483348" y="2160862"/>
                </a:cubicBezTo>
                <a:cubicBezTo>
                  <a:pt x="483198" y="2160081"/>
                  <a:pt x="483031" y="2159467"/>
                  <a:pt x="482845" y="2159020"/>
                </a:cubicBezTo>
                <a:cubicBezTo>
                  <a:pt x="482659" y="2158574"/>
                  <a:pt x="482362" y="2158165"/>
                  <a:pt x="481952" y="2157793"/>
                </a:cubicBezTo>
                <a:cubicBezTo>
                  <a:pt x="481543" y="2157421"/>
                  <a:pt x="480892" y="2157067"/>
                  <a:pt x="479999" y="2156732"/>
                </a:cubicBezTo>
                <a:cubicBezTo>
                  <a:pt x="479106" y="2156397"/>
                  <a:pt x="478064" y="2156100"/>
                  <a:pt x="476873" y="2155839"/>
                </a:cubicBezTo>
                <a:cubicBezTo>
                  <a:pt x="475683" y="2155579"/>
                  <a:pt x="474530" y="2155393"/>
                  <a:pt x="473413" y="2155281"/>
                </a:cubicBezTo>
                <a:cubicBezTo>
                  <a:pt x="472297" y="2155169"/>
                  <a:pt x="471255" y="2155114"/>
                  <a:pt x="470288" y="2155114"/>
                </a:cubicBezTo>
                <a:close/>
                <a:moveTo>
                  <a:pt x="346389" y="2155114"/>
                </a:moveTo>
                <a:cubicBezTo>
                  <a:pt x="341998" y="2155114"/>
                  <a:pt x="337738" y="2155467"/>
                  <a:pt x="333608" y="2156174"/>
                </a:cubicBezTo>
                <a:cubicBezTo>
                  <a:pt x="329478" y="2156881"/>
                  <a:pt x="325664" y="2157793"/>
                  <a:pt x="322167" y="2158909"/>
                </a:cubicBezTo>
                <a:cubicBezTo>
                  <a:pt x="318669" y="2160025"/>
                  <a:pt x="315618" y="2161234"/>
                  <a:pt x="313014" y="2162537"/>
                </a:cubicBezTo>
                <a:cubicBezTo>
                  <a:pt x="310409" y="2163839"/>
                  <a:pt x="308586" y="2165029"/>
                  <a:pt x="307544" y="2166108"/>
                </a:cubicBezTo>
                <a:cubicBezTo>
                  <a:pt x="306503" y="2167187"/>
                  <a:pt x="305796" y="2168397"/>
                  <a:pt x="305424" y="2169736"/>
                </a:cubicBezTo>
                <a:cubicBezTo>
                  <a:pt x="305052" y="2171075"/>
                  <a:pt x="304865" y="2172899"/>
                  <a:pt x="304865" y="2175205"/>
                </a:cubicBezTo>
                <a:cubicBezTo>
                  <a:pt x="304865" y="2176917"/>
                  <a:pt x="304977" y="2178480"/>
                  <a:pt x="305200" y="2179894"/>
                </a:cubicBezTo>
                <a:cubicBezTo>
                  <a:pt x="305424" y="2181307"/>
                  <a:pt x="305740" y="2182498"/>
                  <a:pt x="306149" y="2183465"/>
                </a:cubicBezTo>
                <a:cubicBezTo>
                  <a:pt x="306558" y="2184433"/>
                  <a:pt x="307079" y="2185177"/>
                  <a:pt x="307712" y="2185698"/>
                </a:cubicBezTo>
                <a:cubicBezTo>
                  <a:pt x="308344" y="2186219"/>
                  <a:pt x="309070" y="2186479"/>
                  <a:pt x="309888" y="2186479"/>
                </a:cubicBezTo>
                <a:cubicBezTo>
                  <a:pt x="311079" y="2186479"/>
                  <a:pt x="312623" y="2185958"/>
                  <a:pt x="314521" y="2184917"/>
                </a:cubicBezTo>
                <a:cubicBezTo>
                  <a:pt x="316418" y="2183875"/>
                  <a:pt x="318781" y="2182721"/>
                  <a:pt x="321609" y="2181456"/>
                </a:cubicBezTo>
                <a:cubicBezTo>
                  <a:pt x="324437" y="2180191"/>
                  <a:pt x="327692" y="2179038"/>
                  <a:pt x="331375" y="2177996"/>
                </a:cubicBezTo>
                <a:cubicBezTo>
                  <a:pt x="335059" y="2176954"/>
                  <a:pt x="339245" y="2176433"/>
                  <a:pt x="343933" y="2176433"/>
                </a:cubicBezTo>
                <a:cubicBezTo>
                  <a:pt x="347505" y="2176433"/>
                  <a:pt x="350500" y="2176806"/>
                  <a:pt x="352918" y="2177550"/>
                </a:cubicBezTo>
                <a:cubicBezTo>
                  <a:pt x="355337" y="2178294"/>
                  <a:pt x="357271" y="2179447"/>
                  <a:pt x="358723" y="2181010"/>
                </a:cubicBezTo>
                <a:cubicBezTo>
                  <a:pt x="360173" y="2182573"/>
                  <a:pt x="361216" y="2184526"/>
                  <a:pt x="361848" y="2186870"/>
                </a:cubicBezTo>
                <a:cubicBezTo>
                  <a:pt x="362480" y="2189214"/>
                  <a:pt x="362797" y="2191949"/>
                  <a:pt x="362797" y="2195074"/>
                </a:cubicBezTo>
                <a:lnTo>
                  <a:pt x="362797" y="2201102"/>
                </a:lnTo>
                <a:lnTo>
                  <a:pt x="353086" y="2201102"/>
                </a:lnTo>
                <a:cubicBezTo>
                  <a:pt x="344230" y="2201102"/>
                  <a:pt x="336454" y="2201771"/>
                  <a:pt x="329757" y="2203111"/>
                </a:cubicBezTo>
                <a:cubicBezTo>
                  <a:pt x="323059" y="2204450"/>
                  <a:pt x="317460" y="2206515"/>
                  <a:pt x="312958" y="2209306"/>
                </a:cubicBezTo>
                <a:cubicBezTo>
                  <a:pt x="308456" y="2212096"/>
                  <a:pt x="305070" y="2215631"/>
                  <a:pt x="302801" y="2219910"/>
                </a:cubicBezTo>
                <a:cubicBezTo>
                  <a:pt x="300531" y="2224189"/>
                  <a:pt x="299396" y="2229230"/>
                  <a:pt x="299396" y="2235034"/>
                </a:cubicBezTo>
                <a:cubicBezTo>
                  <a:pt x="299396" y="2240392"/>
                  <a:pt x="300289" y="2245080"/>
                  <a:pt x="302075" y="2249099"/>
                </a:cubicBezTo>
                <a:cubicBezTo>
                  <a:pt x="303861" y="2253117"/>
                  <a:pt x="306372" y="2256484"/>
                  <a:pt x="309609" y="2259200"/>
                </a:cubicBezTo>
                <a:cubicBezTo>
                  <a:pt x="312846" y="2261916"/>
                  <a:pt x="316679" y="2263963"/>
                  <a:pt x="321106" y="2265340"/>
                </a:cubicBezTo>
                <a:cubicBezTo>
                  <a:pt x="325534" y="2266716"/>
                  <a:pt x="330389" y="2267405"/>
                  <a:pt x="335673" y="2267405"/>
                </a:cubicBezTo>
                <a:cubicBezTo>
                  <a:pt x="342072" y="2267405"/>
                  <a:pt x="347895" y="2266177"/>
                  <a:pt x="353142" y="2263721"/>
                </a:cubicBezTo>
                <a:cubicBezTo>
                  <a:pt x="358388" y="2261265"/>
                  <a:pt x="363057" y="2257842"/>
                  <a:pt x="367150" y="2253452"/>
                </a:cubicBezTo>
                <a:lnTo>
                  <a:pt x="367150" y="2261377"/>
                </a:lnTo>
                <a:cubicBezTo>
                  <a:pt x="367150" y="2262419"/>
                  <a:pt x="367466" y="2263237"/>
                  <a:pt x="368099" y="2263833"/>
                </a:cubicBezTo>
                <a:cubicBezTo>
                  <a:pt x="368731" y="2264428"/>
                  <a:pt x="369810" y="2264856"/>
                  <a:pt x="371336" y="2265116"/>
                </a:cubicBezTo>
                <a:cubicBezTo>
                  <a:pt x="372861" y="2265377"/>
                  <a:pt x="375298" y="2265507"/>
                  <a:pt x="378647" y="2265507"/>
                </a:cubicBezTo>
                <a:cubicBezTo>
                  <a:pt x="381772" y="2265507"/>
                  <a:pt x="384135" y="2265377"/>
                  <a:pt x="385735" y="2265116"/>
                </a:cubicBezTo>
                <a:cubicBezTo>
                  <a:pt x="387335" y="2264856"/>
                  <a:pt x="388507" y="2264428"/>
                  <a:pt x="389251" y="2263833"/>
                </a:cubicBezTo>
                <a:cubicBezTo>
                  <a:pt x="389995" y="2263237"/>
                  <a:pt x="390367" y="2262419"/>
                  <a:pt x="390367" y="2261377"/>
                </a:cubicBezTo>
                <a:lnTo>
                  <a:pt x="390367" y="2194404"/>
                </a:lnTo>
                <a:cubicBezTo>
                  <a:pt x="390367" y="2187558"/>
                  <a:pt x="389549" y="2181642"/>
                  <a:pt x="387912" y="2176657"/>
                </a:cubicBezTo>
                <a:cubicBezTo>
                  <a:pt x="386274" y="2171671"/>
                  <a:pt x="383670" y="2167597"/>
                  <a:pt x="380098" y="2164434"/>
                </a:cubicBezTo>
                <a:cubicBezTo>
                  <a:pt x="376526" y="2161271"/>
                  <a:pt x="371968" y="2158927"/>
                  <a:pt x="366425" y="2157402"/>
                </a:cubicBezTo>
                <a:cubicBezTo>
                  <a:pt x="360881" y="2155876"/>
                  <a:pt x="354202" y="2155114"/>
                  <a:pt x="346389" y="2155114"/>
                </a:cubicBezTo>
                <a:close/>
                <a:moveTo>
                  <a:pt x="8947160" y="2143059"/>
                </a:moveTo>
                <a:lnTo>
                  <a:pt x="8959661" y="2143059"/>
                </a:lnTo>
                <a:cubicBezTo>
                  <a:pt x="8962712" y="2143059"/>
                  <a:pt x="8965670" y="2143263"/>
                  <a:pt x="8968535" y="2143673"/>
                </a:cubicBezTo>
                <a:cubicBezTo>
                  <a:pt x="8971400" y="2144082"/>
                  <a:pt x="8974135" y="2145068"/>
                  <a:pt x="8976739" y="2146631"/>
                </a:cubicBezTo>
                <a:cubicBezTo>
                  <a:pt x="8979344" y="2148193"/>
                  <a:pt x="8981539" y="2150612"/>
                  <a:pt x="8983325" y="2153886"/>
                </a:cubicBezTo>
                <a:cubicBezTo>
                  <a:pt x="8985111" y="2157160"/>
                  <a:pt x="8986004" y="2161327"/>
                  <a:pt x="8986004" y="2166388"/>
                </a:cubicBezTo>
                <a:cubicBezTo>
                  <a:pt x="8986004" y="2170108"/>
                  <a:pt x="8985483" y="2173550"/>
                  <a:pt x="8984441" y="2176712"/>
                </a:cubicBezTo>
                <a:cubicBezTo>
                  <a:pt x="8983399" y="2179875"/>
                  <a:pt x="8981874" y="2182591"/>
                  <a:pt x="8979865" y="2184861"/>
                </a:cubicBezTo>
                <a:cubicBezTo>
                  <a:pt x="8977855" y="2187130"/>
                  <a:pt x="8975270" y="2188898"/>
                  <a:pt x="8972107" y="2190163"/>
                </a:cubicBezTo>
                <a:cubicBezTo>
                  <a:pt x="8968944" y="2191428"/>
                  <a:pt x="8965019" y="2192060"/>
                  <a:pt x="8960331" y="2192060"/>
                </a:cubicBezTo>
                <a:lnTo>
                  <a:pt x="8947160" y="2192060"/>
                </a:lnTo>
                <a:close/>
                <a:moveTo>
                  <a:pt x="3712844" y="2142835"/>
                </a:moveTo>
                <a:lnTo>
                  <a:pt x="3729476" y="2142835"/>
                </a:lnTo>
                <a:cubicBezTo>
                  <a:pt x="3732973" y="2142835"/>
                  <a:pt x="3735969" y="2143189"/>
                  <a:pt x="3738462" y="2143896"/>
                </a:cubicBezTo>
                <a:cubicBezTo>
                  <a:pt x="3740954" y="2144603"/>
                  <a:pt x="3742982" y="2145607"/>
                  <a:pt x="3744545" y="2146910"/>
                </a:cubicBezTo>
                <a:cubicBezTo>
                  <a:pt x="3746107" y="2148212"/>
                  <a:pt x="3747242" y="2149756"/>
                  <a:pt x="3747950" y="2151542"/>
                </a:cubicBezTo>
                <a:cubicBezTo>
                  <a:pt x="3748656" y="2153328"/>
                  <a:pt x="3749009" y="2155263"/>
                  <a:pt x="3749009" y="2157346"/>
                </a:cubicBezTo>
                <a:cubicBezTo>
                  <a:pt x="3749009" y="2160546"/>
                  <a:pt x="3748470" y="2163690"/>
                  <a:pt x="3747391" y="2166778"/>
                </a:cubicBezTo>
                <a:cubicBezTo>
                  <a:pt x="3746312" y="2169866"/>
                  <a:pt x="3744581" y="2172676"/>
                  <a:pt x="3742200" y="2175205"/>
                </a:cubicBezTo>
                <a:cubicBezTo>
                  <a:pt x="3739820" y="2177736"/>
                  <a:pt x="3736694" y="2179801"/>
                  <a:pt x="3732824" y="2181400"/>
                </a:cubicBezTo>
                <a:cubicBezTo>
                  <a:pt x="3728956" y="2183000"/>
                  <a:pt x="3724230" y="2183800"/>
                  <a:pt x="3718649" y="2183800"/>
                </a:cubicBezTo>
                <a:lnTo>
                  <a:pt x="3704696" y="2183800"/>
                </a:lnTo>
                <a:close/>
                <a:moveTo>
                  <a:pt x="2721351" y="2141049"/>
                </a:moveTo>
                <a:cubicBezTo>
                  <a:pt x="2723881" y="2141049"/>
                  <a:pt x="2726187" y="2141384"/>
                  <a:pt x="2728272" y="2142054"/>
                </a:cubicBezTo>
                <a:cubicBezTo>
                  <a:pt x="2730356" y="2142724"/>
                  <a:pt x="2732214" y="2143859"/>
                  <a:pt x="2733852" y="2145458"/>
                </a:cubicBezTo>
                <a:cubicBezTo>
                  <a:pt x="2735490" y="2147058"/>
                  <a:pt x="2736884" y="2149198"/>
                  <a:pt x="2738039" y="2151877"/>
                </a:cubicBezTo>
                <a:cubicBezTo>
                  <a:pt x="2739191" y="2154556"/>
                  <a:pt x="2740159" y="2157830"/>
                  <a:pt x="2740941" y="2161699"/>
                </a:cubicBezTo>
                <a:cubicBezTo>
                  <a:pt x="2741721" y="2165569"/>
                  <a:pt x="2742299" y="2170127"/>
                  <a:pt x="2742671" y="2175373"/>
                </a:cubicBezTo>
                <a:cubicBezTo>
                  <a:pt x="2743042" y="2180619"/>
                  <a:pt x="2743229" y="2186665"/>
                  <a:pt x="2743229" y="2193511"/>
                </a:cubicBezTo>
                <a:cubicBezTo>
                  <a:pt x="2743229" y="2199167"/>
                  <a:pt x="2743098" y="2204339"/>
                  <a:pt x="2742839" y="2209027"/>
                </a:cubicBezTo>
                <a:cubicBezTo>
                  <a:pt x="2742577" y="2213715"/>
                  <a:pt x="2742094" y="2217919"/>
                  <a:pt x="2741387" y="2221640"/>
                </a:cubicBezTo>
                <a:cubicBezTo>
                  <a:pt x="2740679" y="2225361"/>
                  <a:pt x="2739769" y="2228635"/>
                  <a:pt x="2738652" y="2231463"/>
                </a:cubicBezTo>
                <a:cubicBezTo>
                  <a:pt x="2737536" y="2234290"/>
                  <a:pt x="2736140" y="2236634"/>
                  <a:pt x="2734466" y="2238495"/>
                </a:cubicBezTo>
                <a:cubicBezTo>
                  <a:pt x="2732791" y="2240355"/>
                  <a:pt x="2730839" y="2241750"/>
                  <a:pt x="2728606" y="2242681"/>
                </a:cubicBezTo>
                <a:cubicBezTo>
                  <a:pt x="2726373" y="2243611"/>
                  <a:pt x="2723807" y="2244076"/>
                  <a:pt x="2720904" y="2244076"/>
                </a:cubicBezTo>
                <a:cubicBezTo>
                  <a:pt x="2717035" y="2244076"/>
                  <a:pt x="2713724" y="2243276"/>
                  <a:pt x="2710970" y="2241676"/>
                </a:cubicBezTo>
                <a:cubicBezTo>
                  <a:pt x="2708216" y="2240076"/>
                  <a:pt x="2705966" y="2237285"/>
                  <a:pt x="2704217" y="2233304"/>
                </a:cubicBezTo>
                <a:cubicBezTo>
                  <a:pt x="2702467" y="2229323"/>
                  <a:pt x="2701184" y="2223965"/>
                  <a:pt x="2700366" y="2217231"/>
                </a:cubicBezTo>
                <a:cubicBezTo>
                  <a:pt x="2699547" y="2210496"/>
                  <a:pt x="2699137" y="2201995"/>
                  <a:pt x="2699137" y="2191725"/>
                </a:cubicBezTo>
                <a:cubicBezTo>
                  <a:pt x="2699137" y="2183317"/>
                  <a:pt x="2699472" y="2175950"/>
                  <a:pt x="2700143" y="2169624"/>
                </a:cubicBezTo>
                <a:cubicBezTo>
                  <a:pt x="2700811" y="2163299"/>
                  <a:pt x="2701985" y="2158016"/>
                  <a:pt x="2703659" y="2153774"/>
                </a:cubicBezTo>
                <a:cubicBezTo>
                  <a:pt x="2705333" y="2149533"/>
                  <a:pt x="2707603" y="2146351"/>
                  <a:pt x="2710467" y="2144231"/>
                </a:cubicBezTo>
                <a:cubicBezTo>
                  <a:pt x="2713332" y="2142110"/>
                  <a:pt x="2716960" y="2141049"/>
                  <a:pt x="2721351" y="2141049"/>
                </a:cubicBezTo>
                <a:close/>
                <a:moveTo>
                  <a:pt x="2492751" y="2141049"/>
                </a:moveTo>
                <a:cubicBezTo>
                  <a:pt x="2495280" y="2141049"/>
                  <a:pt x="2497587" y="2141384"/>
                  <a:pt x="2499671" y="2142054"/>
                </a:cubicBezTo>
                <a:cubicBezTo>
                  <a:pt x="2501755" y="2142724"/>
                  <a:pt x="2503615" y="2143859"/>
                  <a:pt x="2505252" y="2145458"/>
                </a:cubicBezTo>
                <a:cubicBezTo>
                  <a:pt x="2506889" y="2147058"/>
                  <a:pt x="2508284" y="2149198"/>
                  <a:pt x="2509438" y="2151877"/>
                </a:cubicBezTo>
                <a:cubicBezTo>
                  <a:pt x="2510591" y="2154556"/>
                  <a:pt x="2511559" y="2157830"/>
                  <a:pt x="2512340" y="2161699"/>
                </a:cubicBezTo>
                <a:cubicBezTo>
                  <a:pt x="2513121" y="2165569"/>
                  <a:pt x="2513698" y="2170127"/>
                  <a:pt x="2514070" y="2175373"/>
                </a:cubicBezTo>
                <a:cubicBezTo>
                  <a:pt x="2514442" y="2180619"/>
                  <a:pt x="2514629" y="2186665"/>
                  <a:pt x="2514629" y="2193511"/>
                </a:cubicBezTo>
                <a:cubicBezTo>
                  <a:pt x="2514629" y="2199167"/>
                  <a:pt x="2514498" y="2204339"/>
                  <a:pt x="2514238" y="2209027"/>
                </a:cubicBezTo>
                <a:cubicBezTo>
                  <a:pt x="2513977" y="2213715"/>
                  <a:pt x="2513493" y="2217919"/>
                  <a:pt x="2512787" y="2221640"/>
                </a:cubicBezTo>
                <a:cubicBezTo>
                  <a:pt x="2512079" y="2225361"/>
                  <a:pt x="2511169" y="2228635"/>
                  <a:pt x="2510052" y="2231463"/>
                </a:cubicBezTo>
                <a:cubicBezTo>
                  <a:pt x="2508935" y="2234290"/>
                  <a:pt x="2507541" y="2236634"/>
                  <a:pt x="2505865" y="2238495"/>
                </a:cubicBezTo>
                <a:cubicBezTo>
                  <a:pt x="2504191" y="2240355"/>
                  <a:pt x="2502238" y="2241750"/>
                  <a:pt x="2500006" y="2242681"/>
                </a:cubicBezTo>
                <a:cubicBezTo>
                  <a:pt x="2497773" y="2243611"/>
                  <a:pt x="2495206" y="2244076"/>
                  <a:pt x="2492304" y="2244076"/>
                </a:cubicBezTo>
                <a:cubicBezTo>
                  <a:pt x="2488435" y="2244076"/>
                  <a:pt x="2485123" y="2243276"/>
                  <a:pt x="2482370" y="2241676"/>
                </a:cubicBezTo>
                <a:cubicBezTo>
                  <a:pt x="2479616" y="2240076"/>
                  <a:pt x="2477365" y="2237285"/>
                  <a:pt x="2475616" y="2233304"/>
                </a:cubicBezTo>
                <a:cubicBezTo>
                  <a:pt x="2473867" y="2229323"/>
                  <a:pt x="2472584" y="2223965"/>
                  <a:pt x="2471765" y="2217231"/>
                </a:cubicBezTo>
                <a:cubicBezTo>
                  <a:pt x="2470946" y="2210496"/>
                  <a:pt x="2470538" y="2201995"/>
                  <a:pt x="2470538" y="2191725"/>
                </a:cubicBezTo>
                <a:cubicBezTo>
                  <a:pt x="2470538" y="2183317"/>
                  <a:pt x="2470872" y="2175950"/>
                  <a:pt x="2471543" y="2169624"/>
                </a:cubicBezTo>
                <a:cubicBezTo>
                  <a:pt x="2472212" y="2163299"/>
                  <a:pt x="2473384" y="2158016"/>
                  <a:pt x="2475058" y="2153774"/>
                </a:cubicBezTo>
                <a:cubicBezTo>
                  <a:pt x="2476733" y="2149533"/>
                  <a:pt x="2479003" y="2146351"/>
                  <a:pt x="2481867" y="2144231"/>
                </a:cubicBezTo>
                <a:cubicBezTo>
                  <a:pt x="2484733" y="2142110"/>
                  <a:pt x="2488360" y="2141049"/>
                  <a:pt x="2492751" y="2141049"/>
                </a:cubicBezTo>
                <a:close/>
                <a:moveTo>
                  <a:pt x="6877482" y="2130780"/>
                </a:moveTo>
                <a:cubicBezTo>
                  <a:pt x="6874803" y="2130780"/>
                  <a:pt x="6872552" y="2130873"/>
                  <a:pt x="6870729" y="2131059"/>
                </a:cubicBezTo>
                <a:cubicBezTo>
                  <a:pt x="6868905" y="2131245"/>
                  <a:pt x="6867454" y="2131543"/>
                  <a:pt x="6866375" y="2131952"/>
                </a:cubicBezTo>
                <a:cubicBezTo>
                  <a:pt x="6865296" y="2132362"/>
                  <a:pt x="6864552" y="2132864"/>
                  <a:pt x="6864143" y="2133459"/>
                </a:cubicBezTo>
                <a:cubicBezTo>
                  <a:pt x="6863734" y="2134055"/>
                  <a:pt x="6863529" y="2134724"/>
                  <a:pt x="6863529" y="2135468"/>
                </a:cubicBezTo>
                <a:lnTo>
                  <a:pt x="6863529" y="2157681"/>
                </a:lnTo>
                <a:lnTo>
                  <a:pt x="6851697" y="2157681"/>
                </a:lnTo>
                <a:cubicBezTo>
                  <a:pt x="6850953" y="2157681"/>
                  <a:pt x="6850302" y="2157867"/>
                  <a:pt x="6849744" y="2158239"/>
                </a:cubicBezTo>
                <a:cubicBezTo>
                  <a:pt x="6849186" y="2158611"/>
                  <a:pt x="6848721" y="2159225"/>
                  <a:pt x="6848349" y="2160081"/>
                </a:cubicBezTo>
                <a:cubicBezTo>
                  <a:pt x="6847976" y="2160937"/>
                  <a:pt x="6847697" y="2162109"/>
                  <a:pt x="6847511" y="2163597"/>
                </a:cubicBezTo>
                <a:cubicBezTo>
                  <a:pt x="6847325" y="2165085"/>
                  <a:pt x="6847232" y="2166908"/>
                  <a:pt x="6847232" y="2169066"/>
                </a:cubicBezTo>
                <a:cubicBezTo>
                  <a:pt x="6847232" y="2173159"/>
                  <a:pt x="6847604" y="2176080"/>
                  <a:pt x="6848349" y="2177829"/>
                </a:cubicBezTo>
                <a:cubicBezTo>
                  <a:pt x="6849093" y="2179577"/>
                  <a:pt x="6850172" y="2180452"/>
                  <a:pt x="6851586" y="2180452"/>
                </a:cubicBezTo>
                <a:lnTo>
                  <a:pt x="6863529" y="2180452"/>
                </a:lnTo>
                <a:lnTo>
                  <a:pt x="6863529" y="2231463"/>
                </a:lnTo>
                <a:cubicBezTo>
                  <a:pt x="6863529" y="2237564"/>
                  <a:pt x="6864162" y="2242848"/>
                  <a:pt x="6865427" y="2247313"/>
                </a:cubicBezTo>
                <a:cubicBezTo>
                  <a:pt x="6866692" y="2251778"/>
                  <a:pt x="6868664" y="2255480"/>
                  <a:pt x="6871342" y="2258419"/>
                </a:cubicBezTo>
                <a:cubicBezTo>
                  <a:pt x="6874021" y="2261358"/>
                  <a:pt x="6877407" y="2263535"/>
                  <a:pt x="6881501" y="2264949"/>
                </a:cubicBezTo>
                <a:cubicBezTo>
                  <a:pt x="6885593" y="2266363"/>
                  <a:pt x="6890430" y="2267070"/>
                  <a:pt x="6896011" y="2267070"/>
                </a:cubicBezTo>
                <a:cubicBezTo>
                  <a:pt x="6898094" y="2267070"/>
                  <a:pt x="6900159" y="2266958"/>
                  <a:pt x="6902206" y="2266735"/>
                </a:cubicBezTo>
                <a:cubicBezTo>
                  <a:pt x="6904252" y="2266512"/>
                  <a:pt x="6906150" y="2266195"/>
                  <a:pt x="6907898" y="2265786"/>
                </a:cubicBezTo>
                <a:cubicBezTo>
                  <a:pt x="6909647" y="2265377"/>
                  <a:pt x="6911173" y="2264893"/>
                  <a:pt x="6912475" y="2264335"/>
                </a:cubicBezTo>
                <a:cubicBezTo>
                  <a:pt x="6913777" y="2263777"/>
                  <a:pt x="6914763" y="2263144"/>
                  <a:pt x="6915433" y="2262437"/>
                </a:cubicBezTo>
                <a:cubicBezTo>
                  <a:pt x="6916103" y="2261730"/>
                  <a:pt x="6916642" y="2260503"/>
                  <a:pt x="6917051" y="2258754"/>
                </a:cubicBezTo>
                <a:cubicBezTo>
                  <a:pt x="6917461" y="2257005"/>
                  <a:pt x="6917665" y="2254494"/>
                  <a:pt x="6917665" y="2251219"/>
                </a:cubicBezTo>
                <a:cubicBezTo>
                  <a:pt x="6917665" y="2249136"/>
                  <a:pt x="6917572" y="2247424"/>
                  <a:pt x="6917386" y="2246085"/>
                </a:cubicBezTo>
                <a:cubicBezTo>
                  <a:pt x="6917200" y="2244746"/>
                  <a:pt x="6916995" y="2243685"/>
                  <a:pt x="6916772" y="2242904"/>
                </a:cubicBezTo>
                <a:cubicBezTo>
                  <a:pt x="6916549" y="2242122"/>
                  <a:pt x="6916233" y="2241601"/>
                  <a:pt x="6915823" y="2241341"/>
                </a:cubicBezTo>
                <a:cubicBezTo>
                  <a:pt x="6915414" y="2241081"/>
                  <a:pt x="6914986" y="2240950"/>
                  <a:pt x="6914540" y="2240950"/>
                </a:cubicBezTo>
                <a:cubicBezTo>
                  <a:pt x="6914019" y="2240950"/>
                  <a:pt x="6913442" y="2241081"/>
                  <a:pt x="6912810" y="2241341"/>
                </a:cubicBezTo>
                <a:cubicBezTo>
                  <a:pt x="6912177" y="2241601"/>
                  <a:pt x="6911396" y="2241899"/>
                  <a:pt x="6910466" y="2242234"/>
                </a:cubicBezTo>
                <a:cubicBezTo>
                  <a:pt x="6909535" y="2242569"/>
                  <a:pt x="6908475" y="2242866"/>
                  <a:pt x="6907284" y="2243127"/>
                </a:cubicBezTo>
                <a:cubicBezTo>
                  <a:pt x="6906094" y="2243387"/>
                  <a:pt x="6904754" y="2243518"/>
                  <a:pt x="6903266" y="2243518"/>
                </a:cubicBezTo>
                <a:cubicBezTo>
                  <a:pt x="6898876" y="2243518"/>
                  <a:pt x="6895825" y="2242160"/>
                  <a:pt x="6894113" y="2239443"/>
                </a:cubicBezTo>
                <a:cubicBezTo>
                  <a:pt x="6892402" y="2236727"/>
                  <a:pt x="6891546" y="2232653"/>
                  <a:pt x="6891546" y="2227221"/>
                </a:cubicBezTo>
                <a:lnTo>
                  <a:pt x="6891546" y="2180452"/>
                </a:lnTo>
                <a:lnTo>
                  <a:pt x="6913312" y="2180452"/>
                </a:lnTo>
                <a:cubicBezTo>
                  <a:pt x="6914726" y="2180452"/>
                  <a:pt x="6915805" y="2179577"/>
                  <a:pt x="6916549" y="2177829"/>
                </a:cubicBezTo>
                <a:cubicBezTo>
                  <a:pt x="6917293" y="2176080"/>
                  <a:pt x="6917665" y="2173159"/>
                  <a:pt x="6917665" y="2169066"/>
                </a:cubicBezTo>
                <a:cubicBezTo>
                  <a:pt x="6917665" y="2166908"/>
                  <a:pt x="6917572" y="2165085"/>
                  <a:pt x="6917386" y="2163597"/>
                </a:cubicBezTo>
                <a:cubicBezTo>
                  <a:pt x="6917200" y="2162109"/>
                  <a:pt x="6916921" y="2160937"/>
                  <a:pt x="6916549" y="2160081"/>
                </a:cubicBezTo>
                <a:cubicBezTo>
                  <a:pt x="6916177" y="2159225"/>
                  <a:pt x="6915712" y="2158611"/>
                  <a:pt x="6915154" y="2158239"/>
                </a:cubicBezTo>
                <a:cubicBezTo>
                  <a:pt x="6914596" y="2157867"/>
                  <a:pt x="6913945" y="2157681"/>
                  <a:pt x="6913200" y="2157681"/>
                </a:cubicBezTo>
                <a:lnTo>
                  <a:pt x="6891546" y="2157681"/>
                </a:lnTo>
                <a:lnTo>
                  <a:pt x="6891546" y="2135468"/>
                </a:lnTo>
                <a:cubicBezTo>
                  <a:pt x="6891546" y="2134724"/>
                  <a:pt x="6891323" y="2134055"/>
                  <a:pt x="6890876" y="2133459"/>
                </a:cubicBezTo>
                <a:cubicBezTo>
                  <a:pt x="6890430" y="2132864"/>
                  <a:pt x="6889686" y="2132362"/>
                  <a:pt x="6888644" y="2131952"/>
                </a:cubicBezTo>
                <a:cubicBezTo>
                  <a:pt x="6887602" y="2131543"/>
                  <a:pt x="6886169" y="2131245"/>
                  <a:pt x="6884346" y="2131059"/>
                </a:cubicBezTo>
                <a:cubicBezTo>
                  <a:pt x="6882523" y="2130873"/>
                  <a:pt x="6880235" y="2130780"/>
                  <a:pt x="6877482" y="2130780"/>
                </a:cubicBezTo>
                <a:close/>
                <a:moveTo>
                  <a:pt x="6084377" y="2130780"/>
                </a:moveTo>
                <a:cubicBezTo>
                  <a:pt x="6081623" y="2130780"/>
                  <a:pt x="6079335" y="2130873"/>
                  <a:pt x="6077512" y="2131059"/>
                </a:cubicBezTo>
                <a:cubicBezTo>
                  <a:pt x="6075689" y="2131245"/>
                  <a:pt x="6074200" y="2131543"/>
                  <a:pt x="6073047" y="2131952"/>
                </a:cubicBezTo>
                <a:cubicBezTo>
                  <a:pt x="6071894" y="2132362"/>
                  <a:pt x="6071038" y="2132864"/>
                  <a:pt x="6070480" y="2133459"/>
                </a:cubicBezTo>
                <a:cubicBezTo>
                  <a:pt x="6069922" y="2134055"/>
                  <a:pt x="6069568" y="2134724"/>
                  <a:pt x="6069419" y="2135468"/>
                </a:cubicBezTo>
                <a:lnTo>
                  <a:pt x="6064954" y="2157681"/>
                </a:lnTo>
                <a:lnTo>
                  <a:pt x="6053011" y="2157681"/>
                </a:lnTo>
                <a:cubicBezTo>
                  <a:pt x="6051672" y="2157681"/>
                  <a:pt x="6050519" y="2158388"/>
                  <a:pt x="6049551" y="2159802"/>
                </a:cubicBezTo>
                <a:cubicBezTo>
                  <a:pt x="6048583" y="2161216"/>
                  <a:pt x="6047802" y="2162909"/>
                  <a:pt x="6047207" y="2164881"/>
                </a:cubicBezTo>
                <a:cubicBezTo>
                  <a:pt x="6046611" y="2166853"/>
                  <a:pt x="6046184" y="2168862"/>
                  <a:pt x="6045923" y="2170908"/>
                </a:cubicBezTo>
                <a:cubicBezTo>
                  <a:pt x="6045663" y="2172954"/>
                  <a:pt x="6045532" y="2174610"/>
                  <a:pt x="6045532" y="2175875"/>
                </a:cubicBezTo>
                <a:cubicBezTo>
                  <a:pt x="6045532" y="2177661"/>
                  <a:pt x="6045756" y="2178870"/>
                  <a:pt x="6046202" y="2179503"/>
                </a:cubicBezTo>
                <a:cubicBezTo>
                  <a:pt x="6046649" y="2180135"/>
                  <a:pt x="6047356" y="2180452"/>
                  <a:pt x="6048323" y="2180452"/>
                </a:cubicBezTo>
                <a:lnTo>
                  <a:pt x="6060378" y="2180452"/>
                </a:lnTo>
                <a:lnTo>
                  <a:pt x="6050667" y="2229007"/>
                </a:lnTo>
                <a:cubicBezTo>
                  <a:pt x="6050444" y="2229974"/>
                  <a:pt x="6050239" y="2231072"/>
                  <a:pt x="6050053" y="2232300"/>
                </a:cubicBezTo>
                <a:cubicBezTo>
                  <a:pt x="6049867" y="2233527"/>
                  <a:pt x="6049681" y="2234737"/>
                  <a:pt x="6049495" y="2235927"/>
                </a:cubicBezTo>
                <a:cubicBezTo>
                  <a:pt x="6049309" y="2237118"/>
                  <a:pt x="6049179" y="2238253"/>
                  <a:pt x="6049104" y="2239332"/>
                </a:cubicBezTo>
                <a:cubicBezTo>
                  <a:pt x="6049030" y="2240411"/>
                  <a:pt x="6048993" y="2241360"/>
                  <a:pt x="6048993" y="2242178"/>
                </a:cubicBezTo>
                <a:cubicBezTo>
                  <a:pt x="6048993" y="2246643"/>
                  <a:pt x="6049569" y="2250438"/>
                  <a:pt x="6050723" y="2253563"/>
                </a:cubicBezTo>
                <a:cubicBezTo>
                  <a:pt x="6051876" y="2256689"/>
                  <a:pt x="6053606" y="2259256"/>
                  <a:pt x="6055913" y="2261265"/>
                </a:cubicBezTo>
                <a:cubicBezTo>
                  <a:pt x="6058220" y="2263275"/>
                  <a:pt x="6061066" y="2264744"/>
                  <a:pt x="6064452" y="2265674"/>
                </a:cubicBezTo>
                <a:cubicBezTo>
                  <a:pt x="6067838" y="2266605"/>
                  <a:pt x="6071763" y="2267070"/>
                  <a:pt x="6076228" y="2267070"/>
                </a:cubicBezTo>
                <a:cubicBezTo>
                  <a:pt x="6078312" y="2267070"/>
                  <a:pt x="6080396" y="2266939"/>
                  <a:pt x="6082479" y="2266679"/>
                </a:cubicBezTo>
                <a:cubicBezTo>
                  <a:pt x="6084563" y="2266419"/>
                  <a:pt x="6086516" y="2266065"/>
                  <a:pt x="6088339" y="2265619"/>
                </a:cubicBezTo>
                <a:cubicBezTo>
                  <a:pt x="6090162" y="2265172"/>
                  <a:pt x="6091744" y="2264651"/>
                  <a:pt x="6093083" y="2264056"/>
                </a:cubicBezTo>
                <a:cubicBezTo>
                  <a:pt x="6094422" y="2263461"/>
                  <a:pt x="6095427" y="2262828"/>
                  <a:pt x="6096097" y="2262158"/>
                </a:cubicBezTo>
                <a:cubicBezTo>
                  <a:pt x="6096766" y="2261489"/>
                  <a:pt x="6097399" y="2260466"/>
                  <a:pt x="6097994" y="2259089"/>
                </a:cubicBezTo>
                <a:cubicBezTo>
                  <a:pt x="6098590" y="2257712"/>
                  <a:pt x="6099129" y="2256187"/>
                  <a:pt x="6099613" y="2254512"/>
                </a:cubicBezTo>
                <a:cubicBezTo>
                  <a:pt x="6100097" y="2252838"/>
                  <a:pt x="6100487" y="2251108"/>
                  <a:pt x="6100785" y="2249322"/>
                </a:cubicBezTo>
                <a:cubicBezTo>
                  <a:pt x="6101082" y="2247536"/>
                  <a:pt x="6101231" y="2245936"/>
                  <a:pt x="6101231" y="2244522"/>
                </a:cubicBezTo>
                <a:cubicBezTo>
                  <a:pt x="6101231" y="2243257"/>
                  <a:pt x="6101027" y="2242346"/>
                  <a:pt x="6100617" y="2241787"/>
                </a:cubicBezTo>
                <a:cubicBezTo>
                  <a:pt x="6100208" y="2241229"/>
                  <a:pt x="6099706" y="2240950"/>
                  <a:pt x="6099111" y="2240950"/>
                </a:cubicBezTo>
                <a:cubicBezTo>
                  <a:pt x="6098515" y="2240950"/>
                  <a:pt x="6097883" y="2241081"/>
                  <a:pt x="6097213" y="2241341"/>
                </a:cubicBezTo>
                <a:cubicBezTo>
                  <a:pt x="6096543" y="2241601"/>
                  <a:pt x="6095743" y="2241899"/>
                  <a:pt x="6094813" y="2242234"/>
                </a:cubicBezTo>
                <a:cubicBezTo>
                  <a:pt x="6093883" y="2242569"/>
                  <a:pt x="6092785" y="2242866"/>
                  <a:pt x="6091520" y="2243127"/>
                </a:cubicBezTo>
                <a:cubicBezTo>
                  <a:pt x="6090255" y="2243387"/>
                  <a:pt x="6088730" y="2243518"/>
                  <a:pt x="6086944" y="2243518"/>
                </a:cubicBezTo>
                <a:cubicBezTo>
                  <a:pt x="6083893" y="2243518"/>
                  <a:pt x="6081661" y="2242829"/>
                  <a:pt x="6080247" y="2241453"/>
                </a:cubicBezTo>
                <a:cubicBezTo>
                  <a:pt x="6078833" y="2240076"/>
                  <a:pt x="6078126" y="2237899"/>
                  <a:pt x="6078126" y="2234923"/>
                </a:cubicBezTo>
                <a:cubicBezTo>
                  <a:pt x="6078126" y="2233955"/>
                  <a:pt x="6078219" y="2232709"/>
                  <a:pt x="6078405" y="2231183"/>
                </a:cubicBezTo>
                <a:cubicBezTo>
                  <a:pt x="6078591" y="2229658"/>
                  <a:pt x="6078795" y="2228337"/>
                  <a:pt x="6079019" y="2227221"/>
                </a:cubicBezTo>
                <a:lnTo>
                  <a:pt x="6088395" y="2180452"/>
                </a:lnTo>
                <a:lnTo>
                  <a:pt x="6110161" y="2180452"/>
                </a:lnTo>
                <a:cubicBezTo>
                  <a:pt x="6110980" y="2180452"/>
                  <a:pt x="6111742" y="2180098"/>
                  <a:pt x="6112449" y="2179391"/>
                </a:cubicBezTo>
                <a:cubicBezTo>
                  <a:pt x="6113156" y="2178684"/>
                  <a:pt x="6113789" y="2177791"/>
                  <a:pt x="6114347" y="2176712"/>
                </a:cubicBezTo>
                <a:cubicBezTo>
                  <a:pt x="6114905" y="2175633"/>
                  <a:pt x="6115407" y="2174424"/>
                  <a:pt x="6115854" y="2173085"/>
                </a:cubicBezTo>
                <a:cubicBezTo>
                  <a:pt x="6116300" y="2171745"/>
                  <a:pt x="6116654" y="2170406"/>
                  <a:pt x="6116914" y="2169066"/>
                </a:cubicBezTo>
                <a:cubicBezTo>
                  <a:pt x="6117175" y="2167727"/>
                  <a:pt x="6117379" y="2166481"/>
                  <a:pt x="6117528" y="2165327"/>
                </a:cubicBezTo>
                <a:cubicBezTo>
                  <a:pt x="6117677" y="2164174"/>
                  <a:pt x="6117751" y="2163225"/>
                  <a:pt x="6117751" y="2162481"/>
                </a:cubicBezTo>
                <a:cubicBezTo>
                  <a:pt x="6117751" y="2160918"/>
                  <a:pt x="6117528" y="2159727"/>
                  <a:pt x="6117082" y="2158909"/>
                </a:cubicBezTo>
                <a:cubicBezTo>
                  <a:pt x="6116635" y="2158090"/>
                  <a:pt x="6115779" y="2157681"/>
                  <a:pt x="6114514" y="2157681"/>
                </a:cubicBezTo>
                <a:lnTo>
                  <a:pt x="6092971" y="2157681"/>
                </a:lnTo>
                <a:lnTo>
                  <a:pt x="6097436" y="2135468"/>
                </a:lnTo>
                <a:cubicBezTo>
                  <a:pt x="6097585" y="2134724"/>
                  <a:pt x="6097492" y="2134055"/>
                  <a:pt x="6097157" y="2133459"/>
                </a:cubicBezTo>
                <a:cubicBezTo>
                  <a:pt x="6096822" y="2132864"/>
                  <a:pt x="6096171" y="2132362"/>
                  <a:pt x="6095204" y="2131952"/>
                </a:cubicBezTo>
                <a:cubicBezTo>
                  <a:pt x="6094236" y="2131543"/>
                  <a:pt x="6092860" y="2131245"/>
                  <a:pt x="6091074" y="2131059"/>
                </a:cubicBezTo>
                <a:cubicBezTo>
                  <a:pt x="6089288" y="2130873"/>
                  <a:pt x="6087055" y="2130780"/>
                  <a:pt x="6084377" y="2130780"/>
                </a:cubicBezTo>
                <a:close/>
                <a:moveTo>
                  <a:pt x="5846252" y="2130780"/>
                </a:moveTo>
                <a:cubicBezTo>
                  <a:pt x="5843498" y="2130780"/>
                  <a:pt x="5841210" y="2130873"/>
                  <a:pt x="5839387" y="2131059"/>
                </a:cubicBezTo>
                <a:cubicBezTo>
                  <a:pt x="5837564" y="2131245"/>
                  <a:pt x="5836075" y="2131543"/>
                  <a:pt x="5834922" y="2131952"/>
                </a:cubicBezTo>
                <a:cubicBezTo>
                  <a:pt x="5833769" y="2132362"/>
                  <a:pt x="5832913" y="2132864"/>
                  <a:pt x="5832355" y="2133459"/>
                </a:cubicBezTo>
                <a:cubicBezTo>
                  <a:pt x="5831797" y="2134055"/>
                  <a:pt x="5831443" y="2134724"/>
                  <a:pt x="5831294" y="2135468"/>
                </a:cubicBezTo>
                <a:lnTo>
                  <a:pt x="5826829" y="2157681"/>
                </a:lnTo>
                <a:lnTo>
                  <a:pt x="5814886" y="2157681"/>
                </a:lnTo>
                <a:cubicBezTo>
                  <a:pt x="5813547" y="2157681"/>
                  <a:pt x="5812393" y="2158388"/>
                  <a:pt x="5811426" y="2159802"/>
                </a:cubicBezTo>
                <a:cubicBezTo>
                  <a:pt x="5810459" y="2161216"/>
                  <a:pt x="5809677" y="2162909"/>
                  <a:pt x="5809082" y="2164881"/>
                </a:cubicBezTo>
                <a:cubicBezTo>
                  <a:pt x="5808486" y="2166853"/>
                  <a:pt x="5808059" y="2168862"/>
                  <a:pt x="5807798" y="2170908"/>
                </a:cubicBezTo>
                <a:cubicBezTo>
                  <a:pt x="5807538" y="2172954"/>
                  <a:pt x="5807407" y="2174610"/>
                  <a:pt x="5807407" y="2175875"/>
                </a:cubicBezTo>
                <a:cubicBezTo>
                  <a:pt x="5807407" y="2177661"/>
                  <a:pt x="5807631" y="2178870"/>
                  <a:pt x="5808077" y="2179503"/>
                </a:cubicBezTo>
                <a:cubicBezTo>
                  <a:pt x="5808524" y="2180135"/>
                  <a:pt x="5809231" y="2180452"/>
                  <a:pt x="5810198" y="2180452"/>
                </a:cubicBezTo>
                <a:lnTo>
                  <a:pt x="5822253" y="2180452"/>
                </a:lnTo>
                <a:lnTo>
                  <a:pt x="5812542" y="2229007"/>
                </a:lnTo>
                <a:cubicBezTo>
                  <a:pt x="5812319" y="2229974"/>
                  <a:pt x="5812114" y="2231072"/>
                  <a:pt x="5811928" y="2232300"/>
                </a:cubicBezTo>
                <a:cubicBezTo>
                  <a:pt x="5811742" y="2233527"/>
                  <a:pt x="5811556" y="2234737"/>
                  <a:pt x="5811370" y="2235927"/>
                </a:cubicBezTo>
                <a:cubicBezTo>
                  <a:pt x="5811184" y="2237118"/>
                  <a:pt x="5811054" y="2238253"/>
                  <a:pt x="5810979" y="2239332"/>
                </a:cubicBezTo>
                <a:cubicBezTo>
                  <a:pt x="5810905" y="2240411"/>
                  <a:pt x="5810868" y="2241360"/>
                  <a:pt x="5810868" y="2242178"/>
                </a:cubicBezTo>
                <a:cubicBezTo>
                  <a:pt x="5810868" y="2246643"/>
                  <a:pt x="5811444" y="2250438"/>
                  <a:pt x="5812598" y="2253563"/>
                </a:cubicBezTo>
                <a:cubicBezTo>
                  <a:pt x="5813751" y="2256689"/>
                  <a:pt x="5815481" y="2259256"/>
                  <a:pt x="5817788" y="2261265"/>
                </a:cubicBezTo>
                <a:cubicBezTo>
                  <a:pt x="5820095" y="2263275"/>
                  <a:pt x="5822941" y="2264744"/>
                  <a:pt x="5826327" y="2265674"/>
                </a:cubicBezTo>
                <a:cubicBezTo>
                  <a:pt x="5829714" y="2266605"/>
                  <a:pt x="5833638" y="2267070"/>
                  <a:pt x="5838103" y="2267070"/>
                </a:cubicBezTo>
                <a:cubicBezTo>
                  <a:pt x="5840187" y="2267070"/>
                  <a:pt x="5842270" y="2266939"/>
                  <a:pt x="5844354" y="2266679"/>
                </a:cubicBezTo>
                <a:cubicBezTo>
                  <a:pt x="5846438" y="2266419"/>
                  <a:pt x="5848391" y="2266065"/>
                  <a:pt x="5850214" y="2265619"/>
                </a:cubicBezTo>
                <a:cubicBezTo>
                  <a:pt x="5852037" y="2265172"/>
                  <a:pt x="5853619" y="2264651"/>
                  <a:pt x="5854958" y="2264056"/>
                </a:cubicBezTo>
                <a:cubicBezTo>
                  <a:pt x="5856297" y="2263461"/>
                  <a:pt x="5857302" y="2262828"/>
                  <a:pt x="5857972" y="2262158"/>
                </a:cubicBezTo>
                <a:cubicBezTo>
                  <a:pt x="5858641" y="2261489"/>
                  <a:pt x="5859274" y="2260466"/>
                  <a:pt x="5859869" y="2259089"/>
                </a:cubicBezTo>
                <a:cubicBezTo>
                  <a:pt x="5860465" y="2257712"/>
                  <a:pt x="5861004" y="2256187"/>
                  <a:pt x="5861488" y="2254512"/>
                </a:cubicBezTo>
                <a:cubicBezTo>
                  <a:pt x="5861972" y="2252838"/>
                  <a:pt x="5862363" y="2251108"/>
                  <a:pt x="5862660" y="2249322"/>
                </a:cubicBezTo>
                <a:cubicBezTo>
                  <a:pt x="5862957" y="2247536"/>
                  <a:pt x="5863106" y="2245936"/>
                  <a:pt x="5863106" y="2244522"/>
                </a:cubicBezTo>
                <a:cubicBezTo>
                  <a:pt x="5863106" y="2243257"/>
                  <a:pt x="5862902" y="2242346"/>
                  <a:pt x="5862492" y="2241787"/>
                </a:cubicBezTo>
                <a:cubicBezTo>
                  <a:pt x="5862083" y="2241229"/>
                  <a:pt x="5861581" y="2240950"/>
                  <a:pt x="5860986" y="2240950"/>
                </a:cubicBezTo>
                <a:cubicBezTo>
                  <a:pt x="5860390" y="2240950"/>
                  <a:pt x="5859758" y="2241081"/>
                  <a:pt x="5859088" y="2241341"/>
                </a:cubicBezTo>
                <a:cubicBezTo>
                  <a:pt x="5858418" y="2241601"/>
                  <a:pt x="5857618" y="2241899"/>
                  <a:pt x="5856688" y="2242234"/>
                </a:cubicBezTo>
                <a:cubicBezTo>
                  <a:pt x="5855758" y="2242569"/>
                  <a:pt x="5854660" y="2242866"/>
                  <a:pt x="5853395" y="2243127"/>
                </a:cubicBezTo>
                <a:cubicBezTo>
                  <a:pt x="5852130" y="2243387"/>
                  <a:pt x="5850605" y="2243518"/>
                  <a:pt x="5848819" y="2243518"/>
                </a:cubicBezTo>
                <a:cubicBezTo>
                  <a:pt x="5845768" y="2243518"/>
                  <a:pt x="5843535" y="2242829"/>
                  <a:pt x="5842122" y="2241453"/>
                </a:cubicBezTo>
                <a:cubicBezTo>
                  <a:pt x="5840708" y="2240076"/>
                  <a:pt x="5840001" y="2237899"/>
                  <a:pt x="5840001" y="2234923"/>
                </a:cubicBezTo>
                <a:cubicBezTo>
                  <a:pt x="5840001" y="2233955"/>
                  <a:pt x="5840094" y="2232709"/>
                  <a:pt x="5840280" y="2231183"/>
                </a:cubicBezTo>
                <a:cubicBezTo>
                  <a:pt x="5840466" y="2229658"/>
                  <a:pt x="5840671" y="2228337"/>
                  <a:pt x="5840894" y="2227221"/>
                </a:cubicBezTo>
                <a:lnTo>
                  <a:pt x="5850270" y="2180452"/>
                </a:lnTo>
                <a:lnTo>
                  <a:pt x="5872037" y="2180452"/>
                </a:lnTo>
                <a:cubicBezTo>
                  <a:pt x="5872855" y="2180452"/>
                  <a:pt x="5873617" y="2180098"/>
                  <a:pt x="5874324" y="2179391"/>
                </a:cubicBezTo>
                <a:cubicBezTo>
                  <a:pt x="5875031" y="2178684"/>
                  <a:pt x="5875664" y="2177791"/>
                  <a:pt x="5876222" y="2176712"/>
                </a:cubicBezTo>
                <a:cubicBezTo>
                  <a:pt x="5876780" y="2175633"/>
                  <a:pt x="5877282" y="2174424"/>
                  <a:pt x="5877729" y="2173085"/>
                </a:cubicBezTo>
                <a:cubicBezTo>
                  <a:pt x="5878175" y="2171745"/>
                  <a:pt x="5878529" y="2170406"/>
                  <a:pt x="5878789" y="2169066"/>
                </a:cubicBezTo>
                <a:cubicBezTo>
                  <a:pt x="5879050" y="2167727"/>
                  <a:pt x="5879254" y="2166481"/>
                  <a:pt x="5879403" y="2165327"/>
                </a:cubicBezTo>
                <a:cubicBezTo>
                  <a:pt x="5879552" y="2164174"/>
                  <a:pt x="5879626" y="2163225"/>
                  <a:pt x="5879626" y="2162481"/>
                </a:cubicBezTo>
                <a:cubicBezTo>
                  <a:pt x="5879626" y="2160918"/>
                  <a:pt x="5879403" y="2159727"/>
                  <a:pt x="5878957" y="2158909"/>
                </a:cubicBezTo>
                <a:cubicBezTo>
                  <a:pt x="5878510" y="2158090"/>
                  <a:pt x="5877654" y="2157681"/>
                  <a:pt x="5876389" y="2157681"/>
                </a:cubicBezTo>
                <a:lnTo>
                  <a:pt x="5854846" y="2157681"/>
                </a:lnTo>
                <a:lnTo>
                  <a:pt x="5859311" y="2135468"/>
                </a:lnTo>
                <a:cubicBezTo>
                  <a:pt x="5859460" y="2134724"/>
                  <a:pt x="5859367" y="2134055"/>
                  <a:pt x="5859032" y="2133459"/>
                </a:cubicBezTo>
                <a:cubicBezTo>
                  <a:pt x="5858697" y="2132864"/>
                  <a:pt x="5858046" y="2132362"/>
                  <a:pt x="5857079" y="2131952"/>
                </a:cubicBezTo>
                <a:cubicBezTo>
                  <a:pt x="5856111" y="2131543"/>
                  <a:pt x="5854735" y="2131245"/>
                  <a:pt x="5852949" y="2131059"/>
                </a:cubicBezTo>
                <a:cubicBezTo>
                  <a:pt x="5851163" y="2130873"/>
                  <a:pt x="5848930" y="2130780"/>
                  <a:pt x="5846252" y="2130780"/>
                </a:cubicBezTo>
                <a:close/>
                <a:moveTo>
                  <a:pt x="1876862" y="2130780"/>
                </a:moveTo>
                <a:cubicBezTo>
                  <a:pt x="1874183" y="2130780"/>
                  <a:pt x="1871933" y="2130873"/>
                  <a:pt x="1870109" y="2131059"/>
                </a:cubicBezTo>
                <a:cubicBezTo>
                  <a:pt x="1868287" y="2131245"/>
                  <a:pt x="1866835" y="2131543"/>
                  <a:pt x="1865756" y="2131952"/>
                </a:cubicBezTo>
                <a:cubicBezTo>
                  <a:pt x="1864677" y="2132362"/>
                  <a:pt x="1863934" y="2132864"/>
                  <a:pt x="1863524" y="2133459"/>
                </a:cubicBezTo>
                <a:cubicBezTo>
                  <a:pt x="1863114" y="2134055"/>
                  <a:pt x="1862910" y="2134724"/>
                  <a:pt x="1862910" y="2135468"/>
                </a:cubicBezTo>
                <a:lnTo>
                  <a:pt x="1862910" y="2157681"/>
                </a:lnTo>
                <a:lnTo>
                  <a:pt x="1851078" y="2157681"/>
                </a:lnTo>
                <a:cubicBezTo>
                  <a:pt x="1850334" y="2157681"/>
                  <a:pt x="1849683" y="2157867"/>
                  <a:pt x="1849125" y="2158239"/>
                </a:cubicBezTo>
                <a:cubicBezTo>
                  <a:pt x="1848567" y="2158611"/>
                  <a:pt x="1848101" y="2159225"/>
                  <a:pt x="1847730" y="2160081"/>
                </a:cubicBezTo>
                <a:cubicBezTo>
                  <a:pt x="1847357" y="2160937"/>
                  <a:pt x="1847078" y="2162109"/>
                  <a:pt x="1846892" y="2163597"/>
                </a:cubicBezTo>
                <a:cubicBezTo>
                  <a:pt x="1846707" y="2165085"/>
                  <a:pt x="1846614" y="2166908"/>
                  <a:pt x="1846614" y="2169066"/>
                </a:cubicBezTo>
                <a:cubicBezTo>
                  <a:pt x="1846614" y="2173159"/>
                  <a:pt x="1846985" y="2176080"/>
                  <a:pt x="1847730" y="2177829"/>
                </a:cubicBezTo>
                <a:cubicBezTo>
                  <a:pt x="1848474" y="2179577"/>
                  <a:pt x="1849552" y="2180452"/>
                  <a:pt x="1850967" y="2180452"/>
                </a:cubicBezTo>
                <a:lnTo>
                  <a:pt x="1862910" y="2180452"/>
                </a:lnTo>
                <a:lnTo>
                  <a:pt x="1862910" y="2231463"/>
                </a:lnTo>
                <a:cubicBezTo>
                  <a:pt x="1862910" y="2237564"/>
                  <a:pt x="1863542" y="2242848"/>
                  <a:pt x="1864807" y="2247313"/>
                </a:cubicBezTo>
                <a:cubicBezTo>
                  <a:pt x="1866073" y="2251778"/>
                  <a:pt x="1868044" y="2255480"/>
                  <a:pt x="1870724" y="2258419"/>
                </a:cubicBezTo>
                <a:cubicBezTo>
                  <a:pt x="1873402" y="2261358"/>
                  <a:pt x="1876788" y="2263535"/>
                  <a:pt x="1880880" y="2264949"/>
                </a:cubicBezTo>
                <a:cubicBezTo>
                  <a:pt x="1884974" y="2266363"/>
                  <a:pt x="1889810" y="2267070"/>
                  <a:pt x="1895391" y="2267070"/>
                </a:cubicBezTo>
                <a:cubicBezTo>
                  <a:pt x="1897475" y="2267070"/>
                  <a:pt x="1899540" y="2266958"/>
                  <a:pt x="1901586" y="2266735"/>
                </a:cubicBezTo>
                <a:cubicBezTo>
                  <a:pt x="1903633" y="2266512"/>
                  <a:pt x="1905530" y="2266195"/>
                  <a:pt x="1907279" y="2265786"/>
                </a:cubicBezTo>
                <a:cubicBezTo>
                  <a:pt x="1909028" y="2265377"/>
                  <a:pt x="1910554" y="2264893"/>
                  <a:pt x="1911855" y="2264335"/>
                </a:cubicBezTo>
                <a:cubicBezTo>
                  <a:pt x="1913158" y="2263777"/>
                  <a:pt x="1914144" y="2263144"/>
                  <a:pt x="1914813" y="2262437"/>
                </a:cubicBezTo>
                <a:cubicBezTo>
                  <a:pt x="1915484" y="2261730"/>
                  <a:pt x="1916023" y="2260503"/>
                  <a:pt x="1916432" y="2258754"/>
                </a:cubicBezTo>
                <a:cubicBezTo>
                  <a:pt x="1916842" y="2257005"/>
                  <a:pt x="1917046" y="2254494"/>
                  <a:pt x="1917046" y="2251219"/>
                </a:cubicBezTo>
                <a:cubicBezTo>
                  <a:pt x="1917046" y="2249136"/>
                  <a:pt x="1916953" y="2247424"/>
                  <a:pt x="1916767" y="2246085"/>
                </a:cubicBezTo>
                <a:cubicBezTo>
                  <a:pt x="1916581" y="2244746"/>
                  <a:pt x="1916376" y="2243685"/>
                  <a:pt x="1916153" y="2242904"/>
                </a:cubicBezTo>
                <a:cubicBezTo>
                  <a:pt x="1915929" y="2242122"/>
                  <a:pt x="1915614" y="2241601"/>
                  <a:pt x="1915205" y="2241341"/>
                </a:cubicBezTo>
                <a:cubicBezTo>
                  <a:pt x="1914795" y="2241081"/>
                  <a:pt x="1914368" y="2240950"/>
                  <a:pt x="1913921" y="2240950"/>
                </a:cubicBezTo>
                <a:cubicBezTo>
                  <a:pt x="1913400" y="2240950"/>
                  <a:pt x="1912823" y="2241081"/>
                  <a:pt x="1912190" y="2241341"/>
                </a:cubicBezTo>
                <a:cubicBezTo>
                  <a:pt x="1911558" y="2241601"/>
                  <a:pt x="1910776" y="2241899"/>
                  <a:pt x="1909846" y="2242234"/>
                </a:cubicBezTo>
                <a:cubicBezTo>
                  <a:pt x="1908916" y="2242569"/>
                  <a:pt x="1907856" y="2242866"/>
                  <a:pt x="1906666" y="2243127"/>
                </a:cubicBezTo>
                <a:cubicBezTo>
                  <a:pt x="1905474" y="2243387"/>
                  <a:pt x="1904135" y="2243518"/>
                  <a:pt x="1902647" y="2243518"/>
                </a:cubicBezTo>
                <a:cubicBezTo>
                  <a:pt x="1898257" y="2243518"/>
                  <a:pt x="1895205" y="2242160"/>
                  <a:pt x="1893494" y="2239443"/>
                </a:cubicBezTo>
                <a:cubicBezTo>
                  <a:pt x="1891783" y="2236727"/>
                  <a:pt x="1890927" y="2232653"/>
                  <a:pt x="1890927" y="2227221"/>
                </a:cubicBezTo>
                <a:lnTo>
                  <a:pt x="1890927" y="2180452"/>
                </a:lnTo>
                <a:lnTo>
                  <a:pt x="1912693" y="2180452"/>
                </a:lnTo>
                <a:cubicBezTo>
                  <a:pt x="1914107" y="2180452"/>
                  <a:pt x="1915185" y="2179577"/>
                  <a:pt x="1915929" y="2177829"/>
                </a:cubicBezTo>
                <a:cubicBezTo>
                  <a:pt x="1916674" y="2176080"/>
                  <a:pt x="1917046" y="2173159"/>
                  <a:pt x="1917046" y="2169066"/>
                </a:cubicBezTo>
                <a:cubicBezTo>
                  <a:pt x="1917046" y="2166908"/>
                  <a:pt x="1916953" y="2165085"/>
                  <a:pt x="1916767" y="2163597"/>
                </a:cubicBezTo>
                <a:cubicBezTo>
                  <a:pt x="1916581" y="2162109"/>
                  <a:pt x="1916302" y="2160937"/>
                  <a:pt x="1915929" y="2160081"/>
                </a:cubicBezTo>
                <a:cubicBezTo>
                  <a:pt x="1915558" y="2159225"/>
                  <a:pt x="1915093" y="2158611"/>
                  <a:pt x="1914535" y="2158239"/>
                </a:cubicBezTo>
                <a:cubicBezTo>
                  <a:pt x="1913976" y="2157867"/>
                  <a:pt x="1913326" y="2157681"/>
                  <a:pt x="1912582" y="2157681"/>
                </a:cubicBezTo>
                <a:lnTo>
                  <a:pt x="1890927" y="2157681"/>
                </a:lnTo>
                <a:lnTo>
                  <a:pt x="1890927" y="2135468"/>
                </a:lnTo>
                <a:cubicBezTo>
                  <a:pt x="1890927" y="2134724"/>
                  <a:pt x="1890703" y="2134055"/>
                  <a:pt x="1890258" y="2133459"/>
                </a:cubicBezTo>
                <a:cubicBezTo>
                  <a:pt x="1889810" y="2132864"/>
                  <a:pt x="1889067" y="2132362"/>
                  <a:pt x="1888025" y="2131952"/>
                </a:cubicBezTo>
                <a:cubicBezTo>
                  <a:pt x="1886983" y="2131543"/>
                  <a:pt x="1885550" y="2131245"/>
                  <a:pt x="1883728" y="2131059"/>
                </a:cubicBezTo>
                <a:cubicBezTo>
                  <a:pt x="1881904" y="2130873"/>
                  <a:pt x="1879616" y="2130780"/>
                  <a:pt x="1876862" y="2130780"/>
                </a:cubicBezTo>
                <a:close/>
                <a:moveTo>
                  <a:pt x="1029137" y="2130780"/>
                </a:moveTo>
                <a:cubicBezTo>
                  <a:pt x="1026458" y="2130780"/>
                  <a:pt x="1024208" y="2130873"/>
                  <a:pt x="1022384" y="2131059"/>
                </a:cubicBezTo>
                <a:cubicBezTo>
                  <a:pt x="1020561" y="2131245"/>
                  <a:pt x="1019110" y="2131543"/>
                  <a:pt x="1018031" y="2131952"/>
                </a:cubicBezTo>
                <a:cubicBezTo>
                  <a:pt x="1016952" y="2132362"/>
                  <a:pt x="1016208" y="2132864"/>
                  <a:pt x="1015799" y="2133459"/>
                </a:cubicBezTo>
                <a:cubicBezTo>
                  <a:pt x="1015389" y="2134055"/>
                  <a:pt x="1015185" y="2134724"/>
                  <a:pt x="1015185" y="2135468"/>
                </a:cubicBezTo>
                <a:lnTo>
                  <a:pt x="1015185" y="2157681"/>
                </a:lnTo>
                <a:lnTo>
                  <a:pt x="1003353" y="2157681"/>
                </a:lnTo>
                <a:cubicBezTo>
                  <a:pt x="1002608" y="2157681"/>
                  <a:pt x="1001957" y="2157867"/>
                  <a:pt x="1001399" y="2158239"/>
                </a:cubicBezTo>
                <a:cubicBezTo>
                  <a:pt x="1000841" y="2158611"/>
                  <a:pt x="1000376" y="2159225"/>
                  <a:pt x="1000004" y="2160081"/>
                </a:cubicBezTo>
                <a:cubicBezTo>
                  <a:pt x="999632" y="2160937"/>
                  <a:pt x="999353" y="2162109"/>
                  <a:pt x="999167" y="2163597"/>
                </a:cubicBezTo>
                <a:cubicBezTo>
                  <a:pt x="998981" y="2165085"/>
                  <a:pt x="998888" y="2166908"/>
                  <a:pt x="998888" y="2169066"/>
                </a:cubicBezTo>
                <a:cubicBezTo>
                  <a:pt x="998888" y="2173159"/>
                  <a:pt x="999260" y="2176080"/>
                  <a:pt x="1000004" y="2177829"/>
                </a:cubicBezTo>
                <a:cubicBezTo>
                  <a:pt x="1000748" y="2179577"/>
                  <a:pt x="1001827" y="2180452"/>
                  <a:pt x="1003241" y="2180452"/>
                </a:cubicBezTo>
                <a:lnTo>
                  <a:pt x="1015185" y="2180452"/>
                </a:lnTo>
                <a:lnTo>
                  <a:pt x="1015185" y="2231463"/>
                </a:lnTo>
                <a:cubicBezTo>
                  <a:pt x="1015185" y="2237564"/>
                  <a:pt x="1015817" y="2242848"/>
                  <a:pt x="1017082" y="2247313"/>
                </a:cubicBezTo>
                <a:cubicBezTo>
                  <a:pt x="1018347" y="2251778"/>
                  <a:pt x="1020319" y="2255480"/>
                  <a:pt x="1022998" y="2258419"/>
                </a:cubicBezTo>
                <a:cubicBezTo>
                  <a:pt x="1025677" y="2261358"/>
                  <a:pt x="1029063" y="2263535"/>
                  <a:pt x="1033155" y="2264949"/>
                </a:cubicBezTo>
                <a:cubicBezTo>
                  <a:pt x="1037248" y="2266363"/>
                  <a:pt x="1042085" y="2267070"/>
                  <a:pt x="1047666" y="2267070"/>
                </a:cubicBezTo>
                <a:cubicBezTo>
                  <a:pt x="1049750" y="2267070"/>
                  <a:pt x="1051815" y="2266958"/>
                  <a:pt x="1053861" y="2266735"/>
                </a:cubicBezTo>
                <a:cubicBezTo>
                  <a:pt x="1055908" y="2266512"/>
                  <a:pt x="1057805" y="2266195"/>
                  <a:pt x="1059554" y="2265786"/>
                </a:cubicBezTo>
                <a:cubicBezTo>
                  <a:pt x="1061303" y="2265377"/>
                  <a:pt x="1062828" y="2264893"/>
                  <a:pt x="1064131" y="2264335"/>
                </a:cubicBezTo>
                <a:cubicBezTo>
                  <a:pt x="1065433" y="2263777"/>
                  <a:pt x="1066419" y="2263144"/>
                  <a:pt x="1067089" y="2262437"/>
                </a:cubicBezTo>
                <a:cubicBezTo>
                  <a:pt x="1067758" y="2261730"/>
                  <a:pt x="1068298" y="2260503"/>
                  <a:pt x="1068707" y="2258754"/>
                </a:cubicBezTo>
                <a:cubicBezTo>
                  <a:pt x="1069116" y="2257005"/>
                  <a:pt x="1069321" y="2254494"/>
                  <a:pt x="1069321" y="2251219"/>
                </a:cubicBezTo>
                <a:cubicBezTo>
                  <a:pt x="1069321" y="2249136"/>
                  <a:pt x="1069228" y="2247424"/>
                  <a:pt x="1069042" y="2246085"/>
                </a:cubicBezTo>
                <a:cubicBezTo>
                  <a:pt x="1068856" y="2244746"/>
                  <a:pt x="1068651" y="2243685"/>
                  <a:pt x="1068428" y="2242904"/>
                </a:cubicBezTo>
                <a:cubicBezTo>
                  <a:pt x="1068205" y="2242122"/>
                  <a:pt x="1067888" y="2241601"/>
                  <a:pt x="1067479" y="2241341"/>
                </a:cubicBezTo>
                <a:cubicBezTo>
                  <a:pt x="1067070" y="2241081"/>
                  <a:pt x="1066642" y="2240950"/>
                  <a:pt x="1066196" y="2240950"/>
                </a:cubicBezTo>
                <a:cubicBezTo>
                  <a:pt x="1065675" y="2240950"/>
                  <a:pt x="1065098" y="2241081"/>
                  <a:pt x="1064465" y="2241341"/>
                </a:cubicBezTo>
                <a:cubicBezTo>
                  <a:pt x="1063833" y="2241601"/>
                  <a:pt x="1063051" y="2241899"/>
                  <a:pt x="1062121" y="2242234"/>
                </a:cubicBezTo>
                <a:cubicBezTo>
                  <a:pt x="1061191" y="2242569"/>
                  <a:pt x="1060131" y="2242866"/>
                  <a:pt x="1058940" y="2243127"/>
                </a:cubicBezTo>
                <a:cubicBezTo>
                  <a:pt x="1057750" y="2243387"/>
                  <a:pt x="1056410" y="2243518"/>
                  <a:pt x="1054922" y="2243518"/>
                </a:cubicBezTo>
                <a:cubicBezTo>
                  <a:pt x="1050531" y="2243518"/>
                  <a:pt x="1047480" y="2242160"/>
                  <a:pt x="1045769" y="2239443"/>
                </a:cubicBezTo>
                <a:cubicBezTo>
                  <a:pt x="1044057" y="2236727"/>
                  <a:pt x="1043202" y="2232653"/>
                  <a:pt x="1043202" y="2227221"/>
                </a:cubicBezTo>
                <a:lnTo>
                  <a:pt x="1043202" y="2180452"/>
                </a:lnTo>
                <a:lnTo>
                  <a:pt x="1064968" y="2180452"/>
                </a:lnTo>
                <a:cubicBezTo>
                  <a:pt x="1066381" y="2180452"/>
                  <a:pt x="1067460" y="2179577"/>
                  <a:pt x="1068205" y="2177829"/>
                </a:cubicBezTo>
                <a:cubicBezTo>
                  <a:pt x="1068949" y="2176080"/>
                  <a:pt x="1069321" y="2173159"/>
                  <a:pt x="1069321" y="2169066"/>
                </a:cubicBezTo>
                <a:cubicBezTo>
                  <a:pt x="1069321" y="2166908"/>
                  <a:pt x="1069228" y="2165085"/>
                  <a:pt x="1069042" y="2163597"/>
                </a:cubicBezTo>
                <a:cubicBezTo>
                  <a:pt x="1068856" y="2162109"/>
                  <a:pt x="1068577" y="2160937"/>
                  <a:pt x="1068205" y="2160081"/>
                </a:cubicBezTo>
                <a:cubicBezTo>
                  <a:pt x="1067833" y="2159225"/>
                  <a:pt x="1067367" y="2158611"/>
                  <a:pt x="1066809" y="2158239"/>
                </a:cubicBezTo>
                <a:cubicBezTo>
                  <a:pt x="1066251" y="2157867"/>
                  <a:pt x="1065600" y="2157681"/>
                  <a:pt x="1064856" y="2157681"/>
                </a:cubicBezTo>
                <a:lnTo>
                  <a:pt x="1043202" y="2157681"/>
                </a:lnTo>
                <a:lnTo>
                  <a:pt x="1043202" y="2135468"/>
                </a:lnTo>
                <a:cubicBezTo>
                  <a:pt x="1043202" y="2134724"/>
                  <a:pt x="1042978" y="2134055"/>
                  <a:pt x="1042532" y="2133459"/>
                </a:cubicBezTo>
                <a:cubicBezTo>
                  <a:pt x="1042085" y="2132864"/>
                  <a:pt x="1041341" y="2132362"/>
                  <a:pt x="1040299" y="2131952"/>
                </a:cubicBezTo>
                <a:cubicBezTo>
                  <a:pt x="1039258" y="2131543"/>
                  <a:pt x="1037825" y="2131245"/>
                  <a:pt x="1036002" y="2131059"/>
                </a:cubicBezTo>
                <a:cubicBezTo>
                  <a:pt x="1034179" y="2130873"/>
                  <a:pt x="1031891" y="2130780"/>
                  <a:pt x="1029137" y="2130780"/>
                </a:cubicBezTo>
                <a:close/>
                <a:moveTo>
                  <a:pt x="8927738" y="2120400"/>
                </a:moveTo>
                <a:cubicBezTo>
                  <a:pt x="8924761" y="2120400"/>
                  <a:pt x="8922361" y="2121274"/>
                  <a:pt x="8920538" y="2123023"/>
                </a:cubicBezTo>
                <a:cubicBezTo>
                  <a:pt x="8918715" y="2124771"/>
                  <a:pt x="8917803" y="2127394"/>
                  <a:pt x="8917803" y="2130892"/>
                </a:cubicBezTo>
                <a:lnTo>
                  <a:pt x="8917803" y="2260819"/>
                </a:lnTo>
                <a:cubicBezTo>
                  <a:pt x="8917803" y="2261563"/>
                  <a:pt x="8918027" y="2262233"/>
                  <a:pt x="8918473" y="2262828"/>
                </a:cubicBezTo>
                <a:cubicBezTo>
                  <a:pt x="8918920" y="2263423"/>
                  <a:pt x="8919701" y="2263907"/>
                  <a:pt x="8920817" y="2264279"/>
                </a:cubicBezTo>
                <a:cubicBezTo>
                  <a:pt x="8921933" y="2264651"/>
                  <a:pt x="8923440" y="2264949"/>
                  <a:pt x="8925338" y="2265172"/>
                </a:cubicBezTo>
                <a:cubicBezTo>
                  <a:pt x="8927235" y="2265395"/>
                  <a:pt x="8929598" y="2265507"/>
                  <a:pt x="8932426" y="2265507"/>
                </a:cubicBezTo>
                <a:cubicBezTo>
                  <a:pt x="8935328" y="2265507"/>
                  <a:pt x="8937709" y="2265395"/>
                  <a:pt x="8939569" y="2265172"/>
                </a:cubicBezTo>
                <a:cubicBezTo>
                  <a:pt x="8941430" y="2264949"/>
                  <a:pt x="8942918" y="2264651"/>
                  <a:pt x="8944034" y="2264279"/>
                </a:cubicBezTo>
                <a:cubicBezTo>
                  <a:pt x="8945151" y="2263907"/>
                  <a:pt x="8945950" y="2263423"/>
                  <a:pt x="8946434" y="2262828"/>
                </a:cubicBezTo>
                <a:cubicBezTo>
                  <a:pt x="8946918" y="2262233"/>
                  <a:pt x="8947160" y="2261563"/>
                  <a:pt x="8947160" y="2260819"/>
                </a:cubicBezTo>
                <a:lnTo>
                  <a:pt x="8947160" y="2214719"/>
                </a:lnTo>
                <a:lnTo>
                  <a:pt x="8959215" y="2214719"/>
                </a:lnTo>
                <a:cubicBezTo>
                  <a:pt x="8968740" y="2214719"/>
                  <a:pt x="8977018" y="2213603"/>
                  <a:pt x="8984050" y="2211371"/>
                </a:cubicBezTo>
                <a:cubicBezTo>
                  <a:pt x="8991083" y="2209138"/>
                  <a:pt x="8997017" y="2205883"/>
                  <a:pt x="9001854" y="2201604"/>
                </a:cubicBezTo>
                <a:cubicBezTo>
                  <a:pt x="9006691" y="2197325"/>
                  <a:pt x="9010374" y="2192060"/>
                  <a:pt x="9012905" y="2185809"/>
                </a:cubicBezTo>
                <a:cubicBezTo>
                  <a:pt x="9015435" y="2179559"/>
                  <a:pt x="9016700" y="2172378"/>
                  <a:pt x="9016700" y="2164267"/>
                </a:cubicBezTo>
                <a:cubicBezTo>
                  <a:pt x="9016700" y="2158388"/>
                  <a:pt x="9015881" y="2153086"/>
                  <a:pt x="9014244" y="2148361"/>
                </a:cubicBezTo>
                <a:cubicBezTo>
                  <a:pt x="9012607" y="2143635"/>
                  <a:pt x="9010226" y="2139505"/>
                  <a:pt x="9007100" y="2135971"/>
                </a:cubicBezTo>
                <a:cubicBezTo>
                  <a:pt x="9003975" y="2132436"/>
                  <a:pt x="9000198" y="2129515"/>
                  <a:pt x="8995771" y="2127208"/>
                </a:cubicBezTo>
                <a:cubicBezTo>
                  <a:pt x="8991343" y="2124902"/>
                  <a:pt x="8986971" y="2123320"/>
                  <a:pt x="8982655" y="2122465"/>
                </a:cubicBezTo>
                <a:cubicBezTo>
                  <a:pt x="8978339" y="2121609"/>
                  <a:pt x="8974637" y="2121051"/>
                  <a:pt x="8971549" y="2120790"/>
                </a:cubicBezTo>
                <a:cubicBezTo>
                  <a:pt x="8968461" y="2120530"/>
                  <a:pt x="8965205" y="2120400"/>
                  <a:pt x="8961782" y="2120400"/>
                </a:cubicBezTo>
                <a:close/>
                <a:moveTo>
                  <a:pt x="6744094" y="2120400"/>
                </a:moveTo>
                <a:cubicBezTo>
                  <a:pt x="6743350" y="2120400"/>
                  <a:pt x="6742699" y="2120623"/>
                  <a:pt x="6742141" y="2121069"/>
                </a:cubicBezTo>
                <a:cubicBezTo>
                  <a:pt x="6741583" y="2121516"/>
                  <a:pt x="6741099" y="2122260"/>
                  <a:pt x="6740690" y="2123302"/>
                </a:cubicBezTo>
                <a:cubicBezTo>
                  <a:pt x="6740281" y="2124343"/>
                  <a:pt x="6739964" y="2125664"/>
                  <a:pt x="6739741" y="2127264"/>
                </a:cubicBezTo>
                <a:cubicBezTo>
                  <a:pt x="6739518" y="2128864"/>
                  <a:pt x="6739406" y="2130780"/>
                  <a:pt x="6739406" y="2133013"/>
                </a:cubicBezTo>
                <a:cubicBezTo>
                  <a:pt x="6739406" y="2137478"/>
                  <a:pt x="6739797" y="2140733"/>
                  <a:pt x="6740578" y="2142780"/>
                </a:cubicBezTo>
                <a:cubicBezTo>
                  <a:pt x="6741360" y="2144826"/>
                  <a:pt x="6742532" y="2145849"/>
                  <a:pt x="6744094" y="2145849"/>
                </a:cubicBezTo>
                <a:lnTo>
                  <a:pt x="6804817" y="2145849"/>
                </a:lnTo>
                <a:lnTo>
                  <a:pt x="6753694" y="2258587"/>
                </a:lnTo>
                <a:cubicBezTo>
                  <a:pt x="6753099" y="2259851"/>
                  <a:pt x="6752838" y="2260912"/>
                  <a:pt x="6752912" y="2261768"/>
                </a:cubicBezTo>
                <a:cubicBezTo>
                  <a:pt x="6752987" y="2262624"/>
                  <a:pt x="6753564" y="2263330"/>
                  <a:pt x="6754643" y="2263888"/>
                </a:cubicBezTo>
                <a:cubicBezTo>
                  <a:pt x="6755722" y="2264447"/>
                  <a:pt x="6757415" y="2264856"/>
                  <a:pt x="6759721" y="2265116"/>
                </a:cubicBezTo>
                <a:cubicBezTo>
                  <a:pt x="6762028" y="2265377"/>
                  <a:pt x="6765154" y="2265507"/>
                  <a:pt x="6769098" y="2265507"/>
                </a:cubicBezTo>
                <a:cubicBezTo>
                  <a:pt x="6772000" y="2265507"/>
                  <a:pt x="6774437" y="2265451"/>
                  <a:pt x="6776409" y="2265340"/>
                </a:cubicBezTo>
                <a:cubicBezTo>
                  <a:pt x="6778381" y="2265228"/>
                  <a:pt x="6779999" y="2265005"/>
                  <a:pt x="6781265" y="2264670"/>
                </a:cubicBezTo>
                <a:cubicBezTo>
                  <a:pt x="6782529" y="2264335"/>
                  <a:pt x="6783515" y="2263870"/>
                  <a:pt x="6784222" y="2263275"/>
                </a:cubicBezTo>
                <a:cubicBezTo>
                  <a:pt x="6784929" y="2262679"/>
                  <a:pt x="6785506" y="2261898"/>
                  <a:pt x="6785952" y="2260930"/>
                </a:cubicBezTo>
                <a:lnTo>
                  <a:pt x="6833503" y="2150761"/>
                </a:lnTo>
                <a:cubicBezTo>
                  <a:pt x="6834098" y="2149347"/>
                  <a:pt x="6834619" y="2148026"/>
                  <a:pt x="6835066" y="2146798"/>
                </a:cubicBezTo>
                <a:cubicBezTo>
                  <a:pt x="6835512" y="2145570"/>
                  <a:pt x="6835866" y="2144268"/>
                  <a:pt x="6836126" y="2142891"/>
                </a:cubicBezTo>
                <a:cubicBezTo>
                  <a:pt x="6836386" y="2141515"/>
                  <a:pt x="6836591" y="2140026"/>
                  <a:pt x="6836740" y="2138426"/>
                </a:cubicBezTo>
                <a:cubicBezTo>
                  <a:pt x="6836889" y="2136827"/>
                  <a:pt x="6836963" y="2134947"/>
                  <a:pt x="6836963" y="2132790"/>
                </a:cubicBezTo>
                <a:cubicBezTo>
                  <a:pt x="6836963" y="2130111"/>
                  <a:pt x="6836833" y="2127953"/>
                  <a:pt x="6836572" y="2126315"/>
                </a:cubicBezTo>
                <a:cubicBezTo>
                  <a:pt x="6836312" y="2124678"/>
                  <a:pt x="6835922" y="2123413"/>
                  <a:pt x="6835400" y="2122520"/>
                </a:cubicBezTo>
                <a:cubicBezTo>
                  <a:pt x="6834880" y="2121627"/>
                  <a:pt x="6834173" y="2121051"/>
                  <a:pt x="6833280" y="2120790"/>
                </a:cubicBezTo>
                <a:cubicBezTo>
                  <a:pt x="6832387" y="2120530"/>
                  <a:pt x="6831270" y="2120400"/>
                  <a:pt x="6829931" y="2120400"/>
                </a:cubicBezTo>
                <a:close/>
                <a:moveTo>
                  <a:pt x="4613397" y="2120400"/>
                </a:moveTo>
                <a:cubicBezTo>
                  <a:pt x="4611685" y="2120400"/>
                  <a:pt x="4610085" y="2120660"/>
                  <a:pt x="4608597" y="2121181"/>
                </a:cubicBezTo>
                <a:cubicBezTo>
                  <a:pt x="4607109" y="2121702"/>
                  <a:pt x="4605789" y="2122465"/>
                  <a:pt x="4604635" y="2123469"/>
                </a:cubicBezTo>
                <a:cubicBezTo>
                  <a:pt x="4603481" y="2124474"/>
                  <a:pt x="4602514" y="2125720"/>
                  <a:pt x="4601732" y="2127208"/>
                </a:cubicBezTo>
                <a:cubicBezTo>
                  <a:pt x="4600951" y="2128697"/>
                  <a:pt x="4600374" y="2130371"/>
                  <a:pt x="4600002" y="2132231"/>
                </a:cubicBezTo>
                <a:lnTo>
                  <a:pt x="4574329" y="2260930"/>
                </a:lnTo>
                <a:cubicBezTo>
                  <a:pt x="4574106" y="2261675"/>
                  <a:pt x="4574143" y="2262344"/>
                  <a:pt x="4574441" y="2262940"/>
                </a:cubicBezTo>
                <a:cubicBezTo>
                  <a:pt x="4574739" y="2263535"/>
                  <a:pt x="4575371" y="2264019"/>
                  <a:pt x="4576339" y="2264391"/>
                </a:cubicBezTo>
                <a:cubicBezTo>
                  <a:pt x="4577306" y="2264763"/>
                  <a:pt x="4578683" y="2265042"/>
                  <a:pt x="4580469" y="2265228"/>
                </a:cubicBezTo>
                <a:cubicBezTo>
                  <a:pt x="4582255" y="2265414"/>
                  <a:pt x="4584561" y="2265507"/>
                  <a:pt x="4587389" y="2265507"/>
                </a:cubicBezTo>
                <a:cubicBezTo>
                  <a:pt x="4590217" y="2265507"/>
                  <a:pt x="4592542" y="2265414"/>
                  <a:pt x="4594366" y="2265228"/>
                </a:cubicBezTo>
                <a:cubicBezTo>
                  <a:pt x="4596189" y="2265042"/>
                  <a:pt x="4597640" y="2264763"/>
                  <a:pt x="4598719" y="2264391"/>
                </a:cubicBezTo>
                <a:cubicBezTo>
                  <a:pt x="4599798" y="2264019"/>
                  <a:pt x="4600579" y="2263535"/>
                  <a:pt x="4601063" y="2262940"/>
                </a:cubicBezTo>
                <a:cubicBezTo>
                  <a:pt x="4601546" y="2262344"/>
                  <a:pt x="4601863" y="2261675"/>
                  <a:pt x="4602011" y="2260930"/>
                </a:cubicBezTo>
                <a:lnTo>
                  <a:pt x="4625564" y="2143282"/>
                </a:lnTo>
                <a:lnTo>
                  <a:pt x="4625787" y="2143282"/>
                </a:lnTo>
                <a:lnTo>
                  <a:pt x="4642753" y="2261042"/>
                </a:lnTo>
                <a:cubicBezTo>
                  <a:pt x="4642828" y="2262307"/>
                  <a:pt x="4643925" y="2263368"/>
                  <a:pt x="4646046" y="2264223"/>
                </a:cubicBezTo>
                <a:cubicBezTo>
                  <a:pt x="4648167" y="2265079"/>
                  <a:pt x="4651646" y="2265507"/>
                  <a:pt x="4656483" y="2265507"/>
                </a:cubicBezTo>
                <a:cubicBezTo>
                  <a:pt x="4661171" y="2265507"/>
                  <a:pt x="4664798" y="2265191"/>
                  <a:pt x="4667366" y="2264558"/>
                </a:cubicBezTo>
                <a:cubicBezTo>
                  <a:pt x="4669933" y="2263926"/>
                  <a:pt x="4671663" y="2262679"/>
                  <a:pt x="4672556" y="2260819"/>
                </a:cubicBezTo>
                <a:lnTo>
                  <a:pt x="4738078" y="2143393"/>
                </a:lnTo>
                <a:lnTo>
                  <a:pt x="4738301" y="2143393"/>
                </a:lnTo>
                <a:lnTo>
                  <a:pt x="4714861" y="2260930"/>
                </a:lnTo>
                <a:cubicBezTo>
                  <a:pt x="4714712" y="2261675"/>
                  <a:pt x="4714767" y="2262344"/>
                  <a:pt x="4715028" y="2262940"/>
                </a:cubicBezTo>
                <a:cubicBezTo>
                  <a:pt x="4715288" y="2263535"/>
                  <a:pt x="4715902" y="2264019"/>
                  <a:pt x="4716870" y="2264391"/>
                </a:cubicBezTo>
                <a:cubicBezTo>
                  <a:pt x="4717837" y="2264763"/>
                  <a:pt x="4719214" y="2265042"/>
                  <a:pt x="4721000" y="2265228"/>
                </a:cubicBezTo>
                <a:cubicBezTo>
                  <a:pt x="4722786" y="2265414"/>
                  <a:pt x="4725130" y="2265507"/>
                  <a:pt x="4728032" y="2265507"/>
                </a:cubicBezTo>
                <a:cubicBezTo>
                  <a:pt x="4730785" y="2265507"/>
                  <a:pt x="4733092" y="2265414"/>
                  <a:pt x="4734952" y="2265228"/>
                </a:cubicBezTo>
                <a:cubicBezTo>
                  <a:pt x="4736813" y="2265042"/>
                  <a:pt x="4738282" y="2264763"/>
                  <a:pt x="4739361" y="2264391"/>
                </a:cubicBezTo>
                <a:cubicBezTo>
                  <a:pt x="4740440" y="2264019"/>
                  <a:pt x="4741203" y="2263535"/>
                  <a:pt x="4741649" y="2262940"/>
                </a:cubicBezTo>
                <a:cubicBezTo>
                  <a:pt x="4742096" y="2262344"/>
                  <a:pt x="4742431" y="2261675"/>
                  <a:pt x="4742654" y="2260930"/>
                </a:cubicBezTo>
                <a:lnTo>
                  <a:pt x="4768327" y="2132120"/>
                </a:lnTo>
                <a:cubicBezTo>
                  <a:pt x="4768625" y="2130259"/>
                  <a:pt x="4768680" y="2128604"/>
                  <a:pt x="4768494" y="2127153"/>
                </a:cubicBezTo>
                <a:cubicBezTo>
                  <a:pt x="4768308" y="2125702"/>
                  <a:pt x="4767825" y="2124474"/>
                  <a:pt x="4767043" y="2123469"/>
                </a:cubicBezTo>
                <a:cubicBezTo>
                  <a:pt x="4766262" y="2122465"/>
                  <a:pt x="4765202" y="2121702"/>
                  <a:pt x="4763862" y="2121181"/>
                </a:cubicBezTo>
                <a:cubicBezTo>
                  <a:pt x="4762523" y="2120660"/>
                  <a:pt x="4760923" y="2120400"/>
                  <a:pt x="4759062" y="2120400"/>
                </a:cubicBezTo>
                <a:lnTo>
                  <a:pt x="4738301" y="2120400"/>
                </a:lnTo>
                <a:cubicBezTo>
                  <a:pt x="4735250" y="2120400"/>
                  <a:pt x="4732609" y="2120716"/>
                  <a:pt x="4730376" y="2121348"/>
                </a:cubicBezTo>
                <a:cubicBezTo>
                  <a:pt x="4728143" y="2121981"/>
                  <a:pt x="4726116" y="2122985"/>
                  <a:pt x="4724292" y="2124362"/>
                </a:cubicBezTo>
                <a:cubicBezTo>
                  <a:pt x="4722469" y="2125739"/>
                  <a:pt x="4720814" y="2127487"/>
                  <a:pt x="4719325" y="2129608"/>
                </a:cubicBezTo>
                <a:cubicBezTo>
                  <a:pt x="4717837" y="2131729"/>
                  <a:pt x="4716349" y="2134241"/>
                  <a:pt x="4714861" y="2137143"/>
                </a:cubicBezTo>
                <a:lnTo>
                  <a:pt x="4665301" y="2223091"/>
                </a:lnTo>
                <a:lnTo>
                  <a:pt x="4664743" y="2223091"/>
                </a:lnTo>
                <a:lnTo>
                  <a:pt x="4650790" y="2137143"/>
                </a:lnTo>
                <a:cubicBezTo>
                  <a:pt x="4650492" y="2134092"/>
                  <a:pt x="4649953" y="2131487"/>
                  <a:pt x="4649171" y="2129329"/>
                </a:cubicBezTo>
                <a:cubicBezTo>
                  <a:pt x="4648390" y="2127171"/>
                  <a:pt x="4647255" y="2125422"/>
                  <a:pt x="4645767" y="2124083"/>
                </a:cubicBezTo>
                <a:cubicBezTo>
                  <a:pt x="4644279" y="2122744"/>
                  <a:pt x="4642381" y="2121795"/>
                  <a:pt x="4640074" y="2121237"/>
                </a:cubicBezTo>
                <a:cubicBezTo>
                  <a:pt x="4637767" y="2120679"/>
                  <a:pt x="4634977" y="2120400"/>
                  <a:pt x="4631703" y="2120400"/>
                </a:cubicBezTo>
                <a:close/>
                <a:moveTo>
                  <a:pt x="3697329" y="2120400"/>
                </a:moveTo>
                <a:cubicBezTo>
                  <a:pt x="3694651" y="2120400"/>
                  <a:pt x="3692288" y="2121125"/>
                  <a:pt x="3690242" y="2122576"/>
                </a:cubicBezTo>
                <a:cubicBezTo>
                  <a:pt x="3688195" y="2124027"/>
                  <a:pt x="3686874" y="2126390"/>
                  <a:pt x="3686279" y="2129664"/>
                </a:cubicBezTo>
                <a:lnTo>
                  <a:pt x="3659935" y="2260930"/>
                </a:lnTo>
                <a:cubicBezTo>
                  <a:pt x="3659712" y="2261749"/>
                  <a:pt x="3659787" y="2262437"/>
                  <a:pt x="3660160" y="2262995"/>
                </a:cubicBezTo>
                <a:cubicBezTo>
                  <a:pt x="3660531" y="2263554"/>
                  <a:pt x="3661238" y="2264019"/>
                  <a:pt x="3662280" y="2264391"/>
                </a:cubicBezTo>
                <a:cubicBezTo>
                  <a:pt x="3663322" y="2264763"/>
                  <a:pt x="3664755" y="2265042"/>
                  <a:pt x="3666577" y="2265228"/>
                </a:cubicBezTo>
                <a:cubicBezTo>
                  <a:pt x="3668401" y="2265414"/>
                  <a:pt x="3670726" y="2265507"/>
                  <a:pt x="3673554" y="2265507"/>
                </a:cubicBezTo>
                <a:cubicBezTo>
                  <a:pt x="3676382" y="2265507"/>
                  <a:pt x="3678763" y="2265414"/>
                  <a:pt x="3680697" y="2265228"/>
                </a:cubicBezTo>
                <a:cubicBezTo>
                  <a:pt x="3682632" y="2265042"/>
                  <a:pt x="3684213" y="2264763"/>
                  <a:pt x="3685441" y="2264391"/>
                </a:cubicBezTo>
                <a:cubicBezTo>
                  <a:pt x="3686669" y="2264019"/>
                  <a:pt x="3687581" y="2263535"/>
                  <a:pt x="3688176" y="2262940"/>
                </a:cubicBezTo>
                <a:cubicBezTo>
                  <a:pt x="3688772" y="2262344"/>
                  <a:pt x="3689144" y="2261675"/>
                  <a:pt x="3689292" y="2260930"/>
                </a:cubicBezTo>
                <a:lnTo>
                  <a:pt x="3700343" y="2205790"/>
                </a:lnTo>
                <a:lnTo>
                  <a:pt x="3709496" y="2205790"/>
                </a:lnTo>
                <a:cubicBezTo>
                  <a:pt x="3712621" y="2205790"/>
                  <a:pt x="3715319" y="2206255"/>
                  <a:pt x="3717588" y="2207185"/>
                </a:cubicBezTo>
                <a:cubicBezTo>
                  <a:pt x="3719858" y="2208115"/>
                  <a:pt x="3721774" y="2209529"/>
                  <a:pt x="3723337" y="2211427"/>
                </a:cubicBezTo>
                <a:cubicBezTo>
                  <a:pt x="3724900" y="2213324"/>
                  <a:pt x="3726183" y="2215687"/>
                  <a:pt x="3727187" y="2218515"/>
                </a:cubicBezTo>
                <a:cubicBezTo>
                  <a:pt x="3728192" y="2221342"/>
                  <a:pt x="3728993" y="2224617"/>
                  <a:pt x="3729587" y="2228337"/>
                </a:cubicBezTo>
                <a:lnTo>
                  <a:pt x="3735169" y="2260372"/>
                </a:lnTo>
                <a:cubicBezTo>
                  <a:pt x="3735318" y="2261265"/>
                  <a:pt x="3735559" y="2262047"/>
                  <a:pt x="3735895" y="2262717"/>
                </a:cubicBezTo>
                <a:cubicBezTo>
                  <a:pt x="3736229" y="2263386"/>
                  <a:pt x="3736917" y="2263926"/>
                  <a:pt x="3737959" y="2264335"/>
                </a:cubicBezTo>
                <a:cubicBezTo>
                  <a:pt x="3739001" y="2264744"/>
                  <a:pt x="3740471" y="2265042"/>
                  <a:pt x="3742368" y="2265228"/>
                </a:cubicBezTo>
                <a:cubicBezTo>
                  <a:pt x="3744266" y="2265414"/>
                  <a:pt x="3746777" y="2265507"/>
                  <a:pt x="3749902" y="2265507"/>
                </a:cubicBezTo>
                <a:cubicBezTo>
                  <a:pt x="3753252" y="2265507"/>
                  <a:pt x="3756023" y="2265433"/>
                  <a:pt x="3758219" y="2265284"/>
                </a:cubicBezTo>
                <a:cubicBezTo>
                  <a:pt x="3760413" y="2265135"/>
                  <a:pt x="3762143" y="2264893"/>
                  <a:pt x="3763409" y="2264558"/>
                </a:cubicBezTo>
                <a:cubicBezTo>
                  <a:pt x="3764674" y="2264223"/>
                  <a:pt x="3765548" y="2263795"/>
                  <a:pt x="3766032" y="2263275"/>
                </a:cubicBezTo>
                <a:cubicBezTo>
                  <a:pt x="3766516" y="2262754"/>
                  <a:pt x="3766757" y="2262121"/>
                  <a:pt x="3766757" y="2261377"/>
                </a:cubicBezTo>
                <a:cubicBezTo>
                  <a:pt x="3766757" y="2260484"/>
                  <a:pt x="3766665" y="2259386"/>
                  <a:pt x="3766478" y="2258084"/>
                </a:cubicBezTo>
                <a:cubicBezTo>
                  <a:pt x="3766293" y="2256782"/>
                  <a:pt x="3766051" y="2255312"/>
                  <a:pt x="3765753" y="2253675"/>
                </a:cubicBezTo>
                <a:lnTo>
                  <a:pt x="3759837" y="2224319"/>
                </a:lnTo>
                <a:cubicBezTo>
                  <a:pt x="3758274" y="2217026"/>
                  <a:pt x="3756284" y="2211278"/>
                  <a:pt x="3753865" y="2207073"/>
                </a:cubicBezTo>
                <a:cubicBezTo>
                  <a:pt x="3751447" y="2202869"/>
                  <a:pt x="3748451" y="2200060"/>
                  <a:pt x="3744879" y="2198646"/>
                </a:cubicBezTo>
                <a:cubicBezTo>
                  <a:pt x="3751354" y="2196637"/>
                  <a:pt x="3756842" y="2193958"/>
                  <a:pt x="3761344" y="2190609"/>
                </a:cubicBezTo>
                <a:cubicBezTo>
                  <a:pt x="3765845" y="2187261"/>
                  <a:pt x="3769511" y="2183503"/>
                  <a:pt x="3772339" y="2179335"/>
                </a:cubicBezTo>
                <a:cubicBezTo>
                  <a:pt x="3775167" y="2175168"/>
                  <a:pt x="3777231" y="2170741"/>
                  <a:pt x="3778534" y="2166053"/>
                </a:cubicBezTo>
                <a:cubicBezTo>
                  <a:pt x="3779835" y="2161364"/>
                  <a:pt x="3780487" y="2156639"/>
                  <a:pt x="3780487" y="2151877"/>
                </a:cubicBezTo>
                <a:cubicBezTo>
                  <a:pt x="3780487" y="2146519"/>
                  <a:pt x="3779445" y="2141868"/>
                  <a:pt x="3777361" y="2137924"/>
                </a:cubicBezTo>
                <a:cubicBezTo>
                  <a:pt x="3775278" y="2133980"/>
                  <a:pt x="3772301" y="2130706"/>
                  <a:pt x="3768431" y="2128101"/>
                </a:cubicBezTo>
                <a:cubicBezTo>
                  <a:pt x="3764562" y="2125497"/>
                  <a:pt x="3759893" y="2123562"/>
                  <a:pt x="3754424" y="2122297"/>
                </a:cubicBezTo>
                <a:cubicBezTo>
                  <a:pt x="3748954" y="2121032"/>
                  <a:pt x="3742833" y="2120400"/>
                  <a:pt x="3736062" y="2120400"/>
                </a:cubicBezTo>
                <a:close/>
                <a:moveTo>
                  <a:pt x="1442210" y="2120400"/>
                </a:moveTo>
                <a:cubicBezTo>
                  <a:pt x="1438861" y="2120400"/>
                  <a:pt x="1436182" y="2121404"/>
                  <a:pt x="1434173" y="2123413"/>
                </a:cubicBezTo>
                <a:cubicBezTo>
                  <a:pt x="1432164" y="2125422"/>
                  <a:pt x="1431159" y="2128325"/>
                  <a:pt x="1431159" y="2132120"/>
                </a:cubicBezTo>
                <a:lnTo>
                  <a:pt x="1431159" y="2260819"/>
                </a:lnTo>
                <a:cubicBezTo>
                  <a:pt x="1431159" y="2261563"/>
                  <a:pt x="1431364" y="2262233"/>
                  <a:pt x="1431774" y="2262828"/>
                </a:cubicBezTo>
                <a:cubicBezTo>
                  <a:pt x="1432183" y="2263423"/>
                  <a:pt x="1432926" y="2263907"/>
                  <a:pt x="1434006" y="2264279"/>
                </a:cubicBezTo>
                <a:cubicBezTo>
                  <a:pt x="1435085" y="2264651"/>
                  <a:pt x="1436517" y="2264949"/>
                  <a:pt x="1438304" y="2265172"/>
                </a:cubicBezTo>
                <a:cubicBezTo>
                  <a:pt x="1440089" y="2265395"/>
                  <a:pt x="1442321" y="2265507"/>
                  <a:pt x="1445001" y="2265507"/>
                </a:cubicBezTo>
                <a:cubicBezTo>
                  <a:pt x="1447754" y="2265507"/>
                  <a:pt x="1450005" y="2265395"/>
                  <a:pt x="1451753" y="2265172"/>
                </a:cubicBezTo>
                <a:cubicBezTo>
                  <a:pt x="1453502" y="2264949"/>
                  <a:pt x="1454935" y="2264651"/>
                  <a:pt x="1456051" y="2264279"/>
                </a:cubicBezTo>
                <a:cubicBezTo>
                  <a:pt x="1457167" y="2263907"/>
                  <a:pt x="1457930" y="2263423"/>
                  <a:pt x="1458339" y="2262828"/>
                </a:cubicBezTo>
                <a:cubicBezTo>
                  <a:pt x="1458748" y="2262233"/>
                  <a:pt x="1458953" y="2261563"/>
                  <a:pt x="1458953" y="2260819"/>
                </a:cubicBezTo>
                <a:lnTo>
                  <a:pt x="1458953" y="2143282"/>
                </a:lnTo>
                <a:lnTo>
                  <a:pt x="1459176" y="2143282"/>
                </a:lnTo>
                <a:lnTo>
                  <a:pt x="1499583" y="2260707"/>
                </a:lnTo>
                <a:cubicBezTo>
                  <a:pt x="1499806" y="2261526"/>
                  <a:pt x="1500253" y="2262233"/>
                  <a:pt x="1500922" y="2262828"/>
                </a:cubicBezTo>
                <a:cubicBezTo>
                  <a:pt x="1501592" y="2263423"/>
                  <a:pt x="1502504" y="2263926"/>
                  <a:pt x="1503657" y="2264335"/>
                </a:cubicBezTo>
                <a:cubicBezTo>
                  <a:pt x="1504811" y="2264744"/>
                  <a:pt x="1506280" y="2265042"/>
                  <a:pt x="1508066" y="2265228"/>
                </a:cubicBezTo>
                <a:cubicBezTo>
                  <a:pt x="1509852" y="2265414"/>
                  <a:pt x="1512011" y="2265507"/>
                  <a:pt x="1514540" y="2265507"/>
                </a:cubicBezTo>
                <a:cubicBezTo>
                  <a:pt x="1517070" y="2265507"/>
                  <a:pt x="1519229" y="2265451"/>
                  <a:pt x="1521014" y="2265340"/>
                </a:cubicBezTo>
                <a:cubicBezTo>
                  <a:pt x="1522800" y="2265228"/>
                  <a:pt x="1524270" y="2264986"/>
                  <a:pt x="1525424" y="2264614"/>
                </a:cubicBezTo>
                <a:cubicBezTo>
                  <a:pt x="1526577" y="2264242"/>
                  <a:pt x="1527488" y="2263740"/>
                  <a:pt x="1528158" y="2263107"/>
                </a:cubicBezTo>
                <a:cubicBezTo>
                  <a:pt x="1528828" y="2262475"/>
                  <a:pt x="1529312" y="2261675"/>
                  <a:pt x="1529609" y="2260707"/>
                </a:cubicBezTo>
                <a:lnTo>
                  <a:pt x="1571467" y="2143282"/>
                </a:lnTo>
                <a:lnTo>
                  <a:pt x="1571691" y="2143282"/>
                </a:lnTo>
                <a:lnTo>
                  <a:pt x="1571691" y="2260819"/>
                </a:lnTo>
                <a:cubicBezTo>
                  <a:pt x="1571691" y="2261563"/>
                  <a:pt x="1571914" y="2262233"/>
                  <a:pt x="1572360" y="2262828"/>
                </a:cubicBezTo>
                <a:cubicBezTo>
                  <a:pt x="1572807" y="2263423"/>
                  <a:pt x="1573551" y="2263907"/>
                  <a:pt x="1574593" y="2264279"/>
                </a:cubicBezTo>
                <a:cubicBezTo>
                  <a:pt x="1575634" y="2264651"/>
                  <a:pt x="1577048" y="2264949"/>
                  <a:pt x="1578834" y="2265172"/>
                </a:cubicBezTo>
                <a:cubicBezTo>
                  <a:pt x="1580619" y="2265395"/>
                  <a:pt x="1582852" y="2265507"/>
                  <a:pt x="1585532" y="2265507"/>
                </a:cubicBezTo>
                <a:cubicBezTo>
                  <a:pt x="1588284" y="2265507"/>
                  <a:pt x="1590555" y="2265395"/>
                  <a:pt x="1592340" y="2265172"/>
                </a:cubicBezTo>
                <a:cubicBezTo>
                  <a:pt x="1594126" y="2264949"/>
                  <a:pt x="1595559" y="2264651"/>
                  <a:pt x="1596638" y="2264279"/>
                </a:cubicBezTo>
                <a:cubicBezTo>
                  <a:pt x="1597717" y="2263907"/>
                  <a:pt x="1598461" y="2263423"/>
                  <a:pt x="1598870" y="2262828"/>
                </a:cubicBezTo>
                <a:cubicBezTo>
                  <a:pt x="1599280" y="2262233"/>
                  <a:pt x="1599484" y="2261563"/>
                  <a:pt x="1599484" y="2260819"/>
                </a:cubicBezTo>
                <a:lnTo>
                  <a:pt x="1599484" y="2132120"/>
                </a:lnTo>
                <a:cubicBezTo>
                  <a:pt x="1599484" y="2130259"/>
                  <a:pt x="1599242" y="2128604"/>
                  <a:pt x="1598759" y="2127153"/>
                </a:cubicBezTo>
                <a:cubicBezTo>
                  <a:pt x="1598275" y="2125702"/>
                  <a:pt x="1597568" y="2124474"/>
                  <a:pt x="1596638" y="2123469"/>
                </a:cubicBezTo>
                <a:cubicBezTo>
                  <a:pt x="1595708" y="2122465"/>
                  <a:pt x="1594517" y="2121702"/>
                  <a:pt x="1593065" y="2121181"/>
                </a:cubicBezTo>
                <a:cubicBezTo>
                  <a:pt x="1591615" y="2120660"/>
                  <a:pt x="1589884" y="2120400"/>
                  <a:pt x="1587875" y="2120400"/>
                </a:cubicBezTo>
                <a:lnTo>
                  <a:pt x="1568118" y="2120400"/>
                </a:lnTo>
                <a:cubicBezTo>
                  <a:pt x="1565366" y="2120400"/>
                  <a:pt x="1562947" y="2120679"/>
                  <a:pt x="1560863" y="2121237"/>
                </a:cubicBezTo>
                <a:cubicBezTo>
                  <a:pt x="1558780" y="2121795"/>
                  <a:pt x="1556975" y="2122744"/>
                  <a:pt x="1555450" y="2124083"/>
                </a:cubicBezTo>
                <a:cubicBezTo>
                  <a:pt x="1553924" y="2125422"/>
                  <a:pt x="1552585" y="2127171"/>
                  <a:pt x="1551431" y="2129329"/>
                </a:cubicBezTo>
                <a:cubicBezTo>
                  <a:pt x="1550278" y="2131487"/>
                  <a:pt x="1549217" y="2134129"/>
                  <a:pt x="1548250" y="2137254"/>
                </a:cubicBezTo>
                <a:lnTo>
                  <a:pt x="1515880" y="2223091"/>
                </a:lnTo>
                <a:lnTo>
                  <a:pt x="1515433" y="2223091"/>
                </a:lnTo>
                <a:lnTo>
                  <a:pt x="1484179" y="2137031"/>
                </a:lnTo>
                <a:cubicBezTo>
                  <a:pt x="1483287" y="2133906"/>
                  <a:pt x="1482244" y="2131283"/>
                  <a:pt x="1481054" y="2129162"/>
                </a:cubicBezTo>
                <a:cubicBezTo>
                  <a:pt x="1479863" y="2127041"/>
                  <a:pt x="1478375" y="2125329"/>
                  <a:pt x="1476589" y="2124027"/>
                </a:cubicBezTo>
                <a:cubicBezTo>
                  <a:pt x="1474803" y="2122725"/>
                  <a:pt x="1472683" y="2121795"/>
                  <a:pt x="1470227" y="2121237"/>
                </a:cubicBezTo>
                <a:cubicBezTo>
                  <a:pt x="1467771" y="2120679"/>
                  <a:pt x="1464832" y="2120400"/>
                  <a:pt x="1461409" y="2120400"/>
                </a:cubicBezTo>
                <a:close/>
                <a:moveTo>
                  <a:pt x="118235" y="2120400"/>
                </a:moveTo>
                <a:cubicBezTo>
                  <a:pt x="114886" y="2120400"/>
                  <a:pt x="112208" y="2121404"/>
                  <a:pt x="110198" y="2123413"/>
                </a:cubicBezTo>
                <a:cubicBezTo>
                  <a:pt x="108189" y="2125422"/>
                  <a:pt x="107185" y="2128325"/>
                  <a:pt x="107185" y="2132120"/>
                </a:cubicBezTo>
                <a:lnTo>
                  <a:pt x="107185" y="2260819"/>
                </a:lnTo>
                <a:cubicBezTo>
                  <a:pt x="107185" y="2261563"/>
                  <a:pt x="107389" y="2262233"/>
                  <a:pt x="107799" y="2262828"/>
                </a:cubicBezTo>
                <a:cubicBezTo>
                  <a:pt x="108208" y="2263423"/>
                  <a:pt x="108952" y="2263907"/>
                  <a:pt x="110031" y="2264279"/>
                </a:cubicBezTo>
                <a:cubicBezTo>
                  <a:pt x="111110" y="2264651"/>
                  <a:pt x="112543" y="2264949"/>
                  <a:pt x="114328" y="2265172"/>
                </a:cubicBezTo>
                <a:cubicBezTo>
                  <a:pt x="116114" y="2265395"/>
                  <a:pt x="118347" y="2265507"/>
                  <a:pt x="121026" y="2265507"/>
                </a:cubicBezTo>
                <a:cubicBezTo>
                  <a:pt x="123779" y="2265507"/>
                  <a:pt x="126030" y="2265395"/>
                  <a:pt x="127779" y="2265172"/>
                </a:cubicBezTo>
                <a:cubicBezTo>
                  <a:pt x="129528" y="2264949"/>
                  <a:pt x="130960" y="2264651"/>
                  <a:pt x="132076" y="2264279"/>
                </a:cubicBezTo>
                <a:cubicBezTo>
                  <a:pt x="133192" y="2263907"/>
                  <a:pt x="133955" y="2263423"/>
                  <a:pt x="134364" y="2262828"/>
                </a:cubicBezTo>
                <a:cubicBezTo>
                  <a:pt x="134773" y="2262233"/>
                  <a:pt x="134978" y="2261563"/>
                  <a:pt x="134978" y="2260819"/>
                </a:cubicBezTo>
                <a:lnTo>
                  <a:pt x="134978" y="2143282"/>
                </a:lnTo>
                <a:lnTo>
                  <a:pt x="135202" y="2143282"/>
                </a:lnTo>
                <a:lnTo>
                  <a:pt x="175608" y="2260707"/>
                </a:lnTo>
                <a:cubicBezTo>
                  <a:pt x="175832" y="2261526"/>
                  <a:pt x="176278" y="2262233"/>
                  <a:pt x="176948" y="2262828"/>
                </a:cubicBezTo>
                <a:cubicBezTo>
                  <a:pt x="177617" y="2263423"/>
                  <a:pt x="178529" y="2263926"/>
                  <a:pt x="179683" y="2264335"/>
                </a:cubicBezTo>
                <a:cubicBezTo>
                  <a:pt x="180836" y="2264744"/>
                  <a:pt x="182306" y="2265042"/>
                  <a:pt x="184092" y="2265228"/>
                </a:cubicBezTo>
                <a:cubicBezTo>
                  <a:pt x="185878" y="2265414"/>
                  <a:pt x="188035" y="2265507"/>
                  <a:pt x="190566" y="2265507"/>
                </a:cubicBezTo>
                <a:cubicBezTo>
                  <a:pt x="193095" y="2265507"/>
                  <a:pt x="195254" y="2265451"/>
                  <a:pt x="197039" y="2265340"/>
                </a:cubicBezTo>
                <a:cubicBezTo>
                  <a:pt x="198826" y="2265228"/>
                  <a:pt x="200295" y="2264986"/>
                  <a:pt x="201448" y="2264614"/>
                </a:cubicBezTo>
                <a:cubicBezTo>
                  <a:pt x="202602" y="2264242"/>
                  <a:pt x="203514" y="2263740"/>
                  <a:pt x="204183" y="2263107"/>
                </a:cubicBezTo>
                <a:cubicBezTo>
                  <a:pt x="204853" y="2262475"/>
                  <a:pt x="205337" y="2261675"/>
                  <a:pt x="205634" y="2260707"/>
                </a:cubicBezTo>
                <a:lnTo>
                  <a:pt x="247492" y="2143282"/>
                </a:lnTo>
                <a:lnTo>
                  <a:pt x="247715" y="2143282"/>
                </a:lnTo>
                <a:lnTo>
                  <a:pt x="247715" y="2260819"/>
                </a:lnTo>
                <a:cubicBezTo>
                  <a:pt x="247715" y="2261563"/>
                  <a:pt x="247939" y="2262233"/>
                  <a:pt x="248385" y="2262828"/>
                </a:cubicBezTo>
                <a:cubicBezTo>
                  <a:pt x="248832" y="2263423"/>
                  <a:pt x="249576" y="2263907"/>
                  <a:pt x="250618" y="2264279"/>
                </a:cubicBezTo>
                <a:cubicBezTo>
                  <a:pt x="251659" y="2264651"/>
                  <a:pt x="253073" y="2264949"/>
                  <a:pt x="254859" y="2265172"/>
                </a:cubicBezTo>
                <a:cubicBezTo>
                  <a:pt x="256645" y="2265395"/>
                  <a:pt x="258878" y="2265507"/>
                  <a:pt x="261557" y="2265507"/>
                </a:cubicBezTo>
                <a:cubicBezTo>
                  <a:pt x="264310" y="2265507"/>
                  <a:pt x="266579" y="2265395"/>
                  <a:pt x="268365" y="2265172"/>
                </a:cubicBezTo>
                <a:cubicBezTo>
                  <a:pt x="270151" y="2264949"/>
                  <a:pt x="271584" y="2264651"/>
                  <a:pt x="272663" y="2264279"/>
                </a:cubicBezTo>
                <a:cubicBezTo>
                  <a:pt x="273742" y="2263907"/>
                  <a:pt x="274486" y="2263423"/>
                  <a:pt x="274895" y="2262828"/>
                </a:cubicBezTo>
                <a:cubicBezTo>
                  <a:pt x="275305" y="2262233"/>
                  <a:pt x="275509" y="2261563"/>
                  <a:pt x="275509" y="2260819"/>
                </a:cubicBezTo>
                <a:lnTo>
                  <a:pt x="275509" y="2132120"/>
                </a:lnTo>
                <a:cubicBezTo>
                  <a:pt x="275509" y="2130259"/>
                  <a:pt x="275268" y="2128604"/>
                  <a:pt x="274784" y="2127153"/>
                </a:cubicBezTo>
                <a:cubicBezTo>
                  <a:pt x="274300" y="2125702"/>
                  <a:pt x="273593" y="2124474"/>
                  <a:pt x="272663" y="2123469"/>
                </a:cubicBezTo>
                <a:cubicBezTo>
                  <a:pt x="271733" y="2122465"/>
                  <a:pt x="270542" y="2121702"/>
                  <a:pt x="269091" y="2121181"/>
                </a:cubicBezTo>
                <a:cubicBezTo>
                  <a:pt x="267640" y="2120660"/>
                  <a:pt x="265910" y="2120400"/>
                  <a:pt x="263900" y="2120400"/>
                </a:cubicBezTo>
                <a:lnTo>
                  <a:pt x="244144" y="2120400"/>
                </a:lnTo>
                <a:cubicBezTo>
                  <a:pt x="241390" y="2120400"/>
                  <a:pt x="238972" y="2120679"/>
                  <a:pt x="236888" y="2121237"/>
                </a:cubicBezTo>
                <a:cubicBezTo>
                  <a:pt x="234805" y="2121795"/>
                  <a:pt x="233000" y="2122744"/>
                  <a:pt x="231474" y="2124083"/>
                </a:cubicBezTo>
                <a:cubicBezTo>
                  <a:pt x="229949" y="2125422"/>
                  <a:pt x="228610" y="2127171"/>
                  <a:pt x="227456" y="2129329"/>
                </a:cubicBezTo>
                <a:cubicBezTo>
                  <a:pt x="226303" y="2131487"/>
                  <a:pt x="225242" y="2134129"/>
                  <a:pt x="224275" y="2137254"/>
                </a:cubicBezTo>
                <a:lnTo>
                  <a:pt x="191905" y="2223091"/>
                </a:lnTo>
                <a:lnTo>
                  <a:pt x="191459" y="2223091"/>
                </a:lnTo>
                <a:lnTo>
                  <a:pt x="160204" y="2137031"/>
                </a:lnTo>
                <a:cubicBezTo>
                  <a:pt x="159311" y="2133906"/>
                  <a:pt x="158270" y="2131283"/>
                  <a:pt x="157079" y="2129162"/>
                </a:cubicBezTo>
                <a:cubicBezTo>
                  <a:pt x="155889" y="2127041"/>
                  <a:pt x="154400" y="2125329"/>
                  <a:pt x="152614" y="2124027"/>
                </a:cubicBezTo>
                <a:cubicBezTo>
                  <a:pt x="150828" y="2122725"/>
                  <a:pt x="148708" y="2121795"/>
                  <a:pt x="146252" y="2121237"/>
                </a:cubicBezTo>
                <a:cubicBezTo>
                  <a:pt x="143796" y="2120679"/>
                  <a:pt x="140857" y="2120400"/>
                  <a:pt x="137434" y="2120400"/>
                </a:cubicBezTo>
                <a:close/>
                <a:moveTo>
                  <a:pt x="8294363" y="2119730"/>
                </a:moveTo>
                <a:cubicBezTo>
                  <a:pt x="8291535" y="2119730"/>
                  <a:pt x="8289172" y="2119841"/>
                  <a:pt x="8287275" y="2120065"/>
                </a:cubicBezTo>
                <a:cubicBezTo>
                  <a:pt x="8285377" y="2120288"/>
                  <a:pt x="8283870" y="2120586"/>
                  <a:pt x="8282754" y="2120958"/>
                </a:cubicBezTo>
                <a:cubicBezTo>
                  <a:pt x="8281638" y="2121330"/>
                  <a:pt x="8280838" y="2121813"/>
                  <a:pt x="8280354" y="2122409"/>
                </a:cubicBezTo>
                <a:cubicBezTo>
                  <a:pt x="8279870" y="2123004"/>
                  <a:pt x="8279629" y="2123711"/>
                  <a:pt x="8279629" y="2124530"/>
                </a:cubicBezTo>
                <a:lnTo>
                  <a:pt x="8279629" y="2260596"/>
                </a:lnTo>
                <a:cubicBezTo>
                  <a:pt x="8279629" y="2261414"/>
                  <a:pt x="8279870" y="2262121"/>
                  <a:pt x="8280354" y="2262717"/>
                </a:cubicBezTo>
                <a:cubicBezTo>
                  <a:pt x="8280838" y="2263312"/>
                  <a:pt x="8281638" y="2263814"/>
                  <a:pt x="8282754" y="2264223"/>
                </a:cubicBezTo>
                <a:cubicBezTo>
                  <a:pt x="8283870" y="2264633"/>
                  <a:pt x="8285377" y="2264949"/>
                  <a:pt x="8287275" y="2265172"/>
                </a:cubicBezTo>
                <a:cubicBezTo>
                  <a:pt x="8289172" y="2265395"/>
                  <a:pt x="8291535" y="2265507"/>
                  <a:pt x="8294363" y="2265507"/>
                </a:cubicBezTo>
                <a:cubicBezTo>
                  <a:pt x="8297265" y="2265507"/>
                  <a:pt x="8299646" y="2265395"/>
                  <a:pt x="8301506" y="2265172"/>
                </a:cubicBezTo>
                <a:cubicBezTo>
                  <a:pt x="8303367" y="2264949"/>
                  <a:pt x="8304855" y="2264633"/>
                  <a:pt x="8305971" y="2264223"/>
                </a:cubicBezTo>
                <a:cubicBezTo>
                  <a:pt x="8307087" y="2263814"/>
                  <a:pt x="8307869" y="2263312"/>
                  <a:pt x="8308315" y="2262717"/>
                </a:cubicBezTo>
                <a:cubicBezTo>
                  <a:pt x="8308762" y="2262121"/>
                  <a:pt x="8308985" y="2261414"/>
                  <a:pt x="8308985" y="2260596"/>
                </a:cubicBezTo>
                <a:lnTo>
                  <a:pt x="8308985" y="2192060"/>
                </a:lnTo>
                <a:lnTo>
                  <a:pt x="8352629" y="2260596"/>
                </a:lnTo>
                <a:cubicBezTo>
                  <a:pt x="8353150" y="2261637"/>
                  <a:pt x="8353875" y="2262531"/>
                  <a:pt x="8354805" y="2263275"/>
                </a:cubicBezTo>
                <a:cubicBezTo>
                  <a:pt x="8355736" y="2264019"/>
                  <a:pt x="8357261" y="2264577"/>
                  <a:pt x="8359382" y="2264949"/>
                </a:cubicBezTo>
                <a:cubicBezTo>
                  <a:pt x="8361503" y="2265321"/>
                  <a:pt x="8364982" y="2265507"/>
                  <a:pt x="8369818" y="2265507"/>
                </a:cubicBezTo>
                <a:cubicBezTo>
                  <a:pt x="8372869" y="2265507"/>
                  <a:pt x="8375399" y="2265395"/>
                  <a:pt x="8377409" y="2265172"/>
                </a:cubicBezTo>
                <a:cubicBezTo>
                  <a:pt x="8379418" y="2264949"/>
                  <a:pt x="8380999" y="2264633"/>
                  <a:pt x="8382153" y="2264223"/>
                </a:cubicBezTo>
                <a:cubicBezTo>
                  <a:pt x="8383306" y="2263814"/>
                  <a:pt x="8384087" y="2263293"/>
                  <a:pt x="8384497" y="2262661"/>
                </a:cubicBezTo>
                <a:cubicBezTo>
                  <a:pt x="8384906" y="2262028"/>
                  <a:pt x="8385111" y="2261303"/>
                  <a:pt x="8385111" y="2260484"/>
                </a:cubicBezTo>
                <a:cubicBezTo>
                  <a:pt x="8385111" y="2259889"/>
                  <a:pt x="8384943" y="2259089"/>
                  <a:pt x="8384608" y="2258084"/>
                </a:cubicBezTo>
                <a:cubicBezTo>
                  <a:pt x="8384273" y="2257080"/>
                  <a:pt x="8383287" y="2255052"/>
                  <a:pt x="8381650" y="2252001"/>
                </a:cubicBezTo>
                <a:lnTo>
                  <a:pt x="8338453" y="2186703"/>
                </a:lnTo>
                <a:lnTo>
                  <a:pt x="8378078" y="2134799"/>
                </a:lnTo>
                <a:cubicBezTo>
                  <a:pt x="8379939" y="2131896"/>
                  <a:pt x="8381204" y="2129776"/>
                  <a:pt x="8381874" y="2128436"/>
                </a:cubicBezTo>
                <a:cubicBezTo>
                  <a:pt x="8382543" y="2127097"/>
                  <a:pt x="8382878" y="2125795"/>
                  <a:pt x="8382878" y="2124530"/>
                </a:cubicBezTo>
                <a:cubicBezTo>
                  <a:pt x="8382878" y="2123785"/>
                  <a:pt x="8382655" y="2123116"/>
                  <a:pt x="8382208" y="2122520"/>
                </a:cubicBezTo>
                <a:cubicBezTo>
                  <a:pt x="8381762" y="2121925"/>
                  <a:pt x="8380962" y="2121423"/>
                  <a:pt x="8379809" y="2121013"/>
                </a:cubicBezTo>
                <a:cubicBezTo>
                  <a:pt x="8378655" y="2120604"/>
                  <a:pt x="8377111" y="2120288"/>
                  <a:pt x="8375176" y="2120065"/>
                </a:cubicBezTo>
                <a:cubicBezTo>
                  <a:pt x="8373241" y="2119841"/>
                  <a:pt x="8370786" y="2119730"/>
                  <a:pt x="8367809" y="2119730"/>
                </a:cubicBezTo>
                <a:cubicBezTo>
                  <a:pt x="8364907" y="2119730"/>
                  <a:pt x="8362526" y="2119804"/>
                  <a:pt x="8360666" y="2119953"/>
                </a:cubicBezTo>
                <a:cubicBezTo>
                  <a:pt x="8358805" y="2120102"/>
                  <a:pt x="8357280" y="2120362"/>
                  <a:pt x="8356089" y="2120735"/>
                </a:cubicBezTo>
                <a:cubicBezTo>
                  <a:pt x="8354898" y="2121106"/>
                  <a:pt x="8353931" y="2121609"/>
                  <a:pt x="8353187" y="2122241"/>
                </a:cubicBezTo>
                <a:cubicBezTo>
                  <a:pt x="8352443" y="2122874"/>
                  <a:pt x="8351810" y="2123674"/>
                  <a:pt x="8351289" y="2124641"/>
                </a:cubicBezTo>
                <a:lnTo>
                  <a:pt x="8308985" y="2186033"/>
                </a:lnTo>
                <a:lnTo>
                  <a:pt x="8308985" y="2124530"/>
                </a:lnTo>
                <a:cubicBezTo>
                  <a:pt x="8308985" y="2123711"/>
                  <a:pt x="8308762" y="2123004"/>
                  <a:pt x="8308315" y="2122409"/>
                </a:cubicBezTo>
                <a:cubicBezTo>
                  <a:pt x="8307869" y="2121813"/>
                  <a:pt x="8307087" y="2121330"/>
                  <a:pt x="8305971" y="2120958"/>
                </a:cubicBezTo>
                <a:cubicBezTo>
                  <a:pt x="8304855" y="2120586"/>
                  <a:pt x="8303367" y="2120288"/>
                  <a:pt x="8301506" y="2120065"/>
                </a:cubicBezTo>
                <a:cubicBezTo>
                  <a:pt x="8299646" y="2119841"/>
                  <a:pt x="8297265" y="2119730"/>
                  <a:pt x="8294363" y="2119730"/>
                </a:cubicBezTo>
                <a:close/>
                <a:moveTo>
                  <a:pt x="7475213" y="2119730"/>
                </a:moveTo>
                <a:cubicBezTo>
                  <a:pt x="7472385" y="2119730"/>
                  <a:pt x="7470023" y="2119841"/>
                  <a:pt x="7468125" y="2120065"/>
                </a:cubicBezTo>
                <a:cubicBezTo>
                  <a:pt x="7466228" y="2120288"/>
                  <a:pt x="7464720" y="2120586"/>
                  <a:pt x="7463605" y="2120958"/>
                </a:cubicBezTo>
                <a:cubicBezTo>
                  <a:pt x="7462488" y="2121330"/>
                  <a:pt x="7461688" y="2121813"/>
                  <a:pt x="7461204" y="2122409"/>
                </a:cubicBezTo>
                <a:cubicBezTo>
                  <a:pt x="7460720" y="2123004"/>
                  <a:pt x="7460479" y="2123674"/>
                  <a:pt x="7460479" y="2124418"/>
                </a:cubicBezTo>
                <a:lnTo>
                  <a:pt x="7460479" y="2255573"/>
                </a:lnTo>
                <a:cubicBezTo>
                  <a:pt x="7460479" y="2258847"/>
                  <a:pt x="7461316" y="2261210"/>
                  <a:pt x="7462991" y="2262661"/>
                </a:cubicBezTo>
                <a:cubicBezTo>
                  <a:pt x="7464665" y="2264112"/>
                  <a:pt x="7466729" y="2264837"/>
                  <a:pt x="7469185" y="2264837"/>
                </a:cubicBezTo>
                <a:lnTo>
                  <a:pt x="7535377" y="2264837"/>
                </a:lnTo>
                <a:cubicBezTo>
                  <a:pt x="7536121" y="2264837"/>
                  <a:pt x="7536772" y="2264614"/>
                  <a:pt x="7537330" y="2264167"/>
                </a:cubicBezTo>
                <a:cubicBezTo>
                  <a:pt x="7537888" y="2263721"/>
                  <a:pt x="7538353" y="2262995"/>
                  <a:pt x="7538726" y="2261991"/>
                </a:cubicBezTo>
                <a:cubicBezTo>
                  <a:pt x="7539097" y="2260986"/>
                  <a:pt x="7539377" y="2259721"/>
                  <a:pt x="7539562" y="2258196"/>
                </a:cubicBezTo>
                <a:cubicBezTo>
                  <a:pt x="7539748" y="2256670"/>
                  <a:pt x="7539842" y="2254791"/>
                  <a:pt x="7539842" y="2252559"/>
                </a:cubicBezTo>
                <a:cubicBezTo>
                  <a:pt x="7539842" y="2250327"/>
                  <a:pt x="7539748" y="2248448"/>
                  <a:pt x="7539562" y="2246922"/>
                </a:cubicBezTo>
                <a:cubicBezTo>
                  <a:pt x="7539377" y="2245397"/>
                  <a:pt x="7539097" y="2244169"/>
                  <a:pt x="7538726" y="2243239"/>
                </a:cubicBezTo>
                <a:cubicBezTo>
                  <a:pt x="7538353" y="2242308"/>
                  <a:pt x="7537888" y="2241639"/>
                  <a:pt x="7537330" y="2241229"/>
                </a:cubicBezTo>
                <a:cubicBezTo>
                  <a:pt x="7536772" y="2240820"/>
                  <a:pt x="7536121" y="2240616"/>
                  <a:pt x="7535377" y="2240616"/>
                </a:cubicBezTo>
                <a:lnTo>
                  <a:pt x="7489947" y="2240616"/>
                </a:lnTo>
                <a:lnTo>
                  <a:pt x="7489947" y="2124418"/>
                </a:lnTo>
                <a:cubicBezTo>
                  <a:pt x="7489947" y="2123674"/>
                  <a:pt x="7489705" y="2123004"/>
                  <a:pt x="7489221" y="2122409"/>
                </a:cubicBezTo>
                <a:cubicBezTo>
                  <a:pt x="7488738" y="2121813"/>
                  <a:pt x="7487938" y="2121330"/>
                  <a:pt x="7486822" y="2120958"/>
                </a:cubicBezTo>
                <a:cubicBezTo>
                  <a:pt x="7485705" y="2120586"/>
                  <a:pt x="7484217" y="2120288"/>
                  <a:pt x="7482357" y="2120065"/>
                </a:cubicBezTo>
                <a:cubicBezTo>
                  <a:pt x="7480497" y="2119841"/>
                  <a:pt x="7478115" y="2119730"/>
                  <a:pt x="7475213" y="2119730"/>
                </a:cubicBezTo>
                <a:close/>
                <a:moveTo>
                  <a:pt x="6196370" y="2119730"/>
                </a:moveTo>
                <a:cubicBezTo>
                  <a:pt x="6192649" y="2119730"/>
                  <a:pt x="6189765" y="2119823"/>
                  <a:pt x="6187719" y="2120009"/>
                </a:cubicBezTo>
                <a:cubicBezTo>
                  <a:pt x="6185673" y="2120195"/>
                  <a:pt x="6184129" y="2120641"/>
                  <a:pt x="6183087" y="2121348"/>
                </a:cubicBezTo>
                <a:cubicBezTo>
                  <a:pt x="6182045" y="2122055"/>
                  <a:pt x="6181431" y="2123116"/>
                  <a:pt x="6181245" y="2124530"/>
                </a:cubicBezTo>
                <a:cubicBezTo>
                  <a:pt x="6181059" y="2125943"/>
                  <a:pt x="6181003" y="2127841"/>
                  <a:pt x="6181078" y="2130222"/>
                </a:cubicBezTo>
                <a:lnTo>
                  <a:pt x="6188891" y="2257247"/>
                </a:lnTo>
                <a:cubicBezTo>
                  <a:pt x="6188966" y="2259182"/>
                  <a:pt x="6189245" y="2260707"/>
                  <a:pt x="6189728" y="2261823"/>
                </a:cubicBezTo>
                <a:cubicBezTo>
                  <a:pt x="6190212" y="2262940"/>
                  <a:pt x="6191179" y="2263758"/>
                  <a:pt x="6192630" y="2264279"/>
                </a:cubicBezTo>
                <a:cubicBezTo>
                  <a:pt x="6194081" y="2264800"/>
                  <a:pt x="6196146" y="2265135"/>
                  <a:pt x="6198825" y="2265284"/>
                </a:cubicBezTo>
                <a:cubicBezTo>
                  <a:pt x="6201504" y="2265433"/>
                  <a:pt x="6205076" y="2265507"/>
                  <a:pt x="6209541" y="2265507"/>
                </a:cubicBezTo>
                <a:cubicBezTo>
                  <a:pt x="6213411" y="2265507"/>
                  <a:pt x="6216573" y="2265433"/>
                  <a:pt x="6219029" y="2265284"/>
                </a:cubicBezTo>
                <a:cubicBezTo>
                  <a:pt x="6221484" y="2265135"/>
                  <a:pt x="6223419" y="2264800"/>
                  <a:pt x="6224833" y="2264279"/>
                </a:cubicBezTo>
                <a:cubicBezTo>
                  <a:pt x="6226247" y="2263758"/>
                  <a:pt x="6227382" y="2262958"/>
                  <a:pt x="6228238" y="2261879"/>
                </a:cubicBezTo>
                <a:cubicBezTo>
                  <a:pt x="6229093" y="2260800"/>
                  <a:pt x="6229893" y="2259368"/>
                  <a:pt x="6230637" y="2257582"/>
                </a:cubicBezTo>
                <a:lnTo>
                  <a:pt x="6270709" y="2165829"/>
                </a:lnTo>
                <a:lnTo>
                  <a:pt x="6270933" y="2165829"/>
                </a:lnTo>
                <a:lnTo>
                  <a:pt x="6276179" y="2258363"/>
                </a:lnTo>
                <a:cubicBezTo>
                  <a:pt x="6276253" y="2259926"/>
                  <a:pt x="6276551" y="2261191"/>
                  <a:pt x="6277072" y="2262158"/>
                </a:cubicBezTo>
                <a:cubicBezTo>
                  <a:pt x="6277593" y="2263126"/>
                  <a:pt x="6278541" y="2263851"/>
                  <a:pt x="6279918" y="2264335"/>
                </a:cubicBezTo>
                <a:cubicBezTo>
                  <a:pt x="6281295" y="2264819"/>
                  <a:pt x="6283230" y="2265135"/>
                  <a:pt x="6285722" y="2265284"/>
                </a:cubicBezTo>
                <a:cubicBezTo>
                  <a:pt x="6288215" y="2265433"/>
                  <a:pt x="6291471" y="2265507"/>
                  <a:pt x="6295489" y="2265507"/>
                </a:cubicBezTo>
                <a:cubicBezTo>
                  <a:pt x="6299284" y="2265507"/>
                  <a:pt x="6302428" y="2265433"/>
                  <a:pt x="6304921" y="2265284"/>
                </a:cubicBezTo>
                <a:cubicBezTo>
                  <a:pt x="6307414" y="2265135"/>
                  <a:pt x="6309479" y="2264800"/>
                  <a:pt x="6311116" y="2264279"/>
                </a:cubicBezTo>
                <a:cubicBezTo>
                  <a:pt x="6312753" y="2263758"/>
                  <a:pt x="6314056" y="2262958"/>
                  <a:pt x="6315023" y="2261879"/>
                </a:cubicBezTo>
                <a:cubicBezTo>
                  <a:pt x="6315990" y="2260800"/>
                  <a:pt x="6316846" y="2259368"/>
                  <a:pt x="6317590" y="2257582"/>
                </a:cubicBezTo>
                <a:lnTo>
                  <a:pt x="6376080" y="2131673"/>
                </a:lnTo>
                <a:cubicBezTo>
                  <a:pt x="6377196" y="2129069"/>
                  <a:pt x="6377977" y="2126967"/>
                  <a:pt x="6378424" y="2125367"/>
                </a:cubicBezTo>
                <a:cubicBezTo>
                  <a:pt x="6378870" y="2123767"/>
                  <a:pt x="6378759" y="2122558"/>
                  <a:pt x="6378089" y="2121739"/>
                </a:cubicBezTo>
                <a:cubicBezTo>
                  <a:pt x="6377419" y="2120921"/>
                  <a:pt x="6376173" y="2120381"/>
                  <a:pt x="6374350" y="2120120"/>
                </a:cubicBezTo>
                <a:cubicBezTo>
                  <a:pt x="6372526" y="2119860"/>
                  <a:pt x="6370015" y="2119730"/>
                  <a:pt x="6366815" y="2119730"/>
                </a:cubicBezTo>
                <a:cubicBezTo>
                  <a:pt x="6363541" y="2119730"/>
                  <a:pt x="6360862" y="2119804"/>
                  <a:pt x="6358778" y="2119953"/>
                </a:cubicBezTo>
                <a:cubicBezTo>
                  <a:pt x="6356695" y="2120102"/>
                  <a:pt x="6355039" y="2120362"/>
                  <a:pt x="6353811" y="2120735"/>
                </a:cubicBezTo>
                <a:cubicBezTo>
                  <a:pt x="6352583" y="2121106"/>
                  <a:pt x="6351653" y="2121646"/>
                  <a:pt x="6351021" y="2122353"/>
                </a:cubicBezTo>
                <a:cubicBezTo>
                  <a:pt x="6350388" y="2123060"/>
                  <a:pt x="6349886" y="2123934"/>
                  <a:pt x="6349514" y="2124976"/>
                </a:cubicBezTo>
                <a:lnTo>
                  <a:pt x="6302075" y="2236374"/>
                </a:lnTo>
                <a:lnTo>
                  <a:pt x="6301852" y="2236374"/>
                </a:lnTo>
                <a:lnTo>
                  <a:pt x="6296271" y="2126539"/>
                </a:lnTo>
                <a:cubicBezTo>
                  <a:pt x="6296196" y="2125050"/>
                  <a:pt x="6296010" y="2123860"/>
                  <a:pt x="6295712" y="2122967"/>
                </a:cubicBezTo>
                <a:cubicBezTo>
                  <a:pt x="6295415" y="2122074"/>
                  <a:pt x="6294745" y="2121386"/>
                  <a:pt x="6293703" y="2120902"/>
                </a:cubicBezTo>
                <a:cubicBezTo>
                  <a:pt x="6292662" y="2120418"/>
                  <a:pt x="6291136" y="2120102"/>
                  <a:pt x="6289127" y="2119953"/>
                </a:cubicBezTo>
                <a:cubicBezTo>
                  <a:pt x="6287118" y="2119804"/>
                  <a:pt x="6284402" y="2119730"/>
                  <a:pt x="6280978" y="2119730"/>
                </a:cubicBezTo>
                <a:cubicBezTo>
                  <a:pt x="6277555" y="2119730"/>
                  <a:pt x="6274821" y="2119804"/>
                  <a:pt x="6272774" y="2119953"/>
                </a:cubicBezTo>
                <a:cubicBezTo>
                  <a:pt x="6270728" y="2120102"/>
                  <a:pt x="6269072" y="2120418"/>
                  <a:pt x="6267807" y="2120902"/>
                </a:cubicBezTo>
                <a:cubicBezTo>
                  <a:pt x="6266542" y="2121386"/>
                  <a:pt x="6265556" y="2122055"/>
                  <a:pt x="6264849" y="2122911"/>
                </a:cubicBezTo>
                <a:cubicBezTo>
                  <a:pt x="6264142" y="2123767"/>
                  <a:pt x="6263491" y="2124902"/>
                  <a:pt x="6262896" y="2126315"/>
                </a:cubicBezTo>
                <a:lnTo>
                  <a:pt x="6214117" y="2236374"/>
                </a:lnTo>
                <a:lnTo>
                  <a:pt x="6213894" y="2236374"/>
                </a:lnTo>
                <a:lnTo>
                  <a:pt x="6210992" y="2126204"/>
                </a:lnTo>
                <a:cubicBezTo>
                  <a:pt x="6210992" y="2124864"/>
                  <a:pt x="6210862" y="2123785"/>
                  <a:pt x="6210601" y="2122967"/>
                </a:cubicBezTo>
                <a:cubicBezTo>
                  <a:pt x="6210341" y="2122148"/>
                  <a:pt x="6209708" y="2121497"/>
                  <a:pt x="6208704" y="2121013"/>
                </a:cubicBezTo>
                <a:cubicBezTo>
                  <a:pt x="6207699" y="2120530"/>
                  <a:pt x="6206155" y="2120195"/>
                  <a:pt x="6204072" y="2120009"/>
                </a:cubicBezTo>
                <a:cubicBezTo>
                  <a:pt x="6201988" y="2119823"/>
                  <a:pt x="6199421" y="2119730"/>
                  <a:pt x="6196370" y="2119730"/>
                </a:cubicBezTo>
                <a:close/>
                <a:moveTo>
                  <a:pt x="2959848" y="2119730"/>
                </a:moveTo>
                <a:cubicBezTo>
                  <a:pt x="2957020" y="2119730"/>
                  <a:pt x="2954639" y="2119823"/>
                  <a:pt x="2952705" y="2120009"/>
                </a:cubicBezTo>
                <a:cubicBezTo>
                  <a:pt x="2950769" y="2120195"/>
                  <a:pt x="2949206" y="2120474"/>
                  <a:pt x="2948016" y="2120846"/>
                </a:cubicBezTo>
                <a:cubicBezTo>
                  <a:pt x="2946826" y="2121218"/>
                  <a:pt x="2945931" y="2121702"/>
                  <a:pt x="2945337" y="2122297"/>
                </a:cubicBezTo>
                <a:cubicBezTo>
                  <a:pt x="2944741" y="2122893"/>
                  <a:pt x="2944406" y="2123562"/>
                  <a:pt x="2944333" y="2124306"/>
                </a:cubicBezTo>
                <a:lnTo>
                  <a:pt x="2916985" y="2260930"/>
                </a:lnTo>
                <a:cubicBezTo>
                  <a:pt x="2916762" y="2261675"/>
                  <a:pt x="2916836" y="2262344"/>
                  <a:pt x="2917209" y="2262940"/>
                </a:cubicBezTo>
                <a:cubicBezTo>
                  <a:pt x="2917581" y="2263535"/>
                  <a:pt x="2918288" y="2264019"/>
                  <a:pt x="2919329" y="2264391"/>
                </a:cubicBezTo>
                <a:cubicBezTo>
                  <a:pt x="2920371" y="2264763"/>
                  <a:pt x="2921803" y="2265042"/>
                  <a:pt x="2923626" y="2265228"/>
                </a:cubicBezTo>
                <a:cubicBezTo>
                  <a:pt x="2925450" y="2265414"/>
                  <a:pt x="2927812" y="2265507"/>
                  <a:pt x="2930715" y="2265507"/>
                </a:cubicBezTo>
                <a:cubicBezTo>
                  <a:pt x="2933542" y="2265507"/>
                  <a:pt x="2935905" y="2265414"/>
                  <a:pt x="2937803" y="2265228"/>
                </a:cubicBezTo>
                <a:cubicBezTo>
                  <a:pt x="2939700" y="2265042"/>
                  <a:pt x="2941263" y="2264763"/>
                  <a:pt x="2942491" y="2264391"/>
                </a:cubicBezTo>
                <a:cubicBezTo>
                  <a:pt x="2943719" y="2264019"/>
                  <a:pt x="2944630" y="2263535"/>
                  <a:pt x="2945225" y="2262940"/>
                </a:cubicBezTo>
                <a:cubicBezTo>
                  <a:pt x="2945820" y="2262344"/>
                  <a:pt x="2946192" y="2261675"/>
                  <a:pt x="2946341" y="2260930"/>
                </a:cubicBezTo>
                <a:lnTo>
                  <a:pt x="2957950" y="2202441"/>
                </a:lnTo>
                <a:lnTo>
                  <a:pt x="3011975" y="2202441"/>
                </a:lnTo>
                <a:lnTo>
                  <a:pt x="3000366" y="2260930"/>
                </a:lnTo>
                <a:cubicBezTo>
                  <a:pt x="3000144" y="2261675"/>
                  <a:pt x="3000218" y="2262344"/>
                  <a:pt x="3000590" y="2262940"/>
                </a:cubicBezTo>
                <a:cubicBezTo>
                  <a:pt x="3000962" y="2263535"/>
                  <a:pt x="3001650" y="2264019"/>
                  <a:pt x="3002654" y="2264391"/>
                </a:cubicBezTo>
                <a:cubicBezTo>
                  <a:pt x="3003659" y="2264763"/>
                  <a:pt x="3005092" y="2265042"/>
                  <a:pt x="3006952" y="2265228"/>
                </a:cubicBezTo>
                <a:cubicBezTo>
                  <a:pt x="3008812" y="2265414"/>
                  <a:pt x="3011155" y="2265507"/>
                  <a:pt x="3013984" y="2265507"/>
                </a:cubicBezTo>
                <a:cubicBezTo>
                  <a:pt x="3016812" y="2265507"/>
                  <a:pt x="3019193" y="2265414"/>
                  <a:pt x="3021128" y="2265228"/>
                </a:cubicBezTo>
                <a:cubicBezTo>
                  <a:pt x="3023063" y="2265042"/>
                  <a:pt x="3024625" y="2264763"/>
                  <a:pt x="3025816" y="2264391"/>
                </a:cubicBezTo>
                <a:cubicBezTo>
                  <a:pt x="3027006" y="2264019"/>
                  <a:pt x="3027900" y="2263535"/>
                  <a:pt x="3028495" y="2262940"/>
                </a:cubicBezTo>
                <a:cubicBezTo>
                  <a:pt x="3029090" y="2262344"/>
                  <a:pt x="3029462" y="2261675"/>
                  <a:pt x="3029611" y="2260930"/>
                </a:cubicBezTo>
                <a:lnTo>
                  <a:pt x="3056958" y="2124306"/>
                </a:lnTo>
                <a:cubicBezTo>
                  <a:pt x="3057107" y="2123562"/>
                  <a:pt x="3057014" y="2122893"/>
                  <a:pt x="3056680" y="2122297"/>
                </a:cubicBezTo>
                <a:cubicBezTo>
                  <a:pt x="3056344" y="2121702"/>
                  <a:pt x="3055656" y="2121218"/>
                  <a:pt x="3054614" y="2120846"/>
                </a:cubicBezTo>
                <a:cubicBezTo>
                  <a:pt x="3053573" y="2120474"/>
                  <a:pt x="3052121" y="2120195"/>
                  <a:pt x="3050261" y="2120009"/>
                </a:cubicBezTo>
                <a:cubicBezTo>
                  <a:pt x="3048401" y="2119823"/>
                  <a:pt x="3046056" y="2119730"/>
                  <a:pt x="3043230" y="2119730"/>
                </a:cubicBezTo>
                <a:cubicBezTo>
                  <a:pt x="3040401" y="2119730"/>
                  <a:pt x="3038020" y="2119823"/>
                  <a:pt x="3036085" y="2120009"/>
                </a:cubicBezTo>
                <a:cubicBezTo>
                  <a:pt x="3034150" y="2120195"/>
                  <a:pt x="3032588" y="2120474"/>
                  <a:pt x="3031397" y="2120846"/>
                </a:cubicBezTo>
                <a:cubicBezTo>
                  <a:pt x="3030206" y="2121218"/>
                  <a:pt x="3029313" y="2121702"/>
                  <a:pt x="3028718" y="2122297"/>
                </a:cubicBezTo>
                <a:cubicBezTo>
                  <a:pt x="3028122" y="2122893"/>
                  <a:pt x="3027751" y="2123562"/>
                  <a:pt x="3027602" y="2124306"/>
                </a:cubicBezTo>
                <a:lnTo>
                  <a:pt x="3017109" y="2177438"/>
                </a:lnTo>
                <a:lnTo>
                  <a:pt x="2962974" y="2177438"/>
                </a:lnTo>
                <a:lnTo>
                  <a:pt x="2973577" y="2124306"/>
                </a:lnTo>
                <a:cubicBezTo>
                  <a:pt x="2973726" y="2123562"/>
                  <a:pt x="2973633" y="2122893"/>
                  <a:pt x="2973298" y="2122297"/>
                </a:cubicBezTo>
                <a:cubicBezTo>
                  <a:pt x="2972963" y="2121702"/>
                  <a:pt x="2972275" y="2121218"/>
                  <a:pt x="2971233" y="2120846"/>
                </a:cubicBezTo>
                <a:cubicBezTo>
                  <a:pt x="2970191" y="2120474"/>
                  <a:pt x="2968741" y="2120195"/>
                  <a:pt x="2966880" y="2120009"/>
                </a:cubicBezTo>
                <a:cubicBezTo>
                  <a:pt x="2965020" y="2119823"/>
                  <a:pt x="2962675" y="2119730"/>
                  <a:pt x="2959848" y="2119730"/>
                </a:cubicBezTo>
                <a:close/>
                <a:moveTo>
                  <a:pt x="2722579" y="2117832"/>
                </a:moveTo>
                <a:cubicBezTo>
                  <a:pt x="2712905" y="2117832"/>
                  <a:pt x="2704701" y="2119581"/>
                  <a:pt x="2697966" y="2123078"/>
                </a:cubicBezTo>
                <a:cubicBezTo>
                  <a:pt x="2691231" y="2126576"/>
                  <a:pt x="2685762" y="2131599"/>
                  <a:pt x="2681557" y="2138147"/>
                </a:cubicBezTo>
                <a:cubicBezTo>
                  <a:pt x="2677354" y="2144696"/>
                  <a:pt x="2674302" y="2152640"/>
                  <a:pt x="2672405" y="2161978"/>
                </a:cubicBezTo>
                <a:cubicBezTo>
                  <a:pt x="2670508" y="2171317"/>
                  <a:pt x="2669558" y="2181717"/>
                  <a:pt x="2669558" y="2193176"/>
                </a:cubicBezTo>
                <a:cubicBezTo>
                  <a:pt x="2669558" y="2204785"/>
                  <a:pt x="2670321" y="2215184"/>
                  <a:pt x="2671847" y="2224375"/>
                </a:cubicBezTo>
                <a:cubicBezTo>
                  <a:pt x="2673373" y="2233565"/>
                  <a:pt x="2676033" y="2241341"/>
                  <a:pt x="2679827" y="2247703"/>
                </a:cubicBezTo>
                <a:cubicBezTo>
                  <a:pt x="2683623" y="2254066"/>
                  <a:pt x="2688757" y="2258940"/>
                  <a:pt x="2695231" y="2262326"/>
                </a:cubicBezTo>
                <a:cubicBezTo>
                  <a:pt x="2701705" y="2265712"/>
                  <a:pt x="2709891" y="2267405"/>
                  <a:pt x="2719788" y="2267405"/>
                </a:cubicBezTo>
                <a:cubicBezTo>
                  <a:pt x="2729536" y="2267405"/>
                  <a:pt x="2737777" y="2265656"/>
                  <a:pt x="2744512" y="2262158"/>
                </a:cubicBezTo>
                <a:cubicBezTo>
                  <a:pt x="2751247" y="2258661"/>
                  <a:pt x="2756716" y="2253638"/>
                  <a:pt x="2760920" y="2247089"/>
                </a:cubicBezTo>
                <a:cubicBezTo>
                  <a:pt x="2765125" y="2240541"/>
                  <a:pt x="2768157" y="2232616"/>
                  <a:pt x="2770017" y="2223314"/>
                </a:cubicBezTo>
                <a:cubicBezTo>
                  <a:pt x="2771877" y="2214012"/>
                  <a:pt x="2772808" y="2203594"/>
                  <a:pt x="2772808" y="2192060"/>
                </a:cubicBezTo>
                <a:cubicBezTo>
                  <a:pt x="2772808" y="2180452"/>
                  <a:pt x="2772063" y="2170052"/>
                  <a:pt x="2770576" y="2160862"/>
                </a:cubicBezTo>
                <a:cubicBezTo>
                  <a:pt x="2769087" y="2151672"/>
                  <a:pt x="2766445" y="2143896"/>
                  <a:pt x="2762651" y="2137533"/>
                </a:cubicBezTo>
                <a:cubicBezTo>
                  <a:pt x="2758856" y="2131171"/>
                  <a:pt x="2753703" y="2126297"/>
                  <a:pt x="2747190" y="2122911"/>
                </a:cubicBezTo>
                <a:cubicBezTo>
                  <a:pt x="2740679" y="2119525"/>
                  <a:pt x="2732476" y="2117832"/>
                  <a:pt x="2722579" y="2117832"/>
                </a:cubicBezTo>
                <a:close/>
                <a:moveTo>
                  <a:pt x="2605041" y="2117832"/>
                </a:moveTo>
                <a:cubicBezTo>
                  <a:pt x="2600280" y="2117832"/>
                  <a:pt x="2595702" y="2118279"/>
                  <a:pt x="2591311" y="2119172"/>
                </a:cubicBezTo>
                <a:cubicBezTo>
                  <a:pt x="2586922" y="2120065"/>
                  <a:pt x="2582902" y="2121162"/>
                  <a:pt x="2579257" y="2122465"/>
                </a:cubicBezTo>
                <a:cubicBezTo>
                  <a:pt x="2575611" y="2123767"/>
                  <a:pt x="2572541" y="2125106"/>
                  <a:pt x="2570048" y="2126483"/>
                </a:cubicBezTo>
                <a:cubicBezTo>
                  <a:pt x="2567556" y="2127860"/>
                  <a:pt x="2565843" y="2128994"/>
                  <a:pt x="2564913" y="2129887"/>
                </a:cubicBezTo>
                <a:cubicBezTo>
                  <a:pt x="2563983" y="2130780"/>
                  <a:pt x="2563333" y="2131543"/>
                  <a:pt x="2562960" y="2132176"/>
                </a:cubicBezTo>
                <a:cubicBezTo>
                  <a:pt x="2562588" y="2132808"/>
                  <a:pt x="2562291" y="2133552"/>
                  <a:pt x="2562067" y="2134408"/>
                </a:cubicBezTo>
                <a:cubicBezTo>
                  <a:pt x="2561843" y="2135264"/>
                  <a:pt x="2561676" y="2136268"/>
                  <a:pt x="2561565" y="2137422"/>
                </a:cubicBezTo>
                <a:cubicBezTo>
                  <a:pt x="2561453" y="2138575"/>
                  <a:pt x="2561397" y="2140008"/>
                  <a:pt x="2561397" y="2141719"/>
                </a:cubicBezTo>
                <a:cubicBezTo>
                  <a:pt x="2561397" y="2144249"/>
                  <a:pt x="2561490" y="2146389"/>
                  <a:pt x="2561676" y="2148137"/>
                </a:cubicBezTo>
                <a:cubicBezTo>
                  <a:pt x="2561863" y="2149886"/>
                  <a:pt x="2562104" y="2151281"/>
                  <a:pt x="2562401" y="2152323"/>
                </a:cubicBezTo>
                <a:cubicBezTo>
                  <a:pt x="2562700" y="2153365"/>
                  <a:pt x="2563090" y="2154109"/>
                  <a:pt x="2563574" y="2154556"/>
                </a:cubicBezTo>
                <a:cubicBezTo>
                  <a:pt x="2564057" y="2155002"/>
                  <a:pt x="2564635" y="2155225"/>
                  <a:pt x="2565303" y="2155225"/>
                </a:cubicBezTo>
                <a:cubicBezTo>
                  <a:pt x="2566271" y="2155225"/>
                  <a:pt x="2567611" y="2154649"/>
                  <a:pt x="2569323" y="2153495"/>
                </a:cubicBezTo>
                <a:cubicBezTo>
                  <a:pt x="2571033" y="2152342"/>
                  <a:pt x="2573173" y="2151077"/>
                  <a:pt x="2575741" y="2149700"/>
                </a:cubicBezTo>
                <a:cubicBezTo>
                  <a:pt x="2578307" y="2148323"/>
                  <a:pt x="2581284" y="2147077"/>
                  <a:pt x="2584670" y="2145961"/>
                </a:cubicBezTo>
                <a:cubicBezTo>
                  <a:pt x="2588056" y="2144845"/>
                  <a:pt x="2591945" y="2144286"/>
                  <a:pt x="2596335" y="2144286"/>
                </a:cubicBezTo>
                <a:cubicBezTo>
                  <a:pt x="2599461" y="2144286"/>
                  <a:pt x="2602176" y="2144752"/>
                  <a:pt x="2604483" y="2145682"/>
                </a:cubicBezTo>
                <a:cubicBezTo>
                  <a:pt x="2606790" y="2146612"/>
                  <a:pt x="2608706" y="2147896"/>
                  <a:pt x="2610230" y="2149533"/>
                </a:cubicBezTo>
                <a:cubicBezTo>
                  <a:pt x="2611756" y="2151170"/>
                  <a:pt x="2612911" y="2153086"/>
                  <a:pt x="2613692" y="2155281"/>
                </a:cubicBezTo>
                <a:cubicBezTo>
                  <a:pt x="2614472" y="2157476"/>
                  <a:pt x="2614864" y="2159802"/>
                  <a:pt x="2614864" y="2162257"/>
                </a:cubicBezTo>
                <a:cubicBezTo>
                  <a:pt x="2614864" y="2164936"/>
                  <a:pt x="2614547" y="2167764"/>
                  <a:pt x="2613915" y="2170741"/>
                </a:cubicBezTo>
                <a:cubicBezTo>
                  <a:pt x="2613283" y="2173717"/>
                  <a:pt x="2612110" y="2176973"/>
                  <a:pt x="2610399" y="2180508"/>
                </a:cubicBezTo>
                <a:cubicBezTo>
                  <a:pt x="2608688" y="2184042"/>
                  <a:pt x="2606306" y="2187949"/>
                  <a:pt x="2603256" y="2192228"/>
                </a:cubicBezTo>
                <a:cubicBezTo>
                  <a:pt x="2600204" y="2196507"/>
                  <a:pt x="2596186" y="2201250"/>
                  <a:pt x="2591200" y="2206460"/>
                </a:cubicBezTo>
                <a:lnTo>
                  <a:pt x="2566197" y="2233248"/>
                </a:lnTo>
                <a:cubicBezTo>
                  <a:pt x="2564708" y="2234811"/>
                  <a:pt x="2563500" y="2236244"/>
                  <a:pt x="2562570" y="2237546"/>
                </a:cubicBezTo>
                <a:cubicBezTo>
                  <a:pt x="2561639" y="2238848"/>
                  <a:pt x="2560877" y="2240188"/>
                  <a:pt x="2560281" y="2241564"/>
                </a:cubicBezTo>
                <a:cubicBezTo>
                  <a:pt x="2559686" y="2242941"/>
                  <a:pt x="2559276" y="2244504"/>
                  <a:pt x="2559053" y="2246252"/>
                </a:cubicBezTo>
                <a:cubicBezTo>
                  <a:pt x="2558831" y="2248001"/>
                  <a:pt x="2558718" y="2250103"/>
                  <a:pt x="2558718" y="2252559"/>
                </a:cubicBezTo>
                <a:cubicBezTo>
                  <a:pt x="2558718" y="2255163"/>
                  <a:pt x="2558886" y="2257284"/>
                  <a:pt x="2559220" y="2258921"/>
                </a:cubicBezTo>
                <a:cubicBezTo>
                  <a:pt x="2559555" y="2260559"/>
                  <a:pt x="2560095" y="2261805"/>
                  <a:pt x="2560839" y="2262661"/>
                </a:cubicBezTo>
                <a:cubicBezTo>
                  <a:pt x="2561584" y="2263516"/>
                  <a:pt x="2562551" y="2264093"/>
                  <a:pt x="2563741" y="2264391"/>
                </a:cubicBezTo>
                <a:cubicBezTo>
                  <a:pt x="2564932" y="2264689"/>
                  <a:pt x="2566346" y="2264837"/>
                  <a:pt x="2567983" y="2264837"/>
                </a:cubicBezTo>
                <a:lnTo>
                  <a:pt x="2651029" y="2264837"/>
                </a:lnTo>
                <a:cubicBezTo>
                  <a:pt x="2651774" y="2264837"/>
                  <a:pt x="2652443" y="2264633"/>
                  <a:pt x="2653039" y="2264223"/>
                </a:cubicBezTo>
                <a:cubicBezTo>
                  <a:pt x="2653634" y="2263814"/>
                  <a:pt x="2654117" y="2263126"/>
                  <a:pt x="2654489" y="2262158"/>
                </a:cubicBezTo>
                <a:cubicBezTo>
                  <a:pt x="2654861" y="2261191"/>
                  <a:pt x="2655140" y="2259944"/>
                  <a:pt x="2655327" y="2258419"/>
                </a:cubicBezTo>
                <a:cubicBezTo>
                  <a:pt x="2655512" y="2256894"/>
                  <a:pt x="2655606" y="2255052"/>
                  <a:pt x="2655606" y="2252894"/>
                </a:cubicBezTo>
                <a:cubicBezTo>
                  <a:pt x="2655606" y="2250810"/>
                  <a:pt x="2655494" y="2249006"/>
                  <a:pt x="2655271" y="2247480"/>
                </a:cubicBezTo>
                <a:cubicBezTo>
                  <a:pt x="2655049" y="2245955"/>
                  <a:pt x="2654713" y="2244727"/>
                  <a:pt x="2654266" y="2243797"/>
                </a:cubicBezTo>
                <a:cubicBezTo>
                  <a:pt x="2653820" y="2242866"/>
                  <a:pt x="2653281" y="2242178"/>
                  <a:pt x="2652648" y="2241732"/>
                </a:cubicBezTo>
                <a:cubicBezTo>
                  <a:pt x="2652015" y="2241285"/>
                  <a:pt x="2651327" y="2241062"/>
                  <a:pt x="2650583" y="2241062"/>
                </a:cubicBezTo>
                <a:lnTo>
                  <a:pt x="2593656" y="2241062"/>
                </a:lnTo>
                <a:lnTo>
                  <a:pt x="2610511" y="2223761"/>
                </a:lnTo>
                <a:cubicBezTo>
                  <a:pt x="2618994" y="2215352"/>
                  <a:pt x="2625803" y="2207966"/>
                  <a:pt x="2630937" y="2201604"/>
                </a:cubicBezTo>
                <a:cubicBezTo>
                  <a:pt x="2636072" y="2195241"/>
                  <a:pt x="2640054" y="2189437"/>
                  <a:pt x="2642881" y="2184191"/>
                </a:cubicBezTo>
                <a:cubicBezTo>
                  <a:pt x="2645709" y="2178945"/>
                  <a:pt x="2647568" y="2174052"/>
                  <a:pt x="2648462" y="2169513"/>
                </a:cubicBezTo>
                <a:cubicBezTo>
                  <a:pt x="2649354" y="2164974"/>
                  <a:pt x="2649801" y="2160360"/>
                  <a:pt x="2649801" y="2155672"/>
                </a:cubicBezTo>
                <a:cubicBezTo>
                  <a:pt x="2649801" y="2150314"/>
                  <a:pt x="2648890" y="2145310"/>
                  <a:pt x="2647067" y="2140659"/>
                </a:cubicBezTo>
                <a:cubicBezTo>
                  <a:pt x="2645244" y="2136008"/>
                  <a:pt x="2642472" y="2131990"/>
                  <a:pt x="2638750" y="2128604"/>
                </a:cubicBezTo>
                <a:cubicBezTo>
                  <a:pt x="2635030" y="2125218"/>
                  <a:pt x="2630361" y="2122576"/>
                  <a:pt x="2624742" y="2120679"/>
                </a:cubicBezTo>
                <a:cubicBezTo>
                  <a:pt x="2619124" y="2118781"/>
                  <a:pt x="2612557" y="2117832"/>
                  <a:pt x="2605041" y="2117832"/>
                </a:cubicBezTo>
                <a:close/>
                <a:moveTo>
                  <a:pt x="2493977" y="2117832"/>
                </a:moveTo>
                <a:cubicBezTo>
                  <a:pt x="2484304" y="2117832"/>
                  <a:pt x="2476100" y="2119581"/>
                  <a:pt x="2469366" y="2123078"/>
                </a:cubicBezTo>
                <a:cubicBezTo>
                  <a:pt x="2462632" y="2126576"/>
                  <a:pt x="2457162" y="2131599"/>
                  <a:pt x="2452958" y="2138147"/>
                </a:cubicBezTo>
                <a:cubicBezTo>
                  <a:pt x="2448753" y="2144696"/>
                  <a:pt x="2445701" y="2152640"/>
                  <a:pt x="2443805" y="2161978"/>
                </a:cubicBezTo>
                <a:cubicBezTo>
                  <a:pt x="2441907" y="2171317"/>
                  <a:pt x="2440958" y="2181717"/>
                  <a:pt x="2440958" y="2193176"/>
                </a:cubicBezTo>
                <a:cubicBezTo>
                  <a:pt x="2440958" y="2204785"/>
                  <a:pt x="2441721" y="2215184"/>
                  <a:pt x="2443246" y="2224375"/>
                </a:cubicBezTo>
                <a:cubicBezTo>
                  <a:pt x="2444772" y="2233565"/>
                  <a:pt x="2447432" y="2241341"/>
                  <a:pt x="2451227" y="2247703"/>
                </a:cubicBezTo>
                <a:cubicBezTo>
                  <a:pt x="2455023" y="2254066"/>
                  <a:pt x="2460157" y="2258940"/>
                  <a:pt x="2466631" y="2262326"/>
                </a:cubicBezTo>
                <a:cubicBezTo>
                  <a:pt x="2473105" y="2265712"/>
                  <a:pt x="2481290" y="2267405"/>
                  <a:pt x="2491189" y="2267405"/>
                </a:cubicBezTo>
                <a:cubicBezTo>
                  <a:pt x="2500936" y="2267405"/>
                  <a:pt x="2509177" y="2265656"/>
                  <a:pt x="2515912" y="2262158"/>
                </a:cubicBezTo>
                <a:cubicBezTo>
                  <a:pt x="2522646" y="2258661"/>
                  <a:pt x="2528116" y="2253638"/>
                  <a:pt x="2532320" y="2247089"/>
                </a:cubicBezTo>
                <a:cubicBezTo>
                  <a:pt x="2536526" y="2240541"/>
                  <a:pt x="2539557" y="2232616"/>
                  <a:pt x="2541418" y="2223314"/>
                </a:cubicBezTo>
                <a:cubicBezTo>
                  <a:pt x="2543278" y="2214012"/>
                  <a:pt x="2544207" y="2203594"/>
                  <a:pt x="2544207" y="2192060"/>
                </a:cubicBezTo>
                <a:cubicBezTo>
                  <a:pt x="2544207" y="2180452"/>
                  <a:pt x="2543464" y="2170052"/>
                  <a:pt x="2541975" y="2160862"/>
                </a:cubicBezTo>
                <a:cubicBezTo>
                  <a:pt x="2540487" y="2151672"/>
                  <a:pt x="2537846" y="2143896"/>
                  <a:pt x="2534051" y="2137533"/>
                </a:cubicBezTo>
                <a:cubicBezTo>
                  <a:pt x="2530255" y="2131171"/>
                  <a:pt x="2525102" y="2126297"/>
                  <a:pt x="2518590" y="2122911"/>
                </a:cubicBezTo>
                <a:cubicBezTo>
                  <a:pt x="2512079" y="2119525"/>
                  <a:pt x="2503876" y="2117832"/>
                  <a:pt x="2493977" y="2117832"/>
                </a:cubicBezTo>
                <a:close/>
                <a:moveTo>
                  <a:pt x="2376441" y="2117832"/>
                </a:moveTo>
                <a:cubicBezTo>
                  <a:pt x="2371679" y="2117832"/>
                  <a:pt x="2367102" y="2118279"/>
                  <a:pt x="2362711" y="2119172"/>
                </a:cubicBezTo>
                <a:cubicBezTo>
                  <a:pt x="2358321" y="2120065"/>
                  <a:pt x="2354303" y="2121162"/>
                  <a:pt x="2350657" y="2122465"/>
                </a:cubicBezTo>
                <a:cubicBezTo>
                  <a:pt x="2347010" y="2123767"/>
                  <a:pt x="2343940" y="2125106"/>
                  <a:pt x="2341448" y="2126483"/>
                </a:cubicBezTo>
                <a:cubicBezTo>
                  <a:pt x="2338955" y="2127860"/>
                  <a:pt x="2337243" y="2128994"/>
                  <a:pt x="2336314" y="2129887"/>
                </a:cubicBezTo>
                <a:cubicBezTo>
                  <a:pt x="2335383" y="2130780"/>
                  <a:pt x="2334731" y="2131543"/>
                  <a:pt x="2334359" y="2132176"/>
                </a:cubicBezTo>
                <a:cubicBezTo>
                  <a:pt x="2333988" y="2132808"/>
                  <a:pt x="2333689" y="2133552"/>
                  <a:pt x="2333467" y="2134408"/>
                </a:cubicBezTo>
                <a:cubicBezTo>
                  <a:pt x="2333244" y="2135264"/>
                  <a:pt x="2333076" y="2136268"/>
                  <a:pt x="2332965" y="2137422"/>
                </a:cubicBezTo>
                <a:cubicBezTo>
                  <a:pt x="2332853" y="2138575"/>
                  <a:pt x="2332798" y="2140008"/>
                  <a:pt x="2332798" y="2141719"/>
                </a:cubicBezTo>
                <a:cubicBezTo>
                  <a:pt x="2332798" y="2144249"/>
                  <a:pt x="2332890" y="2146389"/>
                  <a:pt x="2333076" y="2148137"/>
                </a:cubicBezTo>
                <a:cubicBezTo>
                  <a:pt x="2333263" y="2149886"/>
                  <a:pt x="2333504" y="2151281"/>
                  <a:pt x="2333802" y="2152323"/>
                </a:cubicBezTo>
                <a:cubicBezTo>
                  <a:pt x="2334099" y="2153365"/>
                  <a:pt x="2334490" y="2154109"/>
                  <a:pt x="2334974" y="2154556"/>
                </a:cubicBezTo>
                <a:cubicBezTo>
                  <a:pt x="2335458" y="2155002"/>
                  <a:pt x="2336035" y="2155225"/>
                  <a:pt x="2336704" y="2155225"/>
                </a:cubicBezTo>
                <a:cubicBezTo>
                  <a:pt x="2337671" y="2155225"/>
                  <a:pt x="2339011" y="2154649"/>
                  <a:pt x="2340722" y="2153495"/>
                </a:cubicBezTo>
                <a:cubicBezTo>
                  <a:pt x="2342434" y="2152342"/>
                  <a:pt x="2344573" y="2151077"/>
                  <a:pt x="2347140" y="2149700"/>
                </a:cubicBezTo>
                <a:cubicBezTo>
                  <a:pt x="2349708" y="2148323"/>
                  <a:pt x="2352685" y="2147077"/>
                  <a:pt x="2356070" y="2145961"/>
                </a:cubicBezTo>
                <a:cubicBezTo>
                  <a:pt x="2359456" y="2144845"/>
                  <a:pt x="2363344" y="2144286"/>
                  <a:pt x="2367734" y="2144286"/>
                </a:cubicBezTo>
                <a:cubicBezTo>
                  <a:pt x="2370860" y="2144286"/>
                  <a:pt x="2373576" y="2144752"/>
                  <a:pt x="2375883" y="2145682"/>
                </a:cubicBezTo>
                <a:cubicBezTo>
                  <a:pt x="2378190" y="2146612"/>
                  <a:pt x="2380106" y="2147896"/>
                  <a:pt x="2381631" y="2149533"/>
                </a:cubicBezTo>
                <a:cubicBezTo>
                  <a:pt x="2383157" y="2151170"/>
                  <a:pt x="2384311" y="2153086"/>
                  <a:pt x="2385091" y="2155281"/>
                </a:cubicBezTo>
                <a:cubicBezTo>
                  <a:pt x="2385874" y="2157476"/>
                  <a:pt x="2386264" y="2159802"/>
                  <a:pt x="2386264" y="2162257"/>
                </a:cubicBezTo>
                <a:cubicBezTo>
                  <a:pt x="2386264" y="2164936"/>
                  <a:pt x="2385948" y="2167764"/>
                  <a:pt x="2385315" y="2170741"/>
                </a:cubicBezTo>
                <a:cubicBezTo>
                  <a:pt x="2384682" y="2173717"/>
                  <a:pt x="2383511" y="2176973"/>
                  <a:pt x="2381799" y="2180508"/>
                </a:cubicBezTo>
                <a:cubicBezTo>
                  <a:pt x="2380088" y="2184042"/>
                  <a:pt x="2377706" y="2187949"/>
                  <a:pt x="2374655" y="2192228"/>
                </a:cubicBezTo>
                <a:cubicBezTo>
                  <a:pt x="2371604" y="2196507"/>
                  <a:pt x="2367586" y="2201250"/>
                  <a:pt x="2362600" y="2206460"/>
                </a:cubicBezTo>
                <a:lnTo>
                  <a:pt x="2337597" y="2233248"/>
                </a:lnTo>
                <a:cubicBezTo>
                  <a:pt x="2336109" y="2234811"/>
                  <a:pt x="2334899" y="2236244"/>
                  <a:pt x="2333969" y="2237546"/>
                </a:cubicBezTo>
                <a:cubicBezTo>
                  <a:pt x="2333039" y="2238848"/>
                  <a:pt x="2332276" y="2240188"/>
                  <a:pt x="2331680" y="2241564"/>
                </a:cubicBezTo>
                <a:cubicBezTo>
                  <a:pt x="2331086" y="2242941"/>
                  <a:pt x="2330677" y="2244504"/>
                  <a:pt x="2330453" y="2246252"/>
                </a:cubicBezTo>
                <a:cubicBezTo>
                  <a:pt x="2330230" y="2248001"/>
                  <a:pt x="2330118" y="2250103"/>
                  <a:pt x="2330118" y="2252559"/>
                </a:cubicBezTo>
                <a:cubicBezTo>
                  <a:pt x="2330118" y="2255163"/>
                  <a:pt x="2330286" y="2257284"/>
                  <a:pt x="2330621" y="2258921"/>
                </a:cubicBezTo>
                <a:cubicBezTo>
                  <a:pt x="2330956" y="2260559"/>
                  <a:pt x="2331494" y="2261805"/>
                  <a:pt x="2332239" y="2262661"/>
                </a:cubicBezTo>
                <a:cubicBezTo>
                  <a:pt x="2332983" y="2263516"/>
                  <a:pt x="2333951" y="2264093"/>
                  <a:pt x="2335142" y="2264391"/>
                </a:cubicBezTo>
                <a:cubicBezTo>
                  <a:pt x="2336331" y="2264689"/>
                  <a:pt x="2337746" y="2264837"/>
                  <a:pt x="2339383" y="2264837"/>
                </a:cubicBezTo>
                <a:lnTo>
                  <a:pt x="2422429" y="2264837"/>
                </a:lnTo>
                <a:cubicBezTo>
                  <a:pt x="2423174" y="2264837"/>
                  <a:pt x="2423843" y="2264633"/>
                  <a:pt x="2424438" y="2264223"/>
                </a:cubicBezTo>
                <a:cubicBezTo>
                  <a:pt x="2425033" y="2263814"/>
                  <a:pt x="2425517" y="2263126"/>
                  <a:pt x="2425889" y="2262158"/>
                </a:cubicBezTo>
                <a:cubicBezTo>
                  <a:pt x="2426261" y="2261191"/>
                  <a:pt x="2426540" y="2259944"/>
                  <a:pt x="2426727" y="2258419"/>
                </a:cubicBezTo>
                <a:cubicBezTo>
                  <a:pt x="2426913" y="2256894"/>
                  <a:pt x="2427005" y="2255052"/>
                  <a:pt x="2427005" y="2252894"/>
                </a:cubicBezTo>
                <a:cubicBezTo>
                  <a:pt x="2427005" y="2250810"/>
                  <a:pt x="2426893" y="2249006"/>
                  <a:pt x="2426671" y="2247480"/>
                </a:cubicBezTo>
                <a:cubicBezTo>
                  <a:pt x="2426447" y="2245955"/>
                  <a:pt x="2426113" y="2244727"/>
                  <a:pt x="2425666" y="2243797"/>
                </a:cubicBezTo>
                <a:cubicBezTo>
                  <a:pt x="2425220" y="2242866"/>
                  <a:pt x="2424680" y="2242178"/>
                  <a:pt x="2424047" y="2241732"/>
                </a:cubicBezTo>
                <a:cubicBezTo>
                  <a:pt x="2423415" y="2241285"/>
                  <a:pt x="2422727" y="2241062"/>
                  <a:pt x="2421982" y="2241062"/>
                </a:cubicBezTo>
                <a:lnTo>
                  <a:pt x="2365055" y="2241062"/>
                </a:lnTo>
                <a:lnTo>
                  <a:pt x="2381911" y="2223761"/>
                </a:lnTo>
                <a:cubicBezTo>
                  <a:pt x="2390394" y="2215352"/>
                  <a:pt x="2397203" y="2207966"/>
                  <a:pt x="2402337" y="2201604"/>
                </a:cubicBezTo>
                <a:cubicBezTo>
                  <a:pt x="2407472" y="2195241"/>
                  <a:pt x="2411452" y="2189437"/>
                  <a:pt x="2414281" y="2184191"/>
                </a:cubicBezTo>
                <a:cubicBezTo>
                  <a:pt x="2417109" y="2178945"/>
                  <a:pt x="2418969" y="2174052"/>
                  <a:pt x="2419862" y="2169513"/>
                </a:cubicBezTo>
                <a:cubicBezTo>
                  <a:pt x="2420754" y="2164974"/>
                  <a:pt x="2421202" y="2160360"/>
                  <a:pt x="2421202" y="2155672"/>
                </a:cubicBezTo>
                <a:cubicBezTo>
                  <a:pt x="2421202" y="2150314"/>
                  <a:pt x="2420289" y="2145310"/>
                  <a:pt x="2418466" y="2140659"/>
                </a:cubicBezTo>
                <a:cubicBezTo>
                  <a:pt x="2416644" y="2136008"/>
                  <a:pt x="2413871" y="2131990"/>
                  <a:pt x="2410151" y="2128604"/>
                </a:cubicBezTo>
                <a:cubicBezTo>
                  <a:pt x="2406430" y="2125218"/>
                  <a:pt x="2401760" y="2122576"/>
                  <a:pt x="2396142" y="2120679"/>
                </a:cubicBezTo>
                <a:cubicBezTo>
                  <a:pt x="2390524" y="2118781"/>
                  <a:pt x="2383957" y="2117832"/>
                  <a:pt x="2376441" y="2117832"/>
                </a:cubicBezTo>
                <a:close/>
                <a:moveTo>
                  <a:pt x="738811" y="2113256"/>
                </a:moveTo>
                <a:cubicBezTo>
                  <a:pt x="732486" y="2113256"/>
                  <a:pt x="728188" y="2114353"/>
                  <a:pt x="725919" y="2116549"/>
                </a:cubicBezTo>
                <a:cubicBezTo>
                  <a:pt x="723649" y="2118744"/>
                  <a:pt x="722514" y="2122669"/>
                  <a:pt x="722514" y="2128325"/>
                </a:cubicBezTo>
                <a:cubicBezTo>
                  <a:pt x="722514" y="2133757"/>
                  <a:pt x="723612" y="2137515"/>
                  <a:pt x="725807" y="2139598"/>
                </a:cubicBezTo>
                <a:cubicBezTo>
                  <a:pt x="728002" y="2141682"/>
                  <a:pt x="732263" y="2142724"/>
                  <a:pt x="738588" y="2142724"/>
                </a:cubicBezTo>
                <a:cubicBezTo>
                  <a:pt x="744838" y="2142724"/>
                  <a:pt x="749117" y="2141645"/>
                  <a:pt x="751424" y="2139487"/>
                </a:cubicBezTo>
                <a:cubicBezTo>
                  <a:pt x="753731" y="2137329"/>
                  <a:pt x="754884" y="2133422"/>
                  <a:pt x="754884" y="2127767"/>
                </a:cubicBezTo>
                <a:cubicBezTo>
                  <a:pt x="754884" y="2122334"/>
                  <a:pt x="753768" y="2118558"/>
                  <a:pt x="751536" y="2116437"/>
                </a:cubicBezTo>
                <a:cubicBezTo>
                  <a:pt x="749303" y="2114316"/>
                  <a:pt x="745062" y="2113256"/>
                  <a:pt x="738811" y="2113256"/>
                </a:cubicBezTo>
                <a:close/>
                <a:moveTo>
                  <a:pt x="7882183" y="2109796"/>
                </a:moveTo>
                <a:cubicBezTo>
                  <a:pt x="7879430" y="2109796"/>
                  <a:pt x="7877161" y="2109907"/>
                  <a:pt x="7875375" y="2110130"/>
                </a:cubicBezTo>
                <a:cubicBezTo>
                  <a:pt x="7873588" y="2110354"/>
                  <a:pt x="7872156" y="2110670"/>
                  <a:pt x="7871077" y="2111079"/>
                </a:cubicBezTo>
                <a:cubicBezTo>
                  <a:pt x="7869998" y="2111488"/>
                  <a:pt x="7869254" y="2111991"/>
                  <a:pt x="7868845" y="2112586"/>
                </a:cubicBezTo>
                <a:cubicBezTo>
                  <a:pt x="7868436" y="2113181"/>
                  <a:pt x="7868231" y="2113851"/>
                  <a:pt x="7868231" y="2114595"/>
                </a:cubicBezTo>
                <a:lnTo>
                  <a:pt x="7868231" y="2168508"/>
                </a:lnTo>
                <a:cubicBezTo>
                  <a:pt x="7863766" y="2164118"/>
                  <a:pt x="7859264" y="2160788"/>
                  <a:pt x="7854725" y="2158518"/>
                </a:cubicBezTo>
                <a:cubicBezTo>
                  <a:pt x="7850185" y="2156248"/>
                  <a:pt x="7845125" y="2155114"/>
                  <a:pt x="7839544" y="2155114"/>
                </a:cubicBezTo>
                <a:cubicBezTo>
                  <a:pt x="7832474" y="2155114"/>
                  <a:pt x="7826224" y="2156453"/>
                  <a:pt x="7820792" y="2159132"/>
                </a:cubicBezTo>
                <a:cubicBezTo>
                  <a:pt x="7815359" y="2161811"/>
                  <a:pt x="7810821" y="2165643"/>
                  <a:pt x="7807174" y="2170629"/>
                </a:cubicBezTo>
                <a:cubicBezTo>
                  <a:pt x="7803527" y="2175615"/>
                  <a:pt x="7800755" y="2181642"/>
                  <a:pt x="7798858" y="2188712"/>
                </a:cubicBezTo>
                <a:cubicBezTo>
                  <a:pt x="7796961" y="2195781"/>
                  <a:pt x="7796012" y="2203743"/>
                  <a:pt x="7796012" y="2212599"/>
                </a:cubicBezTo>
                <a:cubicBezTo>
                  <a:pt x="7796012" y="2219966"/>
                  <a:pt x="7796756" y="2226979"/>
                  <a:pt x="7798244" y="2233639"/>
                </a:cubicBezTo>
                <a:cubicBezTo>
                  <a:pt x="7799733" y="2240299"/>
                  <a:pt x="7802132" y="2246122"/>
                  <a:pt x="7805444" y="2251108"/>
                </a:cubicBezTo>
                <a:cubicBezTo>
                  <a:pt x="7808755" y="2256094"/>
                  <a:pt x="7813034" y="2260056"/>
                  <a:pt x="7818280" y="2262995"/>
                </a:cubicBezTo>
                <a:cubicBezTo>
                  <a:pt x="7823526" y="2265935"/>
                  <a:pt x="7829945" y="2267405"/>
                  <a:pt x="7837535" y="2267405"/>
                </a:cubicBezTo>
                <a:cubicBezTo>
                  <a:pt x="7844381" y="2267405"/>
                  <a:pt x="7850613" y="2265879"/>
                  <a:pt x="7856232" y="2262828"/>
                </a:cubicBezTo>
                <a:cubicBezTo>
                  <a:pt x="7861849" y="2259777"/>
                  <a:pt x="7867226" y="2255498"/>
                  <a:pt x="7872360" y="2249992"/>
                </a:cubicBezTo>
                <a:lnTo>
                  <a:pt x="7872360" y="2261042"/>
                </a:lnTo>
                <a:cubicBezTo>
                  <a:pt x="7872360" y="2261861"/>
                  <a:pt x="7872566" y="2262549"/>
                  <a:pt x="7872974" y="2263107"/>
                </a:cubicBezTo>
                <a:cubicBezTo>
                  <a:pt x="7873384" y="2263665"/>
                  <a:pt x="7874053" y="2264130"/>
                  <a:pt x="7874984" y="2264502"/>
                </a:cubicBezTo>
                <a:cubicBezTo>
                  <a:pt x="7875914" y="2264874"/>
                  <a:pt x="7877123" y="2265135"/>
                  <a:pt x="7878612" y="2265284"/>
                </a:cubicBezTo>
                <a:cubicBezTo>
                  <a:pt x="7880100" y="2265433"/>
                  <a:pt x="7882034" y="2265507"/>
                  <a:pt x="7884416" y="2265507"/>
                </a:cubicBezTo>
                <a:cubicBezTo>
                  <a:pt x="7886648" y="2265507"/>
                  <a:pt x="7888527" y="2265433"/>
                  <a:pt x="7890052" y="2265284"/>
                </a:cubicBezTo>
                <a:cubicBezTo>
                  <a:pt x="7891578" y="2265135"/>
                  <a:pt x="7892787" y="2264874"/>
                  <a:pt x="7893681" y="2264502"/>
                </a:cubicBezTo>
                <a:cubicBezTo>
                  <a:pt x="7894574" y="2264130"/>
                  <a:pt x="7895206" y="2263665"/>
                  <a:pt x="7895578" y="2263107"/>
                </a:cubicBezTo>
                <a:cubicBezTo>
                  <a:pt x="7895950" y="2262549"/>
                  <a:pt x="7896136" y="2261861"/>
                  <a:pt x="7896136" y="2261042"/>
                </a:cubicBezTo>
                <a:lnTo>
                  <a:pt x="7896136" y="2114595"/>
                </a:lnTo>
                <a:cubicBezTo>
                  <a:pt x="7896136" y="2113851"/>
                  <a:pt x="7895912" y="2113181"/>
                  <a:pt x="7895466" y="2112586"/>
                </a:cubicBezTo>
                <a:cubicBezTo>
                  <a:pt x="7895020" y="2111991"/>
                  <a:pt x="7894276" y="2111488"/>
                  <a:pt x="7893234" y="2111079"/>
                </a:cubicBezTo>
                <a:cubicBezTo>
                  <a:pt x="7892192" y="2110670"/>
                  <a:pt x="7890778" y="2110354"/>
                  <a:pt x="7888992" y="2110130"/>
                </a:cubicBezTo>
                <a:cubicBezTo>
                  <a:pt x="7887207" y="2109907"/>
                  <a:pt x="7884936" y="2109796"/>
                  <a:pt x="7882183" y="2109796"/>
                </a:cubicBezTo>
                <a:close/>
                <a:moveTo>
                  <a:pt x="7310683" y="2109796"/>
                </a:moveTo>
                <a:cubicBezTo>
                  <a:pt x="7307930" y="2109796"/>
                  <a:pt x="7305660" y="2109907"/>
                  <a:pt x="7303875" y="2110130"/>
                </a:cubicBezTo>
                <a:cubicBezTo>
                  <a:pt x="7302088" y="2110354"/>
                  <a:pt x="7300656" y="2110670"/>
                  <a:pt x="7299577" y="2111079"/>
                </a:cubicBezTo>
                <a:cubicBezTo>
                  <a:pt x="7298498" y="2111488"/>
                  <a:pt x="7297754" y="2111991"/>
                  <a:pt x="7297344" y="2112586"/>
                </a:cubicBezTo>
                <a:cubicBezTo>
                  <a:pt x="7296935" y="2113181"/>
                  <a:pt x="7296730" y="2113851"/>
                  <a:pt x="7296730" y="2114595"/>
                </a:cubicBezTo>
                <a:lnTo>
                  <a:pt x="7296730" y="2168508"/>
                </a:lnTo>
                <a:cubicBezTo>
                  <a:pt x="7292266" y="2164118"/>
                  <a:pt x="7287764" y="2160788"/>
                  <a:pt x="7283224" y="2158518"/>
                </a:cubicBezTo>
                <a:cubicBezTo>
                  <a:pt x="7278685" y="2156248"/>
                  <a:pt x="7273625" y="2155114"/>
                  <a:pt x="7268044" y="2155114"/>
                </a:cubicBezTo>
                <a:cubicBezTo>
                  <a:pt x="7260974" y="2155114"/>
                  <a:pt x="7254724" y="2156453"/>
                  <a:pt x="7249291" y="2159132"/>
                </a:cubicBezTo>
                <a:cubicBezTo>
                  <a:pt x="7243859" y="2161811"/>
                  <a:pt x="7239320" y="2165643"/>
                  <a:pt x="7235674" y="2170629"/>
                </a:cubicBezTo>
                <a:cubicBezTo>
                  <a:pt x="7232027" y="2175615"/>
                  <a:pt x="7229255" y="2181642"/>
                  <a:pt x="7227359" y="2188712"/>
                </a:cubicBezTo>
                <a:cubicBezTo>
                  <a:pt x="7225460" y="2195781"/>
                  <a:pt x="7224512" y="2203743"/>
                  <a:pt x="7224512" y="2212599"/>
                </a:cubicBezTo>
                <a:cubicBezTo>
                  <a:pt x="7224512" y="2219966"/>
                  <a:pt x="7225256" y="2226979"/>
                  <a:pt x="7226745" y="2233639"/>
                </a:cubicBezTo>
                <a:cubicBezTo>
                  <a:pt x="7228232" y="2240299"/>
                  <a:pt x="7230632" y="2246122"/>
                  <a:pt x="7233944" y="2251108"/>
                </a:cubicBezTo>
                <a:cubicBezTo>
                  <a:pt x="7237255" y="2256094"/>
                  <a:pt x="7241534" y="2260056"/>
                  <a:pt x="7246780" y="2262995"/>
                </a:cubicBezTo>
                <a:cubicBezTo>
                  <a:pt x="7252026" y="2265935"/>
                  <a:pt x="7258444" y="2267405"/>
                  <a:pt x="7266035" y="2267405"/>
                </a:cubicBezTo>
                <a:cubicBezTo>
                  <a:pt x="7272881" y="2267405"/>
                  <a:pt x="7279113" y="2265879"/>
                  <a:pt x="7284731" y="2262828"/>
                </a:cubicBezTo>
                <a:cubicBezTo>
                  <a:pt x="7290349" y="2259777"/>
                  <a:pt x="7295726" y="2255498"/>
                  <a:pt x="7300860" y="2249992"/>
                </a:cubicBezTo>
                <a:lnTo>
                  <a:pt x="7300860" y="2261042"/>
                </a:lnTo>
                <a:cubicBezTo>
                  <a:pt x="7300860" y="2261861"/>
                  <a:pt x="7301065" y="2262549"/>
                  <a:pt x="7301474" y="2263107"/>
                </a:cubicBezTo>
                <a:cubicBezTo>
                  <a:pt x="7301884" y="2263665"/>
                  <a:pt x="7302553" y="2264130"/>
                  <a:pt x="7303484" y="2264502"/>
                </a:cubicBezTo>
                <a:cubicBezTo>
                  <a:pt x="7304414" y="2264874"/>
                  <a:pt x="7305623" y="2265135"/>
                  <a:pt x="7307112" y="2265284"/>
                </a:cubicBezTo>
                <a:cubicBezTo>
                  <a:pt x="7308599" y="2265433"/>
                  <a:pt x="7310534" y="2265507"/>
                  <a:pt x="7312916" y="2265507"/>
                </a:cubicBezTo>
                <a:cubicBezTo>
                  <a:pt x="7315148" y="2265507"/>
                  <a:pt x="7317027" y="2265433"/>
                  <a:pt x="7318552" y="2265284"/>
                </a:cubicBezTo>
                <a:cubicBezTo>
                  <a:pt x="7320078" y="2265135"/>
                  <a:pt x="7321288" y="2264874"/>
                  <a:pt x="7322180" y="2264502"/>
                </a:cubicBezTo>
                <a:cubicBezTo>
                  <a:pt x="7323073" y="2264130"/>
                  <a:pt x="7323706" y="2263665"/>
                  <a:pt x="7324078" y="2263107"/>
                </a:cubicBezTo>
                <a:cubicBezTo>
                  <a:pt x="7324450" y="2262549"/>
                  <a:pt x="7324636" y="2261861"/>
                  <a:pt x="7324636" y="2261042"/>
                </a:cubicBezTo>
                <a:lnTo>
                  <a:pt x="7324636" y="2114595"/>
                </a:lnTo>
                <a:cubicBezTo>
                  <a:pt x="7324636" y="2113851"/>
                  <a:pt x="7324412" y="2113181"/>
                  <a:pt x="7323966" y="2112586"/>
                </a:cubicBezTo>
                <a:cubicBezTo>
                  <a:pt x="7323520" y="2111991"/>
                  <a:pt x="7322775" y="2111488"/>
                  <a:pt x="7321734" y="2111079"/>
                </a:cubicBezTo>
                <a:cubicBezTo>
                  <a:pt x="7320692" y="2110670"/>
                  <a:pt x="7319278" y="2110354"/>
                  <a:pt x="7317492" y="2110130"/>
                </a:cubicBezTo>
                <a:cubicBezTo>
                  <a:pt x="7315706" y="2109907"/>
                  <a:pt x="7313437" y="2109796"/>
                  <a:pt x="7310683" y="2109796"/>
                </a:cubicBezTo>
                <a:close/>
                <a:moveTo>
                  <a:pt x="6948994" y="2109461"/>
                </a:moveTo>
                <a:cubicBezTo>
                  <a:pt x="6946240" y="2109461"/>
                  <a:pt x="6943971" y="2109572"/>
                  <a:pt x="6942185" y="2109796"/>
                </a:cubicBezTo>
                <a:cubicBezTo>
                  <a:pt x="6940399" y="2110019"/>
                  <a:pt x="6938966" y="2110335"/>
                  <a:pt x="6937887" y="2110744"/>
                </a:cubicBezTo>
                <a:cubicBezTo>
                  <a:pt x="6936808" y="2111154"/>
                  <a:pt x="6936045" y="2111656"/>
                  <a:pt x="6935599" y="2112251"/>
                </a:cubicBezTo>
                <a:cubicBezTo>
                  <a:pt x="6935153" y="2112847"/>
                  <a:pt x="6934929" y="2113516"/>
                  <a:pt x="6934929" y="2114260"/>
                </a:cubicBezTo>
                <a:lnTo>
                  <a:pt x="6934929" y="2261042"/>
                </a:lnTo>
                <a:cubicBezTo>
                  <a:pt x="6934929" y="2261786"/>
                  <a:pt x="6935153" y="2262437"/>
                  <a:pt x="6935599" y="2262995"/>
                </a:cubicBezTo>
                <a:cubicBezTo>
                  <a:pt x="6936045" y="2263554"/>
                  <a:pt x="6936808" y="2264019"/>
                  <a:pt x="6937887" y="2264391"/>
                </a:cubicBezTo>
                <a:cubicBezTo>
                  <a:pt x="6938966" y="2264763"/>
                  <a:pt x="6940399" y="2265042"/>
                  <a:pt x="6942185" y="2265228"/>
                </a:cubicBezTo>
                <a:cubicBezTo>
                  <a:pt x="6943971" y="2265414"/>
                  <a:pt x="6946240" y="2265507"/>
                  <a:pt x="6948994" y="2265507"/>
                </a:cubicBezTo>
                <a:cubicBezTo>
                  <a:pt x="6951747" y="2265507"/>
                  <a:pt x="6954016" y="2265414"/>
                  <a:pt x="6955802" y="2265228"/>
                </a:cubicBezTo>
                <a:cubicBezTo>
                  <a:pt x="6957588" y="2265042"/>
                  <a:pt x="6959021" y="2264763"/>
                  <a:pt x="6960100" y="2264391"/>
                </a:cubicBezTo>
                <a:cubicBezTo>
                  <a:pt x="6961179" y="2264019"/>
                  <a:pt x="6961942" y="2263554"/>
                  <a:pt x="6962388" y="2262995"/>
                </a:cubicBezTo>
                <a:cubicBezTo>
                  <a:pt x="6962835" y="2262437"/>
                  <a:pt x="6963058" y="2261786"/>
                  <a:pt x="6963058" y="2261042"/>
                </a:cubicBezTo>
                <a:lnTo>
                  <a:pt x="6963058" y="2194851"/>
                </a:lnTo>
                <a:cubicBezTo>
                  <a:pt x="6967002" y="2189865"/>
                  <a:pt x="6970797" y="2186070"/>
                  <a:pt x="6974443" y="2183465"/>
                </a:cubicBezTo>
                <a:cubicBezTo>
                  <a:pt x="6978089" y="2180861"/>
                  <a:pt x="6981699" y="2179559"/>
                  <a:pt x="6985270" y="2179559"/>
                </a:cubicBezTo>
                <a:cubicBezTo>
                  <a:pt x="6988098" y="2179559"/>
                  <a:pt x="6990572" y="2180098"/>
                  <a:pt x="6992693" y="2181177"/>
                </a:cubicBezTo>
                <a:cubicBezTo>
                  <a:pt x="6994814" y="2182256"/>
                  <a:pt x="6996544" y="2183782"/>
                  <a:pt x="6997884" y="2185754"/>
                </a:cubicBezTo>
                <a:cubicBezTo>
                  <a:pt x="6999223" y="2187726"/>
                  <a:pt x="7000246" y="2190088"/>
                  <a:pt x="7000953" y="2192842"/>
                </a:cubicBezTo>
                <a:cubicBezTo>
                  <a:pt x="7001660" y="2195595"/>
                  <a:pt x="7002014" y="2199390"/>
                  <a:pt x="7002014" y="2204227"/>
                </a:cubicBezTo>
                <a:lnTo>
                  <a:pt x="7002014" y="2261042"/>
                </a:lnTo>
                <a:cubicBezTo>
                  <a:pt x="7002014" y="2261786"/>
                  <a:pt x="7002237" y="2262437"/>
                  <a:pt x="7002683" y="2262995"/>
                </a:cubicBezTo>
                <a:cubicBezTo>
                  <a:pt x="7003130" y="2263554"/>
                  <a:pt x="7003874" y="2264019"/>
                  <a:pt x="7004916" y="2264391"/>
                </a:cubicBezTo>
                <a:cubicBezTo>
                  <a:pt x="7005957" y="2264763"/>
                  <a:pt x="7007390" y="2265042"/>
                  <a:pt x="7009213" y="2265228"/>
                </a:cubicBezTo>
                <a:cubicBezTo>
                  <a:pt x="7011036" y="2265414"/>
                  <a:pt x="7013324" y="2265507"/>
                  <a:pt x="7016078" y="2265507"/>
                </a:cubicBezTo>
                <a:cubicBezTo>
                  <a:pt x="7018757" y="2265507"/>
                  <a:pt x="7021008" y="2265414"/>
                  <a:pt x="7022831" y="2265228"/>
                </a:cubicBezTo>
                <a:cubicBezTo>
                  <a:pt x="7024654" y="2265042"/>
                  <a:pt x="7026087" y="2264763"/>
                  <a:pt x="7027128" y="2264391"/>
                </a:cubicBezTo>
                <a:cubicBezTo>
                  <a:pt x="7028170" y="2264019"/>
                  <a:pt x="7028914" y="2263554"/>
                  <a:pt x="7029361" y="2262995"/>
                </a:cubicBezTo>
                <a:cubicBezTo>
                  <a:pt x="7029807" y="2262437"/>
                  <a:pt x="7030030" y="2261786"/>
                  <a:pt x="7030030" y="2261042"/>
                </a:cubicBezTo>
                <a:lnTo>
                  <a:pt x="7030030" y="2199985"/>
                </a:lnTo>
                <a:cubicBezTo>
                  <a:pt x="7030030" y="2192618"/>
                  <a:pt x="7029398" y="2186349"/>
                  <a:pt x="7028133" y="2181177"/>
                </a:cubicBezTo>
                <a:cubicBezTo>
                  <a:pt x="7026868" y="2176005"/>
                  <a:pt x="7024803" y="2171485"/>
                  <a:pt x="7021938" y="2167615"/>
                </a:cubicBezTo>
                <a:cubicBezTo>
                  <a:pt x="7019073" y="2163746"/>
                  <a:pt x="7015315" y="2160695"/>
                  <a:pt x="7010664" y="2158462"/>
                </a:cubicBezTo>
                <a:cubicBezTo>
                  <a:pt x="7006013" y="2156230"/>
                  <a:pt x="7000302" y="2155114"/>
                  <a:pt x="6993530" y="2155114"/>
                </a:cubicBezTo>
                <a:cubicBezTo>
                  <a:pt x="6988098" y="2155114"/>
                  <a:pt x="6982871" y="2156286"/>
                  <a:pt x="6977848" y="2158630"/>
                </a:cubicBezTo>
                <a:cubicBezTo>
                  <a:pt x="6972825" y="2160974"/>
                  <a:pt x="6967895" y="2164527"/>
                  <a:pt x="6963058" y="2169290"/>
                </a:cubicBezTo>
                <a:lnTo>
                  <a:pt x="6963058" y="2114260"/>
                </a:lnTo>
                <a:cubicBezTo>
                  <a:pt x="6963058" y="2113516"/>
                  <a:pt x="6962835" y="2112847"/>
                  <a:pt x="6962388" y="2112251"/>
                </a:cubicBezTo>
                <a:cubicBezTo>
                  <a:pt x="6961942" y="2111656"/>
                  <a:pt x="6961179" y="2111154"/>
                  <a:pt x="6960100" y="2110744"/>
                </a:cubicBezTo>
                <a:cubicBezTo>
                  <a:pt x="6959021" y="2110335"/>
                  <a:pt x="6957588" y="2110019"/>
                  <a:pt x="6955802" y="2109796"/>
                </a:cubicBezTo>
                <a:cubicBezTo>
                  <a:pt x="6954016" y="2109572"/>
                  <a:pt x="6951747" y="2109461"/>
                  <a:pt x="6948994" y="2109461"/>
                </a:cubicBezTo>
                <a:close/>
                <a:moveTo>
                  <a:pt x="6607693" y="2109461"/>
                </a:moveTo>
                <a:cubicBezTo>
                  <a:pt x="6604940" y="2109461"/>
                  <a:pt x="6602652" y="2109572"/>
                  <a:pt x="6600829" y="2109796"/>
                </a:cubicBezTo>
                <a:cubicBezTo>
                  <a:pt x="6599006" y="2110019"/>
                  <a:pt x="6597499" y="2110335"/>
                  <a:pt x="6596308" y="2110744"/>
                </a:cubicBezTo>
                <a:cubicBezTo>
                  <a:pt x="6595117" y="2111154"/>
                  <a:pt x="6594262" y="2111656"/>
                  <a:pt x="6593741" y="2112251"/>
                </a:cubicBezTo>
                <a:cubicBezTo>
                  <a:pt x="6593220" y="2112847"/>
                  <a:pt x="6592885" y="2113516"/>
                  <a:pt x="6592736" y="2114260"/>
                </a:cubicBezTo>
                <a:lnTo>
                  <a:pt x="6563268" y="2261154"/>
                </a:lnTo>
                <a:cubicBezTo>
                  <a:pt x="6563119" y="2261898"/>
                  <a:pt x="6563212" y="2262549"/>
                  <a:pt x="6563547" y="2263107"/>
                </a:cubicBezTo>
                <a:cubicBezTo>
                  <a:pt x="6563882" y="2263665"/>
                  <a:pt x="6564533" y="2264112"/>
                  <a:pt x="6565501" y="2264447"/>
                </a:cubicBezTo>
                <a:cubicBezTo>
                  <a:pt x="6566468" y="2264781"/>
                  <a:pt x="6567826" y="2265042"/>
                  <a:pt x="6569575" y="2265228"/>
                </a:cubicBezTo>
                <a:cubicBezTo>
                  <a:pt x="6571324" y="2265414"/>
                  <a:pt x="6573575" y="2265507"/>
                  <a:pt x="6576328" y="2265507"/>
                </a:cubicBezTo>
                <a:cubicBezTo>
                  <a:pt x="6579007" y="2265507"/>
                  <a:pt x="6581276" y="2265414"/>
                  <a:pt x="6583137" y="2265228"/>
                </a:cubicBezTo>
                <a:cubicBezTo>
                  <a:pt x="6584997" y="2265042"/>
                  <a:pt x="6586504" y="2264763"/>
                  <a:pt x="6587657" y="2264391"/>
                </a:cubicBezTo>
                <a:cubicBezTo>
                  <a:pt x="6588811" y="2264019"/>
                  <a:pt x="6589667" y="2263554"/>
                  <a:pt x="6590225" y="2262995"/>
                </a:cubicBezTo>
                <a:cubicBezTo>
                  <a:pt x="6590783" y="2262437"/>
                  <a:pt x="6591174" y="2261786"/>
                  <a:pt x="6591397" y="2261042"/>
                </a:cubicBezTo>
                <a:lnTo>
                  <a:pt x="6601889" y="2208357"/>
                </a:lnTo>
                <a:lnTo>
                  <a:pt x="6625441" y="2260819"/>
                </a:lnTo>
                <a:cubicBezTo>
                  <a:pt x="6625664" y="2261712"/>
                  <a:pt x="6626018" y="2262456"/>
                  <a:pt x="6626502" y="2263051"/>
                </a:cubicBezTo>
                <a:cubicBezTo>
                  <a:pt x="6626985" y="2263647"/>
                  <a:pt x="6627729" y="2264130"/>
                  <a:pt x="6628734" y="2264502"/>
                </a:cubicBezTo>
                <a:cubicBezTo>
                  <a:pt x="6629739" y="2264874"/>
                  <a:pt x="6631152" y="2265135"/>
                  <a:pt x="6632976" y="2265284"/>
                </a:cubicBezTo>
                <a:cubicBezTo>
                  <a:pt x="6634799" y="2265433"/>
                  <a:pt x="6637199" y="2265507"/>
                  <a:pt x="6640175" y="2265507"/>
                </a:cubicBezTo>
                <a:cubicBezTo>
                  <a:pt x="6643152" y="2265507"/>
                  <a:pt x="6645626" y="2265414"/>
                  <a:pt x="6647598" y="2265228"/>
                </a:cubicBezTo>
                <a:cubicBezTo>
                  <a:pt x="6649570" y="2265042"/>
                  <a:pt x="6651133" y="2264726"/>
                  <a:pt x="6652286" y="2264279"/>
                </a:cubicBezTo>
                <a:cubicBezTo>
                  <a:pt x="6653439" y="2263833"/>
                  <a:pt x="6654258" y="2263275"/>
                  <a:pt x="6654742" y="2262605"/>
                </a:cubicBezTo>
                <a:cubicBezTo>
                  <a:pt x="6655225" y="2261935"/>
                  <a:pt x="6655467" y="2261154"/>
                  <a:pt x="6655467" y="2260261"/>
                </a:cubicBezTo>
                <a:cubicBezTo>
                  <a:pt x="6655467" y="2259517"/>
                  <a:pt x="6655318" y="2258475"/>
                  <a:pt x="6655021" y="2257135"/>
                </a:cubicBezTo>
                <a:cubicBezTo>
                  <a:pt x="6654723" y="2255796"/>
                  <a:pt x="6654202" y="2254233"/>
                  <a:pt x="6653458" y="2252447"/>
                </a:cubicBezTo>
                <a:lnTo>
                  <a:pt x="6630576" y="2204450"/>
                </a:lnTo>
                <a:lnTo>
                  <a:pt x="6665736" y="2171299"/>
                </a:lnTo>
                <a:cubicBezTo>
                  <a:pt x="6668043" y="2168843"/>
                  <a:pt x="6669699" y="2166815"/>
                  <a:pt x="6670704" y="2165215"/>
                </a:cubicBezTo>
                <a:cubicBezTo>
                  <a:pt x="6671708" y="2163615"/>
                  <a:pt x="6672210" y="2162220"/>
                  <a:pt x="6672210" y="2161030"/>
                </a:cubicBezTo>
                <a:cubicBezTo>
                  <a:pt x="6672210" y="2160360"/>
                  <a:pt x="6672006" y="2159765"/>
                  <a:pt x="6671597" y="2159244"/>
                </a:cubicBezTo>
                <a:cubicBezTo>
                  <a:pt x="6671187" y="2158723"/>
                  <a:pt x="6670462" y="2158295"/>
                  <a:pt x="6669420" y="2157960"/>
                </a:cubicBezTo>
                <a:cubicBezTo>
                  <a:pt x="6668378" y="2157625"/>
                  <a:pt x="6666927" y="2157383"/>
                  <a:pt x="6665067" y="2157234"/>
                </a:cubicBezTo>
                <a:cubicBezTo>
                  <a:pt x="6663206" y="2157086"/>
                  <a:pt x="6660899" y="2157011"/>
                  <a:pt x="6658146" y="2157011"/>
                </a:cubicBezTo>
                <a:cubicBezTo>
                  <a:pt x="6655318" y="2157011"/>
                  <a:pt x="6652956" y="2157086"/>
                  <a:pt x="6651058" y="2157234"/>
                </a:cubicBezTo>
                <a:cubicBezTo>
                  <a:pt x="6649161" y="2157383"/>
                  <a:pt x="6647542" y="2157644"/>
                  <a:pt x="6646203" y="2158016"/>
                </a:cubicBezTo>
                <a:cubicBezTo>
                  <a:pt x="6644863" y="2158388"/>
                  <a:pt x="6643766" y="2158890"/>
                  <a:pt x="6642910" y="2159523"/>
                </a:cubicBezTo>
                <a:cubicBezTo>
                  <a:pt x="6642054" y="2160155"/>
                  <a:pt x="6641254" y="2160918"/>
                  <a:pt x="6640510" y="2161811"/>
                </a:cubicBezTo>
                <a:lnTo>
                  <a:pt x="6603229" y="2201660"/>
                </a:lnTo>
                <a:lnTo>
                  <a:pt x="6620641" y="2114260"/>
                </a:lnTo>
                <a:cubicBezTo>
                  <a:pt x="6620790" y="2113516"/>
                  <a:pt x="6620716" y="2112847"/>
                  <a:pt x="6620418" y="2112251"/>
                </a:cubicBezTo>
                <a:cubicBezTo>
                  <a:pt x="6620121" y="2111656"/>
                  <a:pt x="6619488" y="2111154"/>
                  <a:pt x="6618521" y="2110744"/>
                </a:cubicBezTo>
                <a:cubicBezTo>
                  <a:pt x="6617553" y="2110335"/>
                  <a:pt x="6616195" y="2110019"/>
                  <a:pt x="6614447" y="2109796"/>
                </a:cubicBezTo>
                <a:cubicBezTo>
                  <a:pt x="6612698" y="2109572"/>
                  <a:pt x="6610447" y="2109461"/>
                  <a:pt x="6607693" y="2109461"/>
                </a:cubicBezTo>
                <a:close/>
                <a:moveTo>
                  <a:pt x="2119823" y="2109461"/>
                </a:moveTo>
                <a:cubicBezTo>
                  <a:pt x="2117071" y="2109461"/>
                  <a:pt x="2114801" y="2109572"/>
                  <a:pt x="2113016" y="2109796"/>
                </a:cubicBezTo>
                <a:cubicBezTo>
                  <a:pt x="2111230" y="2110019"/>
                  <a:pt x="2109797" y="2110335"/>
                  <a:pt x="2108718" y="2110744"/>
                </a:cubicBezTo>
                <a:cubicBezTo>
                  <a:pt x="2107638" y="2111154"/>
                  <a:pt x="2106876" y="2111656"/>
                  <a:pt x="2106429" y="2112251"/>
                </a:cubicBezTo>
                <a:cubicBezTo>
                  <a:pt x="2105983" y="2112847"/>
                  <a:pt x="2105759" y="2113516"/>
                  <a:pt x="2105759" y="2114260"/>
                </a:cubicBezTo>
                <a:lnTo>
                  <a:pt x="2105759" y="2261042"/>
                </a:lnTo>
                <a:cubicBezTo>
                  <a:pt x="2105759" y="2261786"/>
                  <a:pt x="2105983" y="2262437"/>
                  <a:pt x="2106429" y="2262995"/>
                </a:cubicBezTo>
                <a:cubicBezTo>
                  <a:pt x="2106876" y="2263554"/>
                  <a:pt x="2107638" y="2264019"/>
                  <a:pt x="2108718" y="2264391"/>
                </a:cubicBezTo>
                <a:cubicBezTo>
                  <a:pt x="2109797" y="2264763"/>
                  <a:pt x="2111230" y="2265042"/>
                  <a:pt x="2113016" y="2265228"/>
                </a:cubicBezTo>
                <a:cubicBezTo>
                  <a:pt x="2114801" y="2265414"/>
                  <a:pt x="2117071" y="2265507"/>
                  <a:pt x="2119823" y="2265507"/>
                </a:cubicBezTo>
                <a:cubicBezTo>
                  <a:pt x="2122579" y="2265507"/>
                  <a:pt x="2124847" y="2265414"/>
                  <a:pt x="2126633" y="2265228"/>
                </a:cubicBezTo>
                <a:cubicBezTo>
                  <a:pt x="2128419" y="2265042"/>
                  <a:pt x="2129852" y="2264763"/>
                  <a:pt x="2130931" y="2264391"/>
                </a:cubicBezTo>
                <a:cubicBezTo>
                  <a:pt x="2132009" y="2264019"/>
                  <a:pt x="2132772" y="2263554"/>
                  <a:pt x="2133217" y="2262995"/>
                </a:cubicBezTo>
                <a:cubicBezTo>
                  <a:pt x="2133664" y="2262437"/>
                  <a:pt x="2133889" y="2261786"/>
                  <a:pt x="2133889" y="2261042"/>
                </a:cubicBezTo>
                <a:lnTo>
                  <a:pt x="2133889" y="2114260"/>
                </a:lnTo>
                <a:cubicBezTo>
                  <a:pt x="2133889" y="2113516"/>
                  <a:pt x="2133664" y="2112847"/>
                  <a:pt x="2133217" y="2112251"/>
                </a:cubicBezTo>
                <a:cubicBezTo>
                  <a:pt x="2132772" y="2111656"/>
                  <a:pt x="2132009" y="2111154"/>
                  <a:pt x="2130931" y="2110744"/>
                </a:cubicBezTo>
                <a:cubicBezTo>
                  <a:pt x="2129852" y="2110335"/>
                  <a:pt x="2128419" y="2110019"/>
                  <a:pt x="2126633" y="2109796"/>
                </a:cubicBezTo>
                <a:cubicBezTo>
                  <a:pt x="2124847" y="2109572"/>
                  <a:pt x="2122579" y="2109461"/>
                  <a:pt x="2119823" y="2109461"/>
                </a:cubicBezTo>
                <a:close/>
                <a:moveTo>
                  <a:pt x="614874" y="2109461"/>
                </a:moveTo>
                <a:cubicBezTo>
                  <a:pt x="612121" y="2109461"/>
                  <a:pt x="609851" y="2109572"/>
                  <a:pt x="608065" y="2109796"/>
                </a:cubicBezTo>
                <a:cubicBezTo>
                  <a:pt x="606280" y="2110019"/>
                  <a:pt x="604847" y="2110335"/>
                  <a:pt x="603768" y="2110744"/>
                </a:cubicBezTo>
                <a:cubicBezTo>
                  <a:pt x="602689" y="2111154"/>
                  <a:pt x="601926" y="2111656"/>
                  <a:pt x="601480" y="2112251"/>
                </a:cubicBezTo>
                <a:cubicBezTo>
                  <a:pt x="601033" y="2112847"/>
                  <a:pt x="600810" y="2113516"/>
                  <a:pt x="600810" y="2114260"/>
                </a:cubicBezTo>
                <a:lnTo>
                  <a:pt x="600810" y="2261042"/>
                </a:lnTo>
                <a:cubicBezTo>
                  <a:pt x="600810" y="2261786"/>
                  <a:pt x="601033" y="2262437"/>
                  <a:pt x="601480" y="2262995"/>
                </a:cubicBezTo>
                <a:cubicBezTo>
                  <a:pt x="601926" y="2263554"/>
                  <a:pt x="602689" y="2264019"/>
                  <a:pt x="603768" y="2264391"/>
                </a:cubicBezTo>
                <a:cubicBezTo>
                  <a:pt x="604847" y="2264763"/>
                  <a:pt x="606280" y="2265042"/>
                  <a:pt x="608065" y="2265228"/>
                </a:cubicBezTo>
                <a:cubicBezTo>
                  <a:pt x="609851" y="2265414"/>
                  <a:pt x="612121" y="2265507"/>
                  <a:pt x="614874" y="2265507"/>
                </a:cubicBezTo>
                <a:cubicBezTo>
                  <a:pt x="617628" y="2265507"/>
                  <a:pt x="619897" y="2265414"/>
                  <a:pt x="621683" y="2265228"/>
                </a:cubicBezTo>
                <a:cubicBezTo>
                  <a:pt x="623469" y="2265042"/>
                  <a:pt x="624902" y="2264763"/>
                  <a:pt x="625980" y="2264391"/>
                </a:cubicBezTo>
                <a:cubicBezTo>
                  <a:pt x="627059" y="2264019"/>
                  <a:pt x="627822" y="2263554"/>
                  <a:pt x="628269" y="2262995"/>
                </a:cubicBezTo>
                <a:cubicBezTo>
                  <a:pt x="628715" y="2262437"/>
                  <a:pt x="628938" y="2261786"/>
                  <a:pt x="628938" y="2261042"/>
                </a:cubicBezTo>
                <a:lnTo>
                  <a:pt x="628938" y="2194851"/>
                </a:lnTo>
                <a:cubicBezTo>
                  <a:pt x="632882" y="2189865"/>
                  <a:pt x="636678" y="2186070"/>
                  <a:pt x="640324" y="2183465"/>
                </a:cubicBezTo>
                <a:cubicBezTo>
                  <a:pt x="643970" y="2180861"/>
                  <a:pt x="647579" y="2179559"/>
                  <a:pt x="651151" y="2179559"/>
                </a:cubicBezTo>
                <a:cubicBezTo>
                  <a:pt x="653979" y="2179559"/>
                  <a:pt x="656453" y="2180098"/>
                  <a:pt x="658574" y="2181177"/>
                </a:cubicBezTo>
                <a:cubicBezTo>
                  <a:pt x="660695" y="2182256"/>
                  <a:pt x="662425" y="2183782"/>
                  <a:pt x="663764" y="2185754"/>
                </a:cubicBezTo>
                <a:cubicBezTo>
                  <a:pt x="665104" y="2187726"/>
                  <a:pt x="666127" y="2190088"/>
                  <a:pt x="666834" y="2192842"/>
                </a:cubicBezTo>
                <a:cubicBezTo>
                  <a:pt x="667541" y="2195595"/>
                  <a:pt x="667894" y="2199390"/>
                  <a:pt x="667894" y="2204227"/>
                </a:cubicBezTo>
                <a:lnTo>
                  <a:pt x="667894" y="2261042"/>
                </a:lnTo>
                <a:cubicBezTo>
                  <a:pt x="667894" y="2261786"/>
                  <a:pt x="668117" y="2262437"/>
                  <a:pt x="668564" y="2262995"/>
                </a:cubicBezTo>
                <a:cubicBezTo>
                  <a:pt x="669011" y="2263554"/>
                  <a:pt x="669755" y="2264019"/>
                  <a:pt x="670797" y="2264391"/>
                </a:cubicBezTo>
                <a:cubicBezTo>
                  <a:pt x="671838" y="2264763"/>
                  <a:pt x="673270" y="2265042"/>
                  <a:pt x="675094" y="2265228"/>
                </a:cubicBezTo>
                <a:cubicBezTo>
                  <a:pt x="676917" y="2265414"/>
                  <a:pt x="679205" y="2265507"/>
                  <a:pt x="681958" y="2265507"/>
                </a:cubicBezTo>
                <a:cubicBezTo>
                  <a:pt x="684638" y="2265507"/>
                  <a:pt x="686888" y="2265414"/>
                  <a:pt x="688712" y="2265228"/>
                </a:cubicBezTo>
                <a:cubicBezTo>
                  <a:pt x="690535" y="2265042"/>
                  <a:pt x="691967" y="2264763"/>
                  <a:pt x="693009" y="2264391"/>
                </a:cubicBezTo>
                <a:cubicBezTo>
                  <a:pt x="694051" y="2264019"/>
                  <a:pt x="694795" y="2263554"/>
                  <a:pt x="695241" y="2262995"/>
                </a:cubicBezTo>
                <a:cubicBezTo>
                  <a:pt x="695688" y="2262437"/>
                  <a:pt x="695911" y="2261786"/>
                  <a:pt x="695911" y="2261042"/>
                </a:cubicBezTo>
                <a:lnTo>
                  <a:pt x="695911" y="2199985"/>
                </a:lnTo>
                <a:cubicBezTo>
                  <a:pt x="695911" y="2192618"/>
                  <a:pt x="695279" y="2186349"/>
                  <a:pt x="694014" y="2181177"/>
                </a:cubicBezTo>
                <a:cubicBezTo>
                  <a:pt x="692749" y="2176005"/>
                  <a:pt x="690683" y="2171485"/>
                  <a:pt x="687819" y="2167615"/>
                </a:cubicBezTo>
                <a:cubicBezTo>
                  <a:pt x="684954" y="2163746"/>
                  <a:pt x="681196" y="2160695"/>
                  <a:pt x="676545" y="2158462"/>
                </a:cubicBezTo>
                <a:cubicBezTo>
                  <a:pt x="671894" y="2156230"/>
                  <a:pt x="666183" y="2155114"/>
                  <a:pt x="659411" y="2155114"/>
                </a:cubicBezTo>
                <a:cubicBezTo>
                  <a:pt x="653979" y="2155114"/>
                  <a:pt x="648751" y="2156286"/>
                  <a:pt x="643728" y="2158630"/>
                </a:cubicBezTo>
                <a:cubicBezTo>
                  <a:pt x="638706" y="2160974"/>
                  <a:pt x="633776" y="2164527"/>
                  <a:pt x="628938" y="2169290"/>
                </a:cubicBezTo>
                <a:lnTo>
                  <a:pt x="628938" y="2114260"/>
                </a:lnTo>
                <a:cubicBezTo>
                  <a:pt x="628938" y="2113516"/>
                  <a:pt x="628715" y="2112847"/>
                  <a:pt x="628269" y="2112251"/>
                </a:cubicBezTo>
                <a:cubicBezTo>
                  <a:pt x="627822" y="2111656"/>
                  <a:pt x="627059" y="2111154"/>
                  <a:pt x="625980" y="2110744"/>
                </a:cubicBezTo>
                <a:cubicBezTo>
                  <a:pt x="624902" y="2110335"/>
                  <a:pt x="623469" y="2110019"/>
                  <a:pt x="621683" y="2109796"/>
                </a:cubicBezTo>
                <a:cubicBezTo>
                  <a:pt x="619897" y="2109572"/>
                  <a:pt x="617628" y="2109461"/>
                  <a:pt x="614874" y="2109461"/>
                </a:cubicBezTo>
                <a:close/>
                <a:moveTo>
                  <a:pt x="2800602" y="2105889"/>
                </a:moveTo>
                <a:cubicBezTo>
                  <a:pt x="2797849" y="2105889"/>
                  <a:pt x="2795635" y="2106019"/>
                  <a:pt x="2793960" y="2106279"/>
                </a:cubicBezTo>
                <a:cubicBezTo>
                  <a:pt x="2792285" y="2106540"/>
                  <a:pt x="2790984" y="2106931"/>
                  <a:pt x="2790053" y="2107451"/>
                </a:cubicBezTo>
                <a:cubicBezTo>
                  <a:pt x="2789123" y="2107972"/>
                  <a:pt x="2788602" y="2108642"/>
                  <a:pt x="2788491" y="2109461"/>
                </a:cubicBezTo>
                <a:cubicBezTo>
                  <a:pt x="2788380" y="2110279"/>
                  <a:pt x="2788509" y="2111172"/>
                  <a:pt x="2788881" y="2112140"/>
                </a:cubicBezTo>
                <a:cubicBezTo>
                  <a:pt x="2795207" y="2126650"/>
                  <a:pt x="2799970" y="2141626"/>
                  <a:pt x="2803169" y="2157067"/>
                </a:cubicBezTo>
                <a:cubicBezTo>
                  <a:pt x="2806369" y="2172508"/>
                  <a:pt x="2807968" y="2188340"/>
                  <a:pt x="2807968" y="2204562"/>
                </a:cubicBezTo>
                <a:cubicBezTo>
                  <a:pt x="2807968" y="2220859"/>
                  <a:pt x="2806350" y="2236727"/>
                  <a:pt x="2803113" y="2252168"/>
                </a:cubicBezTo>
                <a:cubicBezTo>
                  <a:pt x="2799876" y="2267609"/>
                  <a:pt x="2795170" y="2282622"/>
                  <a:pt x="2788993" y="2297207"/>
                </a:cubicBezTo>
                <a:cubicBezTo>
                  <a:pt x="2788547" y="2298398"/>
                  <a:pt x="2788323" y="2299421"/>
                  <a:pt x="2788323" y="2300277"/>
                </a:cubicBezTo>
                <a:cubicBezTo>
                  <a:pt x="2788323" y="2301133"/>
                  <a:pt x="2788732" y="2301858"/>
                  <a:pt x="2789552" y="2302454"/>
                </a:cubicBezTo>
                <a:cubicBezTo>
                  <a:pt x="2790369" y="2303049"/>
                  <a:pt x="2791616" y="2303495"/>
                  <a:pt x="2793291" y="2303793"/>
                </a:cubicBezTo>
                <a:cubicBezTo>
                  <a:pt x="2794964" y="2304091"/>
                  <a:pt x="2797327" y="2304240"/>
                  <a:pt x="2800378" y="2304240"/>
                </a:cubicBezTo>
                <a:cubicBezTo>
                  <a:pt x="2802462" y="2304240"/>
                  <a:pt x="2804248" y="2304165"/>
                  <a:pt x="2805736" y="2304016"/>
                </a:cubicBezTo>
                <a:cubicBezTo>
                  <a:pt x="2807225" y="2303867"/>
                  <a:pt x="2808472" y="2303663"/>
                  <a:pt x="2809475" y="2303402"/>
                </a:cubicBezTo>
                <a:cubicBezTo>
                  <a:pt x="2810480" y="2303142"/>
                  <a:pt x="2811262" y="2302807"/>
                  <a:pt x="2811820" y="2302398"/>
                </a:cubicBezTo>
                <a:cubicBezTo>
                  <a:pt x="2812378" y="2301988"/>
                  <a:pt x="2812768" y="2301523"/>
                  <a:pt x="2812991" y="2301002"/>
                </a:cubicBezTo>
                <a:cubicBezTo>
                  <a:pt x="2817010" y="2293263"/>
                  <a:pt x="2820489" y="2285469"/>
                  <a:pt x="2823428" y="2277618"/>
                </a:cubicBezTo>
                <a:cubicBezTo>
                  <a:pt x="2826367" y="2269767"/>
                  <a:pt x="2828824" y="2261842"/>
                  <a:pt x="2830795" y="2253843"/>
                </a:cubicBezTo>
                <a:cubicBezTo>
                  <a:pt x="2832766" y="2245843"/>
                  <a:pt x="2834237" y="2237769"/>
                  <a:pt x="2835205" y="2229621"/>
                </a:cubicBezTo>
                <a:cubicBezTo>
                  <a:pt x="2836172" y="2221472"/>
                  <a:pt x="2836656" y="2213194"/>
                  <a:pt x="2836656" y="2204785"/>
                </a:cubicBezTo>
                <a:cubicBezTo>
                  <a:pt x="2836656" y="2188116"/>
                  <a:pt x="2834647" y="2171801"/>
                  <a:pt x="2830628" y="2155839"/>
                </a:cubicBezTo>
                <a:cubicBezTo>
                  <a:pt x="2826609" y="2139877"/>
                  <a:pt x="2820731" y="2124083"/>
                  <a:pt x="2812991" y="2108456"/>
                </a:cubicBezTo>
                <a:cubicBezTo>
                  <a:pt x="2812768" y="2108084"/>
                  <a:pt x="2812452" y="2107749"/>
                  <a:pt x="2812043" y="2107451"/>
                </a:cubicBezTo>
                <a:cubicBezTo>
                  <a:pt x="2811633" y="2107154"/>
                  <a:pt x="2810945" y="2106875"/>
                  <a:pt x="2809977" y="2106614"/>
                </a:cubicBezTo>
                <a:cubicBezTo>
                  <a:pt x="2809010" y="2106354"/>
                  <a:pt x="2807783" y="2106168"/>
                  <a:pt x="2806295" y="2106056"/>
                </a:cubicBezTo>
                <a:cubicBezTo>
                  <a:pt x="2804806" y="2105945"/>
                  <a:pt x="2802909" y="2105889"/>
                  <a:pt x="2800602" y="2105889"/>
                </a:cubicBezTo>
                <a:close/>
                <a:moveTo>
                  <a:pt x="2301730" y="2105889"/>
                </a:moveTo>
                <a:cubicBezTo>
                  <a:pt x="2299348" y="2105889"/>
                  <a:pt x="2297394" y="2105945"/>
                  <a:pt x="2295869" y="2106056"/>
                </a:cubicBezTo>
                <a:cubicBezTo>
                  <a:pt x="2294344" y="2106168"/>
                  <a:pt x="2293134" y="2106354"/>
                  <a:pt x="2292241" y="2106614"/>
                </a:cubicBezTo>
                <a:cubicBezTo>
                  <a:pt x="2291348" y="2106875"/>
                  <a:pt x="2290679" y="2107154"/>
                  <a:pt x="2290232" y="2107451"/>
                </a:cubicBezTo>
                <a:cubicBezTo>
                  <a:pt x="2289785" y="2107749"/>
                  <a:pt x="2289488" y="2108084"/>
                  <a:pt x="2289339" y="2108456"/>
                </a:cubicBezTo>
                <a:cubicBezTo>
                  <a:pt x="2285396" y="2116270"/>
                  <a:pt x="2281954" y="2124120"/>
                  <a:pt x="2279015" y="2132008"/>
                </a:cubicBezTo>
                <a:cubicBezTo>
                  <a:pt x="2276075" y="2139896"/>
                  <a:pt x="2273601" y="2147840"/>
                  <a:pt x="2271592" y="2155839"/>
                </a:cubicBezTo>
                <a:cubicBezTo>
                  <a:pt x="2269582" y="2163839"/>
                  <a:pt x="2268075" y="2171913"/>
                  <a:pt x="2267072" y="2180061"/>
                </a:cubicBezTo>
                <a:cubicBezTo>
                  <a:pt x="2266067" y="2188209"/>
                  <a:pt x="2265564" y="2196451"/>
                  <a:pt x="2265564" y="2204785"/>
                </a:cubicBezTo>
                <a:cubicBezTo>
                  <a:pt x="2265564" y="2213194"/>
                  <a:pt x="2266048" y="2221472"/>
                  <a:pt x="2267015" y="2229621"/>
                </a:cubicBezTo>
                <a:cubicBezTo>
                  <a:pt x="2267983" y="2237769"/>
                  <a:pt x="2269452" y="2245843"/>
                  <a:pt x="2271424" y="2253843"/>
                </a:cubicBezTo>
                <a:cubicBezTo>
                  <a:pt x="2273396" y="2261842"/>
                  <a:pt x="2275870" y="2269767"/>
                  <a:pt x="2278847" y="2277618"/>
                </a:cubicBezTo>
                <a:cubicBezTo>
                  <a:pt x="2281824" y="2285469"/>
                  <a:pt x="2285321" y="2293263"/>
                  <a:pt x="2289339" y="2301002"/>
                </a:cubicBezTo>
                <a:cubicBezTo>
                  <a:pt x="2289562" y="2301523"/>
                  <a:pt x="2289953" y="2301988"/>
                  <a:pt x="2290511" y="2302398"/>
                </a:cubicBezTo>
                <a:cubicBezTo>
                  <a:pt x="2291069" y="2302807"/>
                  <a:pt x="2291850" y="2303142"/>
                  <a:pt x="2292855" y="2303402"/>
                </a:cubicBezTo>
                <a:cubicBezTo>
                  <a:pt x="2293860" y="2303663"/>
                  <a:pt x="2295107" y="2303867"/>
                  <a:pt x="2296594" y="2304016"/>
                </a:cubicBezTo>
                <a:cubicBezTo>
                  <a:pt x="2298083" y="2304165"/>
                  <a:pt x="2299869" y="2304240"/>
                  <a:pt x="2301953" y="2304240"/>
                </a:cubicBezTo>
                <a:cubicBezTo>
                  <a:pt x="2304929" y="2304240"/>
                  <a:pt x="2307254" y="2304091"/>
                  <a:pt x="2308929" y="2303793"/>
                </a:cubicBezTo>
                <a:cubicBezTo>
                  <a:pt x="2310603" y="2303495"/>
                  <a:pt x="2311850" y="2303049"/>
                  <a:pt x="2312668" y="2302454"/>
                </a:cubicBezTo>
                <a:cubicBezTo>
                  <a:pt x="2313487" y="2301858"/>
                  <a:pt x="2313896" y="2301133"/>
                  <a:pt x="2313896" y="2300277"/>
                </a:cubicBezTo>
                <a:cubicBezTo>
                  <a:pt x="2313896" y="2299421"/>
                  <a:pt x="2313673" y="2298398"/>
                  <a:pt x="2313226" y="2297207"/>
                </a:cubicBezTo>
                <a:cubicBezTo>
                  <a:pt x="2307124" y="2282473"/>
                  <a:pt x="2302455" y="2267423"/>
                  <a:pt x="2299219" y="2252057"/>
                </a:cubicBezTo>
                <a:cubicBezTo>
                  <a:pt x="2295980" y="2236690"/>
                  <a:pt x="2294362" y="2220859"/>
                  <a:pt x="2294362" y="2204562"/>
                </a:cubicBezTo>
                <a:cubicBezTo>
                  <a:pt x="2294362" y="2188340"/>
                  <a:pt x="2295962" y="2172508"/>
                  <a:pt x="2299162" y="2157067"/>
                </a:cubicBezTo>
                <a:cubicBezTo>
                  <a:pt x="2302362" y="2141626"/>
                  <a:pt x="2307087" y="2126650"/>
                  <a:pt x="2313338" y="2112140"/>
                </a:cubicBezTo>
                <a:cubicBezTo>
                  <a:pt x="2313710" y="2111172"/>
                  <a:pt x="2313840" y="2110279"/>
                  <a:pt x="2313728" y="2109461"/>
                </a:cubicBezTo>
                <a:cubicBezTo>
                  <a:pt x="2313618" y="2108642"/>
                  <a:pt x="2313115" y="2107972"/>
                  <a:pt x="2312221" y="2107451"/>
                </a:cubicBezTo>
                <a:cubicBezTo>
                  <a:pt x="2311329" y="2106931"/>
                  <a:pt x="2310027" y="2106540"/>
                  <a:pt x="2308314" y="2106279"/>
                </a:cubicBezTo>
                <a:cubicBezTo>
                  <a:pt x="2306603" y="2106019"/>
                  <a:pt x="2304408" y="2105889"/>
                  <a:pt x="2301730" y="2105889"/>
                </a:cubicBezTo>
                <a:close/>
                <a:moveTo>
                  <a:pt x="7817406" y="1717336"/>
                </a:moveTo>
                <a:lnTo>
                  <a:pt x="7837386" y="1717895"/>
                </a:lnTo>
                <a:cubicBezTo>
                  <a:pt x="7842074" y="1718043"/>
                  <a:pt x="7845757" y="1719010"/>
                  <a:pt x="7848436" y="1720797"/>
                </a:cubicBezTo>
                <a:cubicBezTo>
                  <a:pt x="7851115" y="1722582"/>
                  <a:pt x="7852455" y="1725150"/>
                  <a:pt x="7852455" y="1728498"/>
                </a:cubicBezTo>
                <a:cubicBezTo>
                  <a:pt x="7852455" y="1730433"/>
                  <a:pt x="7852083" y="1732275"/>
                  <a:pt x="7851338" y="1734023"/>
                </a:cubicBezTo>
                <a:cubicBezTo>
                  <a:pt x="7850594" y="1735772"/>
                  <a:pt x="7849329" y="1737354"/>
                  <a:pt x="7847543" y="1738767"/>
                </a:cubicBezTo>
                <a:cubicBezTo>
                  <a:pt x="7845757" y="1740182"/>
                  <a:pt x="7843413" y="1741316"/>
                  <a:pt x="7840511" y="1742172"/>
                </a:cubicBezTo>
                <a:cubicBezTo>
                  <a:pt x="7837609" y="1743028"/>
                  <a:pt x="7834037" y="1743455"/>
                  <a:pt x="7829796" y="1743455"/>
                </a:cubicBezTo>
                <a:cubicBezTo>
                  <a:pt x="7822949" y="1743455"/>
                  <a:pt x="7817647" y="1742488"/>
                  <a:pt x="7813890" y="1740553"/>
                </a:cubicBezTo>
                <a:cubicBezTo>
                  <a:pt x="7810132" y="1738619"/>
                  <a:pt x="7808253" y="1735791"/>
                  <a:pt x="7808253" y="1732070"/>
                </a:cubicBezTo>
                <a:cubicBezTo>
                  <a:pt x="7808253" y="1730879"/>
                  <a:pt x="7808364" y="1729726"/>
                  <a:pt x="7808588" y="1728610"/>
                </a:cubicBezTo>
                <a:cubicBezTo>
                  <a:pt x="7808811" y="1727494"/>
                  <a:pt x="7809276" y="1726340"/>
                  <a:pt x="7809983" y="1725150"/>
                </a:cubicBezTo>
                <a:cubicBezTo>
                  <a:pt x="7810690" y="1723959"/>
                  <a:pt x="7811620" y="1722713"/>
                  <a:pt x="7812773" y="1721410"/>
                </a:cubicBezTo>
                <a:cubicBezTo>
                  <a:pt x="7813927" y="1720108"/>
                  <a:pt x="7815471" y="1718750"/>
                  <a:pt x="7817406" y="1717336"/>
                </a:cubicBezTo>
                <a:close/>
                <a:moveTo>
                  <a:pt x="7198281" y="1717336"/>
                </a:moveTo>
                <a:lnTo>
                  <a:pt x="7218261" y="1717895"/>
                </a:lnTo>
                <a:cubicBezTo>
                  <a:pt x="7222949" y="1718043"/>
                  <a:pt x="7226632" y="1719010"/>
                  <a:pt x="7229311" y="1720797"/>
                </a:cubicBezTo>
                <a:cubicBezTo>
                  <a:pt x="7231990" y="1722582"/>
                  <a:pt x="7233330" y="1725150"/>
                  <a:pt x="7233330" y="1728498"/>
                </a:cubicBezTo>
                <a:cubicBezTo>
                  <a:pt x="7233330" y="1730433"/>
                  <a:pt x="7232958" y="1732275"/>
                  <a:pt x="7232213" y="1734023"/>
                </a:cubicBezTo>
                <a:cubicBezTo>
                  <a:pt x="7231469" y="1735772"/>
                  <a:pt x="7230204" y="1737354"/>
                  <a:pt x="7228418" y="1738767"/>
                </a:cubicBezTo>
                <a:cubicBezTo>
                  <a:pt x="7226632" y="1740182"/>
                  <a:pt x="7224288" y="1741316"/>
                  <a:pt x="7221386" y="1742172"/>
                </a:cubicBezTo>
                <a:cubicBezTo>
                  <a:pt x="7218484" y="1743028"/>
                  <a:pt x="7214912" y="1743455"/>
                  <a:pt x="7210671" y="1743455"/>
                </a:cubicBezTo>
                <a:cubicBezTo>
                  <a:pt x="7203824" y="1743455"/>
                  <a:pt x="7198522" y="1742488"/>
                  <a:pt x="7194765" y="1740553"/>
                </a:cubicBezTo>
                <a:cubicBezTo>
                  <a:pt x="7191007" y="1738619"/>
                  <a:pt x="7189128" y="1735791"/>
                  <a:pt x="7189128" y="1732070"/>
                </a:cubicBezTo>
                <a:cubicBezTo>
                  <a:pt x="7189128" y="1730879"/>
                  <a:pt x="7189239" y="1729726"/>
                  <a:pt x="7189463" y="1728610"/>
                </a:cubicBezTo>
                <a:cubicBezTo>
                  <a:pt x="7189686" y="1727494"/>
                  <a:pt x="7190151" y="1726340"/>
                  <a:pt x="7190858" y="1725150"/>
                </a:cubicBezTo>
                <a:cubicBezTo>
                  <a:pt x="7191565" y="1723959"/>
                  <a:pt x="7192495" y="1722713"/>
                  <a:pt x="7193648" y="1721410"/>
                </a:cubicBezTo>
                <a:cubicBezTo>
                  <a:pt x="7194802" y="1720108"/>
                  <a:pt x="7196346" y="1718750"/>
                  <a:pt x="7198281" y="1717336"/>
                </a:cubicBezTo>
                <a:close/>
                <a:moveTo>
                  <a:pt x="4636056" y="1717336"/>
                </a:moveTo>
                <a:lnTo>
                  <a:pt x="4656036" y="1717895"/>
                </a:lnTo>
                <a:cubicBezTo>
                  <a:pt x="4660724" y="1718043"/>
                  <a:pt x="4664408" y="1719010"/>
                  <a:pt x="4667087" y="1720797"/>
                </a:cubicBezTo>
                <a:cubicBezTo>
                  <a:pt x="4669766" y="1722582"/>
                  <a:pt x="4671105" y="1725150"/>
                  <a:pt x="4671105" y="1728498"/>
                </a:cubicBezTo>
                <a:cubicBezTo>
                  <a:pt x="4671105" y="1730433"/>
                  <a:pt x="4670733" y="1732275"/>
                  <a:pt x="4669989" y="1734023"/>
                </a:cubicBezTo>
                <a:cubicBezTo>
                  <a:pt x="4669245" y="1735772"/>
                  <a:pt x="4667980" y="1737354"/>
                  <a:pt x="4666194" y="1738767"/>
                </a:cubicBezTo>
                <a:cubicBezTo>
                  <a:pt x="4664408" y="1740182"/>
                  <a:pt x="4662064" y="1741316"/>
                  <a:pt x="4659162" y="1742172"/>
                </a:cubicBezTo>
                <a:cubicBezTo>
                  <a:pt x="4656259" y="1743028"/>
                  <a:pt x="4652687" y="1743455"/>
                  <a:pt x="4648446" y="1743455"/>
                </a:cubicBezTo>
                <a:cubicBezTo>
                  <a:pt x="4641600" y="1743455"/>
                  <a:pt x="4636298" y="1742488"/>
                  <a:pt x="4632540" y="1740553"/>
                </a:cubicBezTo>
                <a:cubicBezTo>
                  <a:pt x="4628782" y="1738619"/>
                  <a:pt x="4626903" y="1735791"/>
                  <a:pt x="4626903" y="1732070"/>
                </a:cubicBezTo>
                <a:cubicBezTo>
                  <a:pt x="4626903" y="1730879"/>
                  <a:pt x="4627015" y="1729726"/>
                  <a:pt x="4627238" y="1728610"/>
                </a:cubicBezTo>
                <a:cubicBezTo>
                  <a:pt x="4627461" y="1727494"/>
                  <a:pt x="4627927" y="1726340"/>
                  <a:pt x="4628633" y="1725150"/>
                </a:cubicBezTo>
                <a:cubicBezTo>
                  <a:pt x="4629340" y="1723959"/>
                  <a:pt x="4630270" y="1722713"/>
                  <a:pt x="4631424" y="1721410"/>
                </a:cubicBezTo>
                <a:cubicBezTo>
                  <a:pt x="4632577" y="1720108"/>
                  <a:pt x="4634121" y="1718750"/>
                  <a:pt x="4636056" y="1717336"/>
                </a:cubicBezTo>
                <a:close/>
                <a:moveTo>
                  <a:pt x="2912037" y="1717336"/>
                </a:moveTo>
                <a:lnTo>
                  <a:pt x="2932017" y="1717895"/>
                </a:lnTo>
                <a:cubicBezTo>
                  <a:pt x="2936705" y="1718043"/>
                  <a:pt x="2940389" y="1719010"/>
                  <a:pt x="2943068" y="1720797"/>
                </a:cubicBezTo>
                <a:cubicBezTo>
                  <a:pt x="2945746" y="1722582"/>
                  <a:pt x="2947086" y="1725150"/>
                  <a:pt x="2947086" y="1728498"/>
                </a:cubicBezTo>
                <a:cubicBezTo>
                  <a:pt x="2947086" y="1730433"/>
                  <a:pt x="2946714" y="1732275"/>
                  <a:pt x="2945970" y="1734023"/>
                </a:cubicBezTo>
                <a:cubicBezTo>
                  <a:pt x="2945226" y="1735772"/>
                  <a:pt x="2943960" y="1737354"/>
                  <a:pt x="2942175" y="1738767"/>
                </a:cubicBezTo>
                <a:cubicBezTo>
                  <a:pt x="2940389" y="1740182"/>
                  <a:pt x="2938045" y="1741316"/>
                  <a:pt x="2935142" y="1742172"/>
                </a:cubicBezTo>
                <a:cubicBezTo>
                  <a:pt x="2932241" y="1743028"/>
                  <a:pt x="2928669" y="1743455"/>
                  <a:pt x="2924427" y="1743455"/>
                </a:cubicBezTo>
                <a:cubicBezTo>
                  <a:pt x="2917581" y="1743455"/>
                  <a:pt x="2912279" y="1742488"/>
                  <a:pt x="2908521" y="1740553"/>
                </a:cubicBezTo>
                <a:cubicBezTo>
                  <a:pt x="2904763" y="1738619"/>
                  <a:pt x="2902884" y="1735791"/>
                  <a:pt x="2902884" y="1732070"/>
                </a:cubicBezTo>
                <a:cubicBezTo>
                  <a:pt x="2902884" y="1730879"/>
                  <a:pt x="2902995" y="1729726"/>
                  <a:pt x="2903219" y="1728610"/>
                </a:cubicBezTo>
                <a:cubicBezTo>
                  <a:pt x="2903442" y="1727494"/>
                  <a:pt x="2903908" y="1726340"/>
                  <a:pt x="2904614" y="1725150"/>
                </a:cubicBezTo>
                <a:cubicBezTo>
                  <a:pt x="2905321" y="1723959"/>
                  <a:pt x="2906252" y="1722713"/>
                  <a:pt x="2907404" y="1721410"/>
                </a:cubicBezTo>
                <a:cubicBezTo>
                  <a:pt x="2908557" y="1720108"/>
                  <a:pt x="2910102" y="1718750"/>
                  <a:pt x="2912037" y="1717336"/>
                </a:cubicBezTo>
                <a:close/>
                <a:moveTo>
                  <a:pt x="6838824" y="1689654"/>
                </a:moveTo>
                <a:cubicBezTo>
                  <a:pt x="6836070" y="1689654"/>
                  <a:pt x="6833726" y="1689785"/>
                  <a:pt x="6831791" y="1690045"/>
                </a:cubicBezTo>
                <a:cubicBezTo>
                  <a:pt x="6829857" y="1690305"/>
                  <a:pt x="6828257" y="1690845"/>
                  <a:pt x="6826992" y="1691663"/>
                </a:cubicBezTo>
                <a:cubicBezTo>
                  <a:pt x="6825727" y="1692482"/>
                  <a:pt x="6824796" y="1693672"/>
                  <a:pt x="6824201" y="1695236"/>
                </a:cubicBezTo>
                <a:cubicBezTo>
                  <a:pt x="6823606" y="1696798"/>
                  <a:pt x="6823308" y="1698844"/>
                  <a:pt x="6823308" y="1701374"/>
                </a:cubicBezTo>
                <a:lnTo>
                  <a:pt x="6823308" y="1719010"/>
                </a:lnTo>
                <a:lnTo>
                  <a:pt x="6809690" y="1749818"/>
                </a:lnTo>
                <a:cubicBezTo>
                  <a:pt x="6809318" y="1750636"/>
                  <a:pt x="6809151" y="1751344"/>
                  <a:pt x="6809188" y="1751939"/>
                </a:cubicBezTo>
                <a:cubicBezTo>
                  <a:pt x="6809225" y="1752534"/>
                  <a:pt x="6809542" y="1753018"/>
                  <a:pt x="6810137" y="1753390"/>
                </a:cubicBezTo>
                <a:cubicBezTo>
                  <a:pt x="6810732" y="1753762"/>
                  <a:pt x="6811700" y="1754041"/>
                  <a:pt x="6813039" y="1754227"/>
                </a:cubicBezTo>
                <a:cubicBezTo>
                  <a:pt x="6814378" y="1754413"/>
                  <a:pt x="6816127" y="1754506"/>
                  <a:pt x="6818285" y="1754506"/>
                </a:cubicBezTo>
                <a:cubicBezTo>
                  <a:pt x="6820220" y="1754506"/>
                  <a:pt x="6821820" y="1754413"/>
                  <a:pt x="6823085" y="1754227"/>
                </a:cubicBezTo>
                <a:cubicBezTo>
                  <a:pt x="6824350" y="1754041"/>
                  <a:pt x="6825429" y="1753799"/>
                  <a:pt x="6826322" y="1753502"/>
                </a:cubicBezTo>
                <a:cubicBezTo>
                  <a:pt x="6827215" y="1753204"/>
                  <a:pt x="6827978" y="1752794"/>
                  <a:pt x="6828610" y="1752274"/>
                </a:cubicBezTo>
                <a:cubicBezTo>
                  <a:pt x="6829243" y="1751753"/>
                  <a:pt x="6829819" y="1751120"/>
                  <a:pt x="6830340" y="1750376"/>
                </a:cubicBezTo>
                <a:lnTo>
                  <a:pt x="6845298" y="1728945"/>
                </a:lnTo>
                <a:cubicBezTo>
                  <a:pt x="6846860" y="1726787"/>
                  <a:pt x="6848162" y="1724685"/>
                  <a:pt x="6849204" y="1722638"/>
                </a:cubicBezTo>
                <a:cubicBezTo>
                  <a:pt x="6850246" y="1720591"/>
                  <a:pt x="6851102" y="1718490"/>
                  <a:pt x="6851772" y="1716332"/>
                </a:cubicBezTo>
                <a:cubicBezTo>
                  <a:pt x="6852441" y="1714173"/>
                  <a:pt x="6852925" y="1711886"/>
                  <a:pt x="6853223" y="1709467"/>
                </a:cubicBezTo>
                <a:cubicBezTo>
                  <a:pt x="6853520" y="1707049"/>
                  <a:pt x="6853669" y="1704351"/>
                  <a:pt x="6853669" y="1701374"/>
                </a:cubicBezTo>
                <a:cubicBezTo>
                  <a:pt x="6853669" y="1698844"/>
                  <a:pt x="6853390" y="1696798"/>
                  <a:pt x="6852832" y="1695236"/>
                </a:cubicBezTo>
                <a:cubicBezTo>
                  <a:pt x="6852274" y="1693672"/>
                  <a:pt x="6851381" y="1692482"/>
                  <a:pt x="6850153" y="1691663"/>
                </a:cubicBezTo>
                <a:cubicBezTo>
                  <a:pt x="6848925" y="1690845"/>
                  <a:pt x="6847381" y="1690305"/>
                  <a:pt x="6845521" y="1690045"/>
                </a:cubicBezTo>
                <a:cubicBezTo>
                  <a:pt x="6843660" y="1689785"/>
                  <a:pt x="6841428" y="1689654"/>
                  <a:pt x="6838824" y="1689654"/>
                </a:cubicBezTo>
                <a:close/>
                <a:moveTo>
                  <a:pt x="5352924" y="1689654"/>
                </a:moveTo>
                <a:cubicBezTo>
                  <a:pt x="5350171" y="1689654"/>
                  <a:pt x="5347826" y="1689785"/>
                  <a:pt x="5345891" y="1690045"/>
                </a:cubicBezTo>
                <a:cubicBezTo>
                  <a:pt x="5343957" y="1690305"/>
                  <a:pt x="5342357" y="1690845"/>
                  <a:pt x="5341092" y="1691663"/>
                </a:cubicBezTo>
                <a:cubicBezTo>
                  <a:pt x="5339827" y="1692482"/>
                  <a:pt x="5338896" y="1693672"/>
                  <a:pt x="5338302" y="1695236"/>
                </a:cubicBezTo>
                <a:cubicBezTo>
                  <a:pt x="5337706" y="1696798"/>
                  <a:pt x="5337408" y="1698844"/>
                  <a:pt x="5337408" y="1701374"/>
                </a:cubicBezTo>
                <a:lnTo>
                  <a:pt x="5337408" y="1719010"/>
                </a:lnTo>
                <a:lnTo>
                  <a:pt x="5323790" y="1749818"/>
                </a:lnTo>
                <a:cubicBezTo>
                  <a:pt x="5323419" y="1750636"/>
                  <a:pt x="5323251" y="1751344"/>
                  <a:pt x="5323288" y="1751939"/>
                </a:cubicBezTo>
                <a:cubicBezTo>
                  <a:pt x="5323326" y="1752534"/>
                  <a:pt x="5323642" y="1753018"/>
                  <a:pt x="5324237" y="1753390"/>
                </a:cubicBezTo>
                <a:cubicBezTo>
                  <a:pt x="5324832" y="1753762"/>
                  <a:pt x="5325800" y="1754041"/>
                  <a:pt x="5327139" y="1754227"/>
                </a:cubicBezTo>
                <a:cubicBezTo>
                  <a:pt x="5328478" y="1754413"/>
                  <a:pt x="5330228" y="1754506"/>
                  <a:pt x="5332385" y="1754506"/>
                </a:cubicBezTo>
                <a:cubicBezTo>
                  <a:pt x="5334320" y="1754506"/>
                  <a:pt x="5335920" y="1754413"/>
                  <a:pt x="5337185" y="1754227"/>
                </a:cubicBezTo>
                <a:cubicBezTo>
                  <a:pt x="5338450" y="1754041"/>
                  <a:pt x="5339529" y="1753799"/>
                  <a:pt x="5340422" y="1753502"/>
                </a:cubicBezTo>
                <a:cubicBezTo>
                  <a:pt x="5341315" y="1753204"/>
                  <a:pt x="5342078" y="1752794"/>
                  <a:pt x="5342710" y="1752274"/>
                </a:cubicBezTo>
                <a:cubicBezTo>
                  <a:pt x="5343343" y="1751753"/>
                  <a:pt x="5343919" y="1751120"/>
                  <a:pt x="5344440" y="1750376"/>
                </a:cubicBezTo>
                <a:lnTo>
                  <a:pt x="5359398" y="1728945"/>
                </a:lnTo>
                <a:cubicBezTo>
                  <a:pt x="5360960" y="1726787"/>
                  <a:pt x="5362262" y="1724685"/>
                  <a:pt x="5363304" y="1722638"/>
                </a:cubicBezTo>
                <a:cubicBezTo>
                  <a:pt x="5364346" y="1720591"/>
                  <a:pt x="5365202" y="1718490"/>
                  <a:pt x="5365872" y="1716332"/>
                </a:cubicBezTo>
                <a:cubicBezTo>
                  <a:pt x="5366541" y="1714173"/>
                  <a:pt x="5367025" y="1711886"/>
                  <a:pt x="5367323" y="1709467"/>
                </a:cubicBezTo>
                <a:cubicBezTo>
                  <a:pt x="5367620" y="1707049"/>
                  <a:pt x="5367769" y="1704351"/>
                  <a:pt x="5367769" y="1701374"/>
                </a:cubicBezTo>
                <a:cubicBezTo>
                  <a:pt x="5367769" y="1698844"/>
                  <a:pt x="5367490" y="1696798"/>
                  <a:pt x="5366932" y="1695236"/>
                </a:cubicBezTo>
                <a:cubicBezTo>
                  <a:pt x="5366374" y="1693672"/>
                  <a:pt x="5365481" y="1692482"/>
                  <a:pt x="5364253" y="1691663"/>
                </a:cubicBezTo>
                <a:cubicBezTo>
                  <a:pt x="5363025" y="1690845"/>
                  <a:pt x="5361481" y="1690305"/>
                  <a:pt x="5359621" y="1690045"/>
                </a:cubicBezTo>
                <a:cubicBezTo>
                  <a:pt x="5357760" y="1689785"/>
                  <a:pt x="5355528" y="1689654"/>
                  <a:pt x="5352924" y="1689654"/>
                </a:cubicBezTo>
                <a:close/>
                <a:moveTo>
                  <a:pt x="685680" y="1689654"/>
                </a:moveTo>
                <a:cubicBezTo>
                  <a:pt x="682926" y="1689654"/>
                  <a:pt x="680582" y="1689785"/>
                  <a:pt x="678648" y="1690045"/>
                </a:cubicBezTo>
                <a:cubicBezTo>
                  <a:pt x="676713" y="1690305"/>
                  <a:pt x="675113" y="1690845"/>
                  <a:pt x="673848" y="1691663"/>
                </a:cubicBezTo>
                <a:cubicBezTo>
                  <a:pt x="672583" y="1692482"/>
                  <a:pt x="671653" y="1693672"/>
                  <a:pt x="671057" y="1695236"/>
                </a:cubicBezTo>
                <a:cubicBezTo>
                  <a:pt x="670462" y="1696798"/>
                  <a:pt x="670164" y="1698844"/>
                  <a:pt x="670164" y="1701374"/>
                </a:cubicBezTo>
                <a:lnTo>
                  <a:pt x="670164" y="1719010"/>
                </a:lnTo>
                <a:lnTo>
                  <a:pt x="656547" y="1749818"/>
                </a:lnTo>
                <a:cubicBezTo>
                  <a:pt x="656174" y="1750636"/>
                  <a:pt x="656007" y="1751344"/>
                  <a:pt x="656044" y="1751939"/>
                </a:cubicBezTo>
                <a:cubicBezTo>
                  <a:pt x="656081" y="1752534"/>
                  <a:pt x="656398" y="1753018"/>
                  <a:pt x="656993" y="1753390"/>
                </a:cubicBezTo>
                <a:cubicBezTo>
                  <a:pt x="657588" y="1753762"/>
                  <a:pt x="658556" y="1754041"/>
                  <a:pt x="659895" y="1754227"/>
                </a:cubicBezTo>
                <a:cubicBezTo>
                  <a:pt x="661235" y="1754413"/>
                  <a:pt x="662983" y="1754506"/>
                  <a:pt x="665142" y="1754506"/>
                </a:cubicBezTo>
                <a:cubicBezTo>
                  <a:pt x="667076" y="1754506"/>
                  <a:pt x="668676" y="1754413"/>
                  <a:pt x="669941" y="1754227"/>
                </a:cubicBezTo>
                <a:cubicBezTo>
                  <a:pt x="671206" y="1754041"/>
                  <a:pt x="672285" y="1753799"/>
                  <a:pt x="673178" y="1753502"/>
                </a:cubicBezTo>
                <a:cubicBezTo>
                  <a:pt x="674071" y="1753204"/>
                  <a:pt x="674834" y="1752794"/>
                  <a:pt x="675466" y="1752274"/>
                </a:cubicBezTo>
                <a:cubicBezTo>
                  <a:pt x="676099" y="1751753"/>
                  <a:pt x="676675" y="1751120"/>
                  <a:pt x="677196" y="1750376"/>
                </a:cubicBezTo>
                <a:lnTo>
                  <a:pt x="692154" y="1728945"/>
                </a:lnTo>
                <a:cubicBezTo>
                  <a:pt x="693717" y="1726787"/>
                  <a:pt x="695019" y="1724685"/>
                  <a:pt x="696060" y="1722638"/>
                </a:cubicBezTo>
                <a:cubicBezTo>
                  <a:pt x="697102" y="1720591"/>
                  <a:pt x="697958" y="1718490"/>
                  <a:pt x="698628" y="1716332"/>
                </a:cubicBezTo>
                <a:cubicBezTo>
                  <a:pt x="699298" y="1714173"/>
                  <a:pt x="699781" y="1711886"/>
                  <a:pt x="700079" y="1709467"/>
                </a:cubicBezTo>
                <a:cubicBezTo>
                  <a:pt x="700376" y="1707049"/>
                  <a:pt x="700525" y="1704351"/>
                  <a:pt x="700525" y="1701374"/>
                </a:cubicBezTo>
                <a:cubicBezTo>
                  <a:pt x="700525" y="1698844"/>
                  <a:pt x="700246" y="1696798"/>
                  <a:pt x="699688" y="1695236"/>
                </a:cubicBezTo>
                <a:cubicBezTo>
                  <a:pt x="699130" y="1693672"/>
                  <a:pt x="698237" y="1692482"/>
                  <a:pt x="697009" y="1691663"/>
                </a:cubicBezTo>
                <a:cubicBezTo>
                  <a:pt x="695781" y="1690845"/>
                  <a:pt x="694237" y="1690305"/>
                  <a:pt x="692377" y="1690045"/>
                </a:cubicBezTo>
                <a:cubicBezTo>
                  <a:pt x="690516" y="1689785"/>
                  <a:pt x="688284" y="1689654"/>
                  <a:pt x="685680" y="1689654"/>
                </a:cubicBezTo>
                <a:close/>
                <a:moveTo>
                  <a:pt x="8027886" y="1688873"/>
                </a:moveTo>
                <a:cubicBezTo>
                  <a:pt x="8021561" y="1688873"/>
                  <a:pt x="8017189" y="1690063"/>
                  <a:pt x="8014770" y="1692444"/>
                </a:cubicBezTo>
                <a:cubicBezTo>
                  <a:pt x="8012352" y="1694826"/>
                  <a:pt x="8011143" y="1699514"/>
                  <a:pt x="8011143" y="1706509"/>
                </a:cubicBezTo>
                <a:cubicBezTo>
                  <a:pt x="8011143" y="1713057"/>
                  <a:pt x="8012333" y="1717504"/>
                  <a:pt x="8014715" y="1719848"/>
                </a:cubicBezTo>
                <a:cubicBezTo>
                  <a:pt x="8017096" y="1722192"/>
                  <a:pt x="8021412" y="1723364"/>
                  <a:pt x="8027663" y="1723364"/>
                </a:cubicBezTo>
                <a:cubicBezTo>
                  <a:pt x="8033913" y="1723364"/>
                  <a:pt x="8038248" y="1722173"/>
                  <a:pt x="8040666" y="1719792"/>
                </a:cubicBezTo>
                <a:cubicBezTo>
                  <a:pt x="8043085" y="1717411"/>
                  <a:pt x="8044294" y="1712760"/>
                  <a:pt x="8044294" y="1705839"/>
                </a:cubicBezTo>
                <a:cubicBezTo>
                  <a:pt x="8044294" y="1699216"/>
                  <a:pt x="8043103" y="1694733"/>
                  <a:pt x="8040722" y="1692389"/>
                </a:cubicBezTo>
                <a:cubicBezTo>
                  <a:pt x="8038341" y="1690045"/>
                  <a:pt x="8034062" y="1688873"/>
                  <a:pt x="8027886" y="1688873"/>
                </a:cubicBezTo>
                <a:close/>
                <a:moveTo>
                  <a:pt x="6008586" y="1688873"/>
                </a:moveTo>
                <a:cubicBezTo>
                  <a:pt x="6002261" y="1688873"/>
                  <a:pt x="5997889" y="1690063"/>
                  <a:pt x="5995470" y="1692444"/>
                </a:cubicBezTo>
                <a:cubicBezTo>
                  <a:pt x="5993052" y="1694826"/>
                  <a:pt x="5991843" y="1699514"/>
                  <a:pt x="5991843" y="1706509"/>
                </a:cubicBezTo>
                <a:cubicBezTo>
                  <a:pt x="5991843" y="1713057"/>
                  <a:pt x="5993033" y="1717504"/>
                  <a:pt x="5995415" y="1719848"/>
                </a:cubicBezTo>
                <a:cubicBezTo>
                  <a:pt x="5997796" y="1722192"/>
                  <a:pt x="6002112" y="1723364"/>
                  <a:pt x="6008363" y="1723364"/>
                </a:cubicBezTo>
                <a:cubicBezTo>
                  <a:pt x="6014613" y="1723364"/>
                  <a:pt x="6018948" y="1722173"/>
                  <a:pt x="6021366" y="1719792"/>
                </a:cubicBezTo>
                <a:cubicBezTo>
                  <a:pt x="6023785" y="1717411"/>
                  <a:pt x="6024994" y="1712760"/>
                  <a:pt x="6024994" y="1705839"/>
                </a:cubicBezTo>
                <a:cubicBezTo>
                  <a:pt x="6024994" y="1699216"/>
                  <a:pt x="6023803" y="1694733"/>
                  <a:pt x="6021422" y="1692389"/>
                </a:cubicBezTo>
                <a:cubicBezTo>
                  <a:pt x="6019041" y="1690045"/>
                  <a:pt x="6014762" y="1688873"/>
                  <a:pt x="6008586" y="1688873"/>
                </a:cubicBezTo>
                <a:close/>
                <a:moveTo>
                  <a:pt x="893667" y="1688873"/>
                </a:moveTo>
                <a:cubicBezTo>
                  <a:pt x="887342" y="1688873"/>
                  <a:pt x="882970" y="1690063"/>
                  <a:pt x="880551" y="1692444"/>
                </a:cubicBezTo>
                <a:cubicBezTo>
                  <a:pt x="878133" y="1694826"/>
                  <a:pt x="876924" y="1699514"/>
                  <a:pt x="876924" y="1706509"/>
                </a:cubicBezTo>
                <a:cubicBezTo>
                  <a:pt x="876924" y="1713057"/>
                  <a:pt x="878114" y="1717504"/>
                  <a:pt x="880495" y="1719848"/>
                </a:cubicBezTo>
                <a:cubicBezTo>
                  <a:pt x="882877" y="1722192"/>
                  <a:pt x="887193" y="1723364"/>
                  <a:pt x="893444" y="1723364"/>
                </a:cubicBezTo>
                <a:cubicBezTo>
                  <a:pt x="899694" y="1723364"/>
                  <a:pt x="904029" y="1722173"/>
                  <a:pt x="906447" y="1719792"/>
                </a:cubicBezTo>
                <a:cubicBezTo>
                  <a:pt x="908866" y="1717411"/>
                  <a:pt x="910075" y="1712760"/>
                  <a:pt x="910075" y="1705839"/>
                </a:cubicBezTo>
                <a:cubicBezTo>
                  <a:pt x="910075" y="1699216"/>
                  <a:pt x="908884" y="1694733"/>
                  <a:pt x="906503" y="1692389"/>
                </a:cubicBezTo>
                <a:cubicBezTo>
                  <a:pt x="904122" y="1690045"/>
                  <a:pt x="899843" y="1688873"/>
                  <a:pt x="893667" y="1688873"/>
                </a:cubicBezTo>
                <a:close/>
                <a:moveTo>
                  <a:pt x="7724425" y="1675813"/>
                </a:moveTo>
                <a:lnTo>
                  <a:pt x="7735141" y="1675813"/>
                </a:lnTo>
                <a:lnTo>
                  <a:pt x="7735141" y="1692779"/>
                </a:lnTo>
                <a:cubicBezTo>
                  <a:pt x="7731718" y="1696649"/>
                  <a:pt x="7728351" y="1699589"/>
                  <a:pt x="7725039" y="1701598"/>
                </a:cubicBezTo>
                <a:cubicBezTo>
                  <a:pt x="7721728" y="1703607"/>
                  <a:pt x="7718100" y="1704611"/>
                  <a:pt x="7714156" y="1704611"/>
                </a:cubicBezTo>
                <a:cubicBezTo>
                  <a:pt x="7709468" y="1704611"/>
                  <a:pt x="7705803" y="1703421"/>
                  <a:pt x="7703161" y="1701040"/>
                </a:cubicBezTo>
                <a:cubicBezTo>
                  <a:pt x="7700520" y="1698658"/>
                  <a:pt x="7699199" y="1695384"/>
                  <a:pt x="7699199" y="1691217"/>
                </a:cubicBezTo>
                <a:cubicBezTo>
                  <a:pt x="7699199" y="1688761"/>
                  <a:pt x="7699664" y="1686585"/>
                  <a:pt x="7700594" y="1684687"/>
                </a:cubicBezTo>
                <a:cubicBezTo>
                  <a:pt x="7701524" y="1682790"/>
                  <a:pt x="7702994" y="1681171"/>
                  <a:pt x="7705003" y="1679832"/>
                </a:cubicBezTo>
                <a:cubicBezTo>
                  <a:pt x="7707012" y="1678492"/>
                  <a:pt x="7709617" y="1677487"/>
                  <a:pt x="7712817" y="1676818"/>
                </a:cubicBezTo>
                <a:cubicBezTo>
                  <a:pt x="7716016" y="1676148"/>
                  <a:pt x="7719886" y="1675813"/>
                  <a:pt x="7724425" y="1675813"/>
                </a:cubicBezTo>
                <a:close/>
                <a:moveTo>
                  <a:pt x="7324375" y="1675813"/>
                </a:moveTo>
                <a:lnTo>
                  <a:pt x="7335091" y="1675813"/>
                </a:lnTo>
                <a:lnTo>
                  <a:pt x="7335091" y="1692779"/>
                </a:lnTo>
                <a:cubicBezTo>
                  <a:pt x="7331668" y="1696649"/>
                  <a:pt x="7328301" y="1699589"/>
                  <a:pt x="7324989" y="1701598"/>
                </a:cubicBezTo>
                <a:cubicBezTo>
                  <a:pt x="7321678" y="1703607"/>
                  <a:pt x="7318050" y="1704611"/>
                  <a:pt x="7314106" y="1704611"/>
                </a:cubicBezTo>
                <a:cubicBezTo>
                  <a:pt x="7309418" y="1704611"/>
                  <a:pt x="7305753" y="1703421"/>
                  <a:pt x="7303111" y="1701040"/>
                </a:cubicBezTo>
                <a:cubicBezTo>
                  <a:pt x="7300470" y="1698658"/>
                  <a:pt x="7299149" y="1695384"/>
                  <a:pt x="7299149" y="1691217"/>
                </a:cubicBezTo>
                <a:cubicBezTo>
                  <a:pt x="7299149" y="1688761"/>
                  <a:pt x="7299614" y="1686585"/>
                  <a:pt x="7300544" y="1684687"/>
                </a:cubicBezTo>
                <a:cubicBezTo>
                  <a:pt x="7301474" y="1682790"/>
                  <a:pt x="7302944" y="1681171"/>
                  <a:pt x="7304953" y="1679832"/>
                </a:cubicBezTo>
                <a:cubicBezTo>
                  <a:pt x="7306962" y="1678492"/>
                  <a:pt x="7309567" y="1677487"/>
                  <a:pt x="7312767" y="1676818"/>
                </a:cubicBezTo>
                <a:cubicBezTo>
                  <a:pt x="7315966" y="1676148"/>
                  <a:pt x="7319836" y="1675813"/>
                  <a:pt x="7324375" y="1675813"/>
                </a:cubicBezTo>
                <a:close/>
                <a:moveTo>
                  <a:pt x="4543076" y="1675813"/>
                </a:moveTo>
                <a:lnTo>
                  <a:pt x="4553792" y="1675813"/>
                </a:lnTo>
                <a:lnTo>
                  <a:pt x="4553792" y="1692779"/>
                </a:lnTo>
                <a:cubicBezTo>
                  <a:pt x="4550368" y="1696649"/>
                  <a:pt x="4547001" y="1699589"/>
                  <a:pt x="4543689" y="1701598"/>
                </a:cubicBezTo>
                <a:cubicBezTo>
                  <a:pt x="4540378" y="1703607"/>
                  <a:pt x="4536750" y="1704611"/>
                  <a:pt x="4532806" y="1704611"/>
                </a:cubicBezTo>
                <a:cubicBezTo>
                  <a:pt x="4528118" y="1704611"/>
                  <a:pt x="4524453" y="1703421"/>
                  <a:pt x="4521812" y="1701040"/>
                </a:cubicBezTo>
                <a:cubicBezTo>
                  <a:pt x="4519170" y="1698658"/>
                  <a:pt x="4517849" y="1695384"/>
                  <a:pt x="4517849" y="1691217"/>
                </a:cubicBezTo>
                <a:cubicBezTo>
                  <a:pt x="4517849" y="1688761"/>
                  <a:pt x="4518314" y="1686585"/>
                  <a:pt x="4519244" y="1684687"/>
                </a:cubicBezTo>
                <a:cubicBezTo>
                  <a:pt x="4520175" y="1682790"/>
                  <a:pt x="4521644" y="1681171"/>
                  <a:pt x="4523653" y="1679832"/>
                </a:cubicBezTo>
                <a:cubicBezTo>
                  <a:pt x="4525663" y="1678492"/>
                  <a:pt x="4528267" y="1677487"/>
                  <a:pt x="4531467" y="1676818"/>
                </a:cubicBezTo>
                <a:cubicBezTo>
                  <a:pt x="4534667" y="1676148"/>
                  <a:pt x="4538536" y="1675813"/>
                  <a:pt x="4543076" y="1675813"/>
                </a:cubicBezTo>
                <a:close/>
                <a:moveTo>
                  <a:pt x="4304951" y="1675813"/>
                </a:moveTo>
                <a:lnTo>
                  <a:pt x="4315666" y="1675813"/>
                </a:lnTo>
                <a:lnTo>
                  <a:pt x="4315666" y="1692779"/>
                </a:lnTo>
                <a:cubicBezTo>
                  <a:pt x="4312243" y="1696649"/>
                  <a:pt x="4308876" y="1699589"/>
                  <a:pt x="4305564" y="1701598"/>
                </a:cubicBezTo>
                <a:cubicBezTo>
                  <a:pt x="4302253" y="1703607"/>
                  <a:pt x="4298625" y="1704611"/>
                  <a:pt x="4294681" y="1704611"/>
                </a:cubicBezTo>
                <a:cubicBezTo>
                  <a:pt x="4289993" y="1704611"/>
                  <a:pt x="4286328" y="1703421"/>
                  <a:pt x="4283687" y="1701040"/>
                </a:cubicBezTo>
                <a:cubicBezTo>
                  <a:pt x="4281045" y="1698658"/>
                  <a:pt x="4279724" y="1695384"/>
                  <a:pt x="4279724" y="1691217"/>
                </a:cubicBezTo>
                <a:cubicBezTo>
                  <a:pt x="4279724" y="1688761"/>
                  <a:pt x="4280189" y="1686585"/>
                  <a:pt x="4281119" y="1684687"/>
                </a:cubicBezTo>
                <a:cubicBezTo>
                  <a:pt x="4282050" y="1682790"/>
                  <a:pt x="4283520" y="1681171"/>
                  <a:pt x="4285528" y="1679832"/>
                </a:cubicBezTo>
                <a:cubicBezTo>
                  <a:pt x="4287538" y="1678492"/>
                  <a:pt x="4290142" y="1677487"/>
                  <a:pt x="4293342" y="1676818"/>
                </a:cubicBezTo>
                <a:cubicBezTo>
                  <a:pt x="4296542" y="1676148"/>
                  <a:pt x="4300411" y="1675813"/>
                  <a:pt x="4304951" y="1675813"/>
                </a:cubicBezTo>
                <a:close/>
                <a:moveTo>
                  <a:pt x="3571532" y="1675813"/>
                </a:moveTo>
                <a:lnTo>
                  <a:pt x="3582248" y="1675813"/>
                </a:lnTo>
                <a:lnTo>
                  <a:pt x="3582248" y="1692779"/>
                </a:lnTo>
                <a:cubicBezTo>
                  <a:pt x="3578825" y="1696649"/>
                  <a:pt x="3575458" y="1699589"/>
                  <a:pt x="3572146" y="1701598"/>
                </a:cubicBezTo>
                <a:cubicBezTo>
                  <a:pt x="3568835" y="1703607"/>
                  <a:pt x="3565207" y="1704611"/>
                  <a:pt x="3561263" y="1704611"/>
                </a:cubicBezTo>
                <a:cubicBezTo>
                  <a:pt x="3556574" y="1704611"/>
                  <a:pt x="3552910" y="1703421"/>
                  <a:pt x="3550269" y="1701040"/>
                </a:cubicBezTo>
                <a:cubicBezTo>
                  <a:pt x="3547626" y="1698658"/>
                  <a:pt x="3546306" y="1695384"/>
                  <a:pt x="3546306" y="1691217"/>
                </a:cubicBezTo>
                <a:cubicBezTo>
                  <a:pt x="3546306" y="1688761"/>
                  <a:pt x="3546771" y="1686585"/>
                  <a:pt x="3547701" y="1684687"/>
                </a:cubicBezTo>
                <a:cubicBezTo>
                  <a:pt x="3548631" y="1682790"/>
                  <a:pt x="3550101" y="1681171"/>
                  <a:pt x="3552110" y="1679832"/>
                </a:cubicBezTo>
                <a:cubicBezTo>
                  <a:pt x="3554120" y="1678492"/>
                  <a:pt x="3556724" y="1677487"/>
                  <a:pt x="3559924" y="1676818"/>
                </a:cubicBezTo>
                <a:cubicBezTo>
                  <a:pt x="3563124" y="1676148"/>
                  <a:pt x="3566994" y="1675813"/>
                  <a:pt x="3571532" y="1675813"/>
                </a:cubicBezTo>
                <a:close/>
                <a:moveTo>
                  <a:pt x="3066707" y="1675813"/>
                </a:moveTo>
                <a:lnTo>
                  <a:pt x="3077422" y="1675813"/>
                </a:lnTo>
                <a:lnTo>
                  <a:pt x="3077422" y="1692779"/>
                </a:lnTo>
                <a:cubicBezTo>
                  <a:pt x="3074000" y="1696649"/>
                  <a:pt x="3070632" y="1699589"/>
                  <a:pt x="3067321" y="1701598"/>
                </a:cubicBezTo>
                <a:cubicBezTo>
                  <a:pt x="3064008" y="1703607"/>
                  <a:pt x="3060381" y="1704611"/>
                  <a:pt x="3056438" y="1704611"/>
                </a:cubicBezTo>
                <a:cubicBezTo>
                  <a:pt x="3051750" y="1704611"/>
                  <a:pt x="3048085" y="1703421"/>
                  <a:pt x="3045443" y="1701040"/>
                </a:cubicBezTo>
                <a:cubicBezTo>
                  <a:pt x="3042800" y="1698658"/>
                  <a:pt x="3041480" y="1695384"/>
                  <a:pt x="3041480" y="1691217"/>
                </a:cubicBezTo>
                <a:cubicBezTo>
                  <a:pt x="3041480" y="1688761"/>
                  <a:pt x="3041945" y="1686585"/>
                  <a:pt x="3042876" y="1684687"/>
                </a:cubicBezTo>
                <a:cubicBezTo>
                  <a:pt x="3043806" y="1682790"/>
                  <a:pt x="3045275" y="1681171"/>
                  <a:pt x="3047285" y="1679832"/>
                </a:cubicBezTo>
                <a:cubicBezTo>
                  <a:pt x="3049294" y="1678492"/>
                  <a:pt x="3051898" y="1677487"/>
                  <a:pt x="3055099" y="1676818"/>
                </a:cubicBezTo>
                <a:cubicBezTo>
                  <a:pt x="3058298" y="1676148"/>
                  <a:pt x="3062168" y="1675813"/>
                  <a:pt x="3066707" y="1675813"/>
                </a:cubicBezTo>
                <a:close/>
                <a:moveTo>
                  <a:pt x="247306" y="1675813"/>
                </a:moveTo>
                <a:lnTo>
                  <a:pt x="258022" y="1675813"/>
                </a:lnTo>
                <a:lnTo>
                  <a:pt x="258022" y="1692779"/>
                </a:lnTo>
                <a:cubicBezTo>
                  <a:pt x="254599" y="1696649"/>
                  <a:pt x="251232" y="1699589"/>
                  <a:pt x="247921" y="1701598"/>
                </a:cubicBezTo>
                <a:cubicBezTo>
                  <a:pt x="244609" y="1703607"/>
                  <a:pt x="240981" y="1704611"/>
                  <a:pt x="237037" y="1704611"/>
                </a:cubicBezTo>
                <a:cubicBezTo>
                  <a:pt x="232349" y="1704611"/>
                  <a:pt x="228685" y="1703421"/>
                  <a:pt x="226043" y="1701040"/>
                </a:cubicBezTo>
                <a:cubicBezTo>
                  <a:pt x="223401" y="1698658"/>
                  <a:pt x="222080" y="1695384"/>
                  <a:pt x="222080" y="1691217"/>
                </a:cubicBezTo>
                <a:cubicBezTo>
                  <a:pt x="222080" y="1688761"/>
                  <a:pt x="222545" y="1686585"/>
                  <a:pt x="223475" y="1684687"/>
                </a:cubicBezTo>
                <a:cubicBezTo>
                  <a:pt x="224406" y="1682790"/>
                  <a:pt x="225875" y="1681171"/>
                  <a:pt x="227884" y="1679832"/>
                </a:cubicBezTo>
                <a:cubicBezTo>
                  <a:pt x="229894" y="1678492"/>
                  <a:pt x="232498" y="1677487"/>
                  <a:pt x="235698" y="1676818"/>
                </a:cubicBezTo>
                <a:cubicBezTo>
                  <a:pt x="238898" y="1676148"/>
                  <a:pt x="242767" y="1675813"/>
                  <a:pt x="247306" y="1675813"/>
                </a:cubicBezTo>
                <a:close/>
                <a:moveTo>
                  <a:pt x="5434184" y="1659740"/>
                </a:moveTo>
                <a:cubicBezTo>
                  <a:pt x="5438128" y="1661675"/>
                  <a:pt x="5441588" y="1663572"/>
                  <a:pt x="5444564" y="1665433"/>
                </a:cubicBezTo>
                <a:cubicBezTo>
                  <a:pt x="5447541" y="1667292"/>
                  <a:pt x="5450015" y="1669228"/>
                  <a:pt x="5451988" y="1671237"/>
                </a:cubicBezTo>
                <a:cubicBezTo>
                  <a:pt x="5453959" y="1673246"/>
                  <a:pt x="5455410" y="1675385"/>
                  <a:pt x="5456340" y="1677655"/>
                </a:cubicBezTo>
                <a:cubicBezTo>
                  <a:pt x="5457271" y="1679924"/>
                  <a:pt x="5457736" y="1682436"/>
                  <a:pt x="5457736" y="1685189"/>
                </a:cubicBezTo>
                <a:cubicBezTo>
                  <a:pt x="5457736" y="1690696"/>
                  <a:pt x="5455931" y="1695012"/>
                  <a:pt x="5452323" y="1698138"/>
                </a:cubicBezTo>
                <a:cubicBezTo>
                  <a:pt x="5448713" y="1701263"/>
                  <a:pt x="5443262" y="1702825"/>
                  <a:pt x="5435970" y="1702825"/>
                </a:cubicBezTo>
                <a:cubicBezTo>
                  <a:pt x="5428528" y="1702825"/>
                  <a:pt x="5422929" y="1701300"/>
                  <a:pt x="5419171" y="1698249"/>
                </a:cubicBezTo>
                <a:cubicBezTo>
                  <a:pt x="5415413" y="1695198"/>
                  <a:pt x="5413534" y="1690770"/>
                  <a:pt x="5413534" y="1684966"/>
                </a:cubicBezTo>
                <a:cubicBezTo>
                  <a:pt x="5413534" y="1682362"/>
                  <a:pt x="5413962" y="1679924"/>
                  <a:pt x="5414817" y="1677655"/>
                </a:cubicBezTo>
                <a:cubicBezTo>
                  <a:pt x="5415673" y="1675385"/>
                  <a:pt x="5416957" y="1673227"/>
                  <a:pt x="5418669" y="1671181"/>
                </a:cubicBezTo>
                <a:cubicBezTo>
                  <a:pt x="5420380" y="1669134"/>
                  <a:pt x="5422538" y="1667181"/>
                  <a:pt x="5425142" y="1665321"/>
                </a:cubicBezTo>
                <a:cubicBezTo>
                  <a:pt x="5427747" y="1663460"/>
                  <a:pt x="5430761" y="1661600"/>
                  <a:pt x="5434184" y="1659740"/>
                </a:cubicBezTo>
                <a:close/>
                <a:moveTo>
                  <a:pt x="6492575" y="1635965"/>
                </a:moveTo>
                <a:cubicBezTo>
                  <a:pt x="6496593" y="1635965"/>
                  <a:pt x="6500444" y="1637304"/>
                  <a:pt x="6504128" y="1639983"/>
                </a:cubicBezTo>
                <a:cubicBezTo>
                  <a:pt x="6507811" y="1642662"/>
                  <a:pt x="6511662" y="1646531"/>
                  <a:pt x="6515680" y="1651591"/>
                </a:cubicBezTo>
                <a:lnTo>
                  <a:pt x="6515680" y="1684631"/>
                </a:lnTo>
                <a:cubicBezTo>
                  <a:pt x="6513299" y="1687607"/>
                  <a:pt x="6511104" y="1690119"/>
                  <a:pt x="6509095" y="1692166"/>
                </a:cubicBezTo>
                <a:cubicBezTo>
                  <a:pt x="6507086" y="1694212"/>
                  <a:pt x="6505132" y="1695868"/>
                  <a:pt x="6503235" y="1697133"/>
                </a:cubicBezTo>
                <a:cubicBezTo>
                  <a:pt x="6501337" y="1698398"/>
                  <a:pt x="6499477" y="1699309"/>
                  <a:pt x="6497654" y="1699867"/>
                </a:cubicBezTo>
                <a:cubicBezTo>
                  <a:pt x="6495830" y="1700426"/>
                  <a:pt x="6493952" y="1700705"/>
                  <a:pt x="6492017" y="1700705"/>
                </a:cubicBezTo>
                <a:cubicBezTo>
                  <a:pt x="6488147" y="1700705"/>
                  <a:pt x="6484947" y="1699774"/>
                  <a:pt x="6482417" y="1697914"/>
                </a:cubicBezTo>
                <a:cubicBezTo>
                  <a:pt x="6479887" y="1696054"/>
                  <a:pt x="6477859" y="1693579"/>
                  <a:pt x="6476334" y="1690492"/>
                </a:cubicBezTo>
                <a:cubicBezTo>
                  <a:pt x="6474809" y="1687403"/>
                  <a:pt x="6473711" y="1683887"/>
                  <a:pt x="6473041" y="1679943"/>
                </a:cubicBezTo>
                <a:cubicBezTo>
                  <a:pt x="6472371" y="1675999"/>
                  <a:pt x="6472037" y="1671944"/>
                  <a:pt x="6472037" y="1667776"/>
                </a:cubicBezTo>
                <a:cubicBezTo>
                  <a:pt x="6472037" y="1663833"/>
                  <a:pt x="6472427" y="1659982"/>
                  <a:pt x="6473209" y="1656224"/>
                </a:cubicBezTo>
                <a:cubicBezTo>
                  <a:pt x="6473990" y="1652465"/>
                  <a:pt x="6475181" y="1649061"/>
                  <a:pt x="6476780" y="1646010"/>
                </a:cubicBezTo>
                <a:cubicBezTo>
                  <a:pt x="6478380" y="1642959"/>
                  <a:pt x="6480501" y="1640522"/>
                  <a:pt x="6483143" y="1638699"/>
                </a:cubicBezTo>
                <a:cubicBezTo>
                  <a:pt x="6485785" y="1636876"/>
                  <a:pt x="6488929" y="1635965"/>
                  <a:pt x="6492575" y="1635965"/>
                </a:cubicBezTo>
                <a:close/>
                <a:moveTo>
                  <a:pt x="5911550" y="1635965"/>
                </a:moveTo>
                <a:cubicBezTo>
                  <a:pt x="5915568" y="1635965"/>
                  <a:pt x="5919420" y="1637304"/>
                  <a:pt x="5923103" y="1639983"/>
                </a:cubicBezTo>
                <a:cubicBezTo>
                  <a:pt x="5926786" y="1642662"/>
                  <a:pt x="5930637" y="1646531"/>
                  <a:pt x="5934656" y="1651591"/>
                </a:cubicBezTo>
                <a:lnTo>
                  <a:pt x="5934656" y="1684631"/>
                </a:lnTo>
                <a:cubicBezTo>
                  <a:pt x="5932274" y="1687607"/>
                  <a:pt x="5930079" y="1690119"/>
                  <a:pt x="5928070" y="1692166"/>
                </a:cubicBezTo>
                <a:cubicBezTo>
                  <a:pt x="5926061" y="1694212"/>
                  <a:pt x="5924107" y="1695868"/>
                  <a:pt x="5922210" y="1697133"/>
                </a:cubicBezTo>
                <a:cubicBezTo>
                  <a:pt x="5920312" y="1698398"/>
                  <a:pt x="5918452" y="1699309"/>
                  <a:pt x="5916629" y="1699867"/>
                </a:cubicBezTo>
                <a:cubicBezTo>
                  <a:pt x="5914806" y="1700426"/>
                  <a:pt x="5912927" y="1700705"/>
                  <a:pt x="5910992" y="1700705"/>
                </a:cubicBezTo>
                <a:cubicBezTo>
                  <a:pt x="5907122" y="1700705"/>
                  <a:pt x="5903922" y="1699774"/>
                  <a:pt x="5901392" y="1697914"/>
                </a:cubicBezTo>
                <a:cubicBezTo>
                  <a:pt x="5898862" y="1696054"/>
                  <a:pt x="5896834" y="1693579"/>
                  <a:pt x="5895309" y="1690492"/>
                </a:cubicBezTo>
                <a:cubicBezTo>
                  <a:pt x="5893784" y="1687403"/>
                  <a:pt x="5892686" y="1683887"/>
                  <a:pt x="5892016" y="1679943"/>
                </a:cubicBezTo>
                <a:cubicBezTo>
                  <a:pt x="5891346" y="1675999"/>
                  <a:pt x="5891012" y="1671944"/>
                  <a:pt x="5891012" y="1667776"/>
                </a:cubicBezTo>
                <a:cubicBezTo>
                  <a:pt x="5891012" y="1663833"/>
                  <a:pt x="5891403" y="1659982"/>
                  <a:pt x="5892184" y="1656224"/>
                </a:cubicBezTo>
                <a:cubicBezTo>
                  <a:pt x="5892965" y="1652465"/>
                  <a:pt x="5894156" y="1649061"/>
                  <a:pt x="5895755" y="1646010"/>
                </a:cubicBezTo>
                <a:cubicBezTo>
                  <a:pt x="5897355" y="1642959"/>
                  <a:pt x="5899477" y="1640522"/>
                  <a:pt x="5902118" y="1638699"/>
                </a:cubicBezTo>
                <a:cubicBezTo>
                  <a:pt x="5904760" y="1636876"/>
                  <a:pt x="5907904" y="1635965"/>
                  <a:pt x="5911550" y="1635965"/>
                </a:cubicBezTo>
                <a:close/>
                <a:moveTo>
                  <a:pt x="3301706" y="1635965"/>
                </a:moveTo>
                <a:cubicBezTo>
                  <a:pt x="3305725" y="1635965"/>
                  <a:pt x="3309576" y="1637304"/>
                  <a:pt x="3313259" y="1639983"/>
                </a:cubicBezTo>
                <a:cubicBezTo>
                  <a:pt x="3316943" y="1642662"/>
                  <a:pt x="3320795" y="1646531"/>
                  <a:pt x="3324812" y="1651591"/>
                </a:cubicBezTo>
                <a:lnTo>
                  <a:pt x="3324812" y="1684631"/>
                </a:lnTo>
                <a:cubicBezTo>
                  <a:pt x="3322431" y="1687607"/>
                  <a:pt x="3320236" y="1690119"/>
                  <a:pt x="3318226" y="1692166"/>
                </a:cubicBezTo>
                <a:cubicBezTo>
                  <a:pt x="3316217" y="1694212"/>
                  <a:pt x="3314264" y="1695868"/>
                  <a:pt x="3312366" y="1697133"/>
                </a:cubicBezTo>
                <a:cubicBezTo>
                  <a:pt x="3310469" y="1698398"/>
                  <a:pt x="3308608" y="1699309"/>
                  <a:pt x="3306785" y="1699867"/>
                </a:cubicBezTo>
                <a:cubicBezTo>
                  <a:pt x="3304963" y="1700426"/>
                  <a:pt x="3303083" y="1700705"/>
                  <a:pt x="3301148" y="1700705"/>
                </a:cubicBezTo>
                <a:cubicBezTo>
                  <a:pt x="3297279" y="1700705"/>
                  <a:pt x="3294079" y="1699774"/>
                  <a:pt x="3291550" y="1697914"/>
                </a:cubicBezTo>
                <a:cubicBezTo>
                  <a:pt x="3289019" y="1696054"/>
                  <a:pt x="3286992" y="1693579"/>
                  <a:pt x="3285466" y="1690492"/>
                </a:cubicBezTo>
                <a:cubicBezTo>
                  <a:pt x="3283940" y="1687403"/>
                  <a:pt x="3282843" y="1683887"/>
                  <a:pt x="3282173" y="1679943"/>
                </a:cubicBezTo>
                <a:cubicBezTo>
                  <a:pt x="3281503" y="1675999"/>
                  <a:pt x="3281169" y="1671944"/>
                  <a:pt x="3281169" y="1667776"/>
                </a:cubicBezTo>
                <a:cubicBezTo>
                  <a:pt x="3281169" y="1663833"/>
                  <a:pt x="3281559" y="1659982"/>
                  <a:pt x="3282340" y="1656224"/>
                </a:cubicBezTo>
                <a:cubicBezTo>
                  <a:pt x="3283121" y="1652465"/>
                  <a:pt x="3284312" y="1649061"/>
                  <a:pt x="3285913" y="1646010"/>
                </a:cubicBezTo>
                <a:cubicBezTo>
                  <a:pt x="3287512" y="1642959"/>
                  <a:pt x="3289633" y="1640522"/>
                  <a:pt x="3292274" y="1638699"/>
                </a:cubicBezTo>
                <a:cubicBezTo>
                  <a:pt x="3294917" y="1636876"/>
                  <a:pt x="3298060" y="1635965"/>
                  <a:pt x="3301706" y="1635965"/>
                </a:cubicBezTo>
                <a:close/>
                <a:moveTo>
                  <a:pt x="7096780" y="1634402"/>
                </a:moveTo>
                <a:cubicBezTo>
                  <a:pt x="7101468" y="1634402"/>
                  <a:pt x="7105356" y="1635257"/>
                  <a:pt x="7108444" y="1636969"/>
                </a:cubicBezTo>
                <a:cubicBezTo>
                  <a:pt x="7111532" y="1638680"/>
                  <a:pt x="7114007" y="1641062"/>
                  <a:pt x="7115867" y="1644113"/>
                </a:cubicBezTo>
                <a:cubicBezTo>
                  <a:pt x="7117727" y="1647164"/>
                  <a:pt x="7119048" y="1650754"/>
                  <a:pt x="7119830" y="1654884"/>
                </a:cubicBezTo>
                <a:cubicBezTo>
                  <a:pt x="7120611" y="1659014"/>
                  <a:pt x="7121002" y="1663535"/>
                  <a:pt x="7121002" y="1668447"/>
                </a:cubicBezTo>
                <a:cubicBezTo>
                  <a:pt x="7121002" y="1673730"/>
                  <a:pt x="7120518" y="1678437"/>
                  <a:pt x="7119551" y="1682567"/>
                </a:cubicBezTo>
                <a:cubicBezTo>
                  <a:pt x="7118583" y="1686696"/>
                  <a:pt x="7117095" y="1690212"/>
                  <a:pt x="7115086" y="1693115"/>
                </a:cubicBezTo>
                <a:cubicBezTo>
                  <a:pt x="7113077" y="1696016"/>
                  <a:pt x="7110509" y="1698230"/>
                  <a:pt x="7107384" y="1699756"/>
                </a:cubicBezTo>
                <a:cubicBezTo>
                  <a:pt x="7104258" y="1701281"/>
                  <a:pt x="7100575" y="1702044"/>
                  <a:pt x="7096333" y="1702044"/>
                </a:cubicBezTo>
                <a:cubicBezTo>
                  <a:pt x="7091720" y="1702044"/>
                  <a:pt x="7087850" y="1701207"/>
                  <a:pt x="7084725" y="1699533"/>
                </a:cubicBezTo>
                <a:cubicBezTo>
                  <a:pt x="7081599" y="1697858"/>
                  <a:pt x="7079125" y="1695496"/>
                  <a:pt x="7077302" y="1692444"/>
                </a:cubicBezTo>
                <a:cubicBezTo>
                  <a:pt x="7075479" y="1689394"/>
                  <a:pt x="7074158" y="1685803"/>
                  <a:pt x="7073339" y="1681673"/>
                </a:cubicBezTo>
                <a:cubicBezTo>
                  <a:pt x="7072521" y="1677543"/>
                  <a:pt x="7072112" y="1673023"/>
                  <a:pt x="7072112" y="1668111"/>
                </a:cubicBezTo>
                <a:cubicBezTo>
                  <a:pt x="7072112" y="1662828"/>
                  <a:pt x="7072614" y="1658122"/>
                  <a:pt x="7073618" y="1653991"/>
                </a:cubicBezTo>
                <a:cubicBezTo>
                  <a:pt x="7074623" y="1649861"/>
                  <a:pt x="7076130" y="1646327"/>
                  <a:pt x="7078139" y="1643388"/>
                </a:cubicBezTo>
                <a:cubicBezTo>
                  <a:pt x="7080148" y="1640448"/>
                  <a:pt x="7082716" y="1638215"/>
                  <a:pt x="7085841" y="1636690"/>
                </a:cubicBezTo>
                <a:cubicBezTo>
                  <a:pt x="7088966" y="1635165"/>
                  <a:pt x="7092613" y="1634402"/>
                  <a:pt x="7096780" y="1634402"/>
                </a:cubicBezTo>
                <a:close/>
                <a:moveTo>
                  <a:pt x="6620530" y="1634402"/>
                </a:moveTo>
                <a:cubicBezTo>
                  <a:pt x="6625218" y="1634402"/>
                  <a:pt x="6629106" y="1635257"/>
                  <a:pt x="6632194" y="1636969"/>
                </a:cubicBezTo>
                <a:cubicBezTo>
                  <a:pt x="6635282" y="1638680"/>
                  <a:pt x="6637757" y="1641062"/>
                  <a:pt x="6639617" y="1644113"/>
                </a:cubicBezTo>
                <a:cubicBezTo>
                  <a:pt x="6641477" y="1647164"/>
                  <a:pt x="6642798" y="1650754"/>
                  <a:pt x="6643580" y="1654884"/>
                </a:cubicBezTo>
                <a:cubicBezTo>
                  <a:pt x="6644361" y="1659014"/>
                  <a:pt x="6644752" y="1663535"/>
                  <a:pt x="6644752" y="1668447"/>
                </a:cubicBezTo>
                <a:cubicBezTo>
                  <a:pt x="6644752" y="1673730"/>
                  <a:pt x="6644268" y="1678437"/>
                  <a:pt x="6643301" y="1682567"/>
                </a:cubicBezTo>
                <a:cubicBezTo>
                  <a:pt x="6642333" y="1686696"/>
                  <a:pt x="6640845" y="1690212"/>
                  <a:pt x="6638836" y="1693115"/>
                </a:cubicBezTo>
                <a:cubicBezTo>
                  <a:pt x="6636827" y="1696016"/>
                  <a:pt x="6634259" y="1698230"/>
                  <a:pt x="6631134" y="1699756"/>
                </a:cubicBezTo>
                <a:cubicBezTo>
                  <a:pt x="6628008" y="1701281"/>
                  <a:pt x="6624325" y="1702044"/>
                  <a:pt x="6620083" y="1702044"/>
                </a:cubicBezTo>
                <a:cubicBezTo>
                  <a:pt x="6615470" y="1702044"/>
                  <a:pt x="6611600" y="1701207"/>
                  <a:pt x="6608475" y="1699533"/>
                </a:cubicBezTo>
                <a:cubicBezTo>
                  <a:pt x="6605349" y="1697858"/>
                  <a:pt x="6602875" y="1695496"/>
                  <a:pt x="6601052" y="1692444"/>
                </a:cubicBezTo>
                <a:cubicBezTo>
                  <a:pt x="6599229" y="1689394"/>
                  <a:pt x="6597908" y="1685803"/>
                  <a:pt x="6597089" y="1681673"/>
                </a:cubicBezTo>
                <a:cubicBezTo>
                  <a:pt x="6596271" y="1677543"/>
                  <a:pt x="6595862" y="1673023"/>
                  <a:pt x="6595862" y="1668111"/>
                </a:cubicBezTo>
                <a:cubicBezTo>
                  <a:pt x="6595862" y="1662828"/>
                  <a:pt x="6596364" y="1658122"/>
                  <a:pt x="6597368" y="1653991"/>
                </a:cubicBezTo>
                <a:cubicBezTo>
                  <a:pt x="6598373" y="1649861"/>
                  <a:pt x="6599880" y="1646327"/>
                  <a:pt x="6601889" y="1643388"/>
                </a:cubicBezTo>
                <a:cubicBezTo>
                  <a:pt x="6603898" y="1640448"/>
                  <a:pt x="6606466" y="1638215"/>
                  <a:pt x="6609591" y="1636690"/>
                </a:cubicBezTo>
                <a:cubicBezTo>
                  <a:pt x="6612716" y="1635165"/>
                  <a:pt x="6616363" y="1634402"/>
                  <a:pt x="6620530" y="1634402"/>
                </a:cubicBezTo>
                <a:close/>
                <a:moveTo>
                  <a:pt x="6249055" y="1634402"/>
                </a:moveTo>
                <a:cubicBezTo>
                  <a:pt x="6253743" y="1634402"/>
                  <a:pt x="6257631" y="1635257"/>
                  <a:pt x="6260719" y="1636969"/>
                </a:cubicBezTo>
                <a:cubicBezTo>
                  <a:pt x="6263807" y="1638680"/>
                  <a:pt x="6266282" y="1641062"/>
                  <a:pt x="6268142" y="1644113"/>
                </a:cubicBezTo>
                <a:cubicBezTo>
                  <a:pt x="6270002" y="1647164"/>
                  <a:pt x="6271323" y="1650754"/>
                  <a:pt x="6272105" y="1654884"/>
                </a:cubicBezTo>
                <a:cubicBezTo>
                  <a:pt x="6272886" y="1659014"/>
                  <a:pt x="6273277" y="1663535"/>
                  <a:pt x="6273277" y="1668447"/>
                </a:cubicBezTo>
                <a:cubicBezTo>
                  <a:pt x="6273277" y="1673730"/>
                  <a:pt x="6272793" y="1678437"/>
                  <a:pt x="6271826" y="1682567"/>
                </a:cubicBezTo>
                <a:cubicBezTo>
                  <a:pt x="6270858" y="1686696"/>
                  <a:pt x="6269370" y="1690212"/>
                  <a:pt x="6267361" y="1693115"/>
                </a:cubicBezTo>
                <a:cubicBezTo>
                  <a:pt x="6265352" y="1696016"/>
                  <a:pt x="6262784" y="1698230"/>
                  <a:pt x="6259659" y="1699756"/>
                </a:cubicBezTo>
                <a:cubicBezTo>
                  <a:pt x="6256533" y="1701281"/>
                  <a:pt x="6252850" y="1702044"/>
                  <a:pt x="6248608" y="1702044"/>
                </a:cubicBezTo>
                <a:cubicBezTo>
                  <a:pt x="6243995" y="1702044"/>
                  <a:pt x="6240125" y="1701207"/>
                  <a:pt x="6237000" y="1699533"/>
                </a:cubicBezTo>
                <a:cubicBezTo>
                  <a:pt x="6233874" y="1697858"/>
                  <a:pt x="6231400" y="1695496"/>
                  <a:pt x="6229577" y="1692444"/>
                </a:cubicBezTo>
                <a:cubicBezTo>
                  <a:pt x="6227754" y="1689394"/>
                  <a:pt x="6226433" y="1685803"/>
                  <a:pt x="6225614" y="1681673"/>
                </a:cubicBezTo>
                <a:cubicBezTo>
                  <a:pt x="6224796" y="1677543"/>
                  <a:pt x="6224387" y="1673023"/>
                  <a:pt x="6224387" y="1668111"/>
                </a:cubicBezTo>
                <a:cubicBezTo>
                  <a:pt x="6224387" y="1662828"/>
                  <a:pt x="6224889" y="1658122"/>
                  <a:pt x="6225893" y="1653991"/>
                </a:cubicBezTo>
                <a:cubicBezTo>
                  <a:pt x="6226898" y="1649861"/>
                  <a:pt x="6228405" y="1646327"/>
                  <a:pt x="6230414" y="1643388"/>
                </a:cubicBezTo>
                <a:cubicBezTo>
                  <a:pt x="6232423" y="1640448"/>
                  <a:pt x="6234991" y="1638215"/>
                  <a:pt x="6238116" y="1636690"/>
                </a:cubicBezTo>
                <a:cubicBezTo>
                  <a:pt x="6241241" y="1635165"/>
                  <a:pt x="6244888" y="1634402"/>
                  <a:pt x="6249055" y="1634402"/>
                </a:cubicBezTo>
                <a:close/>
                <a:moveTo>
                  <a:pt x="2324761" y="1634402"/>
                </a:moveTo>
                <a:cubicBezTo>
                  <a:pt x="2329449" y="1634402"/>
                  <a:pt x="2333337" y="1635257"/>
                  <a:pt x="2336425" y="1636969"/>
                </a:cubicBezTo>
                <a:cubicBezTo>
                  <a:pt x="2339513" y="1638680"/>
                  <a:pt x="2341988" y="1641062"/>
                  <a:pt x="2343848" y="1644113"/>
                </a:cubicBezTo>
                <a:cubicBezTo>
                  <a:pt x="2345708" y="1647164"/>
                  <a:pt x="2347029" y="1650754"/>
                  <a:pt x="2347811" y="1654884"/>
                </a:cubicBezTo>
                <a:cubicBezTo>
                  <a:pt x="2348592" y="1659014"/>
                  <a:pt x="2348982" y="1663535"/>
                  <a:pt x="2348982" y="1668447"/>
                </a:cubicBezTo>
                <a:cubicBezTo>
                  <a:pt x="2348982" y="1673730"/>
                  <a:pt x="2348498" y="1678437"/>
                  <a:pt x="2347531" y="1682567"/>
                </a:cubicBezTo>
                <a:cubicBezTo>
                  <a:pt x="2346564" y="1686696"/>
                  <a:pt x="2345075" y="1690212"/>
                  <a:pt x="2343066" y="1693115"/>
                </a:cubicBezTo>
                <a:cubicBezTo>
                  <a:pt x="2341058" y="1696016"/>
                  <a:pt x="2338490" y="1698230"/>
                  <a:pt x="2335364" y="1699756"/>
                </a:cubicBezTo>
                <a:cubicBezTo>
                  <a:pt x="2332239" y="1701281"/>
                  <a:pt x="2328556" y="1702044"/>
                  <a:pt x="2324315" y="1702044"/>
                </a:cubicBezTo>
                <a:cubicBezTo>
                  <a:pt x="2319700" y="1702044"/>
                  <a:pt x="2315831" y="1701207"/>
                  <a:pt x="2312706" y="1699533"/>
                </a:cubicBezTo>
                <a:cubicBezTo>
                  <a:pt x="2309581" y="1697858"/>
                  <a:pt x="2307106" y="1695496"/>
                  <a:pt x="2305283" y="1692444"/>
                </a:cubicBezTo>
                <a:cubicBezTo>
                  <a:pt x="2303460" y="1689394"/>
                  <a:pt x="2302139" y="1685803"/>
                  <a:pt x="2301321" y="1681673"/>
                </a:cubicBezTo>
                <a:cubicBezTo>
                  <a:pt x="2300501" y="1677543"/>
                  <a:pt x="2300093" y="1673023"/>
                  <a:pt x="2300093" y="1668111"/>
                </a:cubicBezTo>
                <a:cubicBezTo>
                  <a:pt x="2300093" y="1662828"/>
                  <a:pt x="2300594" y="1658122"/>
                  <a:pt x="2301599" y="1653991"/>
                </a:cubicBezTo>
                <a:cubicBezTo>
                  <a:pt x="2302604" y="1649861"/>
                  <a:pt x="2304111" y="1646327"/>
                  <a:pt x="2306121" y="1643388"/>
                </a:cubicBezTo>
                <a:cubicBezTo>
                  <a:pt x="2308130" y="1640448"/>
                  <a:pt x="2310696" y="1638215"/>
                  <a:pt x="2313821" y="1636690"/>
                </a:cubicBezTo>
                <a:cubicBezTo>
                  <a:pt x="2316948" y="1635165"/>
                  <a:pt x="2320593" y="1634402"/>
                  <a:pt x="2324761" y="1634402"/>
                </a:cubicBezTo>
                <a:close/>
                <a:moveTo>
                  <a:pt x="524536" y="1634402"/>
                </a:moveTo>
                <a:cubicBezTo>
                  <a:pt x="529224" y="1634402"/>
                  <a:pt x="533112" y="1635257"/>
                  <a:pt x="536201" y="1636969"/>
                </a:cubicBezTo>
                <a:cubicBezTo>
                  <a:pt x="539289" y="1638680"/>
                  <a:pt x="541763" y="1641062"/>
                  <a:pt x="543623" y="1644113"/>
                </a:cubicBezTo>
                <a:cubicBezTo>
                  <a:pt x="545484" y="1647164"/>
                  <a:pt x="546804" y="1650754"/>
                  <a:pt x="547586" y="1654884"/>
                </a:cubicBezTo>
                <a:cubicBezTo>
                  <a:pt x="548367" y="1659014"/>
                  <a:pt x="548758" y="1663535"/>
                  <a:pt x="548758" y="1668447"/>
                </a:cubicBezTo>
                <a:cubicBezTo>
                  <a:pt x="548758" y="1673730"/>
                  <a:pt x="548274" y="1678437"/>
                  <a:pt x="547307" y="1682567"/>
                </a:cubicBezTo>
                <a:cubicBezTo>
                  <a:pt x="546339" y="1686696"/>
                  <a:pt x="544851" y="1690212"/>
                  <a:pt x="542842" y="1693115"/>
                </a:cubicBezTo>
                <a:cubicBezTo>
                  <a:pt x="540833" y="1696016"/>
                  <a:pt x="538265" y="1698230"/>
                  <a:pt x="535140" y="1699756"/>
                </a:cubicBezTo>
                <a:cubicBezTo>
                  <a:pt x="532015" y="1701281"/>
                  <a:pt x="528331" y="1702044"/>
                  <a:pt x="524090" y="1702044"/>
                </a:cubicBezTo>
                <a:cubicBezTo>
                  <a:pt x="519476" y="1702044"/>
                  <a:pt x="515606" y="1701207"/>
                  <a:pt x="512481" y="1699533"/>
                </a:cubicBezTo>
                <a:cubicBezTo>
                  <a:pt x="509355" y="1697858"/>
                  <a:pt x="506881" y="1695496"/>
                  <a:pt x="505058" y="1692444"/>
                </a:cubicBezTo>
                <a:cubicBezTo>
                  <a:pt x="503235" y="1689394"/>
                  <a:pt x="501914" y="1685803"/>
                  <a:pt x="501096" y="1681673"/>
                </a:cubicBezTo>
                <a:cubicBezTo>
                  <a:pt x="500277" y="1677543"/>
                  <a:pt x="499868" y="1673023"/>
                  <a:pt x="499868" y="1668111"/>
                </a:cubicBezTo>
                <a:cubicBezTo>
                  <a:pt x="499868" y="1662828"/>
                  <a:pt x="500370" y="1658122"/>
                  <a:pt x="501375" y="1653991"/>
                </a:cubicBezTo>
                <a:cubicBezTo>
                  <a:pt x="502379" y="1649861"/>
                  <a:pt x="503886" y="1646327"/>
                  <a:pt x="505896" y="1643388"/>
                </a:cubicBezTo>
                <a:cubicBezTo>
                  <a:pt x="507904" y="1640448"/>
                  <a:pt x="510472" y="1638215"/>
                  <a:pt x="513597" y="1636690"/>
                </a:cubicBezTo>
                <a:cubicBezTo>
                  <a:pt x="516722" y="1635165"/>
                  <a:pt x="520369" y="1634402"/>
                  <a:pt x="524536" y="1634402"/>
                </a:cubicBezTo>
                <a:close/>
                <a:moveTo>
                  <a:pt x="7941268" y="1632058"/>
                </a:moveTo>
                <a:cubicBezTo>
                  <a:pt x="7948337" y="1632058"/>
                  <a:pt x="7953565" y="1634309"/>
                  <a:pt x="7956951" y="1638811"/>
                </a:cubicBezTo>
                <a:cubicBezTo>
                  <a:pt x="7960336" y="1643313"/>
                  <a:pt x="7961918" y="1649508"/>
                  <a:pt x="7961695" y="1657396"/>
                </a:cubicBezTo>
                <a:lnTo>
                  <a:pt x="7919725" y="1657396"/>
                </a:lnTo>
                <a:cubicBezTo>
                  <a:pt x="7919874" y="1653898"/>
                  <a:pt x="7920413" y="1650605"/>
                  <a:pt x="7921343" y="1647517"/>
                </a:cubicBezTo>
                <a:cubicBezTo>
                  <a:pt x="7922274" y="1644429"/>
                  <a:pt x="7923613" y="1641750"/>
                  <a:pt x="7925362" y="1639480"/>
                </a:cubicBezTo>
                <a:cubicBezTo>
                  <a:pt x="7927111" y="1637211"/>
                  <a:pt x="7929306" y="1635406"/>
                  <a:pt x="7931947" y="1634067"/>
                </a:cubicBezTo>
                <a:cubicBezTo>
                  <a:pt x="7934589" y="1632728"/>
                  <a:pt x="7937696" y="1632058"/>
                  <a:pt x="7941268" y="1632058"/>
                </a:cubicBezTo>
                <a:close/>
                <a:moveTo>
                  <a:pt x="7828791" y="1632058"/>
                </a:moveTo>
                <a:cubicBezTo>
                  <a:pt x="7834223" y="1632058"/>
                  <a:pt x="7838428" y="1633546"/>
                  <a:pt x="7841404" y="1636522"/>
                </a:cubicBezTo>
                <a:cubicBezTo>
                  <a:pt x="7844381" y="1639499"/>
                  <a:pt x="7845869" y="1643666"/>
                  <a:pt x="7845869" y="1649024"/>
                </a:cubicBezTo>
                <a:cubicBezTo>
                  <a:pt x="7845869" y="1651257"/>
                  <a:pt x="7845516" y="1653396"/>
                  <a:pt x="7844809" y="1655442"/>
                </a:cubicBezTo>
                <a:cubicBezTo>
                  <a:pt x="7844102" y="1657489"/>
                  <a:pt x="7843060" y="1659294"/>
                  <a:pt x="7841683" y="1660856"/>
                </a:cubicBezTo>
                <a:cubicBezTo>
                  <a:pt x="7840307" y="1662419"/>
                  <a:pt x="7838576" y="1663647"/>
                  <a:pt x="7836493" y="1664539"/>
                </a:cubicBezTo>
                <a:cubicBezTo>
                  <a:pt x="7834409" y="1665433"/>
                  <a:pt x="7831954" y="1665879"/>
                  <a:pt x="7829126" y="1665879"/>
                </a:cubicBezTo>
                <a:cubicBezTo>
                  <a:pt x="7823842" y="1665879"/>
                  <a:pt x="7819712" y="1664409"/>
                  <a:pt x="7816736" y="1661470"/>
                </a:cubicBezTo>
                <a:cubicBezTo>
                  <a:pt x="7813759" y="1658531"/>
                  <a:pt x="7812271" y="1654531"/>
                  <a:pt x="7812271" y="1649471"/>
                </a:cubicBezTo>
                <a:cubicBezTo>
                  <a:pt x="7812271" y="1647164"/>
                  <a:pt x="7812606" y="1644950"/>
                  <a:pt x="7813276" y="1642829"/>
                </a:cubicBezTo>
                <a:cubicBezTo>
                  <a:pt x="7813945" y="1640708"/>
                  <a:pt x="7814969" y="1638848"/>
                  <a:pt x="7816345" y="1637248"/>
                </a:cubicBezTo>
                <a:cubicBezTo>
                  <a:pt x="7817722" y="1635648"/>
                  <a:pt x="7819452" y="1634383"/>
                  <a:pt x="7821536" y="1633453"/>
                </a:cubicBezTo>
                <a:cubicBezTo>
                  <a:pt x="7823619" y="1632523"/>
                  <a:pt x="7826038" y="1632058"/>
                  <a:pt x="7828791" y="1632058"/>
                </a:cubicBezTo>
                <a:close/>
                <a:moveTo>
                  <a:pt x="7209666" y="1632058"/>
                </a:moveTo>
                <a:cubicBezTo>
                  <a:pt x="7215098" y="1632058"/>
                  <a:pt x="7219303" y="1633546"/>
                  <a:pt x="7222279" y="1636522"/>
                </a:cubicBezTo>
                <a:cubicBezTo>
                  <a:pt x="7225256" y="1639499"/>
                  <a:pt x="7226744" y="1643666"/>
                  <a:pt x="7226744" y="1649024"/>
                </a:cubicBezTo>
                <a:cubicBezTo>
                  <a:pt x="7226744" y="1651257"/>
                  <a:pt x="7226391" y="1653396"/>
                  <a:pt x="7225684" y="1655442"/>
                </a:cubicBezTo>
                <a:cubicBezTo>
                  <a:pt x="7224977" y="1657489"/>
                  <a:pt x="7223935" y="1659294"/>
                  <a:pt x="7222558" y="1660856"/>
                </a:cubicBezTo>
                <a:cubicBezTo>
                  <a:pt x="7221182" y="1662419"/>
                  <a:pt x="7219451" y="1663647"/>
                  <a:pt x="7217368" y="1664539"/>
                </a:cubicBezTo>
                <a:cubicBezTo>
                  <a:pt x="7215284" y="1665433"/>
                  <a:pt x="7212829" y="1665879"/>
                  <a:pt x="7210001" y="1665879"/>
                </a:cubicBezTo>
                <a:cubicBezTo>
                  <a:pt x="7204717" y="1665879"/>
                  <a:pt x="7200587" y="1664409"/>
                  <a:pt x="7197611" y="1661470"/>
                </a:cubicBezTo>
                <a:cubicBezTo>
                  <a:pt x="7194634" y="1658531"/>
                  <a:pt x="7193146" y="1654531"/>
                  <a:pt x="7193146" y="1649471"/>
                </a:cubicBezTo>
                <a:cubicBezTo>
                  <a:pt x="7193146" y="1647164"/>
                  <a:pt x="7193481" y="1644950"/>
                  <a:pt x="7194151" y="1642829"/>
                </a:cubicBezTo>
                <a:cubicBezTo>
                  <a:pt x="7194820" y="1640708"/>
                  <a:pt x="7195844" y="1638848"/>
                  <a:pt x="7197220" y="1637248"/>
                </a:cubicBezTo>
                <a:cubicBezTo>
                  <a:pt x="7198597" y="1635648"/>
                  <a:pt x="7200327" y="1634383"/>
                  <a:pt x="7202411" y="1633453"/>
                </a:cubicBezTo>
                <a:cubicBezTo>
                  <a:pt x="7204494" y="1632523"/>
                  <a:pt x="7206913" y="1632058"/>
                  <a:pt x="7209666" y="1632058"/>
                </a:cubicBezTo>
                <a:close/>
                <a:moveTo>
                  <a:pt x="5798143" y="1632058"/>
                </a:moveTo>
                <a:cubicBezTo>
                  <a:pt x="5805212" y="1632058"/>
                  <a:pt x="5810440" y="1634309"/>
                  <a:pt x="5813826" y="1638811"/>
                </a:cubicBezTo>
                <a:cubicBezTo>
                  <a:pt x="5817211" y="1643313"/>
                  <a:pt x="5818793" y="1649508"/>
                  <a:pt x="5818570" y="1657396"/>
                </a:cubicBezTo>
                <a:lnTo>
                  <a:pt x="5776600" y="1657396"/>
                </a:lnTo>
                <a:cubicBezTo>
                  <a:pt x="5776749" y="1653898"/>
                  <a:pt x="5777288" y="1650605"/>
                  <a:pt x="5778218" y="1647517"/>
                </a:cubicBezTo>
                <a:cubicBezTo>
                  <a:pt x="5779149" y="1644429"/>
                  <a:pt x="5780489" y="1641750"/>
                  <a:pt x="5782237" y="1639480"/>
                </a:cubicBezTo>
                <a:cubicBezTo>
                  <a:pt x="5783986" y="1637211"/>
                  <a:pt x="5786181" y="1635406"/>
                  <a:pt x="5788822" y="1634067"/>
                </a:cubicBezTo>
                <a:cubicBezTo>
                  <a:pt x="5791464" y="1632728"/>
                  <a:pt x="5794571" y="1632058"/>
                  <a:pt x="5798143" y="1632058"/>
                </a:cubicBezTo>
                <a:close/>
                <a:moveTo>
                  <a:pt x="5064718" y="1632058"/>
                </a:moveTo>
                <a:cubicBezTo>
                  <a:pt x="5071787" y="1632058"/>
                  <a:pt x="5077015" y="1634309"/>
                  <a:pt x="5080401" y="1638811"/>
                </a:cubicBezTo>
                <a:cubicBezTo>
                  <a:pt x="5083786" y="1643313"/>
                  <a:pt x="5085368" y="1649508"/>
                  <a:pt x="5085145" y="1657396"/>
                </a:cubicBezTo>
                <a:lnTo>
                  <a:pt x="5043175" y="1657396"/>
                </a:lnTo>
                <a:cubicBezTo>
                  <a:pt x="5043324" y="1653898"/>
                  <a:pt x="5043863" y="1650605"/>
                  <a:pt x="5044793" y="1647517"/>
                </a:cubicBezTo>
                <a:cubicBezTo>
                  <a:pt x="5045724" y="1644429"/>
                  <a:pt x="5047063" y="1641750"/>
                  <a:pt x="5048812" y="1639480"/>
                </a:cubicBezTo>
                <a:cubicBezTo>
                  <a:pt x="5050561" y="1637211"/>
                  <a:pt x="5052756" y="1635406"/>
                  <a:pt x="5055397" y="1634067"/>
                </a:cubicBezTo>
                <a:cubicBezTo>
                  <a:pt x="5058039" y="1632728"/>
                  <a:pt x="5061146" y="1632058"/>
                  <a:pt x="5064718" y="1632058"/>
                </a:cubicBezTo>
                <a:close/>
                <a:moveTo>
                  <a:pt x="4759918" y="1632058"/>
                </a:moveTo>
                <a:cubicBezTo>
                  <a:pt x="4766987" y="1632058"/>
                  <a:pt x="4772215" y="1634309"/>
                  <a:pt x="4775601" y="1638811"/>
                </a:cubicBezTo>
                <a:cubicBezTo>
                  <a:pt x="4778987" y="1643313"/>
                  <a:pt x="4780569" y="1649508"/>
                  <a:pt x="4780345" y="1657396"/>
                </a:cubicBezTo>
                <a:lnTo>
                  <a:pt x="4738375" y="1657396"/>
                </a:lnTo>
                <a:cubicBezTo>
                  <a:pt x="4738524" y="1653898"/>
                  <a:pt x="4739064" y="1650605"/>
                  <a:pt x="4739994" y="1647517"/>
                </a:cubicBezTo>
                <a:cubicBezTo>
                  <a:pt x="4740924" y="1644429"/>
                  <a:pt x="4742263" y="1641750"/>
                  <a:pt x="4744012" y="1639480"/>
                </a:cubicBezTo>
                <a:cubicBezTo>
                  <a:pt x="4745761" y="1637211"/>
                  <a:pt x="4747956" y="1635406"/>
                  <a:pt x="4750598" y="1634067"/>
                </a:cubicBezTo>
                <a:cubicBezTo>
                  <a:pt x="4753239" y="1632728"/>
                  <a:pt x="4756346" y="1632058"/>
                  <a:pt x="4759918" y="1632058"/>
                </a:cubicBezTo>
                <a:close/>
                <a:moveTo>
                  <a:pt x="4647441" y="1632058"/>
                </a:moveTo>
                <a:cubicBezTo>
                  <a:pt x="4652874" y="1632058"/>
                  <a:pt x="4657078" y="1633546"/>
                  <a:pt x="4660054" y="1636522"/>
                </a:cubicBezTo>
                <a:cubicBezTo>
                  <a:pt x="4663031" y="1639499"/>
                  <a:pt x="4664519" y="1643666"/>
                  <a:pt x="4664519" y="1649024"/>
                </a:cubicBezTo>
                <a:cubicBezTo>
                  <a:pt x="4664519" y="1651257"/>
                  <a:pt x="4664166" y="1653396"/>
                  <a:pt x="4663459" y="1655442"/>
                </a:cubicBezTo>
                <a:cubicBezTo>
                  <a:pt x="4662752" y="1657489"/>
                  <a:pt x="4661710" y="1659294"/>
                  <a:pt x="4660334" y="1660856"/>
                </a:cubicBezTo>
                <a:cubicBezTo>
                  <a:pt x="4658957" y="1662419"/>
                  <a:pt x="4657227" y="1663647"/>
                  <a:pt x="4655143" y="1664539"/>
                </a:cubicBezTo>
                <a:cubicBezTo>
                  <a:pt x="4653060" y="1665433"/>
                  <a:pt x="4650604" y="1665879"/>
                  <a:pt x="4647776" y="1665879"/>
                </a:cubicBezTo>
                <a:cubicBezTo>
                  <a:pt x="4642493" y="1665879"/>
                  <a:pt x="4638363" y="1664409"/>
                  <a:pt x="4635386" y="1661470"/>
                </a:cubicBezTo>
                <a:cubicBezTo>
                  <a:pt x="4632410" y="1658531"/>
                  <a:pt x="4630921" y="1654531"/>
                  <a:pt x="4630921" y="1649471"/>
                </a:cubicBezTo>
                <a:cubicBezTo>
                  <a:pt x="4630921" y="1647164"/>
                  <a:pt x="4631256" y="1644950"/>
                  <a:pt x="4631926" y="1642829"/>
                </a:cubicBezTo>
                <a:cubicBezTo>
                  <a:pt x="4632596" y="1640708"/>
                  <a:pt x="4633619" y="1638848"/>
                  <a:pt x="4634996" y="1637248"/>
                </a:cubicBezTo>
                <a:cubicBezTo>
                  <a:pt x="4636372" y="1635648"/>
                  <a:pt x="4638102" y="1634383"/>
                  <a:pt x="4640186" y="1633453"/>
                </a:cubicBezTo>
                <a:cubicBezTo>
                  <a:pt x="4642270" y="1632523"/>
                  <a:pt x="4644688" y="1632058"/>
                  <a:pt x="4647441" y="1632058"/>
                </a:cubicBezTo>
                <a:close/>
                <a:moveTo>
                  <a:pt x="3740750" y="1632058"/>
                </a:moveTo>
                <a:cubicBezTo>
                  <a:pt x="3747820" y="1632058"/>
                  <a:pt x="3753046" y="1634309"/>
                  <a:pt x="3756433" y="1638811"/>
                </a:cubicBezTo>
                <a:cubicBezTo>
                  <a:pt x="3759819" y="1643313"/>
                  <a:pt x="3761400" y="1649508"/>
                  <a:pt x="3761177" y="1657396"/>
                </a:cubicBezTo>
                <a:lnTo>
                  <a:pt x="3719207" y="1657396"/>
                </a:lnTo>
                <a:cubicBezTo>
                  <a:pt x="3719356" y="1653898"/>
                  <a:pt x="3719896" y="1650605"/>
                  <a:pt x="3720826" y="1647517"/>
                </a:cubicBezTo>
                <a:cubicBezTo>
                  <a:pt x="3721756" y="1644429"/>
                  <a:pt x="3723095" y="1641750"/>
                  <a:pt x="3724844" y="1639480"/>
                </a:cubicBezTo>
                <a:cubicBezTo>
                  <a:pt x="3726592" y="1637211"/>
                  <a:pt x="3728789" y="1635406"/>
                  <a:pt x="3731430" y="1634067"/>
                </a:cubicBezTo>
                <a:cubicBezTo>
                  <a:pt x="3734071" y="1632728"/>
                  <a:pt x="3737179" y="1632058"/>
                  <a:pt x="3740750" y="1632058"/>
                </a:cubicBezTo>
                <a:close/>
                <a:moveTo>
                  <a:pt x="2923422" y="1632058"/>
                </a:moveTo>
                <a:cubicBezTo>
                  <a:pt x="2928854" y="1632058"/>
                  <a:pt x="2933059" y="1633546"/>
                  <a:pt x="2936035" y="1636522"/>
                </a:cubicBezTo>
                <a:cubicBezTo>
                  <a:pt x="2939012" y="1639499"/>
                  <a:pt x="2940500" y="1643666"/>
                  <a:pt x="2940500" y="1649024"/>
                </a:cubicBezTo>
                <a:cubicBezTo>
                  <a:pt x="2940500" y="1651257"/>
                  <a:pt x="2940148" y="1653396"/>
                  <a:pt x="2939440" y="1655442"/>
                </a:cubicBezTo>
                <a:cubicBezTo>
                  <a:pt x="2938732" y="1657489"/>
                  <a:pt x="2937692" y="1659294"/>
                  <a:pt x="2936314" y="1660856"/>
                </a:cubicBezTo>
                <a:cubicBezTo>
                  <a:pt x="2934938" y="1662419"/>
                  <a:pt x="2933208" y="1663647"/>
                  <a:pt x="2931124" y="1664539"/>
                </a:cubicBezTo>
                <a:cubicBezTo>
                  <a:pt x="2929040" y="1665433"/>
                  <a:pt x="2926585" y="1665879"/>
                  <a:pt x="2923757" y="1665879"/>
                </a:cubicBezTo>
                <a:cubicBezTo>
                  <a:pt x="2918474" y="1665879"/>
                  <a:pt x="2914344" y="1664409"/>
                  <a:pt x="2911368" y="1661470"/>
                </a:cubicBezTo>
                <a:cubicBezTo>
                  <a:pt x="2908391" y="1658531"/>
                  <a:pt x="2906902" y="1654531"/>
                  <a:pt x="2906902" y="1649471"/>
                </a:cubicBezTo>
                <a:cubicBezTo>
                  <a:pt x="2906902" y="1647164"/>
                  <a:pt x="2907236" y="1644950"/>
                  <a:pt x="2907907" y="1642829"/>
                </a:cubicBezTo>
                <a:cubicBezTo>
                  <a:pt x="2908577" y="1640708"/>
                  <a:pt x="2909599" y="1638848"/>
                  <a:pt x="2910977" y="1637248"/>
                </a:cubicBezTo>
                <a:cubicBezTo>
                  <a:pt x="2912353" y="1635648"/>
                  <a:pt x="2914084" y="1634383"/>
                  <a:pt x="2916167" y="1633453"/>
                </a:cubicBezTo>
                <a:cubicBezTo>
                  <a:pt x="2918252" y="1632523"/>
                  <a:pt x="2920669" y="1632058"/>
                  <a:pt x="2923422" y="1632058"/>
                </a:cubicBezTo>
                <a:close/>
                <a:moveTo>
                  <a:pt x="2111974" y="1632058"/>
                </a:moveTo>
                <a:cubicBezTo>
                  <a:pt x="2119042" y="1632058"/>
                  <a:pt x="2124270" y="1634309"/>
                  <a:pt x="2127656" y="1638811"/>
                </a:cubicBezTo>
                <a:cubicBezTo>
                  <a:pt x="2131042" y="1643313"/>
                  <a:pt x="2132623" y="1649508"/>
                  <a:pt x="2132400" y="1657396"/>
                </a:cubicBezTo>
                <a:lnTo>
                  <a:pt x="2090431" y="1657396"/>
                </a:lnTo>
                <a:cubicBezTo>
                  <a:pt x="2090580" y="1653898"/>
                  <a:pt x="2091119" y="1650605"/>
                  <a:pt x="2092049" y="1647517"/>
                </a:cubicBezTo>
                <a:cubicBezTo>
                  <a:pt x="2092980" y="1644429"/>
                  <a:pt x="2094319" y="1641750"/>
                  <a:pt x="2096067" y="1639480"/>
                </a:cubicBezTo>
                <a:cubicBezTo>
                  <a:pt x="2097817" y="1637211"/>
                  <a:pt x="2100011" y="1635406"/>
                  <a:pt x="2102655" y="1634067"/>
                </a:cubicBezTo>
                <a:cubicBezTo>
                  <a:pt x="2105296" y="1632728"/>
                  <a:pt x="2108402" y="1632058"/>
                  <a:pt x="2111974" y="1632058"/>
                </a:cubicBezTo>
                <a:close/>
                <a:moveTo>
                  <a:pt x="2719899" y="1614087"/>
                </a:moveTo>
                <a:cubicBezTo>
                  <a:pt x="2717147" y="1614087"/>
                  <a:pt x="2714877" y="1614198"/>
                  <a:pt x="2713091" y="1614421"/>
                </a:cubicBezTo>
                <a:cubicBezTo>
                  <a:pt x="2711305" y="1614644"/>
                  <a:pt x="2709872" y="1614961"/>
                  <a:pt x="2708793" y="1615371"/>
                </a:cubicBezTo>
                <a:cubicBezTo>
                  <a:pt x="2707715" y="1615780"/>
                  <a:pt x="2706951" y="1616263"/>
                  <a:pt x="2706505" y="1616822"/>
                </a:cubicBezTo>
                <a:cubicBezTo>
                  <a:pt x="2706059" y="1617379"/>
                  <a:pt x="2705835" y="1618031"/>
                  <a:pt x="2705835" y="1618775"/>
                </a:cubicBezTo>
                <a:lnTo>
                  <a:pt x="2705835" y="1718118"/>
                </a:lnTo>
                <a:cubicBezTo>
                  <a:pt x="2705835" y="1718862"/>
                  <a:pt x="2706059" y="1719513"/>
                  <a:pt x="2706505" y="1720071"/>
                </a:cubicBezTo>
                <a:cubicBezTo>
                  <a:pt x="2706951" y="1720629"/>
                  <a:pt x="2707715" y="1721094"/>
                  <a:pt x="2708793" y="1721466"/>
                </a:cubicBezTo>
                <a:cubicBezTo>
                  <a:pt x="2709872" y="1721839"/>
                  <a:pt x="2711305" y="1722117"/>
                  <a:pt x="2713091" y="1722303"/>
                </a:cubicBezTo>
                <a:cubicBezTo>
                  <a:pt x="2714877" y="1722489"/>
                  <a:pt x="2717147" y="1722582"/>
                  <a:pt x="2719899" y="1722582"/>
                </a:cubicBezTo>
                <a:cubicBezTo>
                  <a:pt x="2722653" y="1722582"/>
                  <a:pt x="2724923" y="1722489"/>
                  <a:pt x="2726708" y="1722303"/>
                </a:cubicBezTo>
                <a:cubicBezTo>
                  <a:pt x="2728495" y="1722117"/>
                  <a:pt x="2729926" y="1721839"/>
                  <a:pt x="2731006" y="1721466"/>
                </a:cubicBezTo>
                <a:cubicBezTo>
                  <a:pt x="2732085" y="1721094"/>
                  <a:pt x="2732848" y="1720629"/>
                  <a:pt x="2733295" y="1720071"/>
                </a:cubicBezTo>
                <a:cubicBezTo>
                  <a:pt x="2733740" y="1719513"/>
                  <a:pt x="2733964" y="1718862"/>
                  <a:pt x="2733964" y="1718118"/>
                </a:cubicBezTo>
                <a:lnTo>
                  <a:pt x="2733964" y="1618775"/>
                </a:lnTo>
                <a:cubicBezTo>
                  <a:pt x="2733964" y="1618031"/>
                  <a:pt x="2733740" y="1617379"/>
                  <a:pt x="2733295" y="1616822"/>
                </a:cubicBezTo>
                <a:cubicBezTo>
                  <a:pt x="2732848" y="1616263"/>
                  <a:pt x="2732085" y="1615780"/>
                  <a:pt x="2731006" y="1615371"/>
                </a:cubicBezTo>
                <a:cubicBezTo>
                  <a:pt x="2729926" y="1614961"/>
                  <a:pt x="2728495" y="1614644"/>
                  <a:pt x="2726708" y="1614421"/>
                </a:cubicBezTo>
                <a:cubicBezTo>
                  <a:pt x="2724923" y="1614198"/>
                  <a:pt x="2722653" y="1614087"/>
                  <a:pt x="2719899" y="1614087"/>
                </a:cubicBezTo>
                <a:close/>
                <a:moveTo>
                  <a:pt x="2414430" y="1614087"/>
                </a:moveTo>
                <a:cubicBezTo>
                  <a:pt x="2411750" y="1614087"/>
                  <a:pt x="2409500" y="1614180"/>
                  <a:pt x="2407677" y="1614366"/>
                </a:cubicBezTo>
                <a:cubicBezTo>
                  <a:pt x="2405854" y="1614552"/>
                  <a:pt x="2404402" y="1614831"/>
                  <a:pt x="2403324" y="1615203"/>
                </a:cubicBezTo>
                <a:cubicBezTo>
                  <a:pt x="2402244" y="1615575"/>
                  <a:pt x="2401501" y="1616040"/>
                  <a:pt x="2401090" y="1616598"/>
                </a:cubicBezTo>
                <a:cubicBezTo>
                  <a:pt x="2400681" y="1617156"/>
                  <a:pt x="2400477" y="1617808"/>
                  <a:pt x="2400477" y="1618552"/>
                </a:cubicBezTo>
                <a:lnTo>
                  <a:pt x="2400477" y="1679497"/>
                </a:lnTo>
                <a:cubicBezTo>
                  <a:pt x="2400477" y="1687087"/>
                  <a:pt x="2401090" y="1693431"/>
                  <a:pt x="2402318" y="1698528"/>
                </a:cubicBezTo>
                <a:cubicBezTo>
                  <a:pt x="2403547" y="1703625"/>
                  <a:pt x="2405593" y="1708109"/>
                  <a:pt x="2408458" y="1711978"/>
                </a:cubicBezTo>
                <a:cubicBezTo>
                  <a:pt x="2411323" y="1715848"/>
                  <a:pt x="2415081" y="1718899"/>
                  <a:pt x="2419732" y="1721131"/>
                </a:cubicBezTo>
                <a:cubicBezTo>
                  <a:pt x="2424383" y="1723364"/>
                  <a:pt x="2430131" y="1724480"/>
                  <a:pt x="2436977" y="1724480"/>
                </a:cubicBezTo>
                <a:cubicBezTo>
                  <a:pt x="2443079" y="1724480"/>
                  <a:pt x="2448976" y="1722992"/>
                  <a:pt x="2454669" y="1720015"/>
                </a:cubicBezTo>
                <a:cubicBezTo>
                  <a:pt x="2460362" y="1717038"/>
                  <a:pt x="2465960" y="1712574"/>
                  <a:pt x="2471468" y="1706621"/>
                </a:cubicBezTo>
                <a:lnTo>
                  <a:pt x="2471468" y="1718118"/>
                </a:lnTo>
                <a:cubicBezTo>
                  <a:pt x="2471468" y="1718862"/>
                  <a:pt x="2471654" y="1719513"/>
                  <a:pt x="2472026" y="1720071"/>
                </a:cubicBezTo>
                <a:cubicBezTo>
                  <a:pt x="2472399" y="1720629"/>
                  <a:pt x="2473030" y="1721094"/>
                  <a:pt x="2473923" y="1721466"/>
                </a:cubicBezTo>
                <a:cubicBezTo>
                  <a:pt x="2474817" y="1721839"/>
                  <a:pt x="2476026" y="1722117"/>
                  <a:pt x="2477551" y="1722303"/>
                </a:cubicBezTo>
                <a:cubicBezTo>
                  <a:pt x="2479077" y="1722489"/>
                  <a:pt x="2481068" y="1722582"/>
                  <a:pt x="2483523" y="1722582"/>
                </a:cubicBezTo>
                <a:cubicBezTo>
                  <a:pt x="2485830" y="1722582"/>
                  <a:pt x="2487746" y="1722489"/>
                  <a:pt x="2489272" y="1722303"/>
                </a:cubicBezTo>
                <a:cubicBezTo>
                  <a:pt x="2490798" y="1722117"/>
                  <a:pt x="2492024" y="1721839"/>
                  <a:pt x="2492956" y="1721466"/>
                </a:cubicBezTo>
                <a:cubicBezTo>
                  <a:pt x="2493885" y="1721094"/>
                  <a:pt x="2494536" y="1720629"/>
                  <a:pt x="2494909" y="1720071"/>
                </a:cubicBezTo>
                <a:cubicBezTo>
                  <a:pt x="2495280" y="1719513"/>
                  <a:pt x="2495467" y="1718862"/>
                  <a:pt x="2495467" y="1718118"/>
                </a:cubicBezTo>
                <a:lnTo>
                  <a:pt x="2495467" y="1618552"/>
                </a:lnTo>
                <a:cubicBezTo>
                  <a:pt x="2495467" y="1617808"/>
                  <a:pt x="2495243" y="1617156"/>
                  <a:pt x="2494797" y="1616598"/>
                </a:cubicBezTo>
                <a:cubicBezTo>
                  <a:pt x="2494350" y="1616040"/>
                  <a:pt x="2493606" y="1615575"/>
                  <a:pt x="2492564" y="1615203"/>
                </a:cubicBezTo>
                <a:cubicBezTo>
                  <a:pt x="2491524" y="1614831"/>
                  <a:pt x="2490109" y="1614552"/>
                  <a:pt x="2488322" y="1614366"/>
                </a:cubicBezTo>
                <a:cubicBezTo>
                  <a:pt x="2486537" y="1614180"/>
                  <a:pt x="2484268" y="1614087"/>
                  <a:pt x="2481514" y="1614087"/>
                </a:cubicBezTo>
                <a:cubicBezTo>
                  <a:pt x="2478761" y="1614087"/>
                  <a:pt x="2476491" y="1614180"/>
                  <a:pt x="2474705" y="1614366"/>
                </a:cubicBezTo>
                <a:cubicBezTo>
                  <a:pt x="2472920" y="1614552"/>
                  <a:pt x="2471486" y="1614831"/>
                  <a:pt x="2470408" y="1615203"/>
                </a:cubicBezTo>
                <a:cubicBezTo>
                  <a:pt x="2469328" y="1615575"/>
                  <a:pt x="2468584" y="1616040"/>
                  <a:pt x="2468176" y="1616598"/>
                </a:cubicBezTo>
                <a:cubicBezTo>
                  <a:pt x="2467767" y="1617156"/>
                  <a:pt x="2467562" y="1617808"/>
                  <a:pt x="2467562" y="1618552"/>
                </a:cubicBezTo>
                <a:lnTo>
                  <a:pt x="2467562" y="1684743"/>
                </a:lnTo>
                <a:cubicBezTo>
                  <a:pt x="2463468" y="1689729"/>
                  <a:pt x="2459617" y="1693524"/>
                  <a:pt x="2456009" y="1696128"/>
                </a:cubicBezTo>
                <a:cubicBezTo>
                  <a:pt x="2452399" y="1698733"/>
                  <a:pt x="2448810" y="1700035"/>
                  <a:pt x="2445237" y="1700035"/>
                </a:cubicBezTo>
                <a:cubicBezTo>
                  <a:pt x="2442409" y="1700035"/>
                  <a:pt x="2439935" y="1699495"/>
                  <a:pt x="2437813" y="1698416"/>
                </a:cubicBezTo>
                <a:cubicBezTo>
                  <a:pt x="2435694" y="1697337"/>
                  <a:pt x="2433945" y="1695812"/>
                  <a:pt x="2432568" y="1693840"/>
                </a:cubicBezTo>
                <a:cubicBezTo>
                  <a:pt x="2431192" y="1691868"/>
                  <a:pt x="2430168" y="1689505"/>
                  <a:pt x="2429498" y="1686752"/>
                </a:cubicBezTo>
                <a:cubicBezTo>
                  <a:pt x="2428829" y="1683999"/>
                  <a:pt x="2428494" y="1680018"/>
                  <a:pt x="2428494" y="1674808"/>
                </a:cubicBezTo>
                <a:lnTo>
                  <a:pt x="2428494" y="1618552"/>
                </a:lnTo>
                <a:cubicBezTo>
                  <a:pt x="2428494" y="1617808"/>
                  <a:pt x="2428271" y="1617156"/>
                  <a:pt x="2427824" y="1616598"/>
                </a:cubicBezTo>
                <a:cubicBezTo>
                  <a:pt x="2427378" y="1616040"/>
                  <a:pt x="2426616" y="1615575"/>
                  <a:pt x="2425536" y="1615203"/>
                </a:cubicBezTo>
                <a:cubicBezTo>
                  <a:pt x="2424457" y="1614831"/>
                  <a:pt x="2423025" y="1614552"/>
                  <a:pt x="2421238" y="1614366"/>
                </a:cubicBezTo>
                <a:cubicBezTo>
                  <a:pt x="2419452" y="1614180"/>
                  <a:pt x="2417183" y="1614087"/>
                  <a:pt x="2414430" y="1614087"/>
                </a:cubicBezTo>
                <a:close/>
                <a:moveTo>
                  <a:pt x="1776925" y="1614087"/>
                </a:moveTo>
                <a:cubicBezTo>
                  <a:pt x="1774171" y="1614087"/>
                  <a:pt x="1771902" y="1614198"/>
                  <a:pt x="1770116" y="1614421"/>
                </a:cubicBezTo>
                <a:cubicBezTo>
                  <a:pt x="1768330" y="1614644"/>
                  <a:pt x="1766898" y="1614961"/>
                  <a:pt x="1765819" y="1615371"/>
                </a:cubicBezTo>
                <a:cubicBezTo>
                  <a:pt x="1764739" y="1615780"/>
                  <a:pt x="1763976" y="1616263"/>
                  <a:pt x="1763531" y="1616822"/>
                </a:cubicBezTo>
                <a:cubicBezTo>
                  <a:pt x="1763084" y="1617379"/>
                  <a:pt x="1762861" y="1618031"/>
                  <a:pt x="1762861" y="1618775"/>
                </a:cubicBezTo>
                <a:lnTo>
                  <a:pt x="1762861" y="1718118"/>
                </a:lnTo>
                <a:cubicBezTo>
                  <a:pt x="1762861" y="1718862"/>
                  <a:pt x="1763084" y="1719513"/>
                  <a:pt x="1763531" y="1720071"/>
                </a:cubicBezTo>
                <a:cubicBezTo>
                  <a:pt x="1763976" y="1720629"/>
                  <a:pt x="1764739" y="1721094"/>
                  <a:pt x="1765819" y="1721466"/>
                </a:cubicBezTo>
                <a:cubicBezTo>
                  <a:pt x="1766898" y="1721839"/>
                  <a:pt x="1768330" y="1722117"/>
                  <a:pt x="1770116" y="1722303"/>
                </a:cubicBezTo>
                <a:cubicBezTo>
                  <a:pt x="1771902" y="1722489"/>
                  <a:pt x="1774171" y="1722582"/>
                  <a:pt x="1776925" y="1722582"/>
                </a:cubicBezTo>
                <a:cubicBezTo>
                  <a:pt x="1779678" y="1722582"/>
                  <a:pt x="1781948" y="1722489"/>
                  <a:pt x="1783734" y="1722303"/>
                </a:cubicBezTo>
                <a:cubicBezTo>
                  <a:pt x="1785519" y="1722117"/>
                  <a:pt x="1786952" y="1721839"/>
                  <a:pt x="1788030" y="1721466"/>
                </a:cubicBezTo>
                <a:cubicBezTo>
                  <a:pt x="1789109" y="1721094"/>
                  <a:pt x="1789873" y="1720629"/>
                  <a:pt x="1790319" y="1720071"/>
                </a:cubicBezTo>
                <a:cubicBezTo>
                  <a:pt x="1790766" y="1719513"/>
                  <a:pt x="1790989" y="1718862"/>
                  <a:pt x="1790989" y="1718118"/>
                </a:cubicBezTo>
                <a:lnTo>
                  <a:pt x="1790989" y="1618775"/>
                </a:lnTo>
                <a:cubicBezTo>
                  <a:pt x="1790989" y="1618031"/>
                  <a:pt x="1790766" y="1617379"/>
                  <a:pt x="1790319" y="1616822"/>
                </a:cubicBezTo>
                <a:cubicBezTo>
                  <a:pt x="1789873" y="1616263"/>
                  <a:pt x="1789109" y="1615780"/>
                  <a:pt x="1788030" y="1615371"/>
                </a:cubicBezTo>
                <a:cubicBezTo>
                  <a:pt x="1786952" y="1614961"/>
                  <a:pt x="1785519" y="1614644"/>
                  <a:pt x="1783734" y="1614421"/>
                </a:cubicBezTo>
                <a:cubicBezTo>
                  <a:pt x="1781948" y="1614198"/>
                  <a:pt x="1779678" y="1614087"/>
                  <a:pt x="1776925" y="1614087"/>
                </a:cubicBezTo>
                <a:close/>
                <a:moveTo>
                  <a:pt x="317739" y="1614087"/>
                </a:moveTo>
                <a:cubicBezTo>
                  <a:pt x="314242" y="1614087"/>
                  <a:pt x="311433" y="1614236"/>
                  <a:pt x="309312" y="1614533"/>
                </a:cubicBezTo>
                <a:cubicBezTo>
                  <a:pt x="307191" y="1614831"/>
                  <a:pt x="305684" y="1615371"/>
                  <a:pt x="304792" y="1616152"/>
                </a:cubicBezTo>
                <a:cubicBezTo>
                  <a:pt x="303899" y="1616933"/>
                  <a:pt x="303452" y="1618012"/>
                  <a:pt x="303452" y="1619389"/>
                </a:cubicBezTo>
                <a:cubicBezTo>
                  <a:pt x="303452" y="1620765"/>
                  <a:pt x="303936" y="1622756"/>
                  <a:pt x="304903" y="1625360"/>
                </a:cubicBezTo>
                <a:lnTo>
                  <a:pt x="339171" y="1716889"/>
                </a:lnTo>
                <a:cubicBezTo>
                  <a:pt x="339542" y="1717931"/>
                  <a:pt x="340119" y="1718917"/>
                  <a:pt x="340901" y="1719848"/>
                </a:cubicBezTo>
                <a:cubicBezTo>
                  <a:pt x="341682" y="1720778"/>
                  <a:pt x="342556" y="1721466"/>
                  <a:pt x="343524" y="1721913"/>
                </a:cubicBezTo>
                <a:lnTo>
                  <a:pt x="330241" y="1755288"/>
                </a:lnTo>
                <a:cubicBezTo>
                  <a:pt x="329720" y="1756552"/>
                  <a:pt x="329497" y="1757631"/>
                  <a:pt x="329571" y="1758524"/>
                </a:cubicBezTo>
                <a:cubicBezTo>
                  <a:pt x="329646" y="1759417"/>
                  <a:pt x="330129" y="1760161"/>
                  <a:pt x="331022" y="1760757"/>
                </a:cubicBezTo>
                <a:cubicBezTo>
                  <a:pt x="331916" y="1761352"/>
                  <a:pt x="333255" y="1761780"/>
                  <a:pt x="335041" y="1762040"/>
                </a:cubicBezTo>
                <a:cubicBezTo>
                  <a:pt x="336826" y="1762301"/>
                  <a:pt x="339208" y="1762431"/>
                  <a:pt x="342185" y="1762431"/>
                </a:cubicBezTo>
                <a:cubicBezTo>
                  <a:pt x="347914" y="1762431"/>
                  <a:pt x="352268" y="1762022"/>
                  <a:pt x="355244" y="1761203"/>
                </a:cubicBezTo>
                <a:cubicBezTo>
                  <a:pt x="358221" y="1760385"/>
                  <a:pt x="360044" y="1759045"/>
                  <a:pt x="360714" y="1757185"/>
                </a:cubicBezTo>
                <a:lnTo>
                  <a:pt x="372769" y="1721913"/>
                </a:lnTo>
                <a:lnTo>
                  <a:pt x="405920" y="1624356"/>
                </a:lnTo>
                <a:cubicBezTo>
                  <a:pt x="406515" y="1622496"/>
                  <a:pt x="406813" y="1620877"/>
                  <a:pt x="406813" y="1619500"/>
                </a:cubicBezTo>
                <a:cubicBezTo>
                  <a:pt x="406813" y="1618124"/>
                  <a:pt x="406311" y="1617026"/>
                  <a:pt x="405306" y="1616208"/>
                </a:cubicBezTo>
                <a:cubicBezTo>
                  <a:pt x="404301" y="1615389"/>
                  <a:pt x="402739" y="1614831"/>
                  <a:pt x="400618" y="1614533"/>
                </a:cubicBezTo>
                <a:cubicBezTo>
                  <a:pt x="398497" y="1614236"/>
                  <a:pt x="395837" y="1614087"/>
                  <a:pt x="392637" y="1614087"/>
                </a:cubicBezTo>
                <a:cubicBezTo>
                  <a:pt x="388544" y="1614087"/>
                  <a:pt x="385680" y="1614236"/>
                  <a:pt x="384042" y="1614533"/>
                </a:cubicBezTo>
                <a:cubicBezTo>
                  <a:pt x="382405" y="1614831"/>
                  <a:pt x="381233" y="1615296"/>
                  <a:pt x="380526" y="1615928"/>
                </a:cubicBezTo>
                <a:cubicBezTo>
                  <a:pt x="379819" y="1616561"/>
                  <a:pt x="379242" y="1617845"/>
                  <a:pt x="378796" y="1619780"/>
                </a:cubicBezTo>
                <a:lnTo>
                  <a:pt x="357365" y="1687757"/>
                </a:lnTo>
                <a:lnTo>
                  <a:pt x="357030" y="1687757"/>
                </a:lnTo>
                <a:lnTo>
                  <a:pt x="333590" y="1621119"/>
                </a:lnTo>
                <a:cubicBezTo>
                  <a:pt x="333069" y="1619408"/>
                  <a:pt x="332548" y="1618086"/>
                  <a:pt x="332027" y="1617156"/>
                </a:cubicBezTo>
                <a:cubicBezTo>
                  <a:pt x="331506" y="1616226"/>
                  <a:pt x="330725" y="1615538"/>
                  <a:pt x="329683" y="1615091"/>
                </a:cubicBezTo>
                <a:cubicBezTo>
                  <a:pt x="328641" y="1614644"/>
                  <a:pt x="327190" y="1614366"/>
                  <a:pt x="325330" y="1614254"/>
                </a:cubicBezTo>
                <a:cubicBezTo>
                  <a:pt x="323469" y="1614142"/>
                  <a:pt x="320939" y="1614087"/>
                  <a:pt x="317739" y="1614087"/>
                </a:cubicBezTo>
                <a:close/>
                <a:moveTo>
                  <a:pt x="7829126" y="1612636"/>
                </a:moveTo>
                <a:cubicBezTo>
                  <a:pt x="7823024" y="1612636"/>
                  <a:pt x="7817443" y="1613473"/>
                  <a:pt x="7812383" y="1615147"/>
                </a:cubicBezTo>
                <a:cubicBezTo>
                  <a:pt x="7807323" y="1616822"/>
                  <a:pt x="7802969" y="1619240"/>
                  <a:pt x="7799323" y="1622403"/>
                </a:cubicBezTo>
                <a:cubicBezTo>
                  <a:pt x="7795677" y="1625565"/>
                  <a:pt x="7792830" y="1629435"/>
                  <a:pt x="7790784" y="1634011"/>
                </a:cubicBezTo>
                <a:cubicBezTo>
                  <a:pt x="7788738" y="1638588"/>
                  <a:pt x="7787714" y="1643778"/>
                  <a:pt x="7787714" y="1649582"/>
                </a:cubicBezTo>
                <a:cubicBezTo>
                  <a:pt x="7787714" y="1655015"/>
                  <a:pt x="7788496" y="1659553"/>
                  <a:pt x="7790058" y="1663200"/>
                </a:cubicBezTo>
                <a:cubicBezTo>
                  <a:pt x="7791621" y="1666846"/>
                  <a:pt x="7793705" y="1669971"/>
                  <a:pt x="7796309" y="1672576"/>
                </a:cubicBezTo>
                <a:cubicBezTo>
                  <a:pt x="7793109" y="1675478"/>
                  <a:pt x="7790505" y="1678734"/>
                  <a:pt x="7788496" y="1682343"/>
                </a:cubicBezTo>
                <a:cubicBezTo>
                  <a:pt x="7786487" y="1685952"/>
                  <a:pt x="7785482" y="1689952"/>
                  <a:pt x="7785482" y="1694342"/>
                </a:cubicBezTo>
                <a:cubicBezTo>
                  <a:pt x="7785482" y="1697840"/>
                  <a:pt x="7786356" y="1701058"/>
                  <a:pt x="7788105" y="1703997"/>
                </a:cubicBezTo>
                <a:cubicBezTo>
                  <a:pt x="7789854" y="1706937"/>
                  <a:pt x="7792328" y="1709262"/>
                  <a:pt x="7795528" y="1710974"/>
                </a:cubicBezTo>
                <a:cubicBezTo>
                  <a:pt x="7793221" y="1712685"/>
                  <a:pt x="7791175" y="1714471"/>
                  <a:pt x="7789389" y="1716332"/>
                </a:cubicBezTo>
                <a:cubicBezTo>
                  <a:pt x="7787603" y="1718192"/>
                  <a:pt x="7786096" y="1720145"/>
                  <a:pt x="7784868" y="1722192"/>
                </a:cubicBezTo>
                <a:cubicBezTo>
                  <a:pt x="7783640" y="1724238"/>
                  <a:pt x="7782710" y="1726378"/>
                  <a:pt x="7782078" y="1728610"/>
                </a:cubicBezTo>
                <a:cubicBezTo>
                  <a:pt x="7781445" y="1730843"/>
                  <a:pt x="7781129" y="1733187"/>
                  <a:pt x="7781129" y="1735642"/>
                </a:cubicBezTo>
                <a:cubicBezTo>
                  <a:pt x="7781129" y="1739586"/>
                  <a:pt x="7782003" y="1743214"/>
                  <a:pt x="7783752" y="1746525"/>
                </a:cubicBezTo>
                <a:cubicBezTo>
                  <a:pt x="7785501" y="1749836"/>
                  <a:pt x="7788291" y="1752683"/>
                  <a:pt x="7792123" y="1755064"/>
                </a:cubicBezTo>
                <a:cubicBezTo>
                  <a:pt x="7795956" y="1757445"/>
                  <a:pt x="7800867" y="1759306"/>
                  <a:pt x="7806857" y="1760645"/>
                </a:cubicBezTo>
                <a:cubicBezTo>
                  <a:pt x="7812848" y="1761984"/>
                  <a:pt x="7820085" y="1762654"/>
                  <a:pt x="7828568" y="1762654"/>
                </a:cubicBezTo>
                <a:cubicBezTo>
                  <a:pt x="7837274" y="1762654"/>
                  <a:pt x="7844883" y="1761724"/>
                  <a:pt x="7851394" y="1759864"/>
                </a:cubicBezTo>
                <a:cubicBezTo>
                  <a:pt x="7857905" y="1758004"/>
                  <a:pt x="7863319" y="1755473"/>
                  <a:pt x="7867635" y="1752274"/>
                </a:cubicBezTo>
                <a:cubicBezTo>
                  <a:pt x="7871951" y="1749074"/>
                  <a:pt x="7875188" y="1745297"/>
                  <a:pt x="7877346" y="1740944"/>
                </a:cubicBezTo>
                <a:cubicBezTo>
                  <a:pt x="7879504" y="1736591"/>
                  <a:pt x="7880583" y="1731959"/>
                  <a:pt x="7880583" y="1727047"/>
                </a:cubicBezTo>
                <a:cubicBezTo>
                  <a:pt x="7880583" y="1722582"/>
                  <a:pt x="7879783" y="1718601"/>
                  <a:pt x="7878183" y="1715104"/>
                </a:cubicBezTo>
                <a:cubicBezTo>
                  <a:pt x="7876583" y="1711606"/>
                  <a:pt x="7874277" y="1708611"/>
                  <a:pt x="7871263" y="1706118"/>
                </a:cubicBezTo>
                <a:cubicBezTo>
                  <a:pt x="7868249" y="1703625"/>
                  <a:pt x="7864528" y="1701691"/>
                  <a:pt x="7860101" y="1700314"/>
                </a:cubicBezTo>
                <a:cubicBezTo>
                  <a:pt x="7855673" y="1698937"/>
                  <a:pt x="7850632" y="1698138"/>
                  <a:pt x="7844976" y="1697914"/>
                </a:cubicBezTo>
                <a:lnTo>
                  <a:pt x="7820754" y="1697021"/>
                </a:lnTo>
                <a:cubicBezTo>
                  <a:pt x="7817331" y="1696872"/>
                  <a:pt x="7814671" y="1696110"/>
                  <a:pt x="7812773" y="1694733"/>
                </a:cubicBezTo>
                <a:cubicBezTo>
                  <a:pt x="7810876" y="1693356"/>
                  <a:pt x="7809927" y="1691589"/>
                  <a:pt x="7809927" y="1689431"/>
                </a:cubicBezTo>
                <a:cubicBezTo>
                  <a:pt x="7809927" y="1687794"/>
                  <a:pt x="7810280" y="1686305"/>
                  <a:pt x="7810987" y="1684966"/>
                </a:cubicBezTo>
                <a:cubicBezTo>
                  <a:pt x="7811694" y="1683627"/>
                  <a:pt x="7812494" y="1682473"/>
                  <a:pt x="7813387" y="1681506"/>
                </a:cubicBezTo>
                <a:cubicBezTo>
                  <a:pt x="7814950" y="1682548"/>
                  <a:pt x="7817182" y="1683459"/>
                  <a:pt x="7820085" y="1684241"/>
                </a:cubicBezTo>
                <a:cubicBezTo>
                  <a:pt x="7822987" y="1685022"/>
                  <a:pt x="7826038" y="1685412"/>
                  <a:pt x="7829237" y="1685412"/>
                </a:cubicBezTo>
                <a:cubicBezTo>
                  <a:pt x="7835488" y="1685412"/>
                  <a:pt x="7841162" y="1684612"/>
                  <a:pt x="7846260" y="1683013"/>
                </a:cubicBezTo>
                <a:cubicBezTo>
                  <a:pt x="7851357" y="1681413"/>
                  <a:pt x="7855710" y="1679069"/>
                  <a:pt x="7859319" y="1675981"/>
                </a:cubicBezTo>
                <a:cubicBezTo>
                  <a:pt x="7862928" y="1672893"/>
                  <a:pt x="7865700" y="1669097"/>
                  <a:pt x="7867635" y="1664595"/>
                </a:cubicBezTo>
                <a:cubicBezTo>
                  <a:pt x="7869570" y="1660093"/>
                  <a:pt x="7870537" y="1654940"/>
                  <a:pt x="7870537" y="1649136"/>
                </a:cubicBezTo>
                <a:cubicBezTo>
                  <a:pt x="7870537" y="1646680"/>
                  <a:pt x="7870184" y="1644318"/>
                  <a:pt x="7869477" y="1642048"/>
                </a:cubicBezTo>
                <a:cubicBezTo>
                  <a:pt x="7868770" y="1639778"/>
                  <a:pt x="7867598" y="1637750"/>
                  <a:pt x="7865961" y="1635965"/>
                </a:cubicBezTo>
                <a:lnTo>
                  <a:pt x="7877681" y="1635965"/>
                </a:lnTo>
                <a:cubicBezTo>
                  <a:pt x="7878872" y="1635965"/>
                  <a:pt x="7879876" y="1635109"/>
                  <a:pt x="7880695" y="1633397"/>
                </a:cubicBezTo>
                <a:cubicBezTo>
                  <a:pt x="7881513" y="1631686"/>
                  <a:pt x="7881923" y="1629044"/>
                  <a:pt x="7881923" y="1625472"/>
                </a:cubicBezTo>
                <a:cubicBezTo>
                  <a:pt x="7881923" y="1621603"/>
                  <a:pt x="7881532" y="1618849"/>
                  <a:pt x="7880751" y="1617212"/>
                </a:cubicBezTo>
                <a:cubicBezTo>
                  <a:pt x="7879969" y="1615575"/>
                  <a:pt x="7878946" y="1614756"/>
                  <a:pt x="7877681" y="1614756"/>
                </a:cubicBezTo>
                <a:lnTo>
                  <a:pt x="7846092" y="1614756"/>
                </a:lnTo>
                <a:cubicBezTo>
                  <a:pt x="7843637" y="1614087"/>
                  <a:pt x="7840976" y="1613566"/>
                  <a:pt x="7838111" y="1613194"/>
                </a:cubicBezTo>
                <a:cubicBezTo>
                  <a:pt x="7835246" y="1612822"/>
                  <a:pt x="7832251" y="1612636"/>
                  <a:pt x="7829126" y="1612636"/>
                </a:cubicBezTo>
                <a:close/>
                <a:moveTo>
                  <a:pt x="7210001" y="1612636"/>
                </a:moveTo>
                <a:cubicBezTo>
                  <a:pt x="7203899" y="1612636"/>
                  <a:pt x="7198318" y="1613473"/>
                  <a:pt x="7193258" y="1615147"/>
                </a:cubicBezTo>
                <a:cubicBezTo>
                  <a:pt x="7188198" y="1616822"/>
                  <a:pt x="7183844" y="1619240"/>
                  <a:pt x="7180198" y="1622403"/>
                </a:cubicBezTo>
                <a:cubicBezTo>
                  <a:pt x="7176552" y="1625565"/>
                  <a:pt x="7173705" y="1629435"/>
                  <a:pt x="7171659" y="1634011"/>
                </a:cubicBezTo>
                <a:cubicBezTo>
                  <a:pt x="7169613" y="1638588"/>
                  <a:pt x="7168589" y="1643778"/>
                  <a:pt x="7168589" y="1649582"/>
                </a:cubicBezTo>
                <a:cubicBezTo>
                  <a:pt x="7168589" y="1655015"/>
                  <a:pt x="7169371" y="1659553"/>
                  <a:pt x="7170933" y="1663200"/>
                </a:cubicBezTo>
                <a:cubicBezTo>
                  <a:pt x="7172496" y="1666846"/>
                  <a:pt x="7174580" y="1669971"/>
                  <a:pt x="7177184" y="1672576"/>
                </a:cubicBezTo>
                <a:cubicBezTo>
                  <a:pt x="7173984" y="1675478"/>
                  <a:pt x="7171380" y="1678734"/>
                  <a:pt x="7169371" y="1682343"/>
                </a:cubicBezTo>
                <a:cubicBezTo>
                  <a:pt x="7167362" y="1685952"/>
                  <a:pt x="7166357" y="1689952"/>
                  <a:pt x="7166357" y="1694342"/>
                </a:cubicBezTo>
                <a:cubicBezTo>
                  <a:pt x="7166357" y="1697840"/>
                  <a:pt x="7167231" y="1701058"/>
                  <a:pt x="7168980" y="1703997"/>
                </a:cubicBezTo>
                <a:cubicBezTo>
                  <a:pt x="7170729" y="1706937"/>
                  <a:pt x="7173203" y="1709262"/>
                  <a:pt x="7176403" y="1710974"/>
                </a:cubicBezTo>
                <a:cubicBezTo>
                  <a:pt x="7174096" y="1712685"/>
                  <a:pt x="7172050" y="1714471"/>
                  <a:pt x="7170264" y="1716332"/>
                </a:cubicBezTo>
                <a:cubicBezTo>
                  <a:pt x="7168478" y="1718192"/>
                  <a:pt x="7166971" y="1720145"/>
                  <a:pt x="7165743" y="1722192"/>
                </a:cubicBezTo>
                <a:cubicBezTo>
                  <a:pt x="7164515" y="1724238"/>
                  <a:pt x="7163585" y="1726378"/>
                  <a:pt x="7162953" y="1728610"/>
                </a:cubicBezTo>
                <a:cubicBezTo>
                  <a:pt x="7162320" y="1730843"/>
                  <a:pt x="7162004" y="1733187"/>
                  <a:pt x="7162004" y="1735642"/>
                </a:cubicBezTo>
                <a:cubicBezTo>
                  <a:pt x="7162004" y="1739586"/>
                  <a:pt x="7162878" y="1743214"/>
                  <a:pt x="7164627" y="1746525"/>
                </a:cubicBezTo>
                <a:cubicBezTo>
                  <a:pt x="7166376" y="1749836"/>
                  <a:pt x="7169166" y="1752683"/>
                  <a:pt x="7172998" y="1755064"/>
                </a:cubicBezTo>
                <a:cubicBezTo>
                  <a:pt x="7176831" y="1757445"/>
                  <a:pt x="7181742" y="1759306"/>
                  <a:pt x="7187732" y="1760645"/>
                </a:cubicBezTo>
                <a:cubicBezTo>
                  <a:pt x="7193723" y="1761984"/>
                  <a:pt x="7200960" y="1762654"/>
                  <a:pt x="7209443" y="1762654"/>
                </a:cubicBezTo>
                <a:cubicBezTo>
                  <a:pt x="7218149" y="1762654"/>
                  <a:pt x="7225758" y="1761724"/>
                  <a:pt x="7232269" y="1759864"/>
                </a:cubicBezTo>
                <a:cubicBezTo>
                  <a:pt x="7238780" y="1758004"/>
                  <a:pt x="7244194" y="1755473"/>
                  <a:pt x="7248510" y="1752274"/>
                </a:cubicBezTo>
                <a:cubicBezTo>
                  <a:pt x="7252826" y="1749074"/>
                  <a:pt x="7256063" y="1745297"/>
                  <a:pt x="7258221" y="1740944"/>
                </a:cubicBezTo>
                <a:cubicBezTo>
                  <a:pt x="7260379" y="1736591"/>
                  <a:pt x="7261458" y="1731959"/>
                  <a:pt x="7261458" y="1727047"/>
                </a:cubicBezTo>
                <a:cubicBezTo>
                  <a:pt x="7261458" y="1722582"/>
                  <a:pt x="7260658" y="1718601"/>
                  <a:pt x="7259058" y="1715104"/>
                </a:cubicBezTo>
                <a:cubicBezTo>
                  <a:pt x="7257458" y="1711606"/>
                  <a:pt x="7255152" y="1708611"/>
                  <a:pt x="7252138" y="1706118"/>
                </a:cubicBezTo>
                <a:cubicBezTo>
                  <a:pt x="7249124" y="1703625"/>
                  <a:pt x="7245403" y="1701691"/>
                  <a:pt x="7240976" y="1700314"/>
                </a:cubicBezTo>
                <a:cubicBezTo>
                  <a:pt x="7236548" y="1698937"/>
                  <a:pt x="7231507" y="1698138"/>
                  <a:pt x="7225851" y="1697914"/>
                </a:cubicBezTo>
                <a:lnTo>
                  <a:pt x="7201629" y="1697021"/>
                </a:lnTo>
                <a:cubicBezTo>
                  <a:pt x="7198206" y="1696872"/>
                  <a:pt x="7195546" y="1696110"/>
                  <a:pt x="7193648" y="1694733"/>
                </a:cubicBezTo>
                <a:cubicBezTo>
                  <a:pt x="7191751" y="1693356"/>
                  <a:pt x="7190802" y="1691589"/>
                  <a:pt x="7190802" y="1689431"/>
                </a:cubicBezTo>
                <a:cubicBezTo>
                  <a:pt x="7190802" y="1687794"/>
                  <a:pt x="7191155" y="1686305"/>
                  <a:pt x="7191862" y="1684966"/>
                </a:cubicBezTo>
                <a:cubicBezTo>
                  <a:pt x="7192569" y="1683627"/>
                  <a:pt x="7193369" y="1682473"/>
                  <a:pt x="7194262" y="1681506"/>
                </a:cubicBezTo>
                <a:cubicBezTo>
                  <a:pt x="7195825" y="1682548"/>
                  <a:pt x="7198057" y="1683459"/>
                  <a:pt x="7200960" y="1684241"/>
                </a:cubicBezTo>
                <a:cubicBezTo>
                  <a:pt x="7203862" y="1685022"/>
                  <a:pt x="7206913" y="1685412"/>
                  <a:pt x="7210112" y="1685412"/>
                </a:cubicBezTo>
                <a:cubicBezTo>
                  <a:pt x="7216363" y="1685412"/>
                  <a:pt x="7222037" y="1684612"/>
                  <a:pt x="7227135" y="1683013"/>
                </a:cubicBezTo>
                <a:cubicBezTo>
                  <a:pt x="7232232" y="1681413"/>
                  <a:pt x="7236585" y="1679069"/>
                  <a:pt x="7240194" y="1675981"/>
                </a:cubicBezTo>
                <a:cubicBezTo>
                  <a:pt x="7243803" y="1672893"/>
                  <a:pt x="7246575" y="1669097"/>
                  <a:pt x="7248510" y="1664595"/>
                </a:cubicBezTo>
                <a:cubicBezTo>
                  <a:pt x="7250445" y="1660093"/>
                  <a:pt x="7251412" y="1654940"/>
                  <a:pt x="7251412" y="1649136"/>
                </a:cubicBezTo>
                <a:cubicBezTo>
                  <a:pt x="7251412" y="1646680"/>
                  <a:pt x="7251059" y="1644318"/>
                  <a:pt x="7250352" y="1642048"/>
                </a:cubicBezTo>
                <a:cubicBezTo>
                  <a:pt x="7249645" y="1639778"/>
                  <a:pt x="7248473" y="1637750"/>
                  <a:pt x="7246836" y="1635965"/>
                </a:cubicBezTo>
                <a:lnTo>
                  <a:pt x="7258556" y="1635965"/>
                </a:lnTo>
                <a:cubicBezTo>
                  <a:pt x="7259747" y="1635965"/>
                  <a:pt x="7260751" y="1635109"/>
                  <a:pt x="7261570" y="1633397"/>
                </a:cubicBezTo>
                <a:cubicBezTo>
                  <a:pt x="7262388" y="1631686"/>
                  <a:pt x="7262798" y="1629044"/>
                  <a:pt x="7262798" y="1625472"/>
                </a:cubicBezTo>
                <a:cubicBezTo>
                  <a:pt x="7262798" y="1621603"/>
                  <a:pt x="7262407" y="1618849"/>
                  <a:pt x="7261626" y="1617212"/>
                </a:cubicBezTo>
                <a:cubicBezTo>
                  <a:pt x="7260844" y="1615575"/>
                  <a:pt x="7259821" y="1614756"/>
                  <a:pt x="7258556" y="1614756"/>
                </a:cubicBezTo>
                <a:lnTo>
                  <a:pt x="7226967" y="1614756"/>
                </a:lnTo>
                <a:cubicBezTo>
                  <a:pt x="7224512" y="1614087"/>
                  <a:pt x="7221851" y="1613566"/>
                  <a:pt x="7218986" y="1613194"/>
                </a:cubicBezTo>
                <a:cubicBezTo>
                  <a:pt x="7216121" y="1612822"/>
                  <a:pt x="7213126" y="1612636"/>
                  <a:pt x="7210001" y="1612636"/>
                </a:cubicBezTo>
                <a:close/>
                <a:moveTo>
                  <a:pt x="4647776" y="1612636"/>
                </a:moveTo>
                <a:cubicBezTo>
                  <a:pt x="4641674" y="1612636"/>
                  <a:pt x="4636093" y="1613473"/>
                  <a:pt x="4631033" y="1615147"/>
                </a:cubicBezTo>
                <a:cubicBezTo>
                  <a:pt x="4625973" y="1616822"/>
                  <a:pt x="4621620" y="1619240"/>
                  <a:pt x="4617973" y="1622403"/>
                </a:cubicBezTo>
                <a:cubicBezTo>
                  <a:pt x="4614327" y="1625565"/>
                  <a:pt x="4611481" y="1629435"/>
                  <a:pt x="4609434" y="1634011"/>
                </a:cubicBezTo>
                <a:cubicBezTo>
                  <a:pt x="4607388" y="1638588"/>
                  <a:pt x="4606365" y="1643778"/>
                  <a:pt x="4606365" y="1649582"/>
                </a:cubicBezTo>
                <a:cubicBezTo>
                  <a:pt x="4606365" y="1655015"/>
                  <a:pt x="4607146" y="1659553"/>
                  <a:pt x="4608709" y="1663200"/>
                </a:cubicBezTo>
                <a:cubicBezTo>
                  <a:pt x="4610272" y="1666846"/>
                  <a:pt x="4612356" y="1669971"/>
                  <a:pt x="4614960" y="1672576"/>
                </a:cubicBezTo>
                <a:cubicBezTo>
                  <a:pt x="4611760" y="1675478"/>
                  <a:pt x="4609155" y="1678734"/>
                  <a:pt x="4607146" y="1682343"/>
                </a:cubicBezTo>
                <a:cubicBezTo>
                  <a:pt x="4605137" y="1685952"/>
                  <a:pt x="4604132" y="1689952"/>
                  <a:pt x="4604132" y="1694342"/>
                </a:cubicBezTo>
                <a:cubicBezTo>
                  <a:pt x="4604132" y="1697840"/>
                  <a:pt x="4605007" y="1701058"/>
                  <a:pt x="4606755" y="1703997"/>
                </a:cubicBezTo>
                <a:cubicBezTo>
                  <a:pt x="4608504" y="1706937"/>
                  <a:pt x="4610978" y="1709262"/>
                  <a:pt x="4614178" y="1710974"/>
                </a:cubicBezTo>
                <a:cubicBezTo>
                  <a:pt x="4611871" y="1712685"/>
                  <a:pt x="4609825" y="1714471"/>
                  <a:pt x="4608039" y="1716332"/>
                </a:cubicBezTo>
                <a:cubicBezTo>
                  <a:pt x="4606253" y="1718192"/>
                  <a:pt x="4604746" y="1720145"/>
                  <a:pt x="4603518" y="1722192"/>
                </a:cubicBezTo>
                <a:cubicBezTo>
                  <a:pt x="4602291" y="1724238"/>
                  <a:pt x="4601360" y="1726378"/>
                  <a:pt x="4600728" y="1728610"/>
                </a:cubicBezTo>
                <a:cubicBezTo>
                  <a:pt x="4600095" y="1730843"/>
                  <a:pt x="4599779" y="1733187"/>
                  <a:pt x="4599779" y="1735642"/>
                </a:cubicBezTo>
                <a:cubicBezTo>
                  <a:pt x="4599779" y="1739586"/>
                  <a:pt x="4600653" y="1743214"/>
                  <a:pt x="4602402" y="1746525"/>
                </a:cubicBezTo>
                <a:cubicBezTo>
                  <a:pt x="4604151" y="1749836"/>
                  <a:pt x="4606941" y="1752683"/>
                  <a:pt x="4610774" y="1755064"/>
                </a:cubicBezTo>
                <a:cubicBezTo>
                  <a:pt x="4614606" y="1757445"/>
                  <a:pt x="4619518" y="1759306"/>
                  <a:pt x="4625508" y="1760645"/>
                </a:cubicBezTo>
                <a:cubicBezTo>
                  <a:pt x="4631498" y="1761984"/>
                  <a:pt x="4638735" y="1762654"/>
                  <a:pt x="4647218" y="1762654"/>
                </a:cubicBezTo>
                <a:cubicBezTo>
                  <a:pt x="4655924" y="1762654"/>
                  <a:pt x="4663533" y="1761724"/>
                  <a:pt x="4670045" y="1759864"/>
                </a:cubicBezTo>
                <a:cubicBezTo>
                  <a:pt x="4676556" y="1758004"/>
                  <a:pt x="4681969" y="1755473"/>
                  <a:pt x="4686285" y="1752274"/>
                </a:cubicBezTo>
                <a:cubicBezTo>
                  <a:pt x="4690601" y="1749074"/>
                  <a:pt x="4693838" y="1745297"/>
                  <a:pt x="4695996" y="1740944"/>
                </a:cubicBezTo>
                <a:cubicBezTo>
                  <a:pt x="4698154" y="1736591"/>
                  <a:pt x="4699233" y="1731959"/>
                  <a:pt x="4699233" y="1727047"/>
                </a:cubicBezTo>
                <a:cubicBezTo>
                  <a:pt x="4699233" y="1722582"/>
                  <a:pt x="4698434" y="1718601"/>
                  <a:pt x="4696834" y="1715104"/>
                </a:cubicBezTo>
                <a:cubicBezTo>
                  <a:pt x="4695234" y="1711606"/>
                  <a:pt x="4692927" y="1708611"/>
                  <a:pt x="4689913" y="1706118"/>
                </a:cubicBezTo>
                <a:cubicBezTo>
                  <a:pt x="4686899" y="1703625"/>
                  <a:pt x="4683179" y="1701691"/>
                  <a:pt x="4678751" y="1700314"/>
                </a:cubicBezTo>
                <a:cubicBezTo>
                  <a:pt x="4674323" y="1698937"/>
                  <a:pt x="4669282" y="1698138"/>
                  <a:pt x="4663626" y="1697914"/>
                </a:cubicBezTo>
                <a:lnTo>
                  <a:pt x="4639405" y="1697021"/>
                </a:lnTo>
                <a:cubicBezTo>
                  <a:pt x="4635982" y="1696872"/>
                  <a:pt x="4633321" y="1696110"/>
                  <a:pt x="4631424" y="1694733"/>
                </a:cubicBezTo>
                <a:cubicBezTo>
                  <a:pt x="4629527" y="1693356"/>
                  <a:pt x="4628577" y="1691589"/>
                  <a:pt x="4628577" y="1689431"/>
                </a:cubicBezTo>
                <a:cubicBezTo>
                  <a:pt x="4628577" y="1687794"/>
                  <a:pt x="4628931" y="1686305"/>
                  <a:pt x="4629638" y="1684966"/>
                </a:cubicBezTo>
                <a:cubicBezTo>
                  <a:pt x="4630345" y="1683627"/>
                  <a:pt x="4631145" y="1682473"/>
                  <a:pt x="4632038" y="1681506"/>
                </a:cubicBezTo>
                <a:cubicBezTo>
                  <a:pt x="4633600" y="1682548"/>
                  <a:pt x="4635833" y="1683459"/>
                  <a:pt x="4638735" y="1684241"/>
                </a:cubicBezTo>
                <a:cubicBezTo>
                  <a:pt x="4641637" y="1685022"/>
                  <a:pt x="4644688" y="1685412"/>
                  <a:pt x="4647888" y="1685412"/>
                </a:cubicBezTo>
                <a:cubicBezTo>
                  <a:pt x="4654139" y="1685412"/>
                  <a:pt x="4659813" y="1684612"/>
                  <a:pt x="4664910" y="1683013"/>
                </a:cubicBezTo>
                <a:cubicBezTo>
                  <a:pt x="4670008" y="1681413"/>
                  <a:pt x="4674361" y="1679069"/>
                  <a:pt x="4677970" y="1675981"/>
                </a:cubicBezTo>
                <a:cubicBezTo>
                  <a:pt x="4681579" y="1672893"/>
                  <a:pt x="4684351" y="1669097"/>
                  <a:pt x="4686285" y="1664595"/>
                </a:cubicBezTo>
                <a:cubicBezTo>
                  <a:pt x="4688220" y="1660093"/>
                  <a:pt x="4689188" y="1654940"/>
                  <a:pt x="4689188" y="1649136"/>
                </a:cubicBezTo>
                <a:cubicBezTo>
                  <a:pt x="4689188" y="1646680"/>
                  <a:pt x="4688834" y="1644318"/>
                  <a:pt x="4688127" y="1642048"/>
                </a:cubicBezTo>
                <a:cubicBezTo>
                  <a:pt x="4687421" y="1639778"/>
                  <a:pt x="4686248" y="1637750"/>
                  <a:pt x="4684611" y="1635965"/>
                </a:cubicBezTo>
                <a:lnTo>
                  <a:pt x="4696331" y="1635965"/>
                </a:lnTo>
                <a:cubicBezTo>
                  <a:pt x="4697522" y="1635965"/>
                  <a:pt x="4698527" y="1635109"/>
                  <a:pt x="4699345" y="1633397"/>
                </a:cubicBezTo>
                <a:cubicBezTo>
                  <a:pt x="4700164" y="1631686"/>
                  <a:pt x="4700573" y="1629044"/>
                  <a:pt x="4700573" y="1625472"/>
                </a:cubicBezTo>
                <a:cubicBezTo>
                  <a:pt x="4700573" y="1621603"/>
                  <a:pt x="4700182" y="1618849"/>
                  <a:pt x="4699401" y="1617212"/>
                </a:cubicBezTo>
                <a:cubicBezTo>
                  <a:pt x="4698620" y="1615575"/>
                  <a:pt x="4697596" y="1614756"/>
                  <a:pt x="4696331" y="1614756"/>
                </a:cubicBezTo>
                <a:lnTo>
                  <a:pt x="4664743" y="1614756"/>
                </a:lnTo>
                <a:cubicBezTo>
                  <a:pt x="4662287" y="1614087"/>
                  <a:pt x="4659627" y="1613566"/>
                  <a:pt x="4656762" y="1613194"/>
                </a:cubicBezTo>
                <a:cubicBezTo>
                  <a:pt x="4653897" y="1612822"/>
                  <a:pt x="4650902" y="1612636"/>
                  <a:pt x="4647776" y="1612636"/>
                </a:cubicBezTo>
                <a:close/>
                <a:moveTo>
                  <a:pt x="2923757" y="1612636"/>
                </a:moveTo>
                <a:cubicBezTo>
                  <a:pt x="2917656" y="1612636"/>
                  <a:pt x="2912074" y="1613473"/>
                  <a:pt x="2907014" y="1615147"/>
                </a:cubicBezTo>
                <a:cubicBezTo>
                  <a:pt x="2901954" y="1616822"/>
                  <a:pt x="2897601" y="1619240"/>
                  <a:pt x="2893954" y="1622403"/>
                </a:cubicBezTo>
                <a:cubicBezTo>
                  <a:pt x="2890308" y="1625565"/>
                  <a:pt x="2887462" y="1629435"/>
                  <a:pt x="2885415" y="1634011"/>
                </a:cubicBezTo>
                <a:cubicBezTo>
                  <a:pt x="2883369" y="1638588"/>
                  <a:pt x="2882346" y="1643778"/>
                  <a:pt x="2882346" y="1649582"/>
                </a:cubicBezTo>
                <a:cubicBezTo>
                  <a:pt x="2882346" y="1655015"/>
                  <a:pt x="2883127" y="1659553"/>
                  <a:pt x="2884690" y="1663200"/>
                </a:cubicBezTo>
                <a:cubicBezTo>
                  <a:pt x="2886253" y="1666846"/>
                  <a:pt x="2888337" y="1669971"/>
                  <a:pt x="2890940" y="1672576"/>
                </a:cubicBezTo>
                <a:cubicBezTo>
                  <a:pt x="2887741" y="1675478"/>
                  <a:pt x="2885137" y="1678734"/>
                  <a:pt x="2883127" y="1682343"/>
                </a:cubicBezTo>
                <a:cubicBezTo>
                  <a:pt x="2881118" y="1685952"/>
                  <a:pt x="2880114" y="1689952"/>
                  <a:pt x="2880114" y="1694342"/>
                </a:cubicBezTo>
                <a:cubicBezTo>
                  <a:pt x="2880114" y="1697840"/>
                  <a:pt x="2880988" y="1701058"/>
                  <a:pt x="2882737" y="1703997"/>
                </a:cubicBezTo>
                <a:cubicBezTo>
                  <a:pt x="2884485" y="1706937"/>
                  <a:pt x="2886960" y="1709262"/>
                  <a:pt x="2890159" y="1710974"/>
                </a:cubicBezTo>
                <a:cubicBezTo>
                  <a:pt x="2887852" y="1712685"/>
                  <a:pt x="2885806" y="1714471"/>
                  <a:pt x="2884020" y="1716332"/>
                </a:cubicBezTo>
                <a:cubicBezTo>
                  <a:pt x="2882234" y="1718192"/>
                  <a:pt x="2880728" y="1720145"/>
                  <a:pt x="2879499" y="1722192"/>
                </a:cubicBezTo>
                <a:cubicBezTo>
                  <a:pt x="2878271" y="1724238"/>
                  <a:pt x="2877341" y="1726378"/>
                  <a:pt x="2876708" y="1728610"/>
                </a:cubicBezTo>
                <a:cubicBezTo>
                  <a:pt x="2876077" y="1730843"/>
                  <a:pt x="2875760" y="1733187"/>
                  <a:pt x="2875760" y="1735642"/>
                </a:cubicBezTo>
                <a:cubicBezTo>
                  <a:pt x="2875760" y="1739586"/>
                  <a:pt x="2876635" y="1743214"/>
                  <a:pt x="2878383" y="1746525"/>
                </a:cubicBezTo>
                <a:cubicBezTo>
                  <a:pt x="2880132" y="1749836"/>
                  <a:pt x="2882923" y="1752683"/>
                  <a:pt x="2886755" y="1755064"/>
                </a:cubicBezTo>
                <a:cubicBezTo>
                  <a:pt x="2890588" y="1757445"/>
                  <a:pt x="2895499" y="1759306"/>
                  <a:pt x="2901489" y="1760645"/>
                </a:cubicBezTo>
                <a:cubicBezTo>
                  <a:pt x="2907479" y="1761984"/>
                  <a:pt x="2914715" y="1762654"/>
                  <a:pt x="2923199" y="1762654"/>
                </a:cubicBezTo>
                <a:cubicBezTo>
                  <a:pt x="2931906" y="1762654"/>
                  <a:pt x="2939514" y="1761724"/>
                  <a:pt x="2946025" y="1759864"/>
                </a:cubicBezTo>
                <a:cubicBezTo>
                  <a:pt x="2952536" y="1758004"/>
                  <a:pt x="2957951" y="1755473"/>
                  <a:pt x="2962267" y="1752274"/>
                </a:cubicBezTo>
                <a:cubicBezTo>
                  <a:pt x="2966583" y="1749074"/>
                  <a:pt x="2969819" y="1745297"/>
                  <a:pt x="2971978" y="1740944"/>
                </a:cubicBezTo>
                <a:cubicBezTo>
                  <a:pt x="2974136" y="1736591"/>
                  <a:pt x="2975215" y="1731959"/>
                  <a:pt x="2975215" y="1727047"/>
                </a:cubicBezTo>
                <a:cubicBezTo>
                  <a:pt x="2975215" y="1722582"/>
                  <a:pt x="2974415" y="1718601"/>
                  <a:pt x="2972815" y="1715104"/>
                </a:cubicBezTo>
                <a:cubicBezTo>
                  <a:pt x="2971215" y="1711606"/>
                  <a:pt x="2968908" y="1708611"/>
                  <a:pt x="2965894" y="1706118"/>
                </a:cubicBezTo>
                <a:cubicBezTo>
                  <a:pt x="2962881" y="1703625"/>
                  <a:pt x="2959160" y="1701691"/>
                  <a:pt x="2954732" y="1700314"/>
                </a:cubicBezTo>
                <a:cubicBezTo>
                  <a:pt x="2950305" y="1698937"/>
                  <a:pt x="2945263" y="1698138"/>
                  <a:pt x="2939607" y="1697914"/>
                </a:cubicBezTo>
                <a:lnTo>
                  <a:pt x="2915385" y="1697021"/>
                </a:lnTo>
                <a:cubicBezTo>
                  <a:pt x="2911963" y="1696872"/>
                  <a:pt x="2909302" y="1696110"/>
                  <a:pt x="2907404" y="1694733"/>
                </a:cubicBezTo>
                <a:cubicBezTo>
                  <a:pt x="2905507" y="1693356"/>
                  <a:pt x="2904559" y="1691589"/>
                  <a:pt x="2904559" y="1689431"/>
                </a:cubicBezTo>
                <a:cubicBezTo>
                  <a:pt x="2904559" y="1687794"/>
                  <a:pt x="2904912" y="1686305"/>
                  <a:pt x="2905619" y="1684966"/>
                </a:cubicBezTo>
                <a:cubicBezTo>
                  <a:pt x="2906325" y="1683627"/>
                  <a:pt x="2907125" y="1682473"/>
                  <a:pt x="2908019" y="1681506"/>
                </a:cubicBezTo>
                <a:cubicBezTo>
                  <a:pt x="2909581" y="1682548"/>
                  <a:pt x="2911814" y="1683459"/>
                  <a:pt x="2914715" y="1684241"/>
                </a:cubicBezTo>
                <a:cubicBezTo>
                  <a:pt x="2917618" y="1685022"/>
                  <a:pt x="2920669" y="1685412"/>
                  <a:pt x="2923869" y="1685412"/>
                </a:cubicBezTo>
                <a:cubicBezTo>
                  <a:pt x="2930119" y="1685412"/>
                  <a:pt x="2935794" y="1684612"/>
                  <a:pt x="2940891" y="1683013"/>
                </a:cubicBezTo>
                <a:cubicBezTo>
                  <a:pt x="2945988" y="1681413"/>
                  <a:pt x="2950342" y="1679069"/>
                  <a:pt x="2953951" y="1675981"/>
                </a:cubicBezTo>
                <a:cubicBezTo>
                  <a:pt x="2957560" y="1672893"/>
                  <a:pt x="2960332" y="1669097"/>
                  <a:pt x="2962267" y="1664595"/>
                </a:cubicBezTo>
                <a:cubicBezTo>
                  <a:pt x="2964200" y="1660093"/>
                  <a:pt x="2965169" y="1654940"/>
                  <a:pt x="2965169" y="1649136"/>
                </a:cubicBezTo>
                <a:cubicBezTo>
                  <a:pt x="2965169" y="1646680"/>
                  <a:pt x="2964815" y="1644318"/>
                  <a:pt x="2964108" y="1642048"/>
                </a:cubicBezTo>
                <a:cubicBezTo>
                  <a:pt x="2963401" y="1639778"/>
                  <a:pt x="2962230" y="1637750"/>
                  <a:pt x="2960592" y="1635965"/>
                </a:cubicBezTo>
                <a:lnTo>
                  <a:pt x="2972313" y="1635965"/>
                </a:lnTo>
                <a:cubicBezTo>
                  <a:pt x="2973503" y="1635965"/>
                  <a:pt x="2974508" y="1635109"/>
                  <a:pt x="2975326" y="1633397"/>
                </a:cubicBezTo>
                <a:cubicBezTo>
                  <a:pt x="2976145" y="1631686"/>
                  <a:pt x="2976554" y="1629044"/>
                  <a:pt x="2976554" y="1625472"/>
                </a:cubicBezTo>
                <a:cubicBezTo>
                  <a:pt x="2976554" y="1621603"/>
                  <a:pt x="2976163" y="1618849"/>
                  <a:pt x="2975382" y="1617212"/>
                </a:cubicBezTo>
                <a:cubicBezTo>
                  <a:pt x="2974601" y="1615575"/>
                  <a:pt x="2973578" y="1614756"/>
                  <a:pt x="2972313" y="1614756"/>
                </a:cubicBezTo>
                <a:lnTo>
                  <a:pt x="2940724" y="1614756"/>
                </a:lnTo>
                <a:cubicBezTo>
                  <a:pt x="2938268" y="1614087"/>
                  <a:pt x="2935608" y="1613566"/>
                  <a:pt x="2932742" y="1613194"/>
                </a:cubicBezTo>
                <a:cubicBezTo>
                  <a:pt x="2929878" y="1612822"/>
                  <a:pt x="2926883" y="1612636"/>
                  <a:pt x="2923757" y="1612636"/>
                </a:cubicBezTo>
                <a:close/>
                <a:moveTo>
                  <a:pt x="2654676" y="1612301"/>
                </a:moveTo>
                <a:cubicBezTo>
                  <a:pt x="2647383" y="1612301"/>
                  <a:pt x="2640686" y="1613454"/>
                  <a:pt x="2634584" y="1615761"/>
                </a:cubicBezTo>
                <a:cubicBezTo>
                  <a:pt x="2628482" y="1618068"/>
                  <a:pt x="2623199" y="1621603"/>
                  <a:pt x="2618734" y="1626365"/>
                </a:cubicBezTo>
                <a:cubicBezTo>
                  <a:pt x="2614269" y="1631128"/>
                  <a:pt x="2610790" y="1637137"/>
                  <a:pt x="2608297" y="1644392"/>
                </a:cubicBezTo>
                <a:cubicBezTo>
                  <a:pt x="2605805" y="1651647"/>
                  <a:pt x="2604558" y="1660261"/>
                  <a:pt x="2604558" y="1670232"/>
                </a:cubicBezTo>
                <a:cubicBezTo>
                  <a:pt x="2604558" y="1678864"/>
                  <a:pt x="2605581" y="1686529"/>
                  <a:pt x="2607627" y="1693226"/>
                </a:cubicBezTo>
                <a:cubicBezTo>
                  <a:pt x="2609674" y="1699923"/>
                  <a:pt x="2612706" y="1705597"/>
                  <a:pt x="2616725" y="1710248"/>
                </a:cubicBezTo>
                <a:cubicBezTo>
                  <a:pt x="2620743" y="1714899"/>
                  <a:pt x="2625710" y="1718415"/>
                  <a:pt x="2631626" y="1720797"/>
                </a:cubicBezTo>
                <a:cubicBezTo>
                  <a:pt x="2637542" y="1723178"/>
                  <a:pt x="2644333" y="1724368"/>
                  <a:pt x="2651997" y="1724368"/>
                </a:cubicBezTo>
                <a:cubicBezTo>
                  <a:pt x="2655420" y="1724368"/>
                  <a:pt x="2658750" y="1724070"/>
                  <a:pt x="2661987" y="1723475"/>
                </a:cubicBezTo>
                <a:cubicBezTo>
                  <a:pt x="2665224" y="1722880"/>
                  <a:pt x="2668220" y="1722099"/>
                  <a:pt x="2670972" y="1721131"/>
                </a:cubicBezTo>
                <a:cubicBezTo>
                  <a:pt x="2673726" y="1720164"/>
                  <a:pt x="2676182" y="1719067"/>
                  <a:pt x="2678339" y="1717838"/>
                </a:cubicBezTo>
                <a:cubicBezTo>
                  <a:pt x="2680497" y="1716611"/>
                  <a:pt x="2682023" y="1715569"/>
                  <a:pt x="2682916" y="1714713"/>
                </a:cubicBezTo>
                <a:cubicBezTo>
                  <a:pt x="2683809" y="1713857"/>
                  <a:pt x="2684385" y="1713151"/>
                  <a:pt x="2684646" y="1712592"/>
                </a:cubicBezTo>
                <a:cubicBezTo>
                  <a:pt x="2684906" y="1712034"/>
                  <a:pt x="2685129" y="1711309"/>
                  <a:pt x="2685316" y="1710415"/>
                </a:cubicBezTo>
                <a:cubicBezTo>
                  <a:pt x="2685502" y="1709523"/>
                  <a:pt x="2685650" y="1708425"/>
                  <a:pt x="2685762" y="1707123"/>
                </a:cubicBezTo>
                <a:cubicBezTo>
                  <a:pt x="2685873" y="1705821"/>
                  <a:pt x="2685930" y="1704202"/>
                  <a:pt x="2685930" y="1702267"/>
                </a:cubicBezTo>
                <a:cubicBezTo>
                  <a:pt x="2685930" y="1699812"/>
                  <a:pt x="2685855" y="1697802"/>
                  <a:pt x="2685706" y="1696240"/>
                </a:cubicBezTo>
                <a:cubicBezTo>
                  <a:pt x="2685558" y="1694677"/>
                  <a:pt x="2685353" y="1693394"/>
                  <a:pt x="2685092" y="1692389"/>
                </a:cubicBezTo>
                <a:cubicBezTo>
                  <a:pt x="2684833" y="1691384"/>
                  <a:pt x="2684478" y="1690696"/>
                  <a:pt x="2684032" y="1690324"/>
                </a:cubicBezTo>
                <a:cubicBezTo>
                  <a:pt x="2683585" y="1689952"/>
                  <a:pt x="2683027" y="1689766"/>
                  <a:pt x="2682358" y="1689766"/>
                </a:cubicBezTo>
                <a:cubicBezTo>
                  <a:pt x="2681391" y="1689766"/>
                  <a:pt x="2680199" y="1690343"/>
                  <a:pt x="2678786" y="1691496"/>
                </a:cubicBezTo>
                <a:cubicBezTo>
                  <a:pt x="2677372" y="1692649"/>
                  <a:pt x="2675623" y="1693933"/>
                  <a:pt x="2673540" y="1695347"/>
                </a:cubicBezTo>
                <a:cubicBezTo>
                  <a:pt x="2671455" y="1696761"/>
                  <a:pt x="2669018" y="1698044"/>
                  <a:pt x="2666228" y="1699198"/>
                </a:cubicBezTo>
                <a:cubicBezTo>
                  <a:pt x="2663438" y="1700351"/>
                  <a:pt x="2660108" y="1700928"/>
                  <a:pt x="2656238" y="1700928"/>
                </a:cubicBezTo>
                <a:cubicBezTo>
                  <a:pt x="2652443" y="1700928"/>
                  <a:pt x="2649112" y="1700239"/>
                  <a:pt x="2646248" y="1698863"/>
                </a:cubicBezTo>
                <a:cubicBezTo>
                  <a:pt x="2643383" y="1697486"/>
                  <a:pt x="2641001" y="1695421"/>
                  <a:pt x="2639105" y="1692668"/>
                </a:cubicBezTo>
                <a:cubicBezTo>
                  <a:pt x="2637207" y="1689915"/>
                  <a:pt x="2635775" y="1686491"/>
                  <a:pt x="2634807" y="1682399"/>
                </a:cubicBezTo>
                <a:cubicBezTo>
                  <a:pt x="2633839" y="1678306"/>
                  <a:pt x="2633356" y="1673581"/>
                  <a:pt x="2633356" y="1668223"/>
                </a:cubicBezTo>
                <a:cubicBezTo>
                  <a:pt x="2633356" y="1657358"/>
                  <a:pt x="2635290" y="1649117"/>
                  <a:pt x="2639160" y="1643499"/>
                </a:cubicBezTo>
                <a:cubicBezTo>
                  <a:pt x="2643029" y="1637881"/>
                  <a:pt x="2648612" y="1635072"/>
                  <a:pt x="2655904" y="1635072"/>
                </a:cubicBezTo>
                <a:cubicBezTo>
                  <a:pt x="2659624" y="1635072"/>
                  <a:pt x="2662824" y="1635592"/>
                  <a:pt x="2665504" y="1636634"/>
                </a:cubicBezTo>
                <a:cubicBezTo>
                  <a:pt x="2668182" y="1637676"/>
                  <a:pt x="2670490" y="1638829"/>
                  <a:pt x="2672423" y="1640095"/>
                </a:cubicBezTo>
                <a:cubicBezTo>
                  <a:pt x="2674358" y="1641359"/>
                  <a:pt x="2676033" y="1642513"/>
                  <a:pt x="2677447" y="1643555"/>
                </a:cubicBezTo>
                <a:cubicBezTo>
                  <a:pt x="2678860" y="1644596"/>
                  <a:pt x="2680199" y="1645118"/>
                  <a:pt x="2681465" y="1645118"/>
                </a:cubicBezTo>
                <a:cubicBezTo>
                  <a:pt x="2682655" y="1645118"/>
                  <a:pt x="2683623" y="1644243"/>
                  <a:pt x="2684366" y="1642494"/>
                </a:cubicBezTo>
                <a:cubicBezTo>
                  <a:pt x="2685110" y="1640745"/>
                  <a:pt x="2685484" y="1637713"/>
                  <a:pt x="2685484" y="1633397"/>
                </a:cubicBezTo>
                <a:cubicBezTo>
                  <a:pt x="2685484" y="1631537"/>
                  <a:pt x="2685427" y="1629956"/>
                  <a:pt x="2685316" y="1628653"/>
                </a:cubicBezTo>
                <a:cubicBezTo>
                  <a:pt x="2685204" y="1627351"/>
                  <a:pt x="2685055" y="1626254"/>
                  <a:pt x="2684869" y="1625360"/>
                </a:cubicBezTo>
                <a:cubicBezTo>
                  <a:pt x="2684683" y="1624468"/>
                  <a:pt x="2684423" y="1623742"/>
                  <a:pt x="2684089" y="1623184"/>
                </a:cubicBezTo>
                <a:cubicBezTo>
                  <a:pt x="2683754" y="1622626"/>
                  <a:pt x="2683176" y="1621937"/>
                  <a:pt x="2682358" y="1621119"/>
                </a:cubicBezTo>
                <a:cubicBezTo>
                  <a:pt x="2681539" y="1620301"/>
                  <a:pt x="2680144" y="1619333"/>
                  <a:pt x="2678172" y="1618217"/>
                </a:cubicBezTo>
                <a:cubicBezTo>
                  <a:pt x="2676200" y="1617101"/>
                  <a:pt x="2673968" y="1616096"/>
                  <a:pt x="2671475" y="1615203"/>
                </a:cubicBezTo>
                <a:cubicBezTo>
                  <a:pt x="2668982" y="1614310"/>
                  <a:pt x="2666302" y="1613603"/>
                  <a:pt x="2663438" y="1613082"/>
                </a:cubicBezTo>
                <a:cubicBezTo>
                  <a:pt x="2660574" y="1612561"/>
                  <a:pt x="2657652" y="1612301"/>
                  <a:pt x="2654676" y="1612301"/>
                </a:cubicBezTo>
                <a:close/>
                <a:moveTo>
                  <a:pt x="7941938" y="1612189"/>
                </a:moveTo>
                <a:cubicBezTo>
                  <a:pt x="7934050" y="1612189"/>
                  <a:pt x="7926962" y="1613491"/>
                  <a:pt x="7920674" y="1616096"/>
                </a:cubicBezTo>
                <a:cubicBezTo>
                  <a:pt x="7914386" y="1618700"/>
                  <a:pt x="7909047" y="1622477"/>
                  <a:pt x="7904656" y="1627426"/>
                </a:cubicBezTo>
                <a:cubicBezTo>
                  <a:pt x="7900266" y="1632374"/>
                  <a:pt x="7896917" y="1638401"/>
                  <a:pt x="7894610" y="1645508"/>
                </a:cubicBezTo>
                <a:cubicBezTo>
                  <a:pt x="7892303" y="1652614"/>
                  <a:pt x="7891150" y="1660595"/>
                  <a:pt x="7891150" y="1669451"/>
                </a:cubicBezTo>
                <a:cubicBezTo>
                  <a:pt x="7891150" y="1678753"/>
                  <a:pt x="7892248" y="1686863"/>
                  <a:pt x="7894443" y="1693784"/>
                </a:cubicBezTo>
                <a:cubicBezTo>
                  <a:pt x="7896638" y="1700705"/>
                  <a:pt x="7899968" y="1706434"/>
                  <a:pt x="7904433" y="1710974"/>
                </a:cubicBezTo>
                <a:cubicBezTo>
                  <a:pt x="7908898" y="1715513"/>
                  <a:pt x="7914460" y="1718899"/>
                  <a:pt x="7921120" y="1721131"/>
                </a:cubicBezTo>
                <a:cubicBezTo>
                  <a:pt x="7927780" y="1723364"/>
                  <a:pt x="7935538" y="1724480"/>
                  <a:pt x="7944393" y="1724480"/>
                </a:cubicBezTo>
                <a:cubicBezTo>
                  <a:pt x="7949305" y="1724480"/>
                  <a:pt x="7953918" y="1724164"/>
                  <a:pt x="7958234" y="1723531"/>
                </a:cubicBezTo>
                <a:cubicBezTo>
                  <a:pt x="7962550" y="1722899"/>
                  <a:pt x="7966383" y="1722154"/>
                  <a:pt x="7969731" y="1721299"/>
                </a:cubicBezTo>
                <a:cubicBezTo>
                  <a:pt x="7973080" y="1720443"/>
                  <a:pt x="7975833" y="1719569"/>
                  <a:pt x="7977991" y="1718676"/>
                </a:cubicBezTo>
                <a:cubicBezTo>
                  <a:pt x="7980149" y="1717783"/>
                  <a:pt x="7981470" y="1717076"/>
                  <a:pt x="7981954" y="1716555"/>
                </a:cubicBezTo>
                <a:cubicBezTo>
                  <a:pt x="7982437" y="1716034"/>
                  <a:pt x="7982828" y="1715495"/>
                  <a:pt x="7983126" y="1714936"/>
                </a:cubicBezTo>
                <a:cubicBezTo>
                  <a:pt x="7983423" y="1714378"/>
                  <a:pt x="7983647" y="1713690"/>
                  <a:pt x="7983795" y="1712872"/>
                </a:cubicBezTo>
                <a:cubicBezTo>
                  <a:pt x="7983944" y="1712053"/>
                  <a:pt x="7984056" y="1711067"/>
                  <a:pt x="7984130" y="1709914"/>
                </a:cubicBezTo>
                <a:cubicBezTo>
                  <a:pt x="7984205" y="1708760"/>
                  <a:pt x="7984242" y="1707365"/>
                  <a:pt x="7984242" y="1705727"/>
                </a:cubicBezTo>
                <a:cubicBezTo>
                  <a:pt x="7984242" y="1703867"/>
                  <a:pt x="7984186" y="1702323"/>
                  <a:pt x="7984075" y="1701095"/>
                </a:cubicBezTo>
                <a:cubicBezTo>
                  <a:pt x="7983963" y="1699867"/>
                  <a:pt x="7983758" y="1698919"/>
                  <a:pt x="7983461" y="1698249"/>
                </a:cubicBezTo>
                <a:cubicBezTo>
                  <a:pt x="7983163" y="1697580"/>
                  <a:pt x="7982791" y="1697114"/>
                  <a:pt x="7982344" y="1696854"/>
                </a:cubicBezTo>
                <a:cubicBezTo>
                  <a:pt x="7981898" y="1696593"/>
                  <a:pt x="7981340" y="1696463"/>
                  <a:pt x="7980670" y="1696463"/>
                </a:cubicBezTo>
                <a:cubicBezTo>
                  <a:pt x="7979554" y="1696463"/>
                  <a:pt x="7978103" y="1696817"/>
                  <a:pt x="7976317" y="1697523"/>
                </a:cubicBezTo>
                <a:cubicBezTo>
                  <a:pt x="7974531" y="1698230"/>
                  <a:pt x="7972280" y="1699012"/>
                  <a:pt x="7969564" y="1699867"/>
                </a:cubicBezTo>
                <a:cubicBezTo>
                  <a:pt x="7966848" y="1700724"/>
                  <a:pt x="7963629" y="1701505"/>
                  <a:pt x="7959909" y="1702211"/>
                </a:cubicBezTo>
                <a:cubicBezTo>
                  <a:pt x="7956188" y="1702919"/>
                  <a:pt x="7951872" y="1703272"/>
                  <a:pt x="7946961" y="1703272"/>
                </a:cubicBezTo>
                <a:cubicBezTo>
                  <a:pt x="7942124" y="1703272"/>
                  <a:pt x="7937975" y="1702639"/>
                  <a:pt x="7934515" y="1701374"/>
                </a:cubicBezTo>
                <a:cubicBezTo>
                  <a:pt x="7931055" y="1700110"/>
                  <a:pt x="7928227" y="1698268"/>
                  <a:pt x="7926032" y="1695849"/>
                </a:cubicBezTo>
                <a:cubicBezTo>
                  <a:pt x="7923836" y="1693431"/>
                  <a:pt x="7922236" y="1690492"/>
                  <a:pt x="7921232" y="1687031"/>
                </a:cubicBezTo>
                <a:cubicBezTo>
                  <a:pt x="7920227" y="1683571"/>
                  <a:pt x="7919725" y="1679720"/>
                  <a:pt x="7919725" y="1675478"/>
                </a:cubicBezTo>
                <a:lnTo>
                  <a:pt x="7980335" y="1675478"/>
                </a:lnTo>
                <a:cubicBezTo>
                  <a:pt x="7983014" y="1675478"/>
                  <a:pt x="7985116" y="1674660"/>
                  <a:pt x="7986642" y="1673023"/>
                </a:cubicBezTo>
                <a:cubicBezTo>
                  <a:pt x="7988167" y="1671386"/>
                  <a:pt x="7988930" y="1668856"/>
                  <a:pt x="7988930" y="1665433"/>
                </a:cubicBezTo>
                <a:lnTo>
                  <a:pt x="7988930" y="1660967"/>
                </a:lnTo>
                <a:cubicBezTo>
                  <a:pt x="7988930" y="1653973"/>
                  <a:pt x="7988037" y="1647499"/>
                  <a:pt x="7986251" y="1641546"/>
                </a:cubicBezTo>
                <a:cubicBezTo>
                  <a:pt x="7984465" y="1635592"/>
                  <a:pt x="7981675" y="1630439"/>
                  <a:pt x="7977880" y="1626086"/>
                </a:cubicBezTo>
                <a:cubicBezTo>
                  <a:pt x="7974084" y="1621733"/>
                  <a:pt x="7969229" y="1618329"/>
                  <a:pt x="7963313" y="1615873"/>
                </a:cubicBezTo>
                <a:cubicBezTo>
                  <a:pt x="7957397" y="1613417"/>
                  <a:pt x="7950272" y="1612189"/>
                  <a:pt x="7941938" y="1612189"/>
                </a:cubicBezTo>
                <a:close/>
                <a:moveTo>
                  <a:pt x="7718733" y="1612189"/>
                </a:moveTo>
                <a:cubicBezTo>
                  <a:pt x="7714342" y="1612189"/>
                  <a:pt x="7710082" y="1612543"/>
                  <a:pt x="7705952" y="1613249"/>
                </a:cubicBezTo>
                <a:cubicBezTo>
                  <a:pt x="7701822" y="1613957"/>
                  <a:pt x="7698008" y="1614868"/>
                  <a:pt x="7694511" y="1615984"/>
                </a:cubicBezTo>
                <a:cubicBezTo>
                  <a:pt x="7691013" y="1617101"/>
                  <a:pt x="7687962" y="1618310"/>
                  <a:pt x="7685358" y="1619612"/>
                </a:cubicBezTo>
                <a:cubicBezTo>
                  <a:pt x="7682753" y="1620914"/>
                  <a:pt x="7680930" y="1622105"/>
                  <a:pt x="7679888" y="1623184"/>
                </a:cubicBezTo>
                <a:cubicBezTo>
                  <a:pt x="7678847" y="1624263"/>
                  <a:pt x="7678140" y="1625472"/>
                  <a:pt x="7677768" y="1626812"/>
                </a:cubicBezTo>
                <a:cubicBezTo>
                  <a:pt x="7677396" y="1628151"/>
                  <a:pt x="7677210" y="1629974"/>
                  <a:pt x="7677210" y="1632281"/>
                </a:cubicBezTo>
                <a:cubicBezTo>
                  <a:pt x="7677210" y="1633993"/>
                  <a:pt x="7677321" y="1635555"/>
                  <a:pt x="7677544" y="1636969"/>
                </a:cubicBezTo>
                <a:cubicBezTo>
                  <a:pt x="7677768" y="1638383"/>
                  <a:pt x="7678084" y="1639574"/>
                  <a:pt x="7678493" y="1640541"/>
                </a:cubicBezTo>
                <a:cubicBezTo>
                  <a:pt x="7678902" y="1641508"/>
                  <a:pt x="7679423" y="1642252"/>
                  <a:pt x="7680056" y="1642773"/>
                </a:cubicBezTo>
                <a:cubicBezTo>
                  <a:pt x="7680688" y="1643294"/>
                  <a:pt x="7681414" y="1643555"/>
                  <a:pt x="7682232" y="1643555"/>
                </a:cubicBezTo>
                <a:cubicBezTo>
                  <a:pt x="7683423" y="1643555"/>
                  <a:pt x="7684967" y="1643034"/>
                  <a:pt x="7686865" y="1641992"/>
                </a:cubicBezTo>
                <a:cubicBezTo>
                  <a:pt x="7688762" y="1640950"/>
                  <a:pt x="7691125" y="1639797"/>
                  <a:pt x="7693953" y="1638531"/>
                </a:cubicBezTo>
                <a:cubicBezTo>
                  <a:pt x="7696780" y="1637267"/>
                  <a:pt x="7700036" y="1636113"/>
                  <a:pt x="7703720" y="1635072"/>
                </a:cubicBezTo>
                <a:cubicBezTo>
                  <a:pt x="7707403" y="1634030"/>
                  <a:pt x="7711589" y="1633509"/>
                  <a:pt x="7716277" y="1633509"/>
                </a:cubicBezTo>
                <a:cubicBezTo>
                  <a:pt x="7719849" y="1633509"/>
                  <a:pt x="7722844" y="1633881"/>
                  <a:pt x="7725262" y="1634625"/>
                </a:cubicBezTo>
                <a:cubicBezTo>
                  <a:pt x="7727681" y="1635369"/>
                  <a:pt x="7729616" y="1636522"/>
                  <a:pt x="7731067" y="1638085"/>
                </a:cubicBezTo>
                <a:cubicBezTo>
                  <a:pt x="7732518" y="1639648"/>
                  <a:pt x="7733560" y="1641601"/>
                  <a:pt x="7734192" y="1643945"/>
                </a:cubicBezTo>
                <a:cubicBezTo>
                  <a:pt x="7734825" y="1646290"/>
                  <a:pt x="7735141" y="1649024"/>
                  <a:pt x="7735141" y="1652149"/>
                </a:cubicBezTo>
                <a:lnTo>
                  <a:pt x="7735141" y="1658177"/>
                </a:lnTo>
                <a:lnTo>
                  <a:pt x="7725430" y="1658177"/>
                </a:lnTo>
                <a:cubicBezTo>
                  <a:pt x="7716575" y="1658177"/>
                  <a:pt x="7708798" y="1658847"/>
                  <a:pt x="7702101" y="1660186"/>
                </a:cubicBezTo>
                <a:cubicBezTo>
                  <a:pt x="7695404" y="1661525"/>
                  <a:pt x="7689804" y="1663591"/>
                  <a:pt x="7685302" y="1666381"/>
                </a:cubicBezTo>
                <a:cubicBezTo>
                  <a:pt x="7680800" y="1669172"/>
                  <a:pt x="7677414" y="1672706"/>
                  <a:pt x="7675145" y="1676985"/>
                </a:cubicBezTo>
                <a:cubicBezTo>
                  <a:pt x="7672875" y="1681264"/>
                  <a:pt x="7671740" y="1686305"/>
                  <a:pt x="7671740" y="1692110"/>
                </a:cubicBezTo>
                <a:cubicBezTo>
                  <a:pt x="7671740" y="1697468"/>
                  <a:pt x="7672633" y="1702156"/>
                  <a:pt x="7674419" y="1706175"/>
                </a:cubicBezTo>
                <a:cubicBezTo>
                  <a:pt x="7676205" y="1710192"/>
                  <a:pt x="7678716" y="1713560"/>
                  <a:pt x="7681953" y="1716276"/>
                </a:cubicBezTo>
                <a:cubicBezTo>
                  <a:pt x="7685190" y="1718992"/>
                  <a:pt x="7689023" y="1721039"/>
                  <a:pt x="7693450" y="1722415"/>
                </a:cubicBezTo>
                <a:cubicBezTo>
                  <a:pt x="7697878" y="1723792"/>
                  <a:pt x="7702734" y="1724480"/>
                  <a:pt x="7708017" y="1724480"/>
                </a:cubicBezTo>
                <a:cubicBezTo>
                  <a:pt x="7714417" y="1724480"/>
                  <a:pt x="7720239" y="1723252"/>
                  <a:pt x="7725486" y="1720797"/>
                </a:cubicBezTo>
                <a:cubicBezTo>
                  <a:pt x="7730732" y="1718341"/>
                  <a:pt x="7735401" y="1714917"/>
                  <a:pt x="7739494" y="1710527"/>
                </a:cubicBezTo>
                <a:lnTo>
                  <a:pt x="7739494" y="1718453"/>
                </a:lnTo>
                <a:cubicBezTo>
                  <a:pt x="7739494" y="1719494"/>
                  <a:pt x="7739810" y="1720313"/>
                  <a:pt x="7740443" y="1720908"/>
                </a:cubicBezTo>
                <a:cubicBezTo>
                  <a:pt x="7741075" y="1721503"/>
                  <a:pt x="7742154" y="1721931"/>
                  <a:pt x="7743680" y="1722192"/>
                </a:cubicBezTo>
                <a:cubicBezTo>
                  <a:pt x="7745205" y="1722452"/>
                  <a:pt x="7747642" y="1722582"/>
                  <a:pt x="7750991" y="1722582"/>
                </a:cubicBezTo>
                <a:cubicBezTo>
                  <a:pt x="7754116" y="1722582"/>
                  <a:pt x="7756479" y="1722452"/>
                  <a:pt x="7758079" y="1722192"/>
                </a:cubicBezTo>
                <a:cubicBezTo>
                  <a:pt x="7759679" y="1721931"/>
                  <a:pt x="7760851" y="1721503"/>
                  <a:pt x="7761595" y="1720908"/>
                </a:cubicBezTo>
                <a:cubicBezTo>
                  <a:pt x="7762339" y="1720313"/>
                  <a:pt x="7762711" y="1719494"/>
                  <a:pt x="7762711" y="1718453"/>
                </a:cubicBezTo>
                <a:lnTo>
                  <a:pt x="7762711" y="1651480"/>
                </a:lnTo>
                <a:cubicBezTo>
                  <a:pt x="7762711" y="1644634"/>
                  <a:pt x="7761893" y="1638718"/>
                  <a:pt x="7760256" y="1633732"/>
                </a:cubicBezTo>
                <a:cubicBezTo>
                  <a:pt x="7758619" y="1628746"/>
                  <a:pt x="7756014" y="1624672"/>
                  <a:pt x="7752442" y="1621510"/>
                </a:cubicBezTo>
                <a:cubicBezTo>
                  <a:pt x="7748870" y="1618347"/>
                  <a:pt x="7744312" y="1616003"/>
                  <a:pt x="7738769" y="1614477"/>
                </a:cubicBezTo>
                <a:cubicBezTo>
                  <a:pt x="7733225" y="1612952"/>
                  <a:pt x="7726546" y="1612189"/>
                  <a:pt x="7718733" y="1612189"/>
                </a:cubicBezTo>
                <a:close/>
                <a:moveTo>
                  <a:pt x="7450730" y="1612189"/>
                </a:moveTo>
                <a:cubicBezTo>
                  <a:pt x="7444554" y="1612189"/>
                  <a:pt x="7438619" y="1613678"/>
                  <a:pt x="7432927" y="1616654"/>
                </a:cubicBezTo>
                <a:cubicBezTo>
                  <a:pt x="7427234" y="1619631"/>
                  <a:pt x="7421634" y="1624095"/>
                  <a:pt x="7416128" y="1630048"/>
                </a:cubicBezTo>
                <a:lnTo>
                  <a:pt x="7416128" y="1618552"/>
                </a:lnTo>
                <a:cubicBezTo>
                  <a:pt x="7416128" y="1617808"/>
                  <a:pt x="7415942" y="1617156"/>
                  <a:pt x="7415570" y="1616598"/>
                </a:cubicBezTo>
                <a:cubicBezTo>
                  <a:pt x="7415198" y="1616040"/>
                  <a:pt x="7414584" y="1615575"/>
                  <a:pt x="7413728" y="1615203"/>
                </a:cubicBezTo>
                <a:cubicBezTo>
                  <a:pt x="7412872" y="1614831"/>
                  <a:pt x="7411663" y="1614552"/>
                  <a:pt x="7410100" y="1614366"/>
                </a:cubicBezTo>
                <a:cubicBezTo>
                  <a:pt x="7408538" y="1614180"/>
                  <a:pt x="7406566" y="1614087"/>
                  <a:pt x="7404184" y="1614087"/>
                </a:cubicBezTo>
                <a:cubicBezTo>
                  <a:pt x="7401878" y="1614087"/>
                  <a:pt x="7399961" y="1614180"/>
                  <a:pt x="7398436" y="1614366"/>
                </a:cubicBezTo>
                <a:cubicBezTo>
                  <a:pt x="7396910" y="1614552"/>
                  <a:pt x="7395664" y="1614831"/>
                  <a:pt x="7394697" y="1615203"/>
                </a:cubicBezTo>
                <a:cubicBezTo>
                  <a:pt x="7393729" y="1615575"/>
                  <a:pt x="7393059" y="1616040"/>
                  <a:pt x="7392687" y="1616598"/>
                </a:cubicBezTo>
                <a:cubicBezTo>
                  <a:pt x="7392315" y="1617156"/>
                  <a:pt x="7392129" y="1617808"/>
                  <a:pt x="7392129" y="1618552"/>
                </a:cubicBezTo>
                <a:lnTo>
                  <a:pt x="7392129" y="1718118"/>
                </a:lnTo>
                <a:cubicBezTo>
                  <a:pt x="7392129" y="1718862"/>
                  <a:pt x="7392353" y="1719513"/>
                  <a:pt x="7392799" y="1720071"/>
                </a:cubicBezTo>
                <a:cubicBezTo>
                  <a:pt x="7393245" y="1720629"/>
                  <a:pt x="7394008" y="1721094"/>
                  <a:pt x="7395087" y="1721466"/>
                </a:cubicBezTo>
                <a:cubicBezTo>
                  <a:pt x="7396166" y="1721839"/>
                  <a:pt x="7397599" y="1722117"/>
                  <a:pt x="7399385" y="1722303"/>
                </a:cubicBezTo>
                <a:cubicBezTo>
                  <a:pt x="7401171" y="1722489"/>
                  <a:pt x="7403440" y="1722582"/>
                  <a:pt x="7406194" y="1722582"/>
                </a:cubicBezTo>
                <a:cubicBezTo>
                  <a:pt x="7408947" y="1722582"/>
                  <a:pt x="7411216" y="1722489"/>
                  <a:pt x="7413002" y="1722303"/>
                </a:cubicBezTo>
                <a:cubicBezTo>
                  <a:pt x="7414788" y="1722117"/>
                  <a:pt x="7416221" y="1721839"/>
                  <a:pt x="7417300" y="1721466"/>
                </a:cubicBezTo>
                <a:cubicBezTo>
                  <a:pt x="7418379" y="1721094"/>
                  <a:pt x="7419142" y="1720629"/>
                  <a:pt x="7419588" y="1720071"/>
                </a:cubicBezTo>
                <a:cubicBezTo>
                  <a:pt x="7420035" y="1719513"/>
                  <a:pt x="7420258" y="1718862"/>
                  <a:pt x="7420258" y="1718118"/>
                </a:cubicBezTo>
                <a:lnTo>
                  <a:pt x="7420258" y="1651926"/>
                </a:lnTo>
                <a:cubicBezTo>
                  <a:pt x="7424202" y="1646941"/>
                  <a:pt x="7427997" y="1643146"/>
                  <a:pt x="7431643" y="1640541"/>
                </a:cubicBezTo>
                <a:cubicBezTo>
                  <a:pt x="7435289" y="1637937"/>
                  <a:pt x="7438899" y="1636634"/>
                  <a:pt x="7442470" y="1636634"/>
                </a:cubicBezTo>
                <a:cubicBezTo>
                  <a:pt x="7445298" y="1636634"/>
                  <a:pt x="7447772" y="1637174"/>
                  <a:pt x="7449893" y="1638253"/>
                </a:cubicBezTo>
                <a:cubicBezTo>
                  <a:pt x="7452014" y="1639332"/>
                  <a:pt x="7453744" y="1640857"/>
                  <a:pt x="7455084" y="1642829"/>
                </a:cubicBezTo>
                <a:cubicBezTo>
                  <a:pt x="7456423" y="1644801"/>
                  <a:pt x="7457446" y="1647164"/>
                  <a:pt x="7458153" y="1649917"/>
                </a:cubicBezTo>
                <a:cubicBezTo>
                  <a:pt x="7458860" y="1652671"/>
                  <a:pt x="7459214" y="1656466"/>
                  <a:pt x="7459214" y="1661302"/>
                </a:cubicBezTo>
                <a:lnTo>
                  <a:pt x="7459214" y="1718118"/>
                </a:lnTo>
                <a:cubicBezTo>
                  <a:pt x="7459214" y="1718862"/>
                  <a:pt x="7459437" y="1719513"/>
                  <a:pt x="7459883" y="1720071"/>
                </a:cubicBezTo>
                <a:cubicBezTo>
                  <a:pt x="7460330" y="1720629"/>
                  <a:pt x="7461074" y="1721094"/>
                  <a:pt x="7462116" y="1721466"/>
                </a:cubicBezTo>
                <a:cubicBezTo>
                  <a:pt x="7463157" y="1721839"/>
                  <a:pt x="7464590" y="1722117"/>
                  <a:pt x="7466413" y="1722303"/>
                </a:cubicBezTo>
                <a:cubicBezTo>
                  <a:pt x="7468236" y="1722489"/>
                  <a:pt x="7470524" y="1722582"/>
                  <a:pt x="7473278" y="1722582"/>
                </a:cubicBezTo>
                <a:cubicBezTo>
                  <a:pt x="7475957" y="1722582"/>
                  <a:pt x="7478208" y="1722489"/>
                  <a:pt x="7480031" y="1722303"/>
                </a:cubicBezTo>
                <a:cubicBezTo>
                  <a:pt x="7481854" y="1722117"/>
                  <a:pt x="7483287" y="1721839"/>
                  <a:pt x="7484328" y="1721466"/>
                </a:cubicBezTo>
                <a:cubicBezTo>
                  <a:pt x="7485370" y="1721094"/>
                  <a:pt x="7486114" y="1720629"/>
                  <a:pt x="7486561" y="1720071"/>
                </a:cubicBezTo>
                <a:cubicBezTo>
                  <a:pt x="7487007" y="1719513"/>
                  <a:pt x="7487230" y="1718862"/>
                  <a:pt x="7487230" y="1718118"/>
                </a:cubicBezTo>
                <a:lnTo>
                  <a:pt x="7487230" y="1656614"/>
                </a:lnTo>
                <a:cubicBezTo>
                  <a:pt x="7487230" y="1649396"/>
                  <a:pt x="7486598" y="1643220"/>
                  <a:pt x="7485333" y="1638085"/>
                </a:cubicBezTo>
                <a:cubicBezTo>
                  <a:pt x="7484068" y="1632951"/>
                  <a:pt x="7482003" y="1628467"/>
                  <a:pt x="7479138" y="1624635"/>
                </a:cubicBezTo>
                <a:cubicBezTo>
                  <a:pt x="7476273" y="1620803"/>
                  <a:pt x="7472515" y="1617770"/>
                  <a:pt x="7467864" y="1615538"/>
                </a:cubicBezTo>
                <a:cubicBezTo>
                  <a:pt x="7463213" y="1613306"/>
                  <a:pt x="7457502" y="1612189"/>
                  <a:pt x="7450730" y="1612189"/>
                </a:cubicBezTo>
                <a:close/>
                <a:moveTo>
                  <a:pt x="7318683" y="1612189"/>
                </a:moveTo>
                <a:cubicBezTo>
                  <a:pt x="7314292" y="1612189"/>
                  <a:pt x="7310032" y="1612543"/>
                  <a:pt x="7305902" y="1613249"/>
                </a:cubicBezTo>
                <a:cubicBezTo>
                  <a:pt x="7301772" y="1613957"/>
                  <a:pt x="7297958" y="1614868"/>
                  <a:pt x="7294461" y="1615984"/>
                </a:cubicBezTo>
                <a:cubicBezTo>
                  <a:pt x="7290963" y="1617101"/>
                  <a:pt x="7287912" y="1618310"/>
                  <a:pt x="7285308" y="1619612"/>
                </a:cubicBezTo>
                <a:cubicBezTo>
                  <a:pt x="7282703" y="1620914"/>
                  <a:pt x="7280880" y="1622105"/>
                  <a:pt x="7279838" y="1623184"/>
                </a:cubicBezTo>
                <a:cubicBezTo>
                  <a:pt x="7278797" y="1624263"/>
                  <a:pt x="7278090" y="1625472"/>
                  <a:pt x="7277718" y="1626812"/>
                </a:cubicBezTo>
                <a:cubicBezTo>
                  <a:pt x="7277346" y="1628151"/>
                  <a:pt x="7277160" y="1629974"/>
                  <a:pt x="7277160" y="1632281"/>
                </a:cubicBezTo>
                <a:cubicBezTo>
                  <a:pt x="7277160" y="1633993"/>
                  <a:pt x="7277271" y="1635555"/>
                  <a:pt x="7277494" y="1636969"/>
                </a:cubicBezTo>
                <a:cubicBezTo>
                  <a:pt x="7277718" y="1638383"/>
                  <a:pt x="7278034" y="1639574"/>
                  <a:pt x="7278443" y="1640541"/>
                </a:cubicBezTo>
                <a:cubicBezTo>
                  <a:pt x="7278852" y="1641508"/>
                  <a:pt x="7279373" y="1642252"/>
                  <a:pt x="7280006" y="1642773"/>
                </a:cubicBezTo>
                <a:cubicBezTo>
                  <a:pt x="7280638" y="1643294"/>
                  <a:pt x="7281364" y="1643555"/>
                  <a:pt x="7282182" y="1643555"/>
                </a:cubicBezTo>
                <a:cubicBezTo>
                  <a:pt x="7283373" y="1643555"/>
                  <a:pt x="7284917" y="1643034"/>
                  <a:pt x="7286815" y="1641992"/>
                </a:cubicBezTo>
                <a:cubicBezTo>
                  <a:pt x="7288712" y="1640950"/>
                  <a:pt x="7291075" y="1639797"/>
                  <a:pt x="7293903" y="1638531"/>
                </a:cubicBezTo>
                <a:cubicBezTo>
                  <a:pt x="7296730" y="1637267"/>
                  <a:pt x="7299986" y="1636113"/>
                  <a:pt x="7303670" y="1635072"/>
                </a:cubicBezTo>
                <a:cubicBezTo>
                  <a:pt x="7307353" y="1634030"/>
                  <a:pt x="7311539" y="1633509"/>
                  <a:pt x="7316227" y="1633509"/>
                </a:cubicBezTo>
                <a:cubicBezTo>
                  <a:pt x="7319799" y="1633509"/>
                  <a:pt x="7322794" y="1633881"/>
                  <a:pt x="7325212" y="1634625"/>
                </a:cubicBezTo>
                <a:cubicBezTo>
                  <a:pt x="7327631" y="1635369"/>
                  <a:pt x="7329566" y="1636522"/>
                  <a:pt x="7331017" y="1638085"/>
                </a:cubicBezTo>
                <a:cubicBezTo>
                  <a:pt x="7332468" y="1639648"/>
                  <a:pt x="7333510" y="1641601"/>
                  <a:pt x="7334142" y="1643945"/>
                </a:cubicBezTo>
                <a:cubicBezTo>
                  <a:pt x="7334775" y="1646290"/>
                  <a:pt x="7335091" y="1649024"/>
                  <a:pt x="7335091" y="1652149"/>
                </a:cubicBezTo>
                <a:lnTo>
                  <a:pt x="7335091" y="1658177"/>
                </a:lnTo>
                <a:lnTo>
                  <a:pt x="7325380" y="1658177"/>
                </a:lnTo>
                <a:cubicBezTo>
                  <a:pt x="7316525" y="1658177"/>
                  <a:pt x="7308748" y="1658847"/>
                  <a:pt x="7302051" y="1660186"/>
                </a:cubicBezTo>
                <a:cubicBezTo>
                  <a:pt x="7295354" y="1661525"/>
                  <a:pt x="7289754" y="1663591"/>
                  <a:pt x="7285252" y="1666381"/>
                </a:cubicBezTo>
                <a:cubicBezTo>
                  <a:pt x="7280750" y="1669172"/>
                  <a:pt x="7277364" y="1672706"/>
                  <a:pt x="7275095" y="1676985"/>
                </a:cubicBezTo>
                <a:cubicBezTo>
                  <a:pt x="7272825" y="1681264"/>
                  <a:pt x="7271690" y="1686305"/>
                  <a:pt x="7271690" y="1692110"/>
                </a:cubicBezTo>
                <a:cubicBezTo>
                  <a:pt x="7271690" y="1697468"/>
                  <a:pt x="7272583" y="1702156"/>
                  <a:pt x="7274369" y="1706175"/>
                </a:cubicBezTo>
                <a:cubicBezTo>
                  <a:pt x="7276155" y="1710192"/>
                  <a:pt x="7278666" y="1713560"/>
                  <a:pt x="7281903" y="1716276"/>
                </a:cubicBezTo>
                <a:cubicBezTo>
                  <a:pt x="7285140" y="1718992"/>
                  <a:pt x="7288973" y="1721039"/>
                  <a:pt x="7293400" y="1722415"/>
                </a:cubicBezTo>
                <a:cubicBezTo>
                  <a:pt x="7297828" y="1723792"/>
                  <a:pt x="7302684" y="1724480"/>
                  <a:pt x="7307967" y="1724480"/>
                </a:cubicBezTo>
                <a:cubicBezTo>
                  <a:pt x="7314367" y="1724480"/>
                  <a:pt x="7320189" y="1723252"/>
                  <a:pt x="7325436" y="1720797"/>
                </a:cubicBezTo>
                <a:cubicBezTo>
                  <a:pt x="7330682" y="1718341"/>
                  <a:pt x="7335351" y="1714917"/>
                  <a:pt x="7339444" y="1710527"/>
                </a:cubicBezTo>
                <a:lnTo>
                  <a:pt x="7339444" y="1718453"/>
                </a:lnTo>
                <a:cubicBezTo>
                  <a:pt x="7339444" y="1719494"/>
                  <a:pt x="7339760" y="1720313"/>
                  <a:pt x="7340393" y="1720908"/>
                </a:cubicBezTo>
                <a:cubicBezTo>
                  <a:pt x="7341025" y="1721503"/>
                  <a:pt x="7342104" y="1721931"/>
                  <a:pt x="7343630" y="1722192"/>
                </a:cubicBezTo>
                <a:cubicBezTo>
                  <a:pt x="7345155" y="1722452"/>
                  <a:pt x="7347592" y="1722582"/>
                  <a:pt x="7350941" y="1722582"/>
                </a:cubicBezTo>
                <a:cubicBezTo>
                  <a:pt x="7354066" y="1722582"/>
                  <a:pt x="7356429" y="1722452"/>
                  <a:pt x="7358029" y="1722192"/>
                </a:cubicBezTo>
                <a:cubicBezTo>
                  <a:pt x="7359629" y="1721931"/>
                  <a:pt x="7360801" y="1721503"/>
                  <a:pt x="7361545" y="1720908"/>
                </a:cubicBezTo>
                <a:cubicBezTo>
                  <a:pt x="7362289" y="1720313"/>
                  <a:pt x="7362661" y="1719494"/>
                  <a:pt x="7362661" y="1718453"/>
                </a:cubicBezTo>
                <a:lnTo>
                  <a:pt x="7362661" y="1651480"/>
                </a:lnTo>
                <a:cubicBezTo>
                  <a:pt x="7362661" y="1644634"/>
                  <a:pt x="7361843" y="1638718"/>
                  <a:pt x="7360206" y="1633732"/>
                </a:cubicBezTo>
                <a:cubicBezTo>
                  <a:pt x="7358569" y="1628746"/>
                  <a:pt x="7355964" y="1624672"/>
                  <a:pt x="7352392" y="1621510"/>
                </a:cubicBezTo>
                <a:cubicBezTo>
                  <a:pt x="7348820" y="1618347"/>
                  <a:pt x="7344262" y="1616003"/>
                  <a:pt x="7338719" y="1614477"/>
                </a:cubicBezTo>
                <a:cubicBezTo>
                  <a:pt x="7333175" y="1612952"/>
                  <a:pt x="7326496" y="1612189"/>
                  <a:pt x="7318683" y="1612189"/>
                </a:cubicBezTo>
                <a:close/>
                <a:moveTo>
                  <a:pt x="7097784" y="1612189"/>
                </a:moveTo>
                <a:cubicBezTo>
                  <a:pt x="7088632" y="1612189"/>
                  <a:pt x="7080651" y="1613566"/>
                  <a:pt x="7073842" y="1616319"/>
                </a:cubicBezTo>
                <a:cubicBezTo>
                  <a:pt x="7067033" y="1619072"/>
                  <a:pt x="7061359" y="1622961"/>
                  <a:pt x="7056820" y="1627984"/>
                </a:cubicBezTo>
                <a:cubicBezTo>
                  <a:pt x="7052280" y="1633006"/>
                  <a:pt x="7048876" y="1639034"/>
                  <a:pt x="7046606" y="1646066"/>
                </a:cubicBezTo>
                <a:cubicBezTo>
                  <a:pt x="7044337" y="1653098"/>
                  <a:pt x="7043202" y="1660856"/>
                  <a:pt x="7043202" y="1669339"/>
                </a:cubicBezTo>
                <a:cubicBezTo>
                  <a:pt x="7043202" y="1678120"/>
                  <a:pt x="7044244" y="1685934"/>
                  <a:pt x="7046327" y="1692779"/>
                </a:cubicBezTo>
                <a:cubicBezTo>
                  <a:pt x="7048411" y="1699626"/>
                  <a:pt x="7051611" y="1705393"/>
                  <a:pt x="7055927" y="1710081"/>
                </a:cubicBezTo>
                <a:cubicBezTo>
                  <a:pt x="7060243" y="1714769"/>
                  <a:pt x="7065675" y="1718341"/>
                  <a:pt x="7072223" y="1720797"/>
                </a:cubicBezTo>
                <a:cubicBezTo>
                  <a:pt x="7078772" y="1723252"/>
                  <a:pt x="7086474" y="1724480"/>
                  <a:pt x="7095329" y="1724480"/>
                </a:cubicBezTo>
                <a:cubicBezTo>
                  <a:pt x="7104482" y="1724480"/>
                  <a:pt x="7112481" y="1723103"/>
                  <a:pt x="7119327" y="1720350"/>
                </a:cubicBezTo>
                <a:cubicBezTo>
                  <a:pt x="7126173" y="1717597"/>
                  <a:pt x="7131866" y="1713690"/>
                  <a:pt x="7136405" y="1708630"/>
                </a:cubicBezTo>
                <a:cubicBezTo>
                  <a:pt x="7140945" y="1703569"/>
                  <a:pt x="7144330" y="1697542"/>
                  <a:pt x="7146563" y="1690547"/>
                </a:cubicBezTo>
                <a:cubicBezTo>
                  <a:pt x="7148795" y="1683552"/>
                  <a:pt x="7149912" y="1675813"/>
                  <a:pt x="7149912" y="1667330"/>
                </a:cubicBezTo>
                <a:cubicBezTo>
                  <a:pt x="7149912" y="1658475"/>
                  <a:pt x="7148870" y="1650624"/>
                  <a:pt x="7146786" y="1643778"/>
                </a:cubicBezTo>
                <a:cubicBezTo>
                  <a:pt x="7144703" y="1636932"/>
                  <a:pt x="7141521" y="1631165"/>
                  <a:pt x="7137243" y="1626477"/>
                </a:cubicBezTo>
                <a:cubicBezTo>
                  <a:pt x="7132964" y="1621789"/>
                  <a:pt x="7127550" y="1618235"/>
                  <a:pt x="7121002" y="1615817"/>
                </a:cubicBezTo>
                <a:cubicBezTo>
                  <a:pt x="7114453" y="1613399"/>
                  <a:pt x="7106714" y="1612189"/>
                  <a:pt x="7097784" y="1612189"/>
                </a:cubicBezTo>
                <a:close/>
                <a:moveTo>
                  <a:pt x="6755405" y="1612189"/>
                </a:moveTo>
                <a:cubicBezTo>
                  <a:pt x="6749229" y="1612189"/>
                  <a:pt x="6743294" y="1613678"/>
                  <a:pt x="6737602" y="1616654"/>
                </a:cubicBezTo>
                <a:cubicBezTo>
                  <a:pt x="6731909" y="1619631"/>
                  <a:pt x="6726309" y="1624095"/>
                  <a:pt x="6720803" y="1630048"/>
                </a:cubicBezTo>
                <a:lnTo>
                  <a:pt x="6720803" y="1618552"/>
                </a:lnTo>
                <a:cubicBezTo>
                  <a:pt x="6720803" y="1617808"/>
                  <a:pt x="6720617" y="1617156"/>
                  <a:pt x="6720245" y="1616598"/>
                </a:cubicBezTo>
                <a:cubicBezTo>
                  <a:pt x="6719873" y="1616040"/>
                  <a:pt x="6719259" y="1615575"/>
                  <a:pt x="6718403" y="1615203"/>
                </a:cubicBezTo>
                <a:cubicBezTo>
                  <a:pt x="6717547" y="1614831"/>
                  <a:pt x="6716338" y="1614552"/>
                  <a:pt x="6714775" y="1614366"/>
                </a:cubicBezTo>
                <a:cubicBezTo>
                  <a:pt x="6713213" y="1614180"/>
                  <a:pt x="6711241" y="1614087"/>
                  <a:pt x="6708859" y="1614087"/>
                </a:cubicBezTo>
                <a:cubicBezTo>
                  <a:pt x="6706553" y="1614087"/>
                  <a:pt x="6704636" y="1614180"/>
                  <a:pt x="6703111" y="1614366"/>
                </a:cubicBezTo>
                <a:cubicBezTo>
                  <a:pt x="6701585" y="1614552"/>
                  <a:pt x="6700339" y="1614831"/>
                  <a:pt x="6699372" y="1615203"/>
                </a:cubicBezTo>
                <a:cubicBezTo>
                  <a:pt x="6698404" y="1615575"/>
                  <a:pt x="6697734" y="1616040"/>
                  <a:pt x="6697362" y="1616598"/>
                </a:cubicBezTo>
                <a:cubicBezTo>
                  <a:pt x="6696990" y="1617156"/>
                  <a:pt x="6696804" y="1617808"/>
                  <a:pt x="6696804" y="1618552"/>
                </a:cubicBezTo>
                <a:lnTo>
                  <a:pt x="6696804" y="1718118"/>
                </a:lnTo>
                <a:cubicBezTo>
                  <a:pt x="6696804" y="1718862"/>
                  <a:pt x="6697028" y="1719513"/>
                  <a:pt x="6697474" y="1720071"/>
                </a:cubicBezTo>
                <a:cubicBezTo>
                  <a:pt x="6697920" y="1720629"/>
                  <a:pt x="6698683" y="1721094"/>
                  <a:pt x="6699762" y="1721466"/>
                </a:cubicBezTo>
                <a:cubicBezTo>
                  <a:pt x="6700841" y="1721839"/>
                  <a:pt x="6702274" y="1722117"/>
                  <a:pt x="6704060" y="1722303"/>
                </a:cubicBezTo>
                <a:cubicBezTo>
                  <a:pt x="6705846" y="1722489"/>
                  <a:pt x="6708115" y="1722582"/>
                  <a:pt x="6710869" y="1722582"/>
                </a:cubicBezTo>
                <a:cubicBezTo>
                  <a:pt x="6713622" y="1722582"/>
                  <a:pt x="6715891" y="1722489"/>
                  <a:pt x="6717677" y="1722303"/>
                </a:cubicBezTo>
                <a:cubicBezTo>
                  <a:pt x="6719463" y="1722117"/>
                  <a:pt x="6720896" y="1721839"/>
                  <a:pt x="6721975" y="1721466"/>
                </a:cubicBezTo>
                <a:cubicBezTo>
                  <a:pt x="6723054" y="1721094"/>
                  <a:pt x="6723817" y="1720629"/>
                  <a:pt x="6724263" y="1720071"/>
                </a:cubicBezTo>
                <a:cubicBezTo>
                  <a:pt x="6724710" y="1719513"/>
                  <a:pt x="6724933" y="1718862"/>
                  <a:pt x="6724933" y="1718118"/>
                </a:cubicBezTo>
                <a:lnTo>
                  <a:pt x="6724933" y="1651926"/>
                </a:lnTo>
                <a:cubicBezTo>
                  <a:pt x="6728877" y="1646941"/>
                  <a:pt x="6732672" y="1643146"/>
                  <a:pt x="6736318" y="1640541"/>
                </a:cubicBezTo>
                <a:cubicBezTo>
                  <a:pt x="6739964" y="1637937"/>
                  <a:pt x="6743574" y="1636634"/>
                  <a:pt x="6747145" y="1636634"/>
                </a:cubicBezTo>
                <a:cubicBezTo>
                  <a:pt x="6749973" y="1636634"/>
                  <a:pt x="6752447" y="1637174"/>
                  <a:pt x="6754568" y="1638253"/>
                </a:cubicBezTo>
                <a:cubicBezTo>
                  <a:pt x="6756689" y="1639332"/>
                  <a:pt x="6758419" y="1640857"/>
                  <a:pt x="6759759" y="1642829"/>
                </a:cubicBezTo>
                <a:cubicBezTo>
                  <a:pt x="6761098" y="1644801"/>
                  <a:pt x="6762121" y="1647164"/>
                  <a:pt x="6762828" y="1649917"/>
                </a:cubicBezTo>
                <a:cubicBezTo>
                  <a:pt x="6763535" y="1652671"/>
                  <a:pt x="6763889" y="1656466"/>
                  <a:pt x="6763889" y="1661302"/>
                </a:cubicBezTo>
                <a:lnTo>
                  <a:pt x="6763889" y="1718118"/>
                </a:lnTo>
                <a:cubicBezTo>
                  <a:pt x="6763889" y="1718862"/>
                  <a:pt x="6764112" y="1719513"/>
                  <a:pt x="6764558" y="1720071"/>
                </a:cubicBezTo>
                <a:cubicBezTo>
                  <a:pt x="6765005" y="1720629"/>
                  <a:pt x="6765749" y="1721094"/>
                  <a:pt x="6766791" y="1721466"/>
                </a:cubicBezTo>
                <a:cubicBezTo>
                  <a:pt x="6767832" y="1721839"/>
                  <a:pt x="6769265" y="1722117"/>
                  <a:pt x="6771088" y="1722303"/>
                </a:cubicBezTo>
                <a:cubicBezTo>
                  <a:pt x="6772911" y="1722489"/>
                  <a:pt x="6775199" y="1722582"/>
                  <a:pt x="6777953" y="1722582"/>
                </a:cubicBezTo>
                <a:cubicBezTo>
                  <a:pt x="6780632" y="1722582"/>
                  <a:pt x="6782883" y="1722489"/>
                  <a:pt x="6784706" y="1722303"/>
                </a:cubicBezTo>
                <a:cubicBezTo>
                  <a:pt x="6786529" y="1722117"/>
                  <a:pt x="6787962" y="1721839"/>
                  <a:pt x="6789003" y="1721466"/>
                </a:cubicBezTo>
                <a:cubicBezTo>
                  <a:pt x="6790045" y="1721094"/>
                  <a:pt x="6790789" y="1720629"/>
                  <a:pt x="6791236" y="1720071"/>
                </a:cubicBezTo>
                <a:cubicBezTo>
                  <a:pt x="6791682" y="1719513"/>
                  <a:pt x="6791905" y="1718862"/>
                  <a:pt x="6791905" y="1718118"/>
                </a:cubicBezTo>
                <a:lnTo>
                  <a:pt x="6791905" y="1656614"/>
                </a:lnTo>
                <a:cubicBezTo>
                  <a:pt x="6791905" y="1649396"/>
                  <a:pt x="6791273" y="1643220"/>
                  <a:pt x="6790008" y="1638085"/>
                </a:cubicBezTo>
                <a:cubicBezTo>
                  <a:pt x="6788743" y="1632951"/>
                  <a:pt x="6786678" y="1628467"/>
                  <a:pt x="6783813" y="1624635"/>
                </a:cubicBezTo>
                <a:cubicBezTo>
                  <a:pt x="6780948" y="1620803"/>
                  <a:pt x="6777190" y="1617770"/>
                  <a:pt x="6772539" y="1615538"/>
                </a:cubicBezTo>
                <a:cubicBezTo>
                  <a:pt x="6767888" y="1613306"/>
                  <a:pt x="6762177" y="1612189"/>
                  <a:pt x="6755405" y="1612189"/>
                </a:cubicBezTo>
                <a:close/>
                <a:moveTo>
                  <a:pt x="6621534" y="1612189"/>
                </a:moveTo>
                <a:cubicBezTo>
                  <a:pt x="6612382" y="1612189"/>
                  <a:pt x="6604401" y="1613566"/>
                  <a:pt x="6597592" y="1616319"/>
                </a:cubicBezTo>
                <a:cubicBezTo>
                  <a:pt x="6590783" y="1619072"/>
                  <a:pt x="6585109" y="1622961"/>
                  <a:pt x="6580570" y="1627984"/>
                </a:cubicBezTo>
                <a:cubicBezTo>
                  <a:pt x="6576030" y="1633006"/>
                  <a:pt x="6572626" y="1639034"/>
                  <a:pt x="6570356" y="1646066"/>
                </a:cubicBezTo>
                <a:cubicBezTo>
                  <a:pt x="6568087" y="1653098"/>
                  <a:pt x="6566952" y="1660856"/>
                  <a:pt x="6566952" y="1669339"/>
                </a:cubicBezTo>
                <a:cubicBezTo>
                  <a:pt x="6566952" y="1678120"/>
                  <a:pt x="6567994" y="1685934"/>
                  <a:pt x="6570077" y="1692779"/>
                </a:cubicBezTo>
                <a:cubicBezTo>
                  <a:pt x="6572161" y="1699626"/>
                  <a:pt x="6575361" y="1705393"/>
                  <a:pt x="6579677" y="1710081"/>
                </a:cubicBezTo>
                <a:cubicBezTo>
                  <a:pt x="6583993" y="1714769"/>
                  <a:pt x="6589425" y="1718341"/>
                  <a:pt x="6595973" y="1720797"/>
                </a:cubicBezTo>
                <a:cubicBezTo>
                  <a:pt x="6602522" y="1723252"/>
                  <a:pt x="6610224" y="1724480"/>
                  <a:pt x="6619079" y="1724480"/>
                </a:cubicBezTo>
                <a:cubicBezTo>
                  <a:pt x="6628232" y="1724480"/>
                  <a:pt x="6636231" y="1723103"/>
                  <a:pt x="6643077" y="1720350"/>
                </a:cubicBezTo>
                <a:cubicBezTo>
                  <a:pt x="6649923" y="1717597"/>
                  <a:pt x="6655616" y="1713690"/>
                  <a:pt x="6660155" y="1708630"/>
                </a:cubicBezTo>
                <a:cubicBezTo>
                  <a:pt x="6664695" y="1703569"/>
                  <a:pt x="6668080" y="1697542"/>
                  <a:pt x="6670313" y="1690547"/>
                </a:cubicBezTo>
                <a:cubicBezTo>
                  <a:pt x="6672545" y="1683552"/>
                  <a:pt x="6673662" y="1675813"/>
                  <a:pt x="6673662" y="1667330"/>
                </a:cubicBezTo>
                <a:cubicBezTo>
                  <a:pt x="6673662" y="1658475"/>
                  <a:pt x="6672620" y="1650624"/>
                  <a:pt x="6670536" y="1643778"/>
                </a:cubicBezTo>
                <a:cubicBezTo>
                  <a:pt x="6668453" y="1636932"/>
                  <a:pt x="6665271" y="1631165"/>
                  <a:pt x="6660993" y="1626477"/>
                </a:cubicBezTo>
                <a:cubicBezTo>
                  <a:pt x="6656714" y="1621789"/>
                  <a:pt x="6651300" y="1618235"/>
                  <a:pt x="6644752" y="1615817"/>
                </a:cubicBezTo>
                <a:cubicBezTo>
                  <a:pt x="6638203" y="1613399"/>
                  <a:pt x="6630464" y="1612189"/>
                  <a:pt x="6621534" y="1612189"/>
                </a:cubicBezTo>
                <a:close/>
                <a:moveTo>
                  <a:pt x="6383930" y="1612189"/>
                </a:moveTo>
                <a:cubicBezTo>
                  <a:pt x="6377754" y="1612189"/>
                  <a:pt x="6371819" y="1613678"/>
                  <a:pt x="6366127" y="1616654"/>
                </a:cubicBezTo>
                <a:cubicBezTo>
                  <a:pt x="6360434" y="1619631"/>
                  <a:pt x="6354834" y="1624095"/>
                  <a:pt x="6349328" y="1630048"/>
                </a:cubicBezTo>
                <a:lnTo>
                  <a:pt x="6349328" y="1618552"/>
                </a:lnTo>
                <a:cubicBezTo>
                  <a:pt x="6349328" y="1617808"/>
                  <a:pt x="6349142" y="1617156"/>
                  <a:pt x="6348770" y="1616598"/>
                </a:cubicBezTo>
                <a:cubicBezTo>
                  <a:pt x="6348398" y="1616040"/>
                  <a:pt x="6347784" y="1615575"/>
                  <a:pt x="6346928" y="1615203"/>
                </a:cubicBezTo>
                <a:cubicBezTo>
                  <a:pt x="6346072" y="1614831"/>
                  <a:pt x="6344863" y="1614552"/>
                  <a:pt x="6343300" y="1614366"/>
                </a:cubicBezTo>
                <a:cubicBezTo>
                  <a:pt x="6341738" y="1614180"/>
                  <a:pt x="6339766" y="1614087"/>
                  <a:pt x="6337384" y="1614087"/>
                </a:cubicBezTo>
                <a:cubicBezTo>
                  <a:pt x="6335078" y="1614087"/>
                  <a:pt x="6333161" y="1614180"/>
                  <a:pt x="6331636" y="1614366"/>
                </a:cubicBezTo>
                <a:cubicBezTo>
                  <a:pt x="6330110" y="1614552"/>
                  <a:pt x="6328864" y="1614831"/>
                  <a:pt x="6327897" y="1615203"/>
                </a:cubicBezTo>
                <a:cubicBezTo>
                  <a:pt x="6326929" y="1615575"/>
                  <a:pt x="6326259" y="1616040"/>
                  <a:pt x="6325887" y="1616598"/>
                </a:cubicBezTo>
                <a:cubicBezTo>
                  <a:pt x="6325515" y="1617156"/>
                  <a:pt x="6325329" y="1617808"/>
                  <a:pt x="6325329" y="1618552"/>
                </a:cubicBezTo>
                <a:lnTo>
                  <a:pt x="6325329" y="1718118"/>
                </a:lnTo>
                <a:cubicBezTo>
                  <a:pt x="6325329" y="1718862"/>
                  <a:pt x="6325553" y="1719513"/>
                  <a:pt x="6325999" y="1720071"/>
                </a:cubicBezTo>
                <a:cubicBezTo>
                  <a:pt x="6326445" y="1720629"/>
                  <a:pt x="6327208" y="1721094"/>
                  <a:pt x="6328287" y="1721466"/>
                </a:cubicBezTo>
                <a:cubicBezTo>
                  <a:pt x="6329366" y="1721839"/>
                  <a:pt x="6330799" y="1722117"/>
                  <a:pt x="6332585" y="1722303"/>
                </a:cubicBezTo>
                <a:cubicBezTo>
                  <a:pt x="6334371" y="1722489"/>
                  <a:pt x="6336640" y="1722582"/>
                  <a:pt x="6339394" y="1722582"/>
                </a:cubicBezTo>
                <a:cubicBezTo>
                  <a:pt x="6342147" y="1722582"/>
                  <a:pt x="6344416" y="1722489"/>
                  <a:pt x="6346202" y="1722303"/>
                </a:cubicBezTo>
                <a:cubicBezTo>
                  <a:pt x="6347988" y="1722117"/>
                  <a:pt x="6349421" y="1721839"/>
                  <a:pt x="6350500" y="1721466"/>
                </a:cubicBezTo>
                <a:cubicBezTo>
                  <a:pt x="6351579" y="1721094"/>
                  <a:pt x="6352342" y="1720629"/>
                  <a:pt x="6352788" y="1720071"/>
                </a:cubicBezTo>
                <a:cubicBezTo>
                  <a:pt x="6353235" y="1719513"/>
                  <a:pt x="6353458" y="1718862"/>
                  <a:pt x="6353458" y="1718118"/>
                </a:cubicBezTo>
                <a:lnTo>
                  <a:pt x="6353458" y="1651926"/>
                </a:lnTo>
                <a:cubicBezTo>
                  <a:pt x="6357402" y="1646941"/>
                  <a:pt x="6361197" y="1643146"/>
                  <a:pt x="6364843" y="1640541"/>
                </a:cubicBezTo>
                <a:cubicBezTo>
                  <a:pt x="6368489" y="1637937"/>
                  <a:pt x="6372099" y="1636634"/>
                  <a:pt x="6375670" y="1636634"/>
                </a:cubicBezTo>
                <a:cubicBezTo>
                  <a:pt x="6378498" y="1636634"/>
                  <a:pt x="6380972" y="1637174"/>
                  <a:pt x="6383093" y="1638253"/>
                </a:cubicBezTo>
                <a:cubicBezTo>
                  <a:pt x="6385214" y="1639332"/>
                  <a:pt x="6386944" y="1640857"/>
                  <a:pt x="6388284" y="1642829"/>
                </a:cubicBezTo>
                <a:cubicBezTo>
                  <a:pt x="6389623" y="1644801"/>
                  <a:pt x="6390646" y="1647164"/>
                  <a:pt x="6391353" y="1649917"/>
                </a:cubicBezTo>
                <a:cubicBezTo>
                  <a:pt x="6392060" y="1652671"/>
                  <a:pt x="6392414" y="1656466"/>
                  <a:pt x="6392414" y="1661302"/>
                </a:cubicBezTo>
                <a:lnTo>
                  <a:pt x="6392414" y="1718118"/>
                </a:lnTo>
                <a:cubicBezTo>
                  <a:pt x="6392414" y="1718862"/>
                  <a:pt x="6392637" y="1719513"/>
                  <a:pt x="6393083" y="1720071"/>
                </a:cubicBezTo>
                <a:cubicBezTo>
                  <a:pt x="6393530" y="1720629"/>
                  <a:pt x="6394274" y="1721094"/>
                  <a:pt x="6395316" y="1721466"/>
                </a:cubicBezTo>
                <a:cubicBezTo>
                  <a:pt x="6396357" y="1721839"/>
                  <a:pt x="6397790" y="1722117"/>
                  <a:pt x="6399613" y="1722303"/>
                </a:cubicBezTo>
                <a:cubicBezTo>
                  <a:pt x="6401436" y="1722489"/>
                  <a:pt x="6403724" y="1722582"/>
                  <a:pt x="6406478" y="1722582"/>
                </a:cubicBezTo>
                <a:cubicBezTo>
                  <a:pt x="6409157" y="1722582"/>
                  <a:pt x="6411408" y="1722489"/>
                  <a:pt x="6413231" y="1722303"/>
                </a:cubicBezTo>
                <a:cubicBezTo>
                  <a:pt x="6415054" y="1722117"/>
                  <a:pt x="6416487" y="1721839"/>
                  <a:pt x="6417528" y="1721466"/>
                </a:cubicBezTo>
                <a:cubicBezTo>
                  <a:pt x="6418570" y="1721094"/>
                  <a:pt x="6419314" y="1720629"/>
                  <a:pt x="6419761" y="1720071"/>
                </a:cubicBezTo>
                <a:cubicBezTo>
                  <a:pt x="6420207" y="1719513"/>
                  <a:pt x="6420430" y="1718862"/>
                  <a:pt x="6420430" y="1718118"/>
                </a:cubicBezTo>
                <a:lnTo>
                  <a:pt x="6420430" y="1656614"/>
                </a:lnTo>
                <a:cubicBezTo>
                  <a:pt x="6420430" y="1649396"/>
                  <a:pt x="6419798" y="1643220"/>
                  <a:pt x="6418533" y="1638085"/>
                </a:cubicBezTo>
                <a:cubicBezTo>
                  <a:pt x="6417268" y="1632951"/>
                  <a:pt x="6415203" y="1628467"/>
                  <a:pt x="6412338" y="1624635"/>
                </a:cubicBezTo>
                <a:cubicBezTo>
                  <a:pt x="6409473" y="1620803"/>
                  <a:pt x="6405715" y="1617770"/>
                  <a:pt x="6401064" y="1615538"/>
                </a:cubicBezTo>
                <a:cubicBezTo>
                  <a:pt x="6396413" y="1613306"/>
                  <a:pt x="6390702" y="1612189"/>
                  <a:pt x="6383930" y="1612189"/>
                </a:cubicBezTo>
                <a:close/>
                <a:moveTo>
                  <a:pt x="6250059" y="1612189"/>
                </a:moveTo>
                <a:cubicBezTo>
                  <a:pt x="6240907" y="1612189"/>
                  <a:pt x="6232926" y="1613566"/>
                  <a:pt x="6226117" y="1616319"/>
                </a:cubicBezTo>
                <a:cubicBezTo>
                  <a:pt x="6219308" y="1619072"/>
                  <a:pt x="6213634" y="1622961"/>
                  <a:pt x="6209095" y="1627984"/>
                </a:cubicBezTo>
                <a:cubicBezTo>
                  <a:pt x="6204555" y="1633006"/>
                  <a:pt x="6201151" y="1639034"/>
                  <a:pt x="6198881" y="1646066"/>
                </a:cubicBezTo>
                <a:cubicBezTo>
                  <a:pt x="6196612" y="1653098"/>
                  <a:pt x="6195477" y="1660856"/>
                  <a:pt x="6195477" y="1669339"/>
                </a:cubicBezTo>
                <a:cubicBezTo>
                  <a:pt x="6195477" y="1678120"/>
                  <a:pt x="6196519" y="1685934"/>
                  <a:pt x="6198602" y="1692779"/>
                </a:cubicBezTo>
                <a:cubicBezTo>
                  <a:pt x="6200686" y="1699626"/>
                  <a:pt x="6203886" y="1705393"/>
                  <a:pt x="6208202" y="1710081"/>
                </a:cubicBezTo>
                <a:cubicBezTo>
                  <a:pt x="6212518" y="1714769"/>
                  <a:pt x="6217950" y="1718341"/>
                  <a:pt x="6224498" y="1720797"/>
                </a:cubicBezTo>
                <a:cubicBezTo>
                  <a:pt x="6231047" y="1723252"/>
                  <a:pt x="6238749" y="1724480"/>
                  <a:pt x="6247604" y="1724480"/>
                </a:cubicBezTo>
                <a:cubicBezTo>
                  <a:pt x="6256757" y="1724480"/>
                  <a:pt x="6264756" y="1723103"/>
                  <a:pt x="6271602" y="1720350"/>
                </a:cubicBezTo>
                <a:cubicBezTo>
                  <a:pt x="6278448" y="1717597"/>
                  <a:pt x="6284141" y="1713690"/>
                  <a:pt x="6288680" y="1708630"/>
                </a:cubicBezTo>
                <a:cubicBezTo>
                  <a:pt x="6293220" y="1703569"/>
                  <a:pt x="6296605" y="1697542"/>
                  <a:pt x="6298838" y="1690547"/>
                </a:cubicBezTo>
                <a:cubicBezTo>
                  <a:pt x="6301070" y="1683552"/>
                  <a:pt x="6302187" y="1675813"/>
                  <a:pt x="6302187" y="1667330"/>
                </a:cubicBezTo>
                <a:cubicBezTo>
                  <a:pt x="6302187" y="1658475"/>
                  <a:pt x="6301145" y="1650624"/>
                  <a:pt x="6299061" y="1643778"/>
                </a:cubicBezTo>
                <a:cubicBezTo>
                  <a:pt x="6296978" y="1636932"/>
                  <a:pt x="6293796" y="1631165"/>
                  <a:pt x="6289518" y="1626477"/>
                </a:cubicBezTo>
                <a:cubicBezTo>
                  <a:pt x="6285239" y="1621789"/>
                  <a:pt x="6279825" y="1618235"/>
                  <a:pt x="6273277" y="1615817"/>
                </a:cubicBezTo>
                <a:cubicBezTo>
                  <a:pt x="6266728" y="1613399"/>
                  <a:pt x="6258989" y="1612189"/>
                  <a:pt x="6250059" y="1612189"/>
                </a:cubicBezTo>
                <a:close/>
                <a:moveTo>
                  <a:pt x="5798813" y="1612189"/>
                </a:moveTo>
                <a:cubicBezTo>
                  <a:pt x="5790925" y="1612189"/>
                  <a:pt x="5783837" y="1613491"/>
                  <a:pt x="5777549" y="1616096"/>
                </a:cubicBezTo>
                <a:cubicBezTo>
                  <a:pt x="5771261" y="1618700"/>
                  <a:pt x="5765922" y="1622477"/>
                  <a:pt x="5761531" y="1627426"/>
                </a:cubicBezTo>
                <a:cubicBezTo>
                  <a:pt x="5757141" y="1632374"/>
                  <a:pt x="5753792" y="1638401"/>
                  <a:pt x="5751485" y="1645508"/>
                </a:cubicBezTo>
                <a:cubicBezTo>
                  <a:pt x="5749178" y="1652614"/>
                  <a:pt x="5748025" y="1660595"/>
                  <a:pt x="5748025" y="1669451"/>
                </a:cubicBezTo>
                <a:cubicBezTo>
                  <a:pt x="5748025" y="1678753"/>
                  <a:pt x="5749123" y="1686863"/>
                  <a:pt x="5751318" y="1693784"/>
                </a:cubicBezTo>
                <a:cubicBezTo>
                  <a:pt x="5753513" y="1700705"/>
                  <a:pt x="5756844" y="1706434"/>
                  <a:pt x="5761308" y="1710974"/>
                </a:cubicBezTo>
                <a:cubicBezTo>
                  <a:pt x="5765773" y="1715513"/>
                  <a:pt x="5771335" y="1718899"/>
                  <a:pt x="5777995" y="1721131"/>
                </a:cubicBezTo>
                <a:cubicBezTo>
                  <a:pt x="5784655" y="1723364"/>
                  <a:pt x="5792413" y="1724480"/>
                  <a:pt x="5801268" y="1724480"/>
                </a:cubicBezTo>
                <a:cubicBezTo>
                  <a:pt x="5806180" y="1724480"/>
                  <a:pt x="5810793" y="1724164"/>
                  <a:pt x="5815109" y="1723531"/>
                </a:cubicBezTo>
                <a:cubicBezTo>
                  <a:pt x="5819425" y="1722899"/>
                  <a:pt x="5823258" y="1722154"/>
                  <a:pt x="5826607" y="1721299"/>
                </a:cubicBezTo>
                <a:cubicBezTo>
                  <a:pt x="5829955" y="1720443"/>
                  <a:pt x="5832708" y="1719569"/>
                  <a:pt x="5834866" y="1718676"/>
                </a:cubicBezTo>
                <a:cubicBezTo>
                  <a:pt x="5837024" y="1717783"/>
                  <a:pt x="5838345" y="1717076"/>
                  <a:pt x="5838829" y="1716555"/>
                </a:cubicBezTo>
                <a:cubicBezTo>
                  <a:pt x="5839312" y="1716034"/>
                  <a:pt x="5839703" y="1715495"/>
                  <a:pt x="5840001" y="1714936"/>
                </a:cubicBezTo>
                <a:cubicBezTo>
                  <a:pt x="5840298" y="1714378"/>
                  <a:pt x="5840522" y="1713690"/>
                  <a:pt x="5840671" y="1712872"/>
                </a:cubicBezTo>
                <a:cubicBezTo>
                  <a:pt x="5840819" y="1712053"/>
                  <a:pt x="5840931" y="1711067"/>
                  <a:pt x="5841005" y="1709914"/>
                </a:cubicBezTo>
                <a:cubicBezTo>
                  <a:pt x="5841080" y="1708760"/>
                  <a:pt x="5841117" y="1707365"/>
                  <a:pt x="5841117" y="1705727"/>
                </a:cubicBezTo>
                <a:cubicBezTo>
                  <a:pt x="5841117" y="1703867"/>
                  <a:pt x="5841061" y="1702323"/>
                  <a:pt x="5840950" y="1701095"/>
                </a:cubicBezTo>
                <a:cubicBezTo>
                  <a:pt x="5840838" y="1699867"/>
                  <a:pt x="5840633" y="1698919"/>
                  <a:pt x="5840336" y="1698249"/>
                </a:cubicBezTo>
                <a:cubicBezTo>
                  <a:pt x="5840038" y="1697580"/>
                  <a:pt x="5839666" y="1697114"/>
                  <a:pt x="5839219" y="1696854"/>
                </a:cubicBezTo>
                <a:cubicBezTo>
                  <a:pt x="5838773" y="1696593"/>
                  <a:pt x="5838215" y="1696463"/>
                  <a:pt x="5837545" y="1696463"/>
                </a:cubicBezTo>
                <a:cubicBezTo>
                  <a:pt x="5836429" y="1696463"/>
                  <a:pt x="5834978" y="1696817"/>
                  <a:pt x="5833192" y="1697523"/>
                </a:cubicBezTo>
                <a:cubicBezTo>
                  <a:pt x="5831406" y="1698230"/>
                  <a:pt x="5829155" y="1699012"/>
                  <a:pt x="5826439" y="1699867"/>
                </a:cubicBezTo>
                <a:cubicBezTo>
                  <a:pt x="5823723" y="1700724"/>
                  <a:pt x="5820504" y="1701505"/>
                  <a:pt x="5816784" y="1702211"/>
                </a:cubicBezTo>
                <a:cubicBezTo>
                  <a:pt x="5813063" y="1702919"/>
                  <a:pt x="5808747" y="1703272"/>
                  <a:pt x="5803836" y="1703272"/>
                </a:cubicBezTo>
                <a:cubicBezTo>
                  <a:pt x="5798999" y="1703272"/>
                  <a:pt x="5794850" y="1702639"/>
                  <a:pt x="5791390" y="1701374"/>
                </a:cubicBezTo>
                <a:cubicBezTo>
                  <a:pt x="5787930" y="1700110"/>
                  <a:pt x="5785102" y="1698268"/>
                  <a:pt x="5782907" y="1695849"/>
                </a:cubicBezTo>
                <a:cubicBezTo>
                  <a:pt x="5780711" y="1693431"/>
                  <a:pt x="5779111" y="1690492"/>
                  <a:pt x="5778107" y="1687031"/>
                </a:cubicBezTo>
                <a:cubicBezTo>
                  <a:pt x="5777102" y="1683571"/>
                  <a:pt x="5776600" y="1679720"/>
                  <a:pt x="5776600" y="1675478"/>
                </a:cubicBezTo>
                <a:lnTo>
                  <a:pt x="5837211" y="1675478"/>
                </a:lnTo>
                <a:cubicBezTo>
                  <a:pt x="5839889" y="1675478"/>
                  <a:pt x="5841991" y="1674660"/>
                  <a:pt x="5843517" y="1673023"/>
                </a:cubicBezTo>
                <a:cubicBezTo>
                  <a:pt x="5845042" y="1671386"/>
                  <a:pt x="5845805" y="1668856"/>
                  <a:pt x="5845805" y="1665433"/>
                </a:cubicBezTo>
                <a:lnTo>
                  <a:pt x="5845805" y="1660967"/>
                </a:lnTo>
                <a:cubicBezTo>
                  <a:pt x="5845805" y="1653973"/>
                  <a:pt x="5844912" y="1647499"/>
                  <a:pt x="5843126" y="1641546"/>
                </a:cubicBezTo>
                <a:cubicBezTo>
                  <a:pt x="5841340" y="1635592"/>
                  <a:pt x="5838550" y="1630439"/>
                  <a:pt x="5834755" y="1626086"/>
                </a:cubicBezTo>
                <a:cubicBezTo>
                  <a:pt x="5830959" y="1621733"/>
                  <a:pt x="5826104" y="1618329"/>
                  <a:pt x="5820188" y="1615873"/>
                </a:cubicBezTo>
                <a:cubicBezTo>
                  <a:pt x="5814272" y="1613417"/>
                  <a:pt x="5807147" y="1612189"/>
                  <a:pt x="5798813" y="1612189"/>
                </a:cubicBezTo>
                <a:close/>
                <a:moveTo>
                  <a:pt x="5193305" y="1612189"/>
                </a:moveTo>
                <a:cubicBezTo>
                  <a:pt x="5187129" y="1612189"/>
                  <a:pt x="5181194" y="1613678"/>
                  <a:pt x="5175502" y="1616654"/>
                </a:cubicBezTo>
                <a:cubicBezTo>
                  <a:pt x="5169809" y="1619631"/>
                  <a:pt x="5164209" y="1624095"/>
                  <a:pt x="5158703" y="1630048"/>
                </a:cubicBezTo>
                <a:lnTo>
                  <a:pt x="5158703" y="1618552"/>
                </a:lnTo>
                <a:cubicBezTo>
                  <a:pt x="5158703" y="1617808"/>
                  <a:pt x="5158517" y="1617156"/>
                  <a:pt x="5158145" y="1616598"/>
                </a:cubicBezTo>
                <a:cubicBezTo>
                  <a:pt x="5157773" y="1616040"/>
                  <a:pt x="5157159" y="1615575"/>
                  <a:pt x="5156303" y="1615203"/>
                </a:cubicBezTo>
                <a:cubicBezTo>
                  <a:pt x="5155447" y="1614831"/>
                  <a:pt x="5154238" y="1614552"/>
                  <a:pt x="5152676" y="1614366"/>
                </a:cubicBezTo>
                <a:cubicBezTo>
                  <a:pt x="5151113" y="1614180"/>
                  <a:pt x="5149141" y="1614087"/>
                  <a:pt x="5146759" y="1614087"/>
                </a:cubicBezTo>
                <a:cubicBezTo>
                  <a:pt x="5144453" y="1614087"/>
                  <a:pt x="5142536" y="1614180"/>
                  <a:pt x="5141011" y="1614366"/>
                </a:cubicBezTo>
                <a:cubicBezTo>
                  <a:pt x="5139485" y="1614552"/>
                  <a:pt x="5138239" y="1614831"/>
                  <a:pt x="5137272" y="1615203"/>
                </a:cubicBezTo>
                <a:cubicBezTo>
                  <a:pt x="5136304" y="1615575"/>
                  <a:pt x="5135634" y="1616040"/>
                  <a:pt x="5135263" y="1616598"/>
                </a:cubicBezTo>
                <a:cubicBezTo>
                  <a:pt x="5134890" y="1617156"/>
                  <a:pt x="5134704" y="1617808"/>
                  <a:pt x="5134704" y="1618552"/>
                </a:cubicBezTo>
                <a:lnTo>
                  <a:pt x="5134704" y="1718118"/>
                </a:lnTo>
                <a:cubicBezTo>
                  <a:pt x="5134704" y="1718862"/>
                  <a:pt x="5134928" y="1719513"/>
                  <a:pt x="5135374" y="1720071"/>
                </a:cubicBezTo>
                <a:cubicBezTo>
                  <a:pt x="5135820" y="1720629"/>
                  <a:pt x="5136583" y="1721094"/>
                  <a:pt x="5137662" y="1721466"/>
                </a:cubicBezTo>
                <a:cubicBezTo>
                  <a:pt x="5138741" y="1721839"/>
                  <a:pt x="5140174" y="1722117"/>
                  <a:pt x="5141960" y="1722303"/>
                </a:cubicBezTo>
                <a:cubicBezTo>
                  <a:pt x="5143746" y="1722489"/>
                  <a:pt x="5146015" y="1722582"/>
                  <a:pt x="5148769" y="1722582"/>
                </a:cubicBezTo>
                <a:cubicBezTo>
                  <a:pt x="5151522" y="1722582"/>
                  <a:pt x="5153791" y="1722489"/>
                  <a:pt x="5155577" y="1722303"/>
                </a:cubicBezTo>
                <a:cubicBezTo>
                  <a:pt x="5157363" y="1722117"/>
                  <a:pt x="5158796" y="1721839"/>
                  <a:pt x="5159875" y="1721466"/>
                </a:cubicBezTo>
                <a:cubicBezTo>
                  <a:pt x="5160954" y="1721094"/>
                  <a:pt x="5161717" y="1720629"/>
                  <a:pt x="5162163" y="1720071"/>
                </a:cubicBezTo>
                <a:cubicBezTo>
                  <a:pt x="5162610" y="1719513"/>
                  <a:pt x="5162833" y="1718862"/>
                  <a:pt x="5162833" y="1718118"/>
                </a:cubicBezTo>
                <a:lnTo>
                  <a:pt x="5162833" y="1651926"/>
                </a:lnTo>
                <a:cubicBezTo>
                  <a:pt x="5166777" y="1646941"/>
                  <a:pt x="5170572" y="1643146"/>
                  <a:pt x="5174219" y="1640541"/>
                </a:cubicBezTo>
                <a:cubicBezTo>
                  <a:pt x="5177864" y="1637937"/>
                  <a:pt x="5181474" y="1636634"/>
                  <a:pt x="5185045" y="1636634"/>
                </a:cubicBezTo>
                <a:cubicBezTo>
                  <a:pt x="5187873" y="1636634"/>
                  <a:pt x="5190347" y="1637174"/>
                  <a:pt x="5192468" y="1638253"/>
                </a:cubicBezTo>
                <a:cubicBezTo>
                  <a:pt x="5194589" y="1639332"/>
                  <a:pt x="5196319" y="1640857"/>
                  <a:pt x="5197659" y="1642829"/>
                </a:cubicBezTo>
                <a:cubicBezTo>
                  <a:pt x="5198998" y="1644801"/>
                  <a:pt x="5200021" y="1647164"/>
                  <a:pt x="5200728" y="1649917"/>
                </a:cubicBezTo>
                <a:cubicBezTo>
                  <a:pt x="5201435" y="1652671"/>
                  <a:pt x="5201789" y="1656466"/>
                  <a:pt x="5201789" y="1661302"/>
                </a:cubicBezTo>
                <a:lnTo>
                  <a:pt x="5201789" y="1718118"/>
                </a:lnTo>
                <a:cubicBezTo>
                  <a:pt x="5201789" y="1718862"/>
                  <a:pt x="5202012" y="1719513"/>
                  <a:pt x="5202458" y="1720071"/>
                </a:cubicBezTo>
                <a:cubicBezTo>
                  <a:pt x="5202905" y="1720629"/>
                  <a:pt x="5203649" y="1721094"/>
                  <a:pt x="5204691" y="1721466"/>
                </a:cubicBezTo>
                <a:cubicBezTo>
                  <a:pt x="5205732" y="1721839"/>
                  <a:pt x="5207165" y="1722117"/>
                  <a:pt x="5208988" y="1722303"/>
                </a:cubicBezTo>
                <a:cubicBezTo>
                  <a:pt x="5210811" y="1722489"/>
                  <a:pt x="5213099" y="1722582"/>
                  <a:pt x="5215853" y="1722582"/>
                </a:cubicBezTo>
                <a:cubicBezTo>
                  <a:pt x="5218532" y="1722582"/>
                  <a:pt x="5220783" y="1722489"/>
                  <a:pt x="5222606" y="1722303"/>
                </a:cubicBezTo>
                <a:cubicBezTo>
                  <a:pt x="5224429" y="1722117"/>
                  <a:pt x="5225862" y="1721839"/>
                  <a:pt x="5226903" y="1721466"/>
                </a:cubicBezTo>
                <a:cubicBezTo>
                  <a:pt x="5227945" y="1721094"/>
                  <a:pt x="5228689" y="1720629"/>
                  <a:pt x="5229136" y="1720071"/>
                </a:cubicBezTo>
                <a:cubicBezTo>
                  <a:pt x="5229583" y="1719513"/>
                  <a:pt x="5229805" y="1718862"/>
                  <a:pt x="5229805" y="1718118"/>
                </a:cubicBezTo>
                <a:lnTo>
                  <a:pt x="5229805" y="1656614"/>
                </a:lnTo>
                <a:cubicBezTo>
                  <a:pt x="5229805" y="1649396"/>
                  <a:pt x="5229173" y="1643220"/>
                  <a:pt x="5227908" y="1638085"/>
                </a:cubicBezTo>
                <a:cubicBezTo>
                  <a:pt x="5226643" y="1632951"/>
                  <a:pt x="5224578" y="1628467"/>
                  <a:pt x="5221713" y="1624635"/>
                </a:cubicBezTo>
                <a:cubicBezTo>
                  <a:pt x="5218848" y="1620803"/>
                  <a:pt x="5215090" y="1617770"/>
                  <a:pt x="5210439" y="1615538"/>
                </a:cubicBezTo>
                <a:cubicBezTo>
                  <a:pt x="5205788" y="1613306"/>
                  <a:pt x="5200077" y="1612189"/>
                  <a:pt x="5193305" y="1612189"/>
                </a:cubicBezTo>
                <a:close/>
                <a:moveTo>
                  <a:pt x="5065388" y="1612189"/>
                </a:moveTo>
                <a:cubicBezTo>
                  <a:pt x="5057500" y="1612189"/>
                  <a:pt x="5050412" y="1613491"/>
                  <a:pt x="5044124" y="1616096"/>
                </a:cubicBezTo>
                <a:cubicBezTo>
                  <a:pt x="5037836" y="1618700"/>
                  <a:pt x="5032497" y="1622477"/>
                  <a:pt x="5028106" y="1627426"/>
                </a:cubicBezTo>
                <a:cubicBezTo>
                  <a:pt x="5023716" y="1632374"/>
                  <a:pt x="5020367" y="1638401"/>
                  <a:pt x="5018060" y="1645508"/>
                </a:cubicBezTo>
                <a:cubicBezTo>
                  <a:pt x="5015753" y="1652614"/>
                  <a:pt x="5014600" y="1660595"/>
                  <a:pt x="5014600" y="1669451"/>
                </a:cubicBezTo>
                <a:cubicBezTo>
                  <a:pt x="5014600" y="1678753"/>
                  <a:pt x="5015698" y="1686863"/>
                  <a:pt x="5017893" y="1693784"/>
                </a:cubicBezTo>
                <a:cubicBezTo>
                  <a:pt x="5020088" y="1700705"/>
                  <a:pt x="5023419" y="1706434"/>
                  <a:pt x="5027883" y="1710974"/>
                </a:cubicBezTo>
                <a:cubicBezTo>
                  <a:pt x="5032348" y="1715513"/>
                  <a:pt x="5037910" y="1718899"/>
                  <a:pt x="5044570" y="1721131"/>
                </a:cubicBezTo>
                <a:cubicBezTo>
                  <a:pt x="5051230" y="1723364"/>
                  <a:pt x="5058988" y="1724480"/>
                  <a:pt x="5067843" y="1724480"/>
                </a:cubicBezTo>
                <a:cubicBezTo>
                  <a:pt x="5072755" y="1724480"/>
                  <a:pt x="5077369" y="1724164"/>
                  <a:pt x="5081684" y="1723531"/>
                </a:cubicBezTo>
                <a:cubicBezTo>
                  <a:pt x="5086000" y="1722899"/>
                  <a:pt x="5089833" y="1722154"/>
                  <a:pt x="5093182" y="1721299"/>
                </a:cubicBezTo>
                <a:cubicBezTo>
                  <a:pt x="5096530" y="1720443"/>
                  <a:pt x="5099283" y="1719569"/>
                  <a:pt x="5101441" y="1718676"/>
                </a:cubicBezTo>
                <a:cubicBezTo>
                  <a:pt x="5103599" y="1717783"/>
                  <a:pt x="5104920" y="1717076"/>
                  <a:pt x="5105404" y="1716555"/>
                </a:cubicBezTo>
                <a:cubicBezTo>
                  <a:pt x="5105887" y="1716034"/>
                  <a:pt x="5106278" y="1715495"/>
                  <a:pt x="5106576" y="1714936"/>
                </a:cubicBezTo>
                <a:cubicBezTo>
                  <a:pt x="5106873" y="1714378"/>
                  <a:pt x="5107097" y="1713690"/>
                  <a:pt x="5107246" y="1712872"/>
                </a:cubicBezTo>
                <a:cubicBezTo>
                  <a:pt x="5107394" y="1712053"/>
                  <a:pt x="5107506" y="1711067"/>
                  <a:pt x="5107581" y="1709914"/>
                </a:cubicBezTo>
                <a:cubicBezTo>
                  <a:pt x="5107655" y="1708760"/>
                  <a:pt x="5107692" y="1707365"/>
                  <a:pt x="5107692" y="1705727"/>
                </a:cubicBezTo>
                <a:cubicBezTo>
                  <a:pt x="5107692" y="1703867"/>
                  <a:pt x="5107636" y="1702323"/>
                  <a:pt x="5107525" y="1701095"/>
                </a:cubicBezTo>
                <a:cubicBezTo>
                  <a:pt x="5107413" y="1699867"/>
                  <a:pt x="5107208" y="1698919"/>
                  <a:pt x="5106911" y="1698249"/>
                </a:cubicBezTo>
                <a:cubicBezTo>
                  <a:pt x="5106613" y="1697580"/>
                  <a:pt x="5106241" y="1697114"/>
                  <a:pt x="5105794" y="1696854"/>
                </a:cubicBezTo>
                <a:cubicBezTo>
                  <a:pt x="5105348" y="1696593"/>
                  <a:pt x="5104790" y="1696463"/>
                  <a:pt x="5104121" y="1696463"/>
                </a:cubicBezTo>
                <a:cubicBezTo>
                  <a:pt x="5103004" y="1696463"/>
                  <a:pt x="5101553" y="1696817"/>
                  <a:pt x="5099767" y="1697523"/>
                </a:cubicBezTo>
                <a:cubicBezTo>
                  <a:pt x="5097981" y="1698230"/>
                  <a:pt x="5095730" y="1699012"/>
                  <a:pt x="5093014" y="1699867"/>
                </a:cubicBezTo>
                <a:cubicBezTo>
                  <a:pt x="5090298" y="1700724"/>
                  <a:pt x="5087079" y="1701505"/>
                  <a:pt x="5083359" y="1702211"/>
                </a:cubicBezTo>
                <a:cubicBezTo>
                  <a:pt x="5079638" y="1702919"/>
                  <a:pt x="5075322" y="1703272"/>
                  <a:pt x="5070411" y="1703272"/>
                </a:cubicBezTo>
                <a:cubicBezTo>
                  <a:pt x="5065574" y="1703272"/>
                  <a:pt x="5061425" y="1702639"/>
                  <a:pt x="5057965" y="1701374"/>
                </a:cubicBezTo>
                <a:cubicBezTo>
                  <a:pt x="5054505" y="1700110"/>
                  <a:pt x="5051677" y="1698268"/>
                  <a:pt x="5049482" y="1695849"/>
                </a:cubicBezTo>
                <a:cubicBezTo>
                  <a:pt x="5047286" y="1693431"/>
                  <a:pt x="5045686" y="1690492"/>
                  <a:pt x="5044682" y="1687031"/>
                </a:cubicBezTo>
                <a:cubicBezTo>
                  <a:pt x="5043677" y="1683571"/>
                  <a:pt x="5043175" y="1679720"/>
                  <a:pt x="5043175" y="1675478"/>
                </a:cubicBezTo>
                <a:lnTo>
                  <a:pt x="5103786" y="1675478"/>
                </a:lnTo>
                <a:cubicBezTo>
                  <a:pt x="5106464" y="1675478"/>
                  <a:pt x="5108566" y="1674660"/>
                  <a:pt x="5110092" y="1673023"/>
                </a:cubicBezTo>
                <a:cubicBezTo>
                  <a:pt x="5111618" y="1671386"/>
                  <a:pt x="5112380" y="1668856"/>
                  <a:pt x="5112380" y="1665433"/>
                </a:cubicBezTo>
                <a:lnTo>
                  <a:pt x="5112380" y="1660967"/>
                </a:lnTo>
                <a:cubicBezTo>
                  <a:pt x="5112380" y="1653973"/>
                  <a:pt x="5111487" y="1647499"/>
                  <a:pt x="5109701" y="1641546"/>
                </a:cubicBezTo>
                <a:cubicBezTo>
                  <a:pt x="5107916" y="1635592"/>
                  <a:pt x="5105125" y="1630439"/>
                  <a:pt x="5101330" y="1626086"/>
                </a:cubicBezTo>
                <a:cubicBezTo>
                  <a:pt x="5097534" y="1621733"/>
                  <a:pt x="5092679" y="1618329"/>
                  <a:pt x="5086763" y="1615873"/>
                </a:cubicBezTo>
                <a:cubicBezTo>
                  <a:pt x="5080847" y="1613417"/>
                  <a:pt x="5073722" y="1612189"/>
                  <a:pt x="5065388" y="1612189"/>
                </a:cubicBezTo>
                <a:close/>
                <a:moveTo>
                  <a:pt x="4887501" y="1612189"/>
                </a:moveTo>
                <a:cubicBezTo>
                  <a:pt x="4881548" y="1612189"/>
                  <a:pt x="4875837" y="1613678"/>
                  <a:pt x="4870367" y="1616654"/>
                </a:cubicBezTo>
                <a:cubicBezTo>
                  <a:pt x="4864898" y="1619631"/>
                  <a:pt x="4859410" y="1624095"/>
                  <a:pt x="4853903" y="1630048"/>
                </a:cubicBezTo>
                <a:lnTo>
                  <a:pt x="4853903" y="1618552"/>
                </a:lnTo>
                <a:cubicBezTo>
                  <a:pt x="4853903" y="1617808"/>
                  <a:pt x="4853717" y="1617156"/>
                  <a:pt x="4853345" y="1616598"/>
                </a:cubicBezTo>
                <a:cubicBezTo>
                  <a:pt x="4852973" y="1616040"/>
                  <a:pt x="4852359" y="1615575"/>
                  <a:pt x="4851504" y="1615203"/>
                </a:cubicBezTo>
                <a:cubicBezTo>
                  <a:pt x="4850647" y="1614831"/>
                  <a:pt x="4849438" y="1614552"/>
                  <a:pt x="4847876" y="1614366"/>
                </a:cubicBezTo>
                <a:cubicBezTo>
                  <a:pt x="4846313" y="1614180"/>
                  <a:pt x="4844341" y="1614087"/>
                  <a:pt x="4841960" y="1614087"/>
                </a:cubicBezTo>
                <a:cubicBezTo>
                  <a:pt x="4839653" y="1614087"/>
                  <a:pt x="4837737" y="1614180"/>
                  <a:pt x="4836211" y="1614366"/>
                </a:cubicBezTo>
                <a:cubicBezTo>
                  <a:pt x="4834686" y="1614552"/>
                  <a:pt x="4833439" y="1614831"/>
                  <a:pt x="4832472" y="1615203"/>
                </a:cubicBezTo>
                <a:cubicBezTo>
                  <a:pt x="4831504" y="1615575"/>
                  <a:pt x="4830835" y="1616040"/>
                  <a:pt x="4830463" y="1616598"/>
                </a:cubicBezTo>
                <a:cubicBezTo>
                  <a:pt x="4830091" y="1617156"/>
                  <a:pt x="4829905" y="1617808"/>
                  <a:pt x="4829905" y="1618552"/>
                </a:cubicBezTo>
                <a:lnTo>
                  <a:pt x="4829905" y="1718118"/>
                </a:lnTo>
                <a:cubicBezTo>
                  <a:pt x="4829905" y="1718862"/>
                  <a:pt x="4830128" y="1719513"/>
                  <a:pt x="4830574" y="1720071"/>
                </a:cubicBezTo>
                <a:cubicBezTo>
                  <a:pt x="4831021" y="1720629"/>
                  <a:pt x="4831784" y="1721094"/>
                  <a:pt x="4832863" y="1721466"/>
                </a:cubicBezTo>
                <a:cubicBezTo>
                  <a:pt x="4833942" y="1721839"/>
                  <a:pt x="4835374" y="1722117"/>
                  <a:pt x="4837160" y="1722303"/>
                </a:cubicBezTo>
                <a:cubicBezTo>
                  <a:pt x="4838946" y="1722489"/>
                  <a:pt x="4841216" y="1722582"/>
                  <a:pt x="4843969" y="1722582"/>
                </a:cubicBezTo>
                <a:cubicBezTo>
                  <a:pt x="4846722" y="1722582"/>
                  <a:pt x="4848992" y="1722489"/>
                  <a:pt x="4850778" y="1722303"/>
                </a:cubicBezTo>
                <a:cubicBezTo>
                  <a:pt x="4852564" y="1722117"/>
                  <a:pt x="4853996" y="1721839"/>
                  <a:pt x="4855075" y="1721466"/>
                </a:cubicBezTo>
                <a:cubicBezTo>
                  <a:pt x="4856154" y="1721094"/>
                  <a:pt x="4856917" y="1720629"/>
                  <a:pt x="4857363" y="1720071"/>
                </a:cubicBezTo>
                <a:cubicBezTo>
                  <a:pt x="4857810" y="1719513"/>
                  <a:pt x="4858033" y="1718862"/>
                  <a:pt x="4858033" y="1718118"/>
                </a:cubicBezTo>
                <a:lnTo>
                  <a:pt x="4858033" y="1651926"/>
                </a:lnTo>
                <a:cubicBezTo>
                  <a:pt x="4861977" y="1646941"/>
                  <a:pt x="4865661" y="1643146"/>
                  <a:pt x="4869084" y="1640541"/>
                </a:cubicBezTo>
                <a:cubicBezTo>
                  <a:pt x="4872507" y="1637937"/>
                  <a:pt x="4875930" y="1636634"/>
                  <a:pt x="4879352" y="1636634"/>
                </a:cubicBezTo>
                <a:cubicBezTo>
                  <a:pt x="4882031" y="1636634"/>
                  <a:pt x="4884375" y="1637174"/>
                  <a:pt x="4886385" y="1638253"/>
                </a:cubicBezTo>
                <a:cubicBezTo>
                  <a:pt x="4888394" y="1639332"/>
                  <a:pt x="4890031" y="1640857"/>
                  <a:pt x="4891296" y="1642829"/>
                </a:cubicBezTo>
                <a:cubicBezTo>
                  <a:pt x="4892561" y="1644801"/>
                  <a:pt x="4893510" y="1647164"/>
                  <a:pt x="4894142" y="1649917"/>
                </a:cubicBezTo>
                <a:cubicBezTo>
                  <a:pt x="4894775" y="1652671"/>
                  <a:pt x="4895091" y="1655721"/>
                  <a:pt x="4895091" y="1659070"/>
                </a:cubicBezTo>
                <a:lnTo>
                  <a:pt x="4895091" y="1718118"/>
                </a:lnTo>
                <a:cubicBezTo>
                  <a:pt x="4895091" y="1718862"/>
                  <a:pt x="4895314" y="1719513"/>
                  <a:pt x="4895761" y="1720071"/>
                </a:cubicBezTo>
                <a:cubicBezTo>
                  <a:pt x="4896207" y="1720629"/>
                  <a:pt x="4896970" y="1721094"/>
                  <a:pt x="4898049" y="1721466"/>
                </a:cubicBezTo>
                <a:cubicBezTo>
                  <a:pt x="4899128" y="1721839"/>
                  <a:pt x="4900560" y="1722117"/>
                  <a:pt x="4902347" y="1722303"/>
                </a:cubicBezTo>
                <a:cubicBezTo>
                  <a:pt x="4904132" y="1722489"/>
                  <a:pt x="4906402" y="1722582"/>
                  <a:pt x="4909156" y="1722582"/>
                </a:cubicBezTo>
                <a:cubicBezTo>
                  <a:pt x="4911834" y="1722582"/>
                  <a:pt x="4914067" y="1722489"/>
                  <a:pt x="4915853" y="1722303"/>
                </a:cubicBezTo>
                <a:cubicBezTo>
                  <a:pt x="4917638" y="1722117"/>
                  <a:pt x="4919071" y="1721839"/>
                  <a:pt x="4920150" y="1721466"/>
                </a:cubicBezTo>
                <a:cubicBezTo>
                  <a:pt x="4921229" y="1721094"/>
                  <a:pt x="4921992" y="1720629"/>
                  <a:pt x="4922438" y="1720071"/>
                </a:cubicBezTo>
                <a:cubicBezTo>
                  <a:pt x="4922885" y="1719513"/>
                  <a:pt x="4923108" y="1718862"/>
                  <a:pt x="4923108" y="1718118"/>
                </a:cubicBezTo>
                <a:lnTo>
                  <a:pt x="4923108" y="1651926"/>
                </a:lnTo>
                <a:cubicBezTo>
                  <a:pt x="4927126" y="1646941"/>
                  <a:pt x="4930847" y="1643146"/>
                  <a:pt x="4934270" y="1640541"/>
                </a:cubicBezTo>
                <a:cubicBezTo>
                  <a:pt x="4937693" y="1637937"/>
                  <a:pt x="4941079" y="1636634"/>
                  <a:pt x="4944428" y="1636634"/>
                </a:cubicBezTo>
                <a:cubicBezTo>
                  <a:pt x="4947181" y="1636634"/>
                  <a:pt x="4949543" y="1637174"/>
                  <a:pt x="4951515" y="1638253"/>
                </a:cubicBezTo>
                <a:cubicBezTo>
                  <a:pt x="4953487" y="1639332"/>
                  <a:pt x="4955125" y="1640857"/>
                  <a:pt x="4956427" y="1642829"/>
                </a:cubicBezTo>
                <a:cubicBezTo>
                  <a:pt x="4957729" y="1644801"/>
                  <a:pt x="4958696" y="1647164"/>
                  <a:pt x="4959329" y="1649917"/>
                </a:cubicBezTo>
                <a:cubicBezTo>
                  <a:pt x="4959961" y="1652671"/>
                  <a:pt x="4960278" y="1655721"/>
                  <a:pt x="4960278" y="1659070"/>
                </a:cubicBezTo>
                <a:lnTo>
                  <a:pt x="4960278" y="1718118"/>
                </a:lnTo>
                <a:cubicBezTo>
                  <a:pt x="4960278" y="1718862"/>
                  <a:pt x="4960482" y="1719513"/>
                  <a:pt x="4960892" y="1720071"/>
                </a:cubicBezTo>
                <a:cubicBezTo>
                  <a:pt x="4961301" y="1720629"/>
                  <a:pt x="4962045" y="1721094"/>
                  <a:pt x="4963124" y="1721466"/>
                </a:cubicBezTo>
                <a:cubicBezTo>
                  <a:pt x="4964203" y="1721839"/>
                  <a:pt x="4965636" y="1722117"/>
                  <a:pt x="4967421" y="1722303"/>
                </a:cubicBezTo>
                <a:cubicBezTo>
                  <a:pt x="4969207" y="1722489"/>
                  <a:pt x="4971515" y="1722582"/>
                  <a:pt x="4974342" y="1722582"/>
                </a:cubicBezTo>
                <a:cubicBezTo>
                  <a:pt x="4977095" y="1722582"/>
                  <a:pt x="4979365" y="1722489"/>
                  <a:pt x="4981151" y="1722303"/>
                </a:cubicBezTo>
                <a:cubicBezTo>
                  <a:pt x="4982937" y="1722117"/>
                  <a:pt x="4984351" y="1721839"/>
                  <a:pt x="4985392" y="1721466"/>
                </a:cubicBezTo>
                <a:cubicBezTo>
                  <a:pt x="4986434" y="1721094"/>
                  <a:pt x="4987178" y="1720629"/>
                  <a:pt x="4987625" y="1720071"/>
                </a:cubicBezTo>
                <a:cubicBezTo>
                  <a:pt x="4988071" y="1719513"/>
                  <a:pt x="4988295" y="1718862"/>
                  <a:pt x="4988295" y="1718118"/>
                </a:cubicBezTo>
                <a:lnTo>
                  <a:pt x="4988295" y="1654382"/>
                </a:lnTo>
                <a:cubicBezTo>
                  <a:pt x="4988295" y="1648652"/>
                  <a:pt x="4987699" y="1643220"/>
                  <a:pt x="4986509" y="1638085"/>
                </a:cubicBezTo>
                <a:cubicBezTo>
                  <a:pt x="4985318" y="1632951"/>
                  <a:pt x="4983327" y="1628467"/>
                  <a:pt x="4980537" y="1624635"/>
                </a:cubicBezTo>
                <a:cubicBezTo>
                  <a:pt x="4977747" y="1620803"/>
                  <a:pt x="4974082" y="1617770"/>
                  <a:pt x="4969542" y="1615538"/>
                </a:cubicBezTo>
                <a:cubicBezTo>
                  <a:pt x="4965003" y="1613306"/>
                  <a:pt x="4959422" y="1612189"/>
                  <a:pt x="4952799" y="1612189"/>
                </a:cubicBezTo>
                <a:cubicBezTo>
                  <a:pt x="4949897" y="1612189"/>
                  <a:pt x="4947051" y="1612543"/>
                  <a:pt x="4944260" y="1613249"/>
                </a:cubicBezTo>
                <a:cubicBezTo>
                  <a:pt x="4941470" y="1613957"/>
                  <a:pt x="4938679" y="1615036"/>
                  <a:pt x="4935889" y="1616487"/>
                </a:cubicBezTo>
                <a:cubicBezTo>
                  <a:pt x="4933098" y="1617938"/>
                  <a:pt x="4930270" y="1619817"/>
                  <a:pt x="4927405" y="1622123"/>
                </a:cubicBezTo>
                <a:cubicBezTo>
                  <a:pt x="4924540" y="1624430"/>
                  <a:pt x="4921620" y="1627184"/>
                  <a:pt x="4918643" y="1630384"/>
                </a:cubicBezTo>
                <a:cubicBezTo>
                  <a:pt x="4917378" y="1627630"/>
                  <a:pt x="4915815" y="1625137"/>
                  <a:pt x="4913955" y="1622905"/>
                </a:cubicBezTo>
                <a:cubicBezTo>
                  <a:pt x="4912095" y="1620672"/>
                  <a:pt x="4909881" y="1618756"/>
                  <a:pt x="4907314" y="1617156"/>
                </a:cubicBezTo>
                <a:cubicBezTo>
                  <a:pt x="4904746" y="1615557"/>
                  <a:pt x="4901825" y="1614329"/>
                  <a:pt x="4898552" y="1613473"/>
                </a:cubicBezTo>
                <a:cubicBezTo>
                  <a:pt x="4895277" y="1612617"/>
                  <a:pt x="4891594" y="1612189"/>
                  <a:pt x="4887501" y="1612189"/>
                </a:cubicBezTo>
                <a:close/>
                <a:moveTo>
                  <a:pt x="4760588" y="1612189"/>
                </a:moveTo>
                <a:cubicBezTo>
                  <a:pt x="4752700" y="1612189"/>
                  <a:pt x="4745612" y="1613491"/>
                  <a:pt x="4739324" y="1616096"/>
                </a:cubicBezTo>
                <a:cubicBezTo>
                  <a:pt x="4733036" y="1618700"/>
                  <a:pt x="4727697" y="1622477"/>
                  <a:pt x="4723306" y="1627426"/>
                </a:cubicBezTo>
                <a:cubicBezTo>
                  <a:pt x="4718916" y="1632374"/>
                  <a:pt x="4715567" y="1638401"/>
                  <a:pt x="4713261" y="1645508"/>
                </a:cubicBezTo>
                <a:cubicBezTo>
                  <a:pt x="4710954" y="1652614"/>
                  <a:pt x="4709801" y="1660595"/>
                  <a:pt x="4709801" y="1669451"/>
                </a:cubicBezTo>
                <a:cubicBezTo>
                  <a:pt x="4709801" y="1678753"/>
                  <a:pt x="4710898" y="1686863"/>
                  <a:pt x="4713093" y="1693784"/>
                </a:cubicBezTo>
                <a:cubicBezTo>
                  <a:pt x="4715288" y="1700705"/>
                  <a:pt x="4718618" y="1706434"/>
                  <a:pt x="4723083" y="1710974"/>
                </a:cubicBezTo>
                <a:cubicBezTo>
                  <a:pt x="4727549" y="1715513"/>
                  <a:pt x="4733110" y="1718899"/>
                  <a:pt x="4739771" y="1721131"/>
                </a:cubicBezTo>
                <a:cubicBezTo>
                  <a:pt x="4746431" y="1723364"/>
                  <a:pt x="4754188" y="1724480"/>
                  <a:pt x="4763044" y="1724480"/>
                </a:cubicBezTo>
                <a:cubicBezTo>
                  <a:pt x="4767955" y="1724480"/>
                  <a:pt x="4772569" y="1724164"/>
                  <a:pt x="4776885" y="1723531"/>
                </a:cubicBezTo>
                <a:cubicBezTo>
                  <a:pt x="4781201" y="1722899"/>
                  <a:pt x="4785033" y="1722154"/>
                  <a:pt x="4788382" y="1721299"/>
                </a:cubicBezTo>
                <a:cubicBezTo>
                  <a:pt x="4791730" y="1720443"/>
                  <a:pt x="4794483" y="1719569"/>
                  <a:pt x="4796641" y="1718676"/>
                </a:cubicBezTo>
                <a:cubicBezTo>
                  <a:pt x="4798799" y="1717783"/>
                  <a:pt x="4800120" y="1717076"/>
                  <a:pt x="4800604" y="1716555"/>
                </a:cubicBezTo>
                <a:cubicBezTo>
                  <a:pt x="4801088" y="1716034"/>
                  <a:pt x="4801478" y="1715495"/>
                  <a:pt x="4801776" y="1714936"/>
                </a:cubicBezTo>
                <a:cubicBezTo>
                  <a:pt x="4802074" y="1714378"/>
                  <a:pt x="4802297" y="1713690"/>
                  <a:pt x="4802446" y="1712872"/>
                </a:cubicBezTo>
                <a:cubicBezTo>
                  <a:pt x="4802595" y="1712053"/>
                  <a:pt x="4802706" y="1711067"/>
                  <a:pt x="4802781" y="1709914"/>
                </a:cubicBezTo>
                <a:cubicBezTo>
                  <a:pt x="4802855" y="1708760"/>
                  <a:pt x="4802892" y="1707365"/>
                  <a:pt x="4802892" y="1705727"/>
                </a:cubicBezTo>
                <a:cubicBezTo>
                  <a:pt x="4802892" y="1703867"/>
                  <a:pt x="4802836" y="1702323"/>
                  <a:pt x="4802725" y="1701095"/>
                </a:cubicBezTo>
                <a:cubicBezTo>
                  <a:pt x="4802614" y="1699867"/>
                  <a:pt x="4802409" y="1698919"/>
                  <a:pt x="4802111" y="1698249"/>
                </a:cubicBezTo>
                <a:cubicBezTo>
                  <a:pt x="4801813" y="1697580"/>
                  <a:pt x="4801442" y="1697114"/>
                  <a:pt x="4800995" y="1696854"/>
                </a:cubicBezTo>
                <a:cubicBezTo>
                  <a:pt x="4800548" y="1696593"/>
                  <a:pt x="4799990" y="1696463"/>
                  <a:pt x="4799320" y="1696463"/>
                </a:cubicBezTo>
                <a:cubicBezTo>
                  <a:pt x="4798204" y="1696463"/>
                  <a:pt x="4796753" y="1696817"/>
                  <a:pt x="4794967" y="1697523"/>
                </a:cubicBezTo>
                <a:cubicBezTo>
                  <a:pt x="4793181" y="1698230"/>
                  <a:pt x="4790930" y="1699012"/>
                  <a:pt x="4788214" y="1699867"/>
                </a:cubicBezTo>
                <a:cubicBezTo>
                  <a:pt x="4785498" y="1700724"/>
                  <a:pt x="4782280" y="1701505"/>
                  <a:pt x="4778559" y="1702211"/>
                </a:cubicBezTo>
                <a:cubicBezTo>
                  <a:pt x="4774838" y="1702919"/>
                  <a:pt x="4770522" y="1703272"/>
                  <a:pt x="4765611" y="1703272"/>
                </a:cubicBezTo>
                <a:cubicBezTo>
                  <a:pt x="4760774" y="1703272"/>
                  <a:pt x="4756625" y="1702639"/>
                  <a:pt x="4753165" y="1701374"/>
                </a:cubicBezTo>
                <a:cubicBezTo>
                  <a:pt x="4749705" y="1700110"/>
                  <a:pt x="4746877" y="1698268"/>
                  <a:pt x="4744682" y="1695849"/>
                </a:cubicBezTo>
                <a:cubicBezTo>
                  <a:pt x="4742487" y="1693431"/>
                  <a:pt x="4740887" y="1690492"/>
                  <a:pt x="4739882" y="1687031"/>
                </a:cubicBezTo>
                <a:cubicBezTo>
                  <a:pt x="4738878" y="1683571"/>
                  <a:pt x="4738375" y="1679720"/>
                  <a:pt x="4738375" y="1675478"/>
                </a:cubicBezTo>
                <a:lnTo>
                  <a:pt x="4798986" y="1675478"/>
                </a:lnTo>
                <a:cubicBezTo>
                  <a:pt x="4801664" y="1675478"/>
                  <a:pt x="4803767" y="1674660"/>
                  <a:pt x="4805292" y="1673023"/>
                </a:cubicBezTo>
                <a:cubicBezTo>
                  <a:pt x="4806818" y="1671386"/>
                  <a:pt x="4807580" y="1668856"/>
                  <a:pt x="4807580" y="1665433"/>
                </a:cubicBezTo>
                <a:lnTo>
                  <a:pt x="4807580" y="1660967"/>
                </a:lnTo>
                <a:cubicBezTo>
                  <a:pt x="4807580" y="1653973"/>
                  <a:pt x="4806687" y="1647499"/>
                  <a:pt x="4804902" y="1641546"/>
                </a:cubicBezTo>
                <a:cubicBezTo>
                  <a:pt x="4803116" y="1635592"/>
                  <a:pt x="4800325" y="1630439"/>
                  <a:pt x="4796530" y="1626086"/>
                </a:cubicBezTo>
                <a:cubicBezTo>
                  <a:pt x="4792735" y="1621733"/>
                  <a:pt x="4787879" y="1618329"/>
                  <a:pt x="4781963" y="1615873"/>
                </a:cubicBezTo>
                <a:cubicBezTo>
                  <a:pt x="4776047" y="1613417"/>
                  <a:pt x="4768922" y="1612189"/>
                  <a:pt x="4760588" y="1612189"/>
                </a:cubicBezTo>
                <a:close/>
                <a:moveTo>
                  <a:pt x="4537383" y="1612189"/>
                </a:moveTo>
                <a:cubicBezTo>
                  <a:pt x="4532992" y="1612189"/>
                  <a:pt x="4528732" y="1612543"/>
                  <a:pt x="4524603" y="1613249"/>
                </a:cubicBezTo>
                <a:cubicBezTo>
                  <a:pt x="4520473" y="1613957"/>
                  <a:pt x="4516659" y="1614868"/>
                  <a:pt x="4513161" y="1615984"/>
                </a:cubicBezTo>
                <a:cubicBezTo>
                  <a:pt x="4509664" y="1617101"/>
                  <a:pt x="4506613" y="1618310"/>
                  <a:pt x="4504008" y="1619612"/>
                </a:cubicBezTo>
                <a:cubicBezTo>
                  <a:pt x="4501404" y="1620914"/>
                  <a:pt x="4499581" y="1622105"/>
                  <a:pt x="4498539" y="1623184"/>
                </a:cubicBezTo>
                <a:cubicBezTo>
                  <a:pt x="4497497" y="1624263"/>
                  <a:pt x="4496790" y="1625472"/>
                  <a:pt x="4496418" y="1626812"/>
                </a:cubicBezTo>
                <a:cubicBezTo>
                  <a:pt x="4496046" y="1628151"/>
                  <a:pt x="4495860" y="1629974"/>
                  <a:pt x="4495860" y="1632281"/>
                </a:cubicBezTo>
                <a:cubicBezTo>
                  <a:pt x="4495860" y="1633993"/>
                  <a:pt x="4495971" y="1635555"/>
                  <a:pt x="4496195" y="1636969"/>
                </a:cubicBezTo>
                <a:cubicBezTo>
                  <a:pt x="4496418" y="1638383"/>
                  <a:pt x="4496734" y="1639574"/>
                  <a:pt x="4497143" y="1640541"/>
                </a:cubicBezTo>
                <a:cubicBezTo>
                  <a:pt x="4497553" y="1641508"/>
                  <a:pt x="4498074" y="1642252"/>
                  <a:pt x="4498706" y="1642773"/>
                </a:cubicBezTo>
                <a:cubicBezTo>
                  <a:pt x="4499339" y="1643294"/>
                  <a:pt x="4500064" y="1643555"/>
                  <a:pt x="4500883" y="1643555"/>
                </a:cubicBezTo>
                <a:cubicBezTo>
                  <a:pt x="4502073" y="1643555"/>
                  <a:pt x="4503618" y="1643034"/>
                  <a:pt x="4505515" y="1641992"/>
                </a:cubicBezTo>
                <a:cubicBezTo>
                  <a:pt x="4507413" y="1640950"/>
                  <a:pt x="4509775" y="1639797"/>
                  <a:pt x="4512603" y="1638531"/>
                </a:cubicBezTo>
                <a:cubicBezTo>
                  <a:pt x="4515431" y="1637267"/>
                  <a:pt x="4518686" y="1636113"/>
                  <a:pt x="4522370" y="1635072"/>
                </a:cubicBezTo>
                <a:cubicBezTo>
                  <a:pt x="4526053" y="1634030"/>
                  <a:pt x="4530239" y="1633509"/>
                  <a:pt x="4534927" y="1633509"/>
                </a:cubicBezTo>
                <a:cubicBezTo>
                  <a:pt x="4538499" y="1633509"/>
                  <a:pt x="4541494" y="1633881"/>
                  <a:pt x="4543913" y="1634625"/>
                </a:cubicBezTo>
                <a:cubicBezTo>
                  <a:pt x="4546331" y="1635369"/>
                  <a:pt x="4548266" y="1636522"/>
                  <a:pt x="4549717" y="1638085"/>
                </a:cubicBezTo>
                <a:cubicBezTo>
                  <a:pt x="4551168" y="1639648"/>
                  <a:pt x="4552210" y="1641601"/>
                  <a:pt x="4552842" y="1643945"/>
                </a:cubicBezTo>
                <a:cubicBezTo>
                  <a:pt x="4553475" y="1646290"/>
                  <a:pt x="4553792" y="1649024"/>
                  <a:pt x="4553792" y="1652149"/>
                </a:cubicBezTo>
                <a:lnTo>
                  <a:pt x="4553792" y="1658177"/>
                </a:lnTo>
                <a:lnTo>
                  <a:pt x="4544080" y="1658177"/>
                </a:lnTo>
                <a:cubicBezTo>
                  <a:pt x="4535225" y="1658177"/>
                  <a:pt x="4527449" y="1658847"/>
                  <a:pt x="4520751" y="1660186"/>
                </a:cubicBezTo>
                <a:cubicBezTo>
                  <a:pt x="4514054" y="1661525"/>
                  <a:pt x="4508455" y="1663591"/>
                  <a:pt x="4503952" y="1666381"/>
                </a:cubicBezTo>
                <a:cubicBezTo>
                  <a:pt x="4499450" y="1669172"/>
                  <a:pt x="4496064" y="1672706"/>
                  <a:pt x="4493795" y="1676985"/>
                </a:cubicBezTo>
                <a:cubicBezTo>
                  <a:pt x="4491526" y="1681264"/>
                  <a:pt x="4490390" y="1686305"/>
                  <a:pt x="4490390" y="1692110"/>
                </a:cubicBezTo>
                <a:cubicBezTo>
                  <a:pt x="4490390" y="1697468"/>
                  <a:pt x="4491284" y="1702156"/>
                  <a:pt x="4493069" y="1706175"/>
                </a:cubicBezTo>
                <a:cubicBezTo>
                  <a:pt x="4494855" y="1710192"/>
                  <a:pt x="4497367" y="1713560"/>
                  <a:pt x="4500604" y="1716276"/>
                </a:cubicBezTo>
                <a:cubicBezTo>
                  <a:pt x="4503841" y="1718992"/>
                  <a:pt x="4507674" y="1721039"/>
                  <a:pt x="4512101" y="1722415"/>
                </a:cubicBezTo>
                <a:cubicBezTo>
                  <a:pt x="4516529" y="1723792"/>
                  <a:pt x="4521384" y="1724480"/>
                  <a:pt x="4526667" y="1724480"/>
                </a:cubicBezTo>
                <a:cubicBezTo>
                  <a:pt x="4533067" y="1724480"/>
                  <a:pt x="4538890" y="1723252"/>
                  <a:pt x="4544136" y="1720797"/>
                </a:cubicBezTo>
                <a:cubicBezTo>
                  <a:pt x="4549382" y="1718341"/>
                  <a:pt x="4554052" y="1714917"/>
                  <a:pt x="4558144" y="1710527"/>
                </a:cubicBezTo>
                <a:lnTo>
                  <a:pt x="4558144" y="1718453"/>
                </a:lnTo>
                <a:cubicBezTo>
                  <a:pt x="4558144" y="1719494"/>
                  <a:pt x="4558461" y="1720313"/>
                  <a:pt x="4559094" y="1720908"/>
                </a:cubicBezTo>
                <a:cubicBezTo>
                  <a:pt x="4559726" y="1721503"/>
                  <a:pt x="4560805" y="1721931"/>
                  <a:pt x="4562330" y="1722192"/>
                </a:cubicBezTo>
                <a:cubicBezTo>
                  <a:pt x="4563856" y="1722452"/>
                  <a:pt x="4566293" y="1722582"/>
                  <a:pt x="4569641" y="1722582"/>
                </a:cubicBezTo>
                <a:cubicBezTo>
                  <a:pt x="4572767" y="1722582"/>
                  <a:pt x="4575129" y="1722452"/>
                  <a:pt x="4576729" y="1722192"/>
                </a:cubicBezTo>
                <a:cubicBezTo>
                  <a:pt x="4578329" y="1721931"/>
                  <a:pt x="4579501" y="1721503"/>
                  <a:pt x="4580245" y="1720908"/>
                </a:cubicBezTo>
                <a:cubicBezTo>
                  <a:pt x="4580990" y="1720313"/>
                  <a:pt x="4581362" y="1719494"/>
                  <a:pt x="4581362" y="1718453"/>
                </a:cubicBezTo>
                <a:lnTo>
                  <a:pt x="4581362" y="1651480"/>
                </a:lnTo>
                <a:cubicBezTo>
                  <a:pt x="4581362" y="1644634"/>
                  <a:pt x="4580544" y="1638718"/>
                  <a:pt x="4578906" y="1633732"/>
                </a:cubicBezTo>
                <a:cubicBezTo>
                  <a:pt x="4577269" y="1628746"/>
                  <a:pt x="4574665" y="1624672"/>
                  <a:pt x="4571092" y="1621510"/>
                </a:cubicBezTo>
                <a:cubicBezTo>
                  <a:pt x="4567521" y="1618347"/>
                  <a:pt x="4562963" y="1616003"/>
                  <a:pt x="4557419" y="1614477"/>
                </a:cubicBezTo>
                <a:cubicBezTo>
                  <a:pt x="4551875" y="1612952"/>
                  <a:pt x="4545196" y="1612189"/>
                  <a:pt x="4537383" y="1612189"/>
                </a:cubicBezTo>
                <a:close/>
                <a:moveTo>
                  <a:pt x="4431306" y="1612189"/>
                </a:moveTo>
                <a:cubicBezTo>
                  <a:pt x="4425129" y="1612189"/>
                  <a:pt x="4419195" y="1613678"/>
                  <a:pt x="4413502" y="1616654"/>
                </a:cubicBezTo>
                <a:cubicBezTo>
                  <a:pt x="4407810" y="1619631"/>
                  <a:pt x="4402210" y="1624095"/>
                  <a:pt x="4396703" y="1630048"/>
                </a:cubicBezTo>
                <a:lnTo>
                  <a:pt x="4396703" y="1618552"/>
                </a:lnTo>
                <a:cubicBezTo>
                  <a:pt x="4396703" y="1617808"/>
                  <a:pt x="4396518" y="1617156"/>
                  <a:pt x="4396145" y="1616598"/>
                </a:cubicBezTo>
                <a:cubicBezTo>
                  <a:pt x="4395773" y="1616040"/>
                  <a:pt x="4395159" y="1615575"/>
                  <a:pt x="4394303" y="1615203"/>
                </a:cubicBezTo>
                <a:cubicBezTo>
                  <a:pt x="4393447" y="1614831"/>
                  <a:pt x="4392239" y="1614552"/>
                  <a:pt x="4390676" y="1614366"/>
                </a:cubicBezTo>
                <a:cubicBezTo>
                  <a:pt x="4389113" y="1614180"/>
                  <a:pt x="4387141" y="1614087"/>
                  <a:pt x="4384760" y="1614087"/>
                </a:cubicBezTo>
                <a:cubicBezTo>
                  <a:pt x="4382453" y="1614087"/>
                  <a:pt x="4380537" y="1614180"/>
                  <a:pt x="4379011" y="1614366"/>
                </a:cubicBezTo>
                <a:cubicBezTo>
                  <a:pt x="4377486" y="1614552"/>
                  <a:pt x="4376239" y="1614831"/>
                  <a:pt x="4375272" y="1615203"/>
                </a:cubicBezTo>
                <a:cubicBezTo>
                  <a:pt x="4374304" y="1615575"/>
                  <a:pt x="4373635" y="1616040"/>
                  <a:pt x="4373263" y="1616598"/>
                </a:cubicBezTo>
                <a:cubicBezTo>
                  <a:pt x="4372891" y="1617156"/>
                  <a:pt x="4372705" y="1617808"/>
                  <a:pt x="4372705" y="1618552"/>
                </a:cubicBezTo>
                <a:lnTo>
                  <a:pt x="4372705" y="1718118"/>
                </a:lnTo>
                <a:cubicBezTo>
                  <a:pt x="4372705" y="1718862"/>
                  <a:pt x="4372928" y="1719513"/>
                  <a:pt x="4373374" y="1720071"/>
                </a:cubicBezTo>
                <a:cubicBezTo>
                  <a:pt x="4373821" y="1720629"/>
                  <a:pt x="4374584" y="1721094"/>
                  <a:pt x="4375663" y="1721466"/>
                </a:cubicBezTo>
                <a:cubicBezTo>
                  <a:pt x="4376742" y="1721839"/>
                  <a:pt x="4378174" y="1722117"/>
                  <a:pt x="4379960" y="1722303"/>
                </a:cubicBezTo>
                <a:cubicBezTo>
                  <a:pt x="4381746" y="1722489"/>
                  <a:pt x="4384016" y="1722582"/>
                  <a:pt x="4386769" y="1722582"/>
                </a:cubicBezTo>
                <a:cubicBezTo>
                  <a:pt x="4389522" y="1722582"/>
                  <a:pt x="4391792" y="1722489"/>
                  <a:pt x="4393578" y="1722303"/>
                </a:cubicBezTo>
                <a:cubicBezTo>
                  <a:pt x="4395364" y="1722117"/>
                  <a:pt x="4396796" y="1721839"/>
                  <a:pt x="4397875" y="1721466"/>
                </a:cubicBezTo>
                <a:cubicBezTo>
                  <a:pt x="4398954" y="1721094"/>
                  <a:pt x="4399717" y="1720629"/>
                  <a:pt x="4400163" y="1720071"/>
                </a:cubicBezTo>
                <a:cubicBezTo>
                  <a:pt x="4400610" y="1719513"/>
                  <a:pt x="4400833" y="1718862"/>
                  <a:pt x="4400833" y="1718118"/>
                </a:cubicBezTo>
                <a:lnTo>
                  <a:pt x="4400833" y="1651926"/>
                </a:lnTo>
                <a:cubicBezTo>
                  <a:pt x="4404777" y="1646941"/>
                  <a:pt x="4408572" y="1643146"/>
                  <a:pt x="4412218" y="1640541"/>
                </a:cubicBezTo>
                <a:cubicBezTo>
                  <a:pt x="4415865" y="1637937"/>
                  <a:pt x="4419474" y="1636634"/>
                  <a:pt x="4423046" y="1636634"/>
                </a:cubicBezTo>
                <a:cubicBezTo>
                  <a:pt x="4425873" y="1636634"/>
                  <a:pt x="4428348" y="1637174"/>
                  <a:pt x="4430468" y="1638253"/>
                </a:cubicBezTo>
                <a:cubicBezTo>
                  <a:pt x="4432589" y="1639332"/>
                  <a:pt x="4434320" y="1640857"/>
                  <a:pt x="4435659" y="1642829"/>
                </a:cubicBezTo>
                <a:cubicBezTo>
                  <a:pt x="4436998" y="1644801"/>
                  <a:pt x="4438022" y="1647164"/>
                  <a:pt x="4438728" y="1649917"/>
                </a:cubicBezTo>
                <a:cubicBezTo>
                  <a:pt x="4439435" y="1652671"/>
                  <a:pt x="4439789" y="1656466"/>
                  <a:pt x="4439789" y="1661302"/>
                </a:cubicBezTo>
                <a:lnTo>
                  <a:pt x="4439789" y="1718118"/>
                </a:lnTo>
                <a:cubicBezTo>
                  <a:pt x="4439789" y="1718862"/>
                  <a:pt x="4440012" y="1719513"/>
                  <a:pt x="4440459" y="1720071"/>
                </a:cubicBezTo>
                <a:cubicBezTo>
                  <a:pt x="4440905" y="1720629"/>
                  <a:pt x="4441649" y="1721094"/>
                  <a:pt x="4442691" y="1721466"/>
                </a:cubicBezTo>
                <a:cubicBezTo>
                  <a:pt x="4443733" y="1721839"/>
                  <a:pt x="4445166" y="1722117"/>
                  <a:pt x="4446988" y="1722303"/>
                </a:cubicBezTo>
                <a:cubicBezTo>
                  <a:pt x="4448812" y="1722489"/>
                  <a:pt x="4451100" y="1722582"/>
                  <a:pt x="4453853" y="1722582"/>
                </a:cubicBezTo>
                <a:cubicBezTo>
                  <a:pt x="4456532" y="1722582"/>
                  <a:pt x="4458784" y="1722489"/>
                  <a:pt x="4460606" y="1722303"/>
                </a:cubicBezTo>
                <a:cubicBezTo>
                  <a:pt x="4462429" y="1722117"/>
                  <a:pt x="4463862" y="1721839"/>
                  <a:pt x="4464904" y="1721466"/>
                </a:cubicBezTo>
                <a:cubicBezTo>
                  <a:pt x="4465945" y="1721094"/>
                  <a:pt x="4466690" y="1720629"/>
                  <a:pt x="4467136" y="1720071"/>
                </a:cubicBezTo>
                <a:cubicBezTo>
                  <a:pt x="4467582" y="1719513"/>
                  <a:pt x="4467806" y="1718862"/>
                  <a:pt x="4467806" y="1718118"/>
                </a:cubicBezTo>
                <a:lnTo>
                  <a:pt x="4467806" y="1656614"/>
                </a:lnTo>
                <a:cubicBezTo>
                  <a:pt x="4467806" y="1649396"/>
                  <a:pt x="4467173" y="1643220"/>
                  <a:pt x="4465908" y="1638085"/>
                </a:cubicBezTo>
                <a:cubicBezTo>
                  <a:pt x="4464643" y="1632951"/>
                  <a:pt x="4462579" y="1628467"/>
                  <a:pt x="4459713" y="1624635"/>
                </a:cubicBezTo>
                <a:cubicBezTo>
                  <a:pt x="4456848" y="1620803"/>
                  <a:pt x="4453090" y="1617770"/>
                  <a:pt x="4448439" y="1615538"/>
                </a:cubicBezTo>
                <a:cubicBezTo>
                  <a:pt x="4443789" y="1613306"/>
                  <a:pt x="4438077" y="1612189"/>
                  <a:pt x="4431306" y="1612189"/>
                </a:cubicBezTo>
                <a:close/>
                <a:moveTo>
                  <a:pt x="4299258" y="1612189"/>
                </a:moveTo>
                <a:cubicBezTo>
                  <a:pt x="4294867" y="1612189"/>
                  <a:pt x="4290607" y="1612543"/>
                  <a:pt x="4286477" y="1613249"/>
                </a:cubicBezTo>
                <a:cubicBezTo>
                  <a:pt x="4282348" y="1613957"/>
                  <a:pt x="4278534" y="1614868"/>
                  <a:pt x="4275036" y="1615984"/>
                </a:cubicBezTo>
                <a:cubicBezTo>
                  <a:pt x="4271539" y="1617101"/>
                  <a:pt x="4268488" y="1618310"/>
                  <a:pt x="4265883" y="1619612"/>
                </a:cubicBezTo>
                <a:cubicBezTo>
                  <a:pt x="4263279" y="1620914"/>
                  <a:pt x="4261456" y="1622105"/>
                  <a:pt x="4260414" y="1623184"/>
                </a:cubicBezTo>
                <a:cubicBezTo>
                  <a:pt x="4259372" y="1624263"/>
                  <a:pt x="4258665" y="1625472"/>
                  <a:pt x="4258293" y="1626812"/>
                </a:cubicBezTo>
                <a:cubicBezTo>
                  <a:pt x="4257921" y="1628151"/>
                  <a:pt x="4257735" y="1629974"/>
                  <a:pt x="4257735" y="1632281"/>
                </a:cubicBezTo>
                <a:cubicBezTo>
                  <a:pt x="4257735" y="1633993"/>
                  <a:pt x="4257846" y="1635555"/>
                  <a:pt x="4258070" y="1636969"/>
                </a:cubicBezTo>
                <a:cubicBezTo>
                  <a:pt x="4258293" y="1638383"/>
                  <a:pt x="4258610" y="1639574"/>
                  <a:pt x="4259018" y="1640541"/>
                </a:cubicBezTo>
                <a:cubicBezTo>
                  <a:pt x="4259428" y="1641508"/>
                  <a:pt x="4259949" y="1642252"/>
                  <a:pt x="4260581" y="1642773"/>
                </a:cubicBezTo>
                <a:cubicBezTo>
                  <a:pt x="4261214" y="1643294"/>
                  <a:pt x="4261939" y="1643555"/>
                  <a:pt x="4262758" y="1643555"/>
                </a:cubicBezTo>
                <a:cubicBezTo>
                  <a:pt x="4263948" y="1643555"/>
                  <a:pt x="4265493" y="1643034"/>
                  <a:pt x="4267390" y="1641992"/>
                </a:cubicBezTo>
                <a:cubicBezTo>
                  <a:pt x="4269288" y="1640950"/>
                  <a:pt x="4271651" y="1639797"/>
                  <a:pt x="4274478" y="1638531"/>
                </a:cubicBezTo>
                <a:cubicBezTo>
                  <a:pt x="4277306" y="1637267"/>
                  <a:pt x="4280561" y="1636113"/>
                  <a:pt x="4284245" y="1635072"/>
                </a:cubicBezTo>
                <a:cubicBezTo>
                  <a:pt x="4287928" y="1634030"/>
                  <a:pt x="4292114" y="1633509"/>
                  <a:pt x="4296802" y="1633509"/>
                </a:cubicBezTo>
                <a:cubicBezTo>
                  <a:pt x="4300374" y="1633509"/>
                  <a:pt x="4303369" y="1633881"/>
                  <a:pt x="4305788" y="1634625"/>
                </a:cubicBezTo>
                <a:cubicBezTo>
                  <a:pt x="4308206" y="1635369"/>
                  <a:pt x="4310141" y="1636522"/>
                  <a:pt x="4311592" y="1638085"/>
                </a:cubicBezTo>
                <a:cubicBezTo>
                  <a:pt x="4313044" y="1639648"/>
                  <a:pt x="4314085" y="1641601"/>
                  <a:pt x="4314717" y="1643945"/>
                </a:cubicBezTo>
                <a:cubicBezTo>
                  <a:pt x="4315350" y="1646290"/>
                  <a:pt x="4315666" y="1649024"/>
                  <a:pt x="4315666" y="1652149"/>
                </a:cubicBezTo>
                <a:lnTo>
                  <a:pt x="4315666" y="1658177"/>
                </a:lnTo>
                <a:lnTo>
                  <a:pt x="4305955" y="1658177"/>
                </a:lnTo>
                <a:cubicBezTo>
                  <a:pt x="4297100" y="1658177"/>
                  <a:pt x="4289324" y="1658847"/>
                  <a:pt x="4282626" y="1660186"/>
                </a:cubicBezTo>
                <a:cubicBezTo>
                  <a:pt x="4275929" y="1661525"/>
                  <a:pt x="4270329" y="1663591"/>
                  <a:pt x="4265827" y="1666381"/>
                </a:cubicBezTo>
                <a:cubicBezTo>
                  <a:pt x="4261325" y="1669172"/>
                  <a:pt x="4257939" y="1672706"/>
                  <a:pt x="4255670" y="1676985"/>
                </a:cubicBezTo>
                <a:cubicBezTo>
                  <a:pt x="4253400" y="1681264"/>
                  <a:pt x="4252265" y="1686305"/>
                  <a:pt x="4252265" y="1692110"/>
                </a:cubicBezTo>
                <a:cubicBezTo>
                  <a:pt x="4252265" y="1697468"/>
                  <a:pt x="4253158" y="1702156"/>
                  <a:pt x="4254944" y="1706175"/>
                </a:cubicBezTo>
                <a:cubicBezTo>
                  <a:pt x="4256730" y="1710192"/>
                  <a:pt x="4259242" y="1713560"/>
                  <a:pt x="4262479" y="1716276"/>
                </a:cubicBezTo>
                <a:cubicBezTo>
                  <a:pt x="4265716" y="1718992"/>
                  <a:pt x="4269549" y="1721039"/>
                  <a:pt x="4273976" y="1722415"/>
                </a:cubicBezTo>
                <a:cubicBezTo>
                  <a:pt x="4278403" y="1723792"/>
                  <a:pt x="4283259" y="1724480"/>
                  <a:pt x="4288542" y="1724480"/>
                </a:cubicBezTo>
                <a:cubicBezTo>
                  <a:pt x="4294942" y="1724480"/>
                  <a:pt x="4300765" y="1723252"/>
                  <a:pt x="4306011" y="1720797"/>
                </a:cubicBezTo>
                <a:cubicBezTo>
                  <a:pt x="4311257" y="1718341"/>
                  <a:pt x="4315927" y="1714917"/>
                  <a:pt x="4320019" y="1710527"/>
                </a:cubicBezTo>
                <a:lnTo>
                  <a:pt x="4320019" y="1718453"/>
                </a:lnTo>
                <a:cubicBezTo>
                  <a:pt x="4320019" y="1719494"/>
                  <a:pt x="4320336" y="1720313"/>
                  <a:pt x="4320968" y="1720908"/>
                </a:cubicBezTo>
                <a:cubicBezTo>
                  <a:pt x="4321601" y="1721503"/>
                  <a:pt x="4322680" y="1721931"/>
                  <a:pt x="4324205" y="1722192"/>
                </a:cubicBezTo>
                <a:cubicBezTo>
                  <a:pt x="4325731" y="1722452"/>
                  <a:pt x="4328168" y="1722582"/>
                  <a:pt x="4331516" y="1722582"/>
                </a:cubicBezTo>
                <a:cubicBezTo>
                  <a:pt x="4334642" y="1722582"/>
                  <a:pt x="4337004" y="1722452"/>
                  <a:pt x="4338604" y="1722192"/>
                </a:cubicBezTo>
                <a:cubicBezTo>
                  <a:pt x="4340204" y="1721931"/>
                  <a:pt x="4341376" y="1721503"/>
                  <a:pt x="4342120" y="1720908"/>
                </a:cubicBezTo>
                <a:cubicBezTo>
                  <a:pt x="4342865" y="1720313"/>
                  <a:pt x="4343237" y="1719494"/>
                  <a:pt x="4343237" y="1718453"/>
                </a:cubicBezTo>
                <a:lnTo>
                  <a:pt x="4343237" y="1651480"/>
                </a:lnTo>
                <a:cubicBezTo>
                  <a:pt x="4343237" y="1644634"/>
                  <a:pt x="4342419" y="1638718"/>
                  <a:pt x="4340781" y="1633732"/>
                </a:cubicBezTo>
                <a:cubicBezTo>
                  <a:pt x="4339144" y="1628746"/>
                  <a:pt x="4336540" y="1624672"/>
                  <a:pt x="4332967" y="1621510"/>
                </a:cubicBezTo>
                <a:cubicBezTo>
                  <a:pt x="4329396" y="1618347"/>
                  <a:pt x="4324838" y="1616003"/>
                  <a:pt x="4319294" y="1614477"/>
                </a:cubicBezTo>
                <a:cubicBezTo>
                  <a:pt x="4313750" y="1612952"/>
                  <a:pt x="4307071" y="1612189"/>
                  <a:pt x="4299258" y="1612189"/>
                </a:cubicBezTo>
                <a:close/>
                <a:moveTo>
                  <a:pt x="3869338" y="1612189"/>
                </a:moveTo>
                <a:cubicBezTo>
                  <a:pt x="3863161" y="1612189"/>
                  <a:pt x="3857227" y="1613678"/>
                  <a:pt x="3851534" y="1616654"/>
                </a:cubicBezTo>
                <a:cubicBezTo>
                  <a:pt x="3845841" y="1619631"/>
                  <a:pt x="3840241" y="1624095"/>
                  <a:pt x="3834735" y="1630048"/>
                </a:cubicBezTo>
                <a:lnTo>
                  <a:pt x="3834735" y="1618552"/>
                </a:lnTo>
                <a:cubicBezTo>
                  <a:pt x="3834735" y="1617808"/>
                  <a:pt x="3834549" y="1617156"/>
                  <a:pt x="3834177" y="1616598"/>
                </a:cubicBezTo>
                <a:cubicBezTo>
                  <a:pt x="3833804" y="1616040"/>
                  <a:pt x="3833191" y="1615575"/>
                  <a:pt x="3832335" y="1615203"/>
                </a:cubicBezTo>
                <a:cubicBezTo>
                  <a:pt x="3831480" y="1614831"/>
                  <a:pt x="3830270" y="1614552"/>
                  <a:pt x="3828708" y="1614366"/>
                </a:cubicBezTo>
                <a:cubicBezTo>
                  <a:pt x="3827144" y="1614180"/>
                  <a:pt x="3825173" y="1614087"/>
                  <a:pt x="3822792" y="1614087"/>
                </a:cubicBezTo>
                <a:cubicBezTo>
                  <a:pt x="3820484" y="1614087"/>
                  <a:pt x="3818568" y="1614180"/>
                  <a:pt x="3817043" y="1614366"/>
                </a:cubicBezTo>
                <a:cubicBezTo>
                  <a:pt x="3815517" y="1614552"/>
                  <a:pt x="3814271" y="1614831"/>
                  <a:pt x="3813303" y="1615203"/>
                </a:cubicBezTo>
                <a:cubicBezTo>
                  <a:pt x="3812337" y="1615575"/>
                  <a:pt x="3811667" y="1616040"/>
                  <a:pt x="3811295" y="1616598"/>
                </a:cubicBezTo>
                <a:cubicBezTo>
                  <a:pt x="3810922" y="1617156"/>
                  <a:pt x="3810737" y="1617808"/>
                  <a:pt x="3810737" y="1618552"/>
                </a:cubicBezTo>
                <a:lnTo>
                  <a:pt x="3810737" y="1718118"/>
                </a:lnTo>
                <a:cubicBezTo>
                  <a:pt x="3810737" y="1718862"/>
                  <a:pt x="3810960" y="1719513"/>
                  <a:pt x="3811407" y="1720071"/>
                </a:cubicBezTo>
                <a:cubicBezTo>
                  <a:pt x="3811852" y="1720629"/>
                  <a:pt x="3812615" y="1721094"/>
                  <a:pt x="3813695" y="1721466"/>
                </a:cubicBezTo>
                <a:cubicBezTo>
                  <a:pt x="3814773" y="1721839"/>
                  <a:pt x="3816206" y="1722117"/>
                  <a:pt x="3817992" y="1722303"/>
                </a:cubicBezTo>
                <a:cubicBezTo>
                  <a:pt x="3819778" y="1722489"/>
                  <a:pt x="3822048" y="1722582"/>
                  <a:pt x="3824802" y="1722582"/>
                </a:cubicBezTo>
                <a:cubicBezTo>
                  <a:pt x="3827554" y="1722582"/>
                  <a:pt x="3829824" y="1722489"/>
                  <a:pt x="3831610" y="1722303"/>
                </a:cubicBezTo>
                <a:cubicBezTo>
                  <a:pt x="3833396" y="1722117"/>
                  <a:pt x="3834828" y="1721839"/>
                  <a:pt x="3835906" y="1721466"/>
                </a:cubicBezTo>
                <a:cubicBezTo>
                  <a:pt x="3836987" y="1721094"/>
                  <a:pt x="3837749" y="1720629"/>
                  <a:pt x="3838195" y="1720071"/>
                </a:cubicBezTo>
                <a:cubicBezTo>
                  <a:pt x="3838642" y="1719513"/>
                  <a:pt x="3838865" y="1718862"/>
                  <a:pt x="3838865" y="1718118"/>
                </a:cubicBezTo>
                <a:lnTo>
                  <a:pt x="3838865" y="1651926"/>
                </a:lnTo>
                <a:cubicBezTo>
                  <a:pt x="3842808" y="1646941"/>
                  <a:pt x="3846604" y="1643146"/>
                  <a:pt x="3850250" y="1640541"/>
                </a:cubicBezTo>
                <a:cubicBezTo>
                  <a:pt x="3853897" y="1637937"/>
                  <a:pt x="3857506" y="1636634"/>
                  <a:pt x="3861078" y="1636634"/>
                </a:cubicBezTo>
                <a:cubicBezTo>
                  <a:pt x="3863905" y="1636634"/>
                  <a:pt x="3866380" y="1637174"/>
                  <a:pt x="3868501" y="1638253"/>
                </a:cubicBezTo>
                <a:cubicBezTo>
                  <a:pt x="3870621" y="1639332"/>
                  <a:pt x="3872351" y="1640857"/>
                  <a:pt x="3873691" y="1642829"/>
                </a:cubicBezTo>
                <a:cubicBezTo>
                  <a:pt x="3875030" y="1644801"/>
                  <a:pt x="3876054" y="1647164"/>
                  <a:pt x="3876760" y="1649917"/>
                </a:cubicBezTo>
                <a:cubicBezTo>
                  <a:pt x="3877468" y="1652671"/>
                  <a:pt x="3877821" y="1656466"/>
                  <a:pt x="3877821" y="1661302"/>
                </a:cubicBezTo>
                <a:lnTo>
                  <a:pt x="3877821" y="1718118"/>
                </a:lnTo>
                <a:cubicBezTo>
                  <a:pt x="3877821" y="1718862"/>
                  <a:pt x="3878045" y="1719513"/>
                  <a:pt x="3878491" y="1720071"/>
                </a:cubicBezTo>
                <a:cubicBezTo>
                  <a:pt x="3878937" y="1720629"/>
                  <a:pt x="3879681" y="1721094"/>
                  <a:pt x="3880723" y="1721466"/>
                </a:cubicBezTo>
                <a:cubicBezTo>
                  <a:pt x="3881765" y="1721839"/>
                  <a:pt x="3883198" y="1722117"/>
                  <a:pt x="3885021" y="1722303"/>
                </a:cubicBezTo>
                <a:cubicBezTo>
                  <a:pt x="3886843" y="1722489"/>
                  <a:pt x="3889132" y="1722582"/>
                  <a:pt x="3891885" y="1722582"/>
                </a:cubicBezTo>
                <a:cubicBezTo>
                  <a:pt x="3894564" y="1722582"/>
                  <a:pt x="3896816" y="1722489"/>
                  <a:pt x="3898638" y="1722303"/>
                </a:cubicBezTo>
                <a:cubicBezTo>
                  <a:pt x="3900462" y="1722117"/>
                  <a:pt x="3901894" y="1721839"/>
                  <a:pt x="3902935" y="1721466"/>
                </a:cubicBezTo>
                <a:cubicBezTo>
                  <a:pt x="3903978" y="1721094"/>
                  <a:pt x="3904722" y="1720629"/>
                  <a:pt x="3905167" y="1720071"/>
                </a:cubicBezTo>
                <a:cubicBezTo>
                  <a:pt x="3905614" y="1719513"/>
                  <a:pt x="3905838" y="1718862"/>
                  <a:pt x="3905838" y="1718118"/>
                </a:cubicBezTo>
                <a:lnTo>
                  <a:pt x="3905838" y="1656614"/>
                </a:lnTo>
                <a:cubicBezTo>
                  <a:pt x="3905838" y="1649396"/>
                  <a:pt x="3905205" y="1643220"/>
                  <a:pt x="3903940" y="1638085"/>
                </a:cubicBezTo>
                <a:cubicBezTo>
                  <a:pt x="3902676" y="1632951"/>
                  <a:pt x="3900611" y="1628467"/>
                  <a:pt x="3897746" y="1624635"/>
                </a:cubicBezTo>
                <a:cubicBezTo>
                  <a:pt x="3894880" y="1620803"/>
                  <a:pt x="3891123" y="1617770"/>
                  <a:pt x="3886472" y="1615538"/>
                </a:cubicBezTo>
                <a:cubicBezTo>
                  <a:pt x="3881821" y="1613306"/>
                  <a:pt x="3876109" y="1612189"/>
                  <a:pt x="3869338" y="1612189"/>
                </a:cubicBezTo>
                <a:close/>
                <a:moveTo>
                  <a:pt x="3741420" y="1612189"/>
                </a:moveTo>
                <a:cubicBezTo>
                  <a:pt x="3733532" y="1612189"/>
                  <a:pt x="3726444" y="1613491"/>
                  <a:pt x="3720156" y="1616096"/>
                </a:cubicBezTo>
                <a:cubicBezTo>
                  <a:pt x="3713867" y="1618700"/>
                  <a:pt x="3708528" y="1622477"/>
                  <a:pt x="3704139" y="1627426"/>
                </a:cubicBezTo>
                <a:cubicBezTo>
                  <a:pt x="3699748" y="1632374"/>
                  <a:pt x="3696400" y="1638401"/>
                  <a:pt x="3694092" y="1645508"/>
                </a:cubicBezTo>
                <a:cubicBezTo>
                  <a:pt x="3691785" y="1652614"/>
                  <a:pt x="3690632" y="1660595"/>
                  <a:pt x="3690632" y="1669451"/>
                </a:cubicBezTo>
                <a:cubicBezTo>
                  <a:pt x="3690632" y="1678753"/>
                  <a:pt x="3691730" y="1686863"/>
                  <a:pt x="3693925" y="1693784"/>
                </a:cubicBezTo>
                <a:cubicBezTo>
                  <a:pt x="3696120" y="1700705"/>
                  <a:pt x="3699450" y="1706434"/>
                  <a:pt x="3703916" y="1710974"/>
                </a:cubicBezTo>
                <a:cubicBezTo>
                  <a:pt x="3708380" y="1715513"/>
                  <a:pt x="3713943" y="1718899"/>
                  <a:pt x="3720602" y="1721131"/>
                </a:cubicBezTo>
                <a:cubicBezTo>
                  <a:pt x="3727262" y="1723364"/>
                  <a:pt x="3735020" y="1724480"/>
                  <a:pt x="3743875" y="1724480"/>
                </a:cubicBezTo>
                <a:cubicBezTo>
                  <a:pt x="3748787" y="1724480"/>
                  <a:pt x="3753400" y="1724164"/>
                  <a:pt x="3757716" y="1723531"/>
                </a:cubicBezTo>
                <a:cubicBezTo>
                  <a:pt x="3762032" y="1722899"/>
                  <a:pt x="3765865" y="1722154"/>
                  <a:pt x="3769214" y="1721299"/>
                </a:cubicBezTo>
                <a:cubicBezTo>
                  <a:pt x="3772563" y="1720443"/>
                  <a:pt x="3775315" y="1719569"/>
                  <a:pt x="3777474" y="1718676"/>
                </a:cubicBezTo>
                <a:cubicBezTo>
                  <a:pt x="3779632" y="1717783"/>
                  <a:pt x="3780953" y="1717076"/>
                  <a:pt x="3781436" y="1716555"/>
                </a:cubicBezTo>
                <a:cubicBezTo>
                  <a:pt x="3781919" y="1716034"/>
                  <a:pt x="3782311" y="1715495"/>
                  <a:pt x="3782608" y="1714936"/>
                </a:cubicBezTo>
                <a:cubicBezTo>
                  <a:pt x="3782906" y="1714378"/>
                  <a:pt x="3783129" y="1713690"/>
                  <a:pt x="3783278" y="1712872"/>
                </a:cubicBezTo>
                <a:cubicBezTo>
                  <a:pt x="3783427" y="1712053"/>
                  <a:pt x="3783539" y="1711067"/>
                  <a:pt x="3783613" y="1709914"/>
                </a:cubicBezTo>
                <a:cubicBezTo>
                  <a:pt x="3783687" y="1708760"/>
                  <a:pt x="3783724" y="1707365"/>
                  <a:pt x="3783724" y="1705727"/>
                </a:cubicBezTo>
                <a:cubicBezTo>
                  <a:pt x="3783724" y="1703867"/>
                  <a:pt x="3783668" y="1702323"/>
                  <a:pt x="3783557" y="1701095"/>
                </a:cubicBezTo>
                <a:cubicBezTo>
                  <a:pt x="3783445" y="1699867"/>
                  <a:pt x="3783241" y="1698919"/>
                  <a:pt x="3782943" y="1698249"/>
                </a:cubicBezTo>
                <a:cubicBezTo>
                  <a:pt x="3782645" y="1697580"/>
                  <a:pt x="3782273" y="1697114"/>
                  <a:pt x="3781827" y="1696854"/>
                </a:cubicBezTo>
                <a:cubicBezTo>
                  <a:pt x="3781380" y="1696593"/>
                  <a:pt x="3780822" y="1696463"/>
                  <a:pt x="3780153" y="1696463"/>
                </a:cubicBezTo>
                <a:cubicBezTo>
                  <a:pt x="3779036" y="1696463"/>
                  <a:pt x="3777585" y="1696817"/>
                  <a:pt x="3775800" y="1697523"/>
                </a:cubicBezTo>
                <a:cubicBezTo>
                  <a:pt x="3774013" y="1698230"/>
                  <a:pt x="3771762" y="1699012"/>
                  <a:pt x="3769046" y="1699867"/>
                </a:cubicBezTo>
                <a:cubicBezTo>
                  <a:pt x="3766331" y="1700724"/>
                  <a:pt x="3763111" y="1701505"/>
                  <a:pt x="3759391" y="1702211"/>
                </a:cubicBezTo>
                <a:cubicBezTo>
                  <a:pt x="3755670" y="1702919"/>
                  <a:pt x="3751354" y="1703272"/>
                  <a:pt x="3746443" y="1703272"/>
                </a:cubicBezTo>
                <a:cubicBezTo>
                  <a:pt x="3741606" y="1703272"/>
                  <a:pt x="3737457" y="1702639"/>
                  <a:pt x="3733997" y="1701374"/>
                </a:cubicBezTo>
                <a:cubicBezTo>
                  <a:pt x="3730537" y="1700110"/>
                  <a:pt x="3727710" y="1698268"/>
                  <a:pt x="3725514" y="1695849"/>
                </a:cubicBezTo>
                <a:cubicBezTo>
                  <a:pt x="3723318" y="1693431"/>
                  <a:pt x="3721718" y="1690492"/>
                  <a:pt x="3720715" y="1687031"/>
                </a:cubicBezTo>
                <a:cubicBezTo>
                  <a:pt x="3719710" y="1683571"/>
                  <a:pt x="3719207" y="1679720"/>
                  <a:pt x="3719207" y="1675478"/>
                </a:cubicBezTo>
                <a:lnTo>
                  <a:pt x="3779817" y="1675478"/>
                </a:lnTo>
                <a:cubicBezTo>
                  <a:pt x="3782497" y="1675478"/>
                  <a:pt x="3784598" y="1674660"/>
                  <a:pt x="3786124" y="1673023"/>
                </a:cubicBezTo>
                <a:cubicBezTo>
                  <a:pt x="3787650" y="1671386"/>
                  <a:pt x="3788412" y="1668856"/>
                  <a:pt x="3788412" y="1665433"/>
                </a:cubicBezTo>
                <a:lnTo>
                  <a:pt x="3788412" y="1660967"/>
                </a:lnTo>
                <a:cubicBezTo>
                  <a:pt x="3788412" y="1653973"/>
                  <a:pt x="3787519" y="1647499"/>
                  <a:pt x="3785733" y="1641546"/>
                </a:cubicBezTo>
                <a:cubicBezTo>
                  <a:pt x="3783947" y="1635592"/>
                  <a:pt x="3781157" y="1630439"/>
                  <a:pt x="3777362" y="1626086"/>
                </a:cubicBezTo>
                <a:cubicBezTo>
                  <a:pt x="3773567" y="1621733"/>
                  <a:pt x="3768712" y="1618329"/>
                  <a:pt x="3762794" y="1615873"/>
                </a:cubicBezTo>
                <a:cubicBezTo>
                  <a:pt x="3756879" y="1613417"/>
                  <a:pt x="3749754" y="1612189"/>
                  <a:pt x="3741420" y="1612189"/>
                </a:cubicBezTo>
                <a:close/>
                <a:moveTo>
                  <a:pt x="3565840" y="1612189"/>
                </a:moveTo>
                <a:cubicBezTo>
                  <a:pt x="3561449" y="1612189"/>
                  <a:pt x="3557189" y="1612543"/>
                  <a:pt x="3553058" y="1613249"/>
                </a:cubicBezTo>
                <a:cubicBezTo>
                  <a:pt x="3548929" y="1613957"/>
                  <a:pt x="3545115" y="1614868"/>
                  <a:pt x="3541618" y="1615984"/>
                </a:cubicBezTo>
                <a:cubicBezTo>
                  <a:pt x="3538120" y="1617101"/>
                  <a:pt x="3535069" y="1618310"/>
                  <a:pt x="3532464" y="1619612"/>
                </a:cubicBezTo>
                <a:cubicBezTo>
                  <a:pt x="3529861" y="1620914"/>
                  <a:pt x="3528037" y="1622105"/>
                  <a:pt x="3526995" y="1623184"/>
                </a:cubicBezTo>
                <a:cubicBezTo>
                  <a:pt x="3525954" y="1624263"/>
                  <a:pt x="3525247" y="1625472"/>
                  <a:pt x="3524876" y="1626812"/>
                </a:cubicBezTo>
                <a:cubicBezTo>
                  <a:pt x="3524503" y="1628151"/>
                  <a:pt x="3524317" y="1629974"/>
                  <a:pt x="3524317" y="1632281"/>
                </a:cubicBezTo>
                <a:cubicBezTo>
                  <a:pt x="3524317" y="1633993"/>
                  <a:pt x="3524428" y="1635555"/>
                  <a:pt x="3524652" y="1636969"/>
                </a:cubicBezTo>
                <a:cubicBezTo>
                  <a:pt x="3524876" y="1638383"/>
                  <a:pt x="3525191" y="1639574"/>
                  <a:pt x="3525600" y="1640541"/>
                </a:cubicBezTo>
                <a:cubicBezTo>
                  <a:pt x="3526010" y="1641508"/>
                  <a:pt x="3526531" y="1642252"/>
                  <a:pt x="3527163" y="1642773"/>
                </a:cubicBezTo>
                <a:cubicBezTo>
                  <a:pt x="3527795" y="1643294"/>
                  <a:pt x="3528520" y="1643555"/>
                  <a:pt x="3529339" y="1643555"/>
                </a:cubicBezTo>
                <a:cubicBezTo>
                  <a:pt x="3530530" y="1643555"/>
                  <a:pt x="3532075" y="1643034"/>
                  <a:pt x="3533972" y="1641992"/>
                </a:cubicBezTo>
                <a:cubicBezTo>
                  <a:pt x="3535870" y="1640950"/>
                  <a:pt x="3538232" y="1639797"/>
                  <a:pt x="3541059" y="1638531"/>
                </a:cubicBezTo>
                <a:cubicBezTo>
                  <a:pt x="3543888" y="1637267"/>
                  <a:pt x="3547143" y="1636113"/>
                  <a:pt x="3550826" y="1635072"/>
                </a:cubicBezTo>
                <a:cubicBezTo>
                  <a:pt x="3554510" y="1634030"/>
                  <a:pt x="3558696" y="1633509"/>
                  <a:pt x="3563384" y="1633509"/>
                </a:cubicBezTo>
                <a:cubicBezTo>
                  <a:pt x="3566955" y="1633509"/>
                  <a:pt x="3569952" y="1633881"/>
                  <a:pt x="3572369" y="1634625"/>
                </a:cubicBezTo>
                <a:cubicBezTo>
                  <a:pt x="3574788" y="1635369"/>
                  <a:pt x="3576723" y="1636522"/>
                  <a:pt x="3578174" y="1638085"/>
                </a:cubicBezTo>
                <a:cubicBezTo>
                  <a:pt x="3579625" y="1639648"/>
                  <a:pt x="3580666" y="1641601"/>
                  <a:pt x="3581299" y="1643945"/>
                </a:cubicBezTo>
                <a:cubicBezTo>
                  <a:pt x="3581932" y="1646290"/>
                  <a:pt x="3582248" y="1649024"/>
                  <a:pt x="3582248" y="1652149"/>
                </a:cubicBezTo>
                <a:lnTo>
                  <a:pt x="3582248" y="1658177"/>
                </a:lnTo>
                <a:lnTo>
                  <a:pt x="3572538" y="1658177"/>
                </a:lnTo>
                <a:cubicBezTo>
                  <a:pt x="3563681" y="1658177"/>
                  <a:pt x="3555905" y="1658847"/>
                  <a:pt x="3549208" y="1660186"/>
                </a:cubicBezTo>
                <a:cubicBezTo>
                  <a:pt x="3542511" y="1661525"/>
                  <a:pt x="3536911" y="1663591"/>
                  <a:pt x="3532408" y="1666381"/>
                </a:cubicBezTo>
                <a:cubicBezTo>
                  <a:pt x="3527907" y="1669172"/>
                  <a:pt x="3524521" y="1672706"/>
                  <a:pt x="3522251" y="1676985"/>
                </a:cubicBezTo>
                <a:cubicBezTo>
                  <a:pt x="3519982" y="1681264"/>
                  <a:pt x="3518846" y="1686305"/>
                  <a:pt x="3518846" y="1692110"/>
                </a:cubicBezTo>
                <a:cubicBezTo>
                  <a:pt x="3518846" y="1697468"/>
                  <a:pt x="3519741" y="1702156"/>
                  <a:pt x="3521526" y="1706175"/>
                </a:cubicBezTo>
                <a:cubicBezTo>
                  <a:pt x="3523312" y="1710192"/>
                  <a:pt x="3525823" y="1713560"/>
                  <a:pt x="3529061" y="1716276"/>
                </a:cubicBezTo>
                <a:cubicBezTo>
                  <a:pt x="3532297" y="1718992"/>
                  <a:pt x="3536130" y="1721039"/>
                  <a:pt x="3540558" y="1722415"/>
                </a:cubicBezTo>
                <a:cubicBezTo>
                  <a:pt x="3544985" y="1723792"/>
                  <a:pt x="3549841" y="1724480"/>
                  <a:pt x="3555124" y="1724480"/>
                </a:cubicBezTo>
                <a:cubicBezTo>
                  <a:pt x="3561523" y="1724480"/>
                  <a:pt x="3567347" y="1723252"/>
                  <a:pt x="3572593" y="1720797"/>
                </a:cubicBezTo>
                <a:cubicBezTo>
                  <a:pt x="3577839" y="1718341"/>
                  <a:pt x="3582509" y="1714917"/>
                  <a:pt x="3586601" y="1710527"/>
                </a:cubicBezTo>
                <a:lnTo>
                  <a:pt x="3586601" y="1718453"/>
                </a:lnTo>
                <a:cubicBezTo>
                  <a:pt x="3586601" y="1719494"/>
                  <a:pt x="3586917" y="1720313"/>
                  <a:pt x="3587550" y="1720908"/>
                </a:cubicBezTo>
                <a:cubicBezTo>
                  <a:pt x="3588183" y="1721503"/>
                  <a:pt x="3589261" y="1721931"/>
                  <a:pt x="3590787" y="1722192"/>
                </a:cubicBezTo>
                <a:cubicBezTo>
                  <a:pt x="3592312" y="1722452"/>
                  <a:pt x="3594749" y="1722582"/>
                  <a:pt x="3598098" y="1722582"/>
                </a:cubicBezTo>
                <a:cubicBezTo>
                  <a:pt x="3601224" y="1722582"/>
                  <a:pt x="3603586" y="1722452"/>
                  <a:pt x="3605186" y="1722192"/>
                </a:cubicBezTo>
                <a:cubicBezTo>
                  <a:pt x="3606786" y="1721931"/>
                  <a:pt x="3607958" y="1721503"/>
                  <a:pt x="3608702" y="1720908"/>
                </a:cubicBezTo>
                <a:cubicBezTo>
                  <a:pt x="3609446" y="1720313"/>
                  <a:pt x="3609819" y="1719494"/>
                  <a:pt x="3609819" y="1718453"/>
                </a:cubicBezTo>
                <a:lnTo>
                  <a:pt x="3609819" y="1651480"/>
                </a:lnTo>
                <a:cubicBezTo>
                  <a:pt x="3609819" y="1644634"/>
                  <a:pt x="3609000" y="1638718"/>
                  <a:pt x="3607363" y="1633732"/>
                </a:cubicBezTo>
                <a:cubicBezTo>
                  <a:pt x="3605726" y="1628746"/>
                  <a:pt x="3603121" y="1624672"/>
                  <a:pt x="3599550" y="1621510"/>
                </a:cubicBezTo>
                <a:cubicBezTo>
                  <a:pt x="3595978" y="1618347"/>
                  <a:pt x="3591420" y="1616003"/>
                  <a:pt x="3585875" y="1614477"/>
                </a:cubicBezTo>
                <a:cubicBezTo>
                  <a:pt x="3580331" y="1612952"/>
                  <a:pt x="3573654" y="1612189"/>
                  <a:pt x="3565840" y="1612189"/>
                </a:cubicBezTo>
                <a:close/>
                <a:moveTo>
                  <a:pt x="3193062" y="1612189"/>
                </a:moveTo>
                <a:cubicBezTo>
                  <a:pt x="3186885" y="1612189"/>
                  <a:pt x="3180951" y="1613678"/>
                  <a:pt x="3175258" y="1616654"/>
                </a:cubicBezTo>
                <a:cubicBezTo>
                  <a:pt x="3169566" y="1619631"/>
                  <a:pt x="3163966" y="1624095"/>
                  <a:pt x="3158459" y="1630048"/>
                </a:cubicBezTo>
                <a:lnTo>
                  <a:pt x="3158459" y="1618552"/>
                </a:lnTo>
                <a:cubicBezTo>
                  <a:pt x="3158459" y="1617808"/>
                  <a:pt x="3158273" y="1617156"/>
                  <a:pt x="3157902" y="1616598"/>
                </a:cubicBezTo>
                <a:cubicBezTo>
                  <a:pt x="3157529" y="1616040"/>
                  <a:pt x="3156915" y="1615575"/>
                  <a:pt x="3156060" y="1615203"/>
                </a:cubicBezTo>
                <a:cubicBezTo>
                  <a:pt x="3155204" y="1614831"/>
                  <a:pt x="3153995" y="1614552"/>
                  <a:pt x="3152432" y="1614366"/>
                </a:cubicBezTo>
                <a:cubicBezTo>
                  <a:pt x="3150869" y="1614180"/>
                  <a:pt x="3148897" y="1614087"/>
                  <a:pt x="3146516" y="1614087"/>
                </a:cubicBezTo>
                <a:cubicBezTo>
                  <a:pt x="3144209" y="1614087"/>
                  <a:pt x="3142293" y="1614180"/>
                  <a:pt x="3140767" y="1614366"/>
                </a:cubicBezTo>
                <a:cubicBezTo>
                  <a:pt x="3139242" y="1614552"/>
                  <a:pt x="3137996" y="1614831"/>
                  <a:pt x="3137028" y="1615203"/>
                </a:cubicBezTo>
                <a:cubicBezTo>
                  <a:pt x="3136061" y="1615575"/>
                  <a:pt x="3135391" y="1616040"/>
                  <a:pt x="3135019" y="1616598"/>
                </a:cubicBezTo>
                <a:cubicBezTo>
                  <a:pt x="3134646" y="1617156"/>
                  <a:pt x="3134461" y="1617808"/>
                  <a:pt x="3134461" y="1618552"/>
                </a:cubicBezTo>
                <a:lnTo>
                  <a:pt x="3134461" y="1718118"/>
                </a:lnTo>
                <a:cubicBezTo>
                  <a:pt x="3134461" y="1718862"/>
                  <a:pt x="3134684" y="1719513"/>
                  <a:pt x="3135130" y="1720071"/>
                </a:cubicBezTo>
                <a:cubicBezTo>
                  <a:pt x="3135577" y="1720629"/>
                  <a:pt x="3136340" y="1721094"/>
                  <a:pt x="3137419" y="1721466"/>
                </a:cubicBezTo>
                <a:cubicBezTo>
                  <a:pt x="3138498" y="1721839"/>
                  <a:pt x="3139930" y="1722117"/>
                  <a:pt x="3141716" y="1722303"/>
                </a:cubicBezTo>
                <a:cubicBezTo>
                  <a:pt x="3143501" y="1722489"/>
                  <a:pt x="3145772" y="1722582"/>
                  <a:pt x="3148525" y="1722582"/>
                </a:cubicBezTo>
                <a:cubicBezTo>
                  <a:pt x="3151278" y="1722582"/>
                  <a:pt x="3153548" y="1722489"/>
                  <a:pt x="3155334" y="1722303"/>
                </a:cubicBezTo>
                <a:cubicBezTo>
                  <a:pt x="3157120" y="1722117"/>
                  <a:pt x="3158553" y="1721839"/>
                  <a:pt x="3159631" y="1721466"/>
                </a:cubicBezTo>
                <a:cubicBezTo>
                  <a:pt x="3160710" y="1721094"/>
                  <a:pt x="3161473" y="1720629"/>
                  <a:pt x="3161920" y="1720071"/>
                </a:cubicBezTo>
                <a:cubicBezTo>
                  <a:pt x="3162367" y="1719513"/>
                  <a:pt x="3162589" y="1718862"/>
                  <a:pt x="3162589" y="1718118"/>
                </a:cubicBezTo>
                <a:lnTo>
                  <a:pt x="3162589" y="1651926"/>
                </a:lnTo>
                <a:cubicBezTo>
                  <a:pt x="3166533" y="1646941"/>
                  <a:pt x="3170328" y="1643146"/>
                  <a:pt x="3173975" y="1640541"/>
                </a:cubicBezTo>
                <a:cubicBezTo>
                  <a:pt x="3177621" y="1637937"/>
                  <a:pt x="3181230" y="1636634"/>
                  <a:pt x="3184802" y="1636634"/>
                </a:cubicBezTo>
                <a:cubicBezTo>
                  <a:pt x="3187630" y="1636634"/>
                  <a:pt x="3190103" y="1637174"/>
                  <a:pt x="3192225" y="1638253"/>
                </a:cubicBezTo>
                <a:cubicBezTo>
                  <a:pt x="3194345" y="1639332"/>
                  <a:pt x="3196076" y="1640857"/>
                  <a:pt x="3197415" y="1642829"/>
                </a:cubicBezTo>
                <a:cubicBezTo>
                  <a:pt x="3198754" y="1644801"/>
                  <a:pt x="3199779" y="1647164"/>
                  <a:pt x="3200484" y="1649917"/>
                </a:cubicBezTo>
                <a:cubicBezTo>
                  <a:pt x="3201192" y="1652671"/>
                  <a:pt x="3201546" y="1656466"/>
                  <a:pt x="3201546" y="1661302"/>
                </a:cubicBezTo>
                <a:lnTo>
                  <a:pt x="3201546" y="1718118"/>
                </a:lnTo>
                <a:cubicBezTo>
                  <a:pt x="3201546" y="1718862"/>
                  <a:pt x="3201769" y="1719513"/>
                  <a:pt x="3202214" y="1720071"/>
                </a:cubicBezTo>
                <a:cubicBezTo>
                  <a:pt x="3202661" y="1720629"/>
                  <a:pt x="3203406" y="1721094"/>
                  <a:pt x="3204447" y="1721466"/>
                </a:cubicBezTo>
                <a:cubicBezTo>
                  <a:pt x="3205490" y="1721839"/>
                  <a:pt x="3206921" y="1722117"/>
                  <a:pt x="3208745" y="1722303"/>
                </a:cubicBezTo>
                <a:cubicBezTo>
                  <a:pt x="3210569" y="1722489"/>
                  <a:pt x="3212856" y="1722582"/>
                  <a:pt x="3215610" y="1722582"/>
                </a:cubicBezTo>
                <a:cubicBezTo>
                  <a:pt x="3218288" y="1722582"/>
                  <a:pt x="3220539" y="1722489"/>
                  <a:pt x="3222363" y="1722303"/>
                </a:cubicBezTo>
                <a:cubicBezTo>
                  <a:pt x="3224186" y="1722117"/>
                  <a:pt x="3225619" y="1721839"/>
                  <a:pt x="3226660" y="1721466"/>
                </a:cubicBezTo>
                <a:cubicBezTo>
                  <a:pt x="3227702" y="1721094"/>
                  <a:pt x="3228446" y="1720629"/>
                  <a:pt x="3228893" y="1720071"/>
                </a:cubicBezTo>
                <a:cubicBezTo>
                  <a:pt x="3229339" y="1719513"/>
                  <a:pt x="3229562" y="1718862"/>
                  <a:pt x="3229562" y="1718118"/>
                </a:cubicBezTo>
                <a:lnTo>
                  <a:pt x="3229562" y="1656614"/>
                </a:lnTo>
                <a:cubicBezTo>
                  <a:pt x="3229562" y="1649396"/>
                  <a:pt x="3228930" y="1643220"/>
                  <a:pt x="3227665" y="1638085"/>
                </a:cubicBezTo>
                <a:cubicBezTo>
                  <a:pt x="3226400" y="1632951"/>
                  <a:pt x="3224334" y="1628467"/>
                  <a:pt x="3221470" y="1624635"/>
                </a:cubicBezTo>
                <a:cubicBezTo>
                  <a:pt x="3218604" y="1620803"/>
                  <a:pt x="3214847" y="1617770"/>
                  <a:pt x="3210196" y="1615538"/>
                </a:cubicBezTo>
                <a:cubicBezTo>
                  <a:pt x="3205545" y="1613306"/>
                  <a:pt x="3199834" y="1612189"/>
                  <a:pt x="3193062" y="1612189"/>
                </a:cubicBezTo>
                <a:close/>
                <a:moveTo>
                  <a:pt x="3061014" y="1612189"/>
                </a:moveTo>
                <a:cubicBezTo>
                  <a:pt x="3056624" y="1612189"/>
                  <a:pt x="3052364" y="1612543"/>
                  <a:pt x="3048232" y="1613249"/>
                </a:cubicBezTo>
                <a:cubicBezTo>
                  <a:pt x="3044103" y="1613957"/>
                  <a:pt x="3040289" y="1614868"/>
                  <a:pt x="3036792" y="1615984"/>
                </a:cubicBezTo>
                <a:cubicBezTo>
                  <a:pt x="3033295" y="1617101"/>
                  <a:pt x="3030245" y="1618310"/>
                  <a:pt x="3027640" y="1619612"/>
                </a:cubicBezTo>
                <a:cubicBezTo>
                  <a:pt x="3025036" y="1620914"/>
                  <a:pt x="3023211" y="1622105"/>
                  <a:pt x="3022169" y="1623184"/>
                </a:cubicBezTo>
                <a:cubicBezTo>
                  <a:pt x="3021128" y="1624263"/>
                  <a:pt x="3020421" y="1625472"/>
                  <a:pt x="3020049" y="1626812"/>
                </a:cubicBezTo>
                <a:cubicBezTo>
                  <a:pt x="3019677" y="1628151"/>
                  <a:pt x="3019491" y="1629974"/>
                  <a:pt x="3019491" y="1632281"/>
                </a:cubicBezTo>
                <a:cubicBezTo>
                  <a:pt x="3019491" y="1633993"/>
                  <a:pt x="3019603" y="1635555"/>
                  <a:pt x="3019826" y="1636969"/>
                </a:cubicBezTo>
                <a:cubicBezTo>
                  <a:pt x="3020049" y="1638383"/>
                  <a:pt x="3020366" y="1639574"/>
                  <a:pt x="3020775" y="1640541"/>
                </a:cubicBezTo>
                <a:cubicBezTo>
                  <a:pt x="3021184" y="1641508"/>
                  <a:pt x="3021704" y="1642252"/>
                  <a:pt x="3022338" y="1642773"/>
                </a:cubicBezTo>
                <a:cubicBezTo>
                  <a:pt x="3022970" y="1643294"/>
                  <a:pt x="3023696" y="1643555"/>
                  <a:pt x="3024513" y="1643555"/>
                </a:cubicBezTo>
                <a:cubicBezTo>
                  <a:pt x="3025705" y="1643555"/>
                  <a:pt x="3027248" y="1643034"/>
                  <a:pt x="3029146" y="1641992"/>
                </a:cubicBezTo>
                <a:cubicBezTo>
                  <a:pt x="3031044" y="1640950"/>
                  <a:pt x="3033406" y="1639797"/>
                  <a:pt x="3036234" y="1638531"/>
                </a:cubicBezTo>
                <a:cubicBezTo>
                  <a:pt x="3039063" y="1637267"/>
                  <a:pt x="3042317" y="1636113"/>
                  <a:pt x="3046000" y="1635072"/>
                </a:cubicBezTo>
                <a:cubicBezTo>
                  <a:pt x="3049684" y="1634030"/>
                  <a:pt x="3053871" y="1633509"/>
                  <a:pt x="3058558" y="1633509"/>
                </a:cubicBezTo>
                <a:cubicBezTo>
                  <a:pt x="3062130" y="1633509"/>
                  <a:pt x="3065126" y="1633881"/>
                  <a:pt x="3067544" y="1634625"/>
                </a:cubicBezTo>
                <a:cubicBezTo>
                  <a:pt x="3069963" y="1635369"/>
                  <a:pt x="3071897" y="1636522"/>
                  <a:pt x="3073348" y="1638085"/>
                </a:cubicBezTo>
                <a:cubicBezTo>
                  <a:pt x="3074799" y="1639648"/>
                  <a:pt x="3075841" y="1641601"/>
                  <a:pt x="3076474" y="1643945"/>
                </a:cubicBezTo>
                <a:cubicBezTo>
                  <a:pt x="3077106" y="1646290"/>
                  <a:pt x="3077422" y="1649024"/>
                  <a:pt x="3077422" y="1652149"/>
                </a:cubicBezTo>
                <a:lnTo>
                  <a:pt x="3077422" y="1658177"/>
                </a:lnTo>
                <a:lnTo>
                  <a:pt x="3067711" y="1658177"/>
                </a:lnTo>
                <a:cubicBezTo>
                  <a:pt x="3058855" y="1658177"/>
                  <a:pt x="3051079" y="1658847"/>
                  <a:pt x="3044383" y="1660186"/>
                </a:cubicBezTo>
                <a:cubicBezTo>
                  <a:pt x="3037686" y="1661525"/>
                  <a:pt x="3032085" y="1663591"/>
                  <a:pt x="3027584" y="1666381"/>
                </a:cubicBezTo>
                <a:cubicBezTo>
                  <a:pt x="3023082" y="1669172"/>
                  <a:pt x="3019696" y="1672706"/>
                  <a:pt x="3017425" y="1676985"/>
                </a:cubicBezTo>
                <a:cubicBezTo>
                  <a:pt x="3015156" y="1681264"/>
                  <a:pt x="3014022" y="1686305"/>
                  <a:pt x="3014022" y="1692110"/>
                </a:cubicBezTo>
                <a:cubicBezTo>
                  <a:pt x="3014022" y="1697468"/>
                  <a:pt x="3014914" y="1702156"/>
                  <a:pt x="3016701" y="1706175"/>
                </a:cubicBezTo>
                <a:cubicBezTo>
                  <a:pt x="3018487" y="1710192"/>
                  <a:pt x="3020998" y="1713560"/>
                  <a:pt x="3024235" y="1716276"/>
                </a:cubicBezTo>
                <a:cubicBezTo>
                  <a:pt x="3027472" y="1718992"/>
                  <a:pt x="3031304" y="1721039"/>
                  <a:pt x="3035732" y="1722415"/>
                </a:cubicBezTo>
                <a:cubicBezTo>
                  <a:pt x="3040159" y="1723792"/>
                  <a:pt x="3045015" y="1724480"/>
                  <a:pt x="3050299" y="1724480"/>
                </a:cubicBezTo>
                <a:cubicBezTo>
                  <a:pt x="3056699" y="1724480"/>
                  <a:pt x="3062521" y="1723252"/>
                  <a:pt x="3067767" y="1720797"/>
                </a:cubicBezTo>
                <a:cubicBezTo>
                  <a:pt x="3073014" y="1718341"/>
                  <a:pt x="3077682" y="1714917"/>
                  <a:pt x="3081776" y="1710527"/>
                </a:cubicBezTo>
                <a:lnTo>
                  <a:pt x="3081776" y="1718453"/>
                </a:lnTo>
                <a:cubicBezTo>
                  <a:pt x="3081776" y="1719494"/>
                  <a:pt x="3082092" y="1720313"/>
                  <a:pt x="3082724" y="1720908"/>
                </a:cubicBezTo>
                <a:cubicBezTo>
                  <a:pt x="3083357" y="1721503"/>
                  <a:pt x="3084436" y="1721931"/>
                  <a:pt x="3085962" y="1722192"/>
                </a:cubicBezTo>
                <a:cubicBezTo>
                  <a:pt x="3087487" y="1722452"/>
                  <a:pt x="3089925" y="1722582"/>
                  <a:pt x="3093273" y="1722582"/>
                </a:cubicBezTo>
                <a:cubicBezTo>
                  <a:pt x="3096398" y="1722582"/>
                  <a:pt x="3098761" y="1722452"/>
                  <a:pt x="3100360" y="1722192"/>
                </a:cubicBezTo>
                <a:cubicBezTo>
                  <a:pt x="3101961" y="1721931"/>
                  <a:pt x="3103133" y="1721503"/>
                  <a:pt x="3103876" y="1720908"/>
                </a:cubicBezTo>
                <a:cubicBezTo>
                  <a:pt x="3104621" y="1720313"/>
                  <a:pt x="3104993" y="1719494"/>
                  <a:pt x="3104993" y="1718453"/>
                </a:cubicBezTo>
                <a:lnTo>
                  <a:pt x="3104993" y="1651480"/>
                </a:lnTo>
                <a:cubicBezTo>
                  <a:pt x="3104993" y="1644634"/>
                  <a:pt x="3104174" y="1638718"/>
                  <a:pt x="3102537" y="1633732"/>
                </a:cubicBezTo>
                <a:cubicBezTo>
                  <a:pt x="3100899" y="1628746"/>
                  <a:pt x="3098295" y="1624672"/>
                  <a:pt x="3094724" y="1621510"/>
                </a:cubicBezTo>
                <a:cubicBezTo>
                  <a:pt x="3091151" y="1618347"/>
                  <a:pt x="3086594" y="1616003"/>
                  <a:pt x="3081050" y="1614477"/>
                </a:cubicBezTo>
                <a:cubicBezTo>
                  <a:pt x="3075506" y="1612952"/>
                  <a:pt x="3068827" y="1612189"/>
                  <a:pt x="3061014" y="1612189"/>
                </a:cubicBezTo>
                <a:close/>
                <a:moveTo>
                  <a:pt x="2821587" y="1612189"/>
                </a:moveTo>
                <a:cubicBezTo>
                  <a:pt x="2815410" y="1612189"/>
                  <a:pt x="2809475" y="1613678"/>
                  <a:pt x="2803783" y="1616654"/>
                </a:cubicBezTo>
                <a:cubicBezTo>
                  <a:pt x="2798091" y="1619631"/>
                  <a:pt x="2792491" y="1624095"/>
                  <a:pt x="2786984" y="1630048"/>
                </a:cubicBezTo>
                <a:lnTo>
                  <a:pt x="2786984" y="1618552"/>
                </a:lnTo>
                <a:cubicBezTo>
                  <a:pt x="2786984" y="1617808"/>
                  <a:pt x="2786798" y="1617156"/>
                  <a:pt x="2786426" y="1616598"/>
                </a:cubicBezTo>
                <a:cubicBezTo>
                  <a:pt x="2786055" y="1616040"/>
                  <a:pt x="2785440" y="1615575"/>
                  <a:pt x="2784584" y="1615203"/>
                </a:cubicBezTo>
                <a:cubicBezTo>
                  <a:pt x="2783729" y="1614831"/>
                  <a:pt x="2782519" y="1614552"/>
                  <a:pt x="2780956" y="1614366"/>
                </a:cubicBezTo>
                <a:cubicBezTo>
                  <a:pt x="2779393" y="1614180"/>
                  <a:pt x="2777422" y="1614087"/>
                  <a:pt x="2775040" y="1614087"/>
                </a:cubicBezTo>
                <a:cubicBezTo>
                  <a:pt x="2772733" y="1614087"/>
                  <a:pt x="2770818" y="1614180"/>
                  <a:pt x="2769293" y="1614366"/>
                </a:cubicBezTo>
                <a:cubicBezTo>
                  <a:pt x="2767767" y="1614552"/>
                  <a:pt x="2766521" y="1614831"/>
                  <a:pt x="2765552" y="1615203"/>
                </a:cubicBezTo>
                <a:cubicBezTo>
                  <a:pt x="2764586" y="1615575"/>
                  <a:pt x="2763915" y="1616040"/>
                  <a:pt x="2763544" y="1616598"/>
                </a:cubicBezTo>
                <a:cubicBezTo>
                  <a:pt x="2763171" y="1617156"/>
                  <a:pt x="2762985" y="1617808"/>
                  <a:pt x="2762985" y="1618552"/>
                </a:cubicBezTo>
                <a:lnTo>
                  <a:pt x="2762985" y="1718118"/>
                </a:lnTo>
                <a:cubicBezTo>
                  <a:pt x="2762985" y="1718862"/>
                  <a:pt x="2763209" y="1719513"/>
                  <a:pt x="2763656" y="1720071"/>
                </a:cubicBezTo>
                <a:cubicBezTo>
                  <a:pt x="2764102" y="1720629"/>
                  <a:pt x="2764865" y="1721094"/>
                  <a:pt x="2765944" y="1721466"/>
                </a:cubicBezTo>
                <a:cubicBezTo>
                  <a:pt x="2767022" y="1721839"/>
                  <a:pt x="2768455" y="1722117"/>
                  <a:pt x="2770241" y="1722303"/>
                </a:cubicBezTo>
                <a:cubicBezTo>
                  <a:pt x="2772027" y="1722489"/>
                  <a:pt x="2774296" y="1722582"/>
                  <a:pt x="2777049" y="1722582"/>
                </a:cubicBezTo>
                <a:cubicBezTo>
                  <a:pt x="2779803" y="1722582"/>
                  <a:pt x="2782073" y="1722489"/>
                  <a:pt x="2783858" y="1722303"/>
                </a:cubicBezTo>
                <a:cubicBezTo>
                  <a:pt x="2785645" y="1722117"/>
                  <a:pt x="2787076" y="1721839"/>
                  <a:pt x="2788156" y="1721466"/>
                </a:cubicBezTo>
                <a:cubicBezTo>
                  <a:pt x="2789236" y="1721094"/>
                  <a:pt x="2789997" y="1720629"/>
                  <a:pt x="2790444" y="1720071"/>
                </a:cubicBezTo>
                <a:cubicBezTo>
                  <a:pt x="2790891" y="1719513"/>
                  <a:pt x="2791113" y="1718862"/>
                  <a:pt x="2791113" y="1718118"/>
                </a:cubicBezTo>
                <a:lnTo>
                  <a:pt x="2791113" y="1651926"/>
                </a:lnTo>
                <a:cubicBezTo>
                  <a:pt x="2795058" y="1646941"/>
                  <a:pt x="2798853" y="1643146"/>
                  <a:pt x="2802500" y="1640541"/>
                </a:cubicBezTo>
                <a:cubicBezTo>
                  <a:pt x="2806146" y="1637937"/>
                  <a:pt x="2809755" y="1636634"/>
                  <a:pt x="2813326" y="1636634"/>
                </a:cubicBezTo>
                <a:cubicBezTo>
                  <a:pt x="2816154" y="1636634"/>
                  <a:pt x="2818628" y="1637174"/>
                  <a:pt x="2820749" y="1638253"/>
                </a:cubicBezTo>
                <a:cubicBezTo>
                  <a:pt x="2822870" y="1639332"/>
                  <a:pt x="2824601" y="1640857"/>
                  <a:pt x="2825940" y="1642829"/>
                </a:cubicBezTo>
                <a:cubicBezTo>
                  <a:pt x="2827280" y="1644801"/>
                  <a:pt x="2828303" y="1647164"/>
                  <a:pt x="2829009" y="1649917"/>
                </a:cubicBezTo>
                <a:cubicBezTo>
                  <a:pt x="2829716" y="1652671"/>
                  <a:pt x="2830070" y="1656466"/>
                  <a:pt x="2830070" y="1661302"/>
                </a:cubicBezTo>
                <a:lnTo>
                  <a:pt x="2830070" y="1718118"/>
                </a:lnTo>
                <a:cubicBezTo>
                  <a:pt x="2830070" y="1718862"/>
                  <a:pt x="2830293" y="1719513"/>
                  <a:pt x="2830740" y="1720071"/>
                </a:cubicBezTo>
                <a:cubicBezTo>
                  <a:pt x="2831186" y="1720629"/>
                  <a:pt x="2831930" y="1721094"/>
                  <a:pt x="2832972" y="1721466"/>
                </a:cubicBezTo>
                <a:cubicBezTo>
                  <a:pt x="2834014" y="1721839"/>
                  <a:pt x="2835446" y="1722117"/>
                  <a:pt x="2837269" y="1722303"/>
                </a:cubicBezTo>
                <a:cubicBezTo>
                  <a:pt x="2839092" y="1722489"/>
                  <a:pt x="2841381" y="1722582"/>
                  <a:pt x="2844134" y="1722582"/>
                </a:cubicBezTo>
                <a:cubicBezTo>
                  <a:pt x="2846814" y="1722582"/>
                  <a:pt x="2849064" y="1722489"/>
                  <a:pt x="2850887" y="1722303"/>
                </a:cubicBezTo>
                <a:cubicBezTo>
                  <a:pt x="2852710" y="1722117"/>
                  <a:pt x="2854143" y="1721839"/>
                  <a:pt x="2855185" y="1721466"/>
                </a:cubicBezTo>
                <a:cubicBezTo>
                  <a:pt x="2856227" y="1721094"/>
                  <a:pt x="2856970" y="1720629"/>
                  <a:pt x="2857417" y="1720071"/>
                </a:cubicBezTo>
                <a:cubicBezTo>
                  <a:pt x="2857864" y="1719513"/>
                  <a:pt x="2858087" y="1718862"/>
                  <a:pt x="2858087" y="1718118"/>
                </a:cubicBezTo>
                <a:lnTo>
                  <a:pt x="2858087" y="1656614"/>
                </a:lnTo>
                <a:cubicBezTo>
                  <a:pt x="2858087" y="1649396"/>
                  <a:pt x="2857454" y="1643220"/>
                  <a:pt x="2856189" y="1638085"/>
                </a:cubicBezTo>
                <a:cubicBezTo>
                  <a:pt x="2854924" y="1632951"/>
                  <a:pt x="2852860" y="1628467"/>
                  <a:pt x="2849994" y="1624635"/>
                </a:cubicBezTo>
                <a:cubicBezTo>
                  <a:pt x="2847129" y="1620803"/>
                  <a:pt x="2843371" y="1617770"/>
                  <a:pt x="2838721" y="1615538"/>
                </a:cubicBezTo>
                <a:cubicBezTo>
                  <a:pt x="2834070" y="1613306"/>
                  <a:pt x="2828358" y="1612189"/>
                  <a:pt x="2821587" y="1612189"/>
                </a:cubicBezTo>
                <a:close/>
                <a:moveTo>
                  <a:pt x="2575313" y="1612189"/>
                </a:moveTo>
                <a:cubicBezTo>
                  <a:pt x="2573229" y="1612189"/>
                  <a:pt x="2571146" y="1612468"/>
                  <a:pt x="2569062" y="1613026"/>
                </a:cubicBezTo>
                <a:cubicBezTo>
                  <a:pt x="2566979" y="1613585"/>
                  <a:pt x="2564895" y="1614570"/>
                  <a:pt x="2562812" y="1615984"/>
                </a:cubicBezTo>
                <a:cubicBezTo>
                  <a:pt x="2560728" y="1617398"/>
                  <a:pt x="2558533" y="1619314"/>
                  <a:pt x="2556226" y="1621733"/>
                </a:cubicBezTo>
                <a:cubicBezTo>
                  <a:pt x="2553919" y="1624151"/>
                  <a:pt x="2551464" y="1627221"/>
                  <a:pt x="2548859" y="1630942"/>
                </a:cubicBezTo>
                <a:lnTo>
                  <a:pt x="2548859" y="1618552"/>
                </a:lnTo>
                <a:cubicBezTo>
                  <a:pt x="2548859" y="1617808"/>
                  <a:pt x="2548672" y="1617156"/>
                  <a:pt x="2548301" y="1616598"/>
                </a:cubicBezTo>
                <a:cubicBezTo>
                  <a:pt x="2547929" y="1616040"/>
                  <a:pt x="2547314" y="1615575"/>
                  <a:pt x="2546458" y="1615203"/>
                </a:cubicBezTo>
                <a:cubicBezTo>
                  <a:pt x="2545603" y="1614831"/>
                  <a:pt x="2544394" y="1614552"/>
                  <a:pt x="2542831" y="1614366"/>
                </a:cubicBezTo>
                <a:cubicBezTo>
                  <a:pt x="2541268" y="1614180"/>
                  <a:pt x="2539297" y="1614087"/>
                  <a:pt x="2536916" y="1614087"/>
                </a:cubicBezTo>
                <a:cubicBezTo>
                  <a:pt x="2534608" y="1614087"/>
                  <a:pt x="2532693" y="1614180"/>
                  <a:pt x="2531167" y="1614366"/>
                </a:cubicBezTo>
                <a:cubicBezTo>
                  <a:pt x="2529641" y="1614552"/>
                  <a:pt x="2528395" y="1614831"/>
                  <a:pt x="2527428" y="1615203"/>
                </a:cubicBezTo>
                <a:cubicBezTo>
                  <a:pt x="2526459" y="1615575"/>
                  <a:pt x="2525790" y="1616040"/>
                  <a:pt x="2525418" y="1616598"/>
                </a:cubicBezTo>
                <a:cubicBezTo>
                  <a:pt x="2525046" y="1617156"/>
                  <a:pt x="2524861" y="1617808"/>
                  <a:pt x="2524861" y="1618552"/>
                </a:cubicBezTo>
                <a:lnTo>
                  <a:pt x="2524861" y="1718118"/>
                </a:lnTo>
                <a:cubicBezTo>
                  <a:pt x="2524861" y="1718862"/>
                  <a:pt x="2525083" y="1719513"/>
                  <a:pt x="2525530" y="1720071"/>
                </a:cubicBezTo>
                <a:cubicBezTo>
                  <a:pt x="2525977" y="1720629"/>
                  <a:pt x="2526739" y="1721094"/>
                  <a:pt x="2527818" y="1721466"/>
                </a:cubicBezTo>
                <a:cubicBezTo>
                  <a:pt x="2528897" y="1721839"/>
                  <a:pt x="2530329" y="1722117"/>
                  <a:pt x="2532117" y="1722303"/>
                </a:cubicBezTo>
                <a:cubicBezTo>
                  <a:pt x="2533901" y="1722489"/>
                  <a:pt x="2536172" y="1722582"/>
                  <a:pt x="2538924" y="1722582"/>
                </a:cubicBezTo>
                <a:cubicBezTo>
                  <a:pt x="2541678" y="1722582"/>
                  <a:pt x="2543947" y="1722489"/>
                  <a:pt x="2545733" y="1722303"/>
                </a:cubicBezTo>
                <a:cubicBezTo>
                  <a:pt x="2547519" y="1722117"/>
                  <a:pt x="2548952" y="1721839"/>
                  <a:pt x="2550031" y="1721466"/>
                </a:cubicBezTo>
                <a:cubicBezTo>
                  <a:pt x="2551110" y="1721094"/>
                  <a:pt x="2551872" y="1720629"/>
                  <a:pt x="2552320" y="1720071"/>
                </a:cubicBezTo>
                <a:cubicBezTo>
                  <a:pt x="2552765" y="1719513"/>
                  <a:pt x="2552988" y="1718862"/>
                  <a:pt x="2552988" y="1718118"/>
                </a:cubicBezTo>
                <a:lnTo>
                  <a:pt x="2552988" y="1656056"/>
                </a:lnTo>
                <a:cubicBezTo>
                  <a:pt x="2555072" y="1652782"/>
                  <a:pt x="2557026" y="1650029"/>
                  <a:pt x="2558849" y="1647796"/>
                </a:cubicBezTo>
                <a:cubicBezTo>
                  <a:pt x="2560672" y="1645564"/>
                  <a:pt x="2562420" y="1643778"/>
                  <a:pt x="2564095" y="1642438"/>
                </a:cubicBezTo>
                <a:cubicBezTo>
                  <a:pt x="2565770" y="1641099"/>
                  <a:pt x="2567388" y="1640113"/>
                  <a:pt x="2568951" y="1639480"/>
                </a:cubicBezTo>
                <a:cubicBezTo>
                  <a:pt x="2570513" y="1638848"/>
                  <a:pt x="2572075" y="1638531"/>
                  <a:pt x="2573638" y="1638531"/>
                </a:cubicBezTo>
                <a:cubicBezTo>
                  <a:pt x="2574978" y="1638531"/>
                  <a:pt x="2576206" y="1638662"/>
                  <a:pt x="2577323" y="1638923"/>
                </a:cubicBezTo>
                <a:cubicBezTo>
                  <a:pt x="2578439" y="1639183"/>
                  <a:pt x="2579462" y="1639462"/>
                  <a:pt x="2580392" y="1639759"/>
                </a:cubicBezTo>
                <a:cubicBezTo>
                  <a:pt x="2581322" y="1640057"/>
                  <a:pt x="2582159" y="1640336"/>
                  <a:pt x="2582902" y="1640596"/>
                </a:cubicBezTo>
                <a:cubicBezTo>
                  <a:pt x="2583648" y="1640857"/>
                  <a:pt x="2584318" y="1640987"/>
                  <a:pt x="2584913" y="1640987"/>
                </a:cubicBezTo>
                <a:cubicBezTo>
                  <a:pt x="2585656" y="1640987"/>
                  <a:pt x="2586271" y="1640801"/>
                  <a:pt x="2586754" y="1640429"/>
                </a:cubicBezTo>
                <a:cubicBezTo>
                  <a:pt x="2587238" y="1640057"/>
                  <a:pt x="2587629" y="1639388"/>
                  <a:pt x="2587926" y="1638420"/>
                </a:cubicBezTo>
                <a:cubicBezTo>
                  <a:pt x="2588225" y="1637453"/>
                  <a:pt x="2588447" y="1636113"/>
                  <a:pt x="2588596" y="1634402"/>
                </a:cubicBezTo>
                <a:cubicBezTo>
                  <a:pt x="2588744" y="1632690"/>
                  <a:pt x="2588820" y="1630495"/>
                  <a:pt x="2588820" y="1627817"/>
                </a:cubicBezTo>
                <a:cubicBezTo>
                  <a:pt x="2588820" y="1625137"/>
                  <a:pt x="2588782" y="1623016"/>
                  <a:pt x="2588708" y="1621454"/>
                </a:cubicBezTo>
                <a:cubicBezTo>
                  <a:pt x="2588633" y="1619891"/>
                  <a:pt x="2588522" y="1618719"/>
                  <a:pt x="2588373" y="1617938"/>
                </a:cubicBezTo>
                <a:cubicBezTo>
                  <a:pt x="2588225" y="1617156"/>
                  <a:pt x="2588057" y="1616542"/>
                  <a:pt x="2587871" y="1616096"/>
                </a:cubicBezTo>
                <a:cubicBezTo>
                  <a:pt x="2587685" y="1615650"/>
                  <a:pt x="2587387" y="1615240"/>
                  <a:pt x="2586978" y="1614868"/>
                </a:cubicBezTo>
                <a:cubicBezTo>
                  <a:pt x="2586568" y="1614496"/>
                  <a:pt x="2585917" y="1614142"/>
                  <a:pt x="2585025" y="1613808"/>
                </a:cubicBezTo>
                <a:cubicBezTo>
                  <a:pt x="2584131" y="1613473"/>
                  <a:pt x="2583090" y="1613175"/>
                  <a:pt x="2581899" y="1612915"/>
                </a:cubicBezTo>
                <a:cubicBezTo>
                  <a:pt x="2580708" y="1612654"/>
                  <a:pt x="2579555" y="1612468"/>
                  <a:pt x="2578439" y="1612357"/>
                </a:cubicBezTo>
                <a:cubicBezTo>
                  <a:pt x="2577323" y="1612245"/>
                  <a:pt x="2576281" y="1612189"/>
                  <a:pt x="2575313" y="1612189"/>
                </a:cubicBezTo>
                <a:close/>
                <a:moveTo>
                  <a:pt x="2325765" y="1612189"/>
                </a:moveTo>
                <a:cubicBezTo>
                  <a:pt x="2316613" y="1612189"/>
                  <a:pt x="2308631" y="1613566"/>
                  <a:pt x="2301823" y="1616319"/>
                </a:cubicBezTo>
                <a:cubicBezTo>
                  <a:pt x="2295013" y="1619072"/>
                  <a:pt x="2289339" y="1622961"/>
                  <a:pt x="2284800" y="1627984"/>
                </a:cubicBezTo>
                <a:cubicBezTo>
                  <a:pt x="2280261" y="1633006"/>
                  <a:pt x="2276857" y="1639034"/>
                  <a:pt x="2274587" y="1646066"/>
                </a:cubicBezTo>
                <a:cubicBezTo>
                  <a:pt x="2272318" y="1653098"/>
                  <a:pt x="2271182" y="1660856"/>
                  <a:pt x="2271182" y="1669339"/>
                </a:cubicBezTo>
                <a:cubicBezTo>
                  <a:pt x="2271182" y="1678120"/>
                  <a:pt x="2272224" y="1685934"/>
                  <a:pt x="2274308" y="1692779"/>
                </a:cubicBezTo>
                <a:cubicBezTo>
                  <a:pt x="2276392" y="1699626"/>
                  <a:pt x="2279591" y="1705393"/>
                  <a:pt x="2283907" y="1710081"/>
                </a:cubicBezTo>
                <a:cubicBezTo>
                  <a:pt x="2288224" y="1714769"/>
                  <a:pt x="2293655" y="1718341"/>
                  <a:pt x="2300204" y="1720797"/>
                </a:cubicBezTo>
                <a:cubicBezTo>
                  <a:pt x="2306752" y="1723252"/>
                  <a:pt x="2314454" y="1724480"/>
                  <a:pt x="2323310" y="1724480"/>
                </a:cubicBezTo>
                <a:cubicBezTo>
                  <a:pt x="2332462" y="1724480"/>
                  <a:pt x="2340463" y="1723103"/>
                  <a:pt x="2347308" y="1720350"/>
                </a:cubicBezTo>
                <a:cubicBezTo>
                  <a:pt x="2354155" y="1717597"/>
                  <a:pt x="2359848" y="1713690"/>
                  <a:pt x="2364386" y="1708630"/>
                </a:cubicBezTo>
                <a:cubicBezTo>
                  <a:pt x="2368926" y="1703569"/>
                  <a:pt x="2372312" y="1697542"/>
                  <a:pt x="2374544" y="1690547"/>
                </a:cubicBezTo>
                <a:cubicBezTo>
                  <a:pt x="2376776" y="1683552"/>
                  <a:pt x="2377892" y="1675813"/>
                  <a:pt x="2377892" y="1667330"/>
                </a:cubicBezTo>
                <a:cubicBezTo>
                  <a:pt x="2377892" y="1658475"/>
                  <a:pt x="2376850" y="1650624"/>
                  <a:pt x="2374767" y="1643778"/>
                </a:cubicBezTo>
                <a:cubicBezTo>
                  <a:pt x="2372683" y="1636932"/>
                  <a:pt x="2369503" y="1631165"/>
                  <a:pt x="2365223" y="1626477"/>
                </a:cubicBezTo>
                <a:cubicBezTo>
                  <a:pt x="2360944" y="1621789"/>
                  <a:pt x="2355530" y="1618235"/>
                  <a:pt x="2348982" y="1615817"/>
                </a:cubicBezTo>
                <a:cubicBezTo>
                  <a:pt x="2342434" y="1613399"/>
                  <a:pt x="2334695" y="1612189"/>
                  <a:pt x="2325765" y="1612189"/>
                </a:cubicBezTo>
                <a:close/>
                <a:moveTo>
                  <a:pt x="2217121" y="1612189"/>
                </a:moveTo>
                <a:cubicBezTo>
                  <a:pt x="2210870" y="1612189"/>
                  <a:pt x="2205232" y="1612970"/>
                  <a:pt x="2200210" y="1614533"/>
                </a:cubicBezTo>
                <a:cubicBezTo>
                  <a:pt x="2195187" y="1616096"/>
                  <a:pt x="2190928" y="1618291"/>
                  <a:pt x="2187429" y="1621119"/>
                </a:cubicBezTo>
                <a:cubicBezTo>
                  <a:pt x="2183932" y="1623947"/>
                  <a:pt x="2181253" y="1627351"/>
                  <a:pt x="2179394" y="1631332"/>
                </a:cubicBezTo>
                <a:cubicBezTo>
                  <a:pt x="2177532" y="1635313"/>
                  <a:pt x="2176603" y="1639685"/>
                  <a:pt x="2176603" y="1644448"/>
                </a:cubicBezTo>
                <a:cubicBezTo>
                  <a:pt x="2176603" y="1649136"/>
                  <a:pt x="2177291" y="1653154"/>
                  <a:pt x="2178668" y="1656503"/>
                </a:cubicBezTo>
                <a:cubicBezTo>
                  <a:pt x="2180045" y="1659852"/>
                  <a:pt x="2181866" y="1662716"/>
                  <a:pt x="2184137" y="1665097"/>
                </a:cubicBezTo>
                <a:cubicBezTo>
                  <a:pt x="2186406" y="1667479"/>
                  <a:pt x="2188974" y="1669488"/>
                  <a:pt x="2191839" y="1671125"/>
                </a:cubicBezTo>
                <a:cubicBezTo>
                  <a:pt x="2194703" y="1672762"/>
                  <a:pt x="2197643" y="1674213"/>
                  <a:pt x="2200656" y="1675478"/>
                </a:cubicBezTo>
                <a:cubicBezTo>
                  <a:pt x="2203670" y="1676743"/>
                  <a:pt x="2206610" y="1677897"/>
                  <a:pt x="2209475" y="1678938"/>
                </a:cubicBezTo>
                <a:cubicBezTo>
                  <a:pt x="2212339" y="1679980"/>
                  <a:pt x="2214907" y="1681097"/>
                  <a:pt x="2217176" y="1682287"/>
                </a:cubicBezTo>
                <a:cubicBezTo>
                  <a:pt x="2219447" y="1683478"/>
                  <a:pt x="2221270" y="1684873"/>
                  <a:pt x="2222647" y="1686473"/>
                </a:cubicBezTo>
                <a:cubicBezTo>
                  <a:pt x="2224022" y="1688073"/>
                  <a:pt x="2224711" y="1689989"/>
                  <a:pt x="2224711" y="1692221"/>
                </a:cubicBezTo>
                <a:cubicBezTo>
                  <a:pt x="2224711" y="1694156"/>
                  <a:pt x="2224339" y="1695868"/>
                  <a:pt x="2223594" y="1697356"/>
                </a:cubicBezTo>
                <a:cubicBezTo>
                  <a:pt x="2222851" y="1698844"/>
                  <a:pt x="2221753" y="1700072"/>
                  <a:pt x="2220301" y="1701040"/>
                </a:cubicBezTo>
                <a:cubicBezTo>
                  <a:pt x="2218850" y="1702007"/>
                  <a:pt x="2217139" y="1702751"/>
                  <a:pt x="2215167" y="1703272"/>
                </a:cubicBezTo>
                <a:cubicBezTo>
                  <a:pt x="2213195" y="1703793"/>
                  <a:pt x="2210944" y="1704053"/>
                  <a:pt x="2208414" y="1704053"/>
                </a:cubicBezTo>
                <a:cubicBezTo>
                  <a:pt x="2204396" y="1704053"/>
                  <a:pt x="2200805" y="1703569"/>
                  <a:pt x="2197643" y="1702602"/>
                </a:cubicBezTo>
                <a:cubicBezTo>
                  <a:pt x="2194480" y="1701635"/>
                  <a:pt x="2191708" y="1700593"/>
                  <a:pt x="2189327" y="1699477"/>
                </a:cubicBezTo>
                <a:cubicBezTo>
                  <a:pt x="2186945" y="1698361"/>
                  <a:pt x="2184956" y="1697337"/>
                  <a:pt x="2183355" y="1696407"/>
                </a:cubicBezTo>
                <a:cubicBezTo>
                  <a:pt x="2181755" y="1695477"/>
                  <a:pt x="2180546" y="1695012"/>
                  <a:pt x="2179728" y="1695012"/>
                </a:cubicBezTo>
                <a:cubicBezTo>
                  <a:pt x="2179058" y="1695012"/>
                  <a:pt x="2178500" y="1695142"/>
                  <a:pt x="2178054" y="1695403"/>
                </a:cubicBezTo>
                <a:cubicBezTo>
                  <a:pt x="2177607" y="1695663"/>
                  <a:pt x="2177235" y="1696184"/>
                  <a:pt x="2176937" y="1696965"/>
                </a:cubicBezTo>
                <a:cubicBezTo>
                  <a:pt x="2176639" y="1697747"/>
                  <a:pt x="2176416" y="1698788"/>
                  <a:pt x="2176268" y="1700091"/>
                </a:cubicBezTo>
                <a:cubicBezTo>
                  <a:pt x="2176119" y="1701393"/>
                  <a:pt x="2176044" y="1703123"/>
                  <a:pt x="2176044" y="1705281"/>
                </a:cubicBezTo>
                <a:cubicBezTo>
                  <a:pt x="2176044" y="1708555"/>
                  <a:pt x="2176268" y="1711030"/>
                  <a:pt x="2176713" y="1712704"/>
                </a:cubicBezTo>
                <a:cubicBezTo>
                  <a:pt x="2177159" y="1714378"/>
                  <a:pt x="2177793" y="1715606"/>
                  <a:pt x="2178612" y="1716387"/>
                </a:cubicBezTo>
                <a:cubicBezTo>
                  <a:pt x="2179430" y="1717169"/>
                  <a:pt x="2180732" y="1718006"/>
                  <a:pt x="2182518" y="1718899"/>
                </a:cubicBezTo>
                <a:cubicBezTo>
                  <a:pt x="2184304" y="1719792"/>
                  <a:pt x="2186536" y="1720666"/>
                  <a:pt x="2189215" y="1721522"/>
                </a:cubicBezTo>
                <a:cubicBezTo>
                  <a:pt x="2191894" y="1722377"/>
                  <a:pt x="2194926" y="1723084"/>
                  <a:pt x="2198312" y="1723643"/>
                </a:cubicBezTo>
                <a:cubicBezTo>
                  <a:pt x="2201698" y="1724201"/>
                  <a:pt x="2205252" y="1724480"/>
                  <a:pt x="2208972" y="1724480"/>
                </a:cubicBezTo>
                <a:cubicBezTo>
                  <a:pt x="2215149" y="1724480"/>
                  <a:pt x="2220879" y="1723754"/>
                  <a:pt x="2226161" y="1722303"/>
                </a:cubicBezTo>
                <a:cubicBezTo>
                  <a:pt x="2231445" y="1720852"/>
                  <a:pt x="2236021" y="1718676"/>
                  <a:pt x="2239892" y="1715774"/>
                </a:cubicBezTo>
                <a:cubicBezTo>
                  <a:pt x="2243761" y="1712872"/>
                  <a:pt x="2246756" y="1709262"/>
                  <a:pt x="2248876" y="1704946"/>
                </a:cubicBezTo>
                <a:cubicBezTo>
                  <a:pt x="2250998" y="1700630"/>
                  <a:pt x="2252058" y="1695644"/>
                  <a:pt x="2252058" y="1689989"/>
                </a:cubicBezTo>
                <a:cubicBezTo>
                  <a:pt x="2252058" y="1685450"/>
                  <a:pt x="2251351" y="1681525"/>
                  <a:pt x="2249937" y="1678213"/>
                </a:cubicBezTo>
                <a:cubicBezTo>
                  <a:pt x="2248523" y="1674902"/>
                  <a:pt x="2246663" y="1672055"/>
                  <a:pt x="2244356" y="1669674"/>
                </a:cubicBezTo>
                <a:cubicBezTo>
                  <a:pt x="2242050" y="1667292"/>
                  <a:pt x="2239426" y="1665284"/>
                  <a:pt x="2236487" y="1663647"/>
                </a:cubicBezTo>
                <a:cubicBezTo>
                  <a:pt x="2233547" y="1662009"/>
                  <a:pt x="2230571" y="1660577"/>
                  <a:pt x="2227557" y="1659349"/>
                </a:cubicBezTo>
                <a:cubicBezTo>
                  <a:pt x="2224543" y="1658122"/>
                  <a:pt x="2221567" y="1656987"/>
                  <a:pt x="2218627" y="1655944"/>
                </a:cubicBezTo>
                <a:cubicBezTo>
                  <a:pt x="2215688" y="1654903"/>
                  <a:pt x="2213066" y="1653787"/>
                  <a:pt x="2210758" y="1652596"/>
                </a:cubicBezTo>
                <a:cubicBezTo>
                  <a:pt x="2208452" y="1651405"/>
                  <a:pt x="2206590" y="1650029"/>
                  <a:pt x="2205177" y="1648466"/>
                </a:cubicBezTo>
                <a:cubicBezTo>
                  <a:pt x="2203764" y="1646903"/>
                  <a:pt x="2203056" y="1644969"/>
                  <a:pt x="2203056" y="1642662"/>
                </a:cubicBezTo>
                <a:cubicBezTo>
                  <a:pt x="2203056" y="1641173"/>
                  <a:pt x="2203354" y="1639778"/>
                  <a:pt x="2203949" y="1638476"/>
                </a:cubicBezTo>
                <a:cubicBezTo>
                  <a:pt x="2204545" y="1637174"/>
                  <a:pt x="2205438" y="1636039"/>
                  <a:pt x="2206628" y="1635072"/>
                </a:cubicBezTo>
                <a:cubicBezTo>
                  <a:pt x="2207819" y="1634104"/>
                  <a:pt x="2209344" y="1633360"/>
                  <a:pt x="2211206" y="1632839"/>
                </a:cubicBezTo>
                <a:cubicBezTo>
                  <a:pt x="2213066" y="1632318"/>
                  <a:pt x="2215259" y="1632058"/>
                  <a:pt x="2217790" y="1632058"/>
                </a:cubicBezTo>
                <a:cubicBezTo>
                  <a:pt x="2221361" y="1632058"/>
                  <a:pt x="2224543" y="1632449"/>
                  <a:pt x="2227334" y="1633230"/>
                </a:cubicBezTo>
                <a:cubicBezTo>
                  <a:pt x="2230125" y="1634011"/>
                  <a:pt x="2232579" y="1634848"/>
                  <a:pt x="2234701" y="1635741"/>
                </a:cubicBezTo>
                <a:cubicBezTo>
                  <a:pt x="2236822" y="1636634"/>
                  <a:pt x="2238589" y="1637471"/>
                  <a:pt x="2240003" y="1638253"/>
                </a:cubicBezTo>
                <a:cubicBezTo>
                  <a:pt x="2241417" y="1639034"/>
                  <a:pt x="2242459" y="1639425"/>
                  <a:pt x="2243128" y="1639425"/>
                </a:cubicBezTo>
                <a:cubicBezTo>
                  <a:pt x="2243723" y="1639425"/>
                  <a:pt x="2244244" y="1639295"/>
                  <a:pt x="2244691" y="1639034"/>
                </a:cubicBezTo>
                <a:cubicBezTo>
                  <a:pt x="2245138" y="1638773"/>
                  <a:pt x="2245491" y="1638271"/>
                  <a:pt x="2245751" y="1637527"/>
                </a:cubicBezTo>
                <a:cubicBezTo>
                  <a:pt x="2246013" y="1636783"/>
                  <a:pt x="2246198" y="1635778"/>
                  <a:pt x="2246310" y="1634514"/>
                </a:cubicBezTo>
                <a:cubicBezTo>
                  <a:pt x="2246421" y="1633249"/>
                  <a:pt x="2246477" y="1631611"/>
                  <a:pt x="2246477" y="1629602"/>
                </a:cubicBezTo>
                <a:cubicBezTo>
                  <a:pt x="2246477" y="1627890"/>
                  <a:pt x="2246421" y="1626458"/>
                  <a:pt x="2246310" y="1625305"/>
                </a:cubicBezTo>
                <a:cubicBezTo>
                  <a:pt x="2246198" y="1624151"/>
                  <a:pt x="2246068" y="1623184"/>
                  <a:pt x="2245919" y="1622403"/>
                </a:cubicBezTo>
                <a:cubicBezTo>
                  <a:pt x="2245770" y="1621621"/>
                  <a:pt x="2245547" y="1620951"/>
                  <a:pt x="2245249" y="1620394"/>
                </a:cubicBezTo>
                <a:cubicBezTo>
                  <a:pt x="2244952" y="1619835"/>
                  <a:pt x="2244449" y="1619277"/>
                  <a:pt x="2243743" y="1618719"/>
                </a:cubicBezTo>
                <a:cubicBezTo>
                  <a:pt x="2243035" y="1618161"/>
                  <a:pt x="2241863" y="1617491"/>
                  <a:pt x="2240226" y="1616710"/>
                </a:cubicBezTo>
                <a:cubicBezTo>
                  <a:pt x="2238589" y="1615928"/>
                  <a:pt x="2236581" y="1615203"/>
                  <a:pt x="2234199" y="1614533"/>
                </a:cubicBezTo>
                <a:cubicBezTo>
                  <a:pt x="2231817" y="1613864"/>
                  <a:pt x="2229157" y="1613306"/>
                  <a:pt x="2226218" y="1612859"/>
                </a:cubicBezTo>
                <a:cubicBezTo>
                  <a:pt x="2223278" y="1612413"/>
                  <a:pt x="2220246" y="1612189"/>
                  <a:pt x="2217121" y="1612189"/>
                </a:cubicBezTo>
                <a:close/>
                <a:moveTo>
                  <a:pt x="2112643" y="1612189"/>
                </a:moveTo>
                <a:cubicBezTo>
                  <a:pt x="2104755" y="1612189"/>
                  <a:pt x="2097667" y="1613491"/>
                  <a:pt x="2091380" y="1616096"/>
                </a:cubicBezTo>
                <a:cubicBezTo>
                  <a:pt x="2085092" y="1618700"/>
                  <a:pt x="2079752" y="1622477"/>
                  <a:pt x="2075362" y="1627426"/>
                </a:cubicBezTo>
                <a:cubicBezTo>
                  <a:pt x="2070972" y="1632374"/>
                  <a:pt x="2067623" y="1638401"/>
                  <a:pt x="2065316" y="1645508"/>
                </a:cubicBezTo>
                <a:cubicBezTo>
                  <a:pt x="2063009" y="1652614"/>
                  <a:pt x="2061856" y="1660595"/>
                  <a:pt x="2061856" y="1669451"/>
                </a:cubicBezTo>
                <a:cubicBezTo>
                  <a:pt x="2061856" y="1678753"/>
                  <a:pt x="2062954" y="1686863"/>
                  <a:pt x="2065149" y="1693784"/>
                </a:cubicBezTo>
                <a:cubicBezTo>
                  <a:pt x="2067344" y="1700705"/>
                  <a:pt x="2070673" y="1706434"/>
                  <a:pt x="2075138" y="1710974"/>
                </a:cubicBezTo>
                <a:cubicBezTo>
                  <a:pt x="2079604" y="1715513"/>
                  <a:pt x="2085166" y="1718899"/>
                  <a:pt x="2091826" y="1721131"/>
                </a:cubicBezTo>
                <a:cubicBezTo>
                  <a:pt x="2098486" y="1723364"/>
                  <a:pt x="2106243" y="1724480"/>
                  <a:pt x="2115099" y="1724480"/>
                </a:cubicBezTo>
                <a:cubicBezTo>
                  <a:pt x="2120010" y="1724480"/>
                  <a:pt x="2124624" y="1724164"/>
                  <a:pt x="2128941" y="1723531"/>
                </a:cubicBezTo>
                <a:cubicBezTo>
                  <a:pt x="2133256" y="1722899"/>
                  <a:pt x="2137088" y="1722154"/>
                  <a:pt x="2140437" y="1721299"/>
                </a:cubicBezTo>
                <a:cubicBezTo>
                  <a:pt x="2143786" y="1720443"/>
                  <a:pt x="2146539" y="1719569"/>
                  <a:pt x="2148697" y="1718676"/>
                </a:cubicBezTo>
                <a:cubicBezTo>
                  <a:pt x="2150855" y="1717783"/>
                  <a:pt x="2152175" y="1717076"/>
                  <a:pt x="2152660" y="1716555"/>
                </a:cubicBezTo>
                <a:cubicBezTo>
                  <a:pt x="2153143" y="1716034"/>
                  <a:pt x="2153534" y="1715495"/>
                  <a:pt x="2153831" y="1714936"/>
                </a:cubicBezTo>
                <a:cubicBezTo>
                  <a:pt x="2154129" y="1714378"/>
                  <a:pt x="2154352" y="1713690"/>
                  <a:pt x="2154501" y="1712872"/>
                </a:cubicBezTo>
                <a:cubicBezTo>
                  <a:pt x="2154650" y="1712053"/>
                  <a:pt x="2154761" y="1711067"/>
                  <a:pt x="2154836" y="1709914"/>
                </a:cubicBezTo>
                <a:cubicBezTo>
                  <a:pt x="2154910" y="1708760"/>
                  <a:pt x="2154948" y="1707365"/>
                  <a:pt x="2154948" y="1705727"/>
                </a:cubicBezTo>
                <a:cubicBezTo>
                  <a:pt x="2154948" y="1703867"/>
                  <a:pt x="2154892" y="1702323"/>
                  <a:pt x="2154780" y="1701095"/>
                </a:cubicBezTo>
                <a:cubicBezTo>
                  <a:pt x="2154669" y="1699867"/>
                  <a:pt x="2154465" y="1698919"/>
                  <a:pt x="2154167" y="1698249"/>
                </a:cubicBezTo>
                <a:cubicBezTo>
                  <a:pt x="2153869" y="1697580"/>
                  <a:pt x="2153497" y="1697114"/>
                  <a:pt x="2153050" y="1696854"/>
                </a:cubicBezTo>
                <a:cubicBezTo>
                  <a:pt x="2152603" y="1696593"/>
                  <a:pt x="2152046" y="1696463"/>
                  <a:pt x="2151376" y="1696463"/>
                </a:cubicBezTo>
                <a:cubicBezTo>
                  <a:pt x="2150259" y="1696463"/>
                  <a:pt x="2148808" y="1696817"/>
                  <a:pt x="2147023" y="1697523"/>
                </a:cubicBezTo>
                <a:cubicBezTo>
                  <a:pt x="2145237" y="1698230"/>
                  <a:pt x="2142986" y="1699012"/>
                  <a:pt x="2140269" y="1699867"/>
                </a:cubicBezTo>
                <a:cubicBezTo>
                  <a:pt x="2137554" y="1700724"/>
                  <a:pt x="2134337" y="1701505"/>
                  <a:pt x="2130614" y="1702211"/>
                </a:cubicBezTo>
                <a:cubicBezTo>
                  <a:pt x="2126893" y="1702919"/>
                  <a:pt x="2122579" y="1703272"/>
                  <a:pt x="2117666" y="1703272"/>
                </a:cubicBezTo>
                <a:cubicBezTo>
                  <a:pt x="2112830" y="1703272"/>
                  <a:pt x="2108681" y="1702639"/>
                  <a:pt x="2105220" y="1701374"/>
                </a:cubicBezTo>
                <a:cubicBezTo>
                  <a:pt x="2101760" y="1700110"/>
                  <a:pt x="2098933" y="1698268"/>
                  <a:pt x="2096737" y="1695849"/>
                </a:cubicBezTo>
                <a:cubicBezTo>
                  <a:pt x="2094542" y="1693431"/>
                  <a:pt x="2092942" y="1690492"/>
                  <a:pt x="2091938" y="1687031"/>
                </a:cubicBezTo>
                <a:cubicBezTo>
                  <a:pt x="2090933" y="1683571"/>
                  <a:pt x="2090431" y="1679720"/>
                  <a:pt x="2090431" y="1675478"/>
                </a:cubicBezTo>
                <a:lnTo>
                  <a:pt x="2151042" y="1675478"/>
                </a:lnTo>
                <a:cubicBezTo>
                  <a:pt x="2153719" y="1675478"/>
                  <a:pt x="2155822" y="1674660"/>
                  <a:pt x="2157347" y="1673023"/>
                </a:cubicBezTo>
                <a:cubicBezTo>
                  <a:pt x="2158872" y="1671386"/>
                  <a:pt x="2159635" y="1668856"/>
                  <a:pt x="2159635" y="1665433"/>
                </a:cubicBezTo>
                <a:lnTo>
                  <a:pt x="2159635" y="1660967"/>
                </a:lnTo>
                <a:cubicBezTo>
                  <a:pt x="2159635" y="1653973"/>
                  <a:pt x="2158743" y="1647499"/>
                  <a:pt x="2156957" y="1641546"/>
                </a:cubicBezTo>
                <a:cubicBezTo>
                  <a:pt x="2155170" y="1635592"/>
                  <a:pt x="2152381" y="1630439"/>
                  <a:pt x="2148586" y="1626086"/>
                </a:cubicBezTo>
                <a:cubicBezTo>
                  <a:pt x="2144791" y="1621733"/>
                  <a:pt x="2139935" y="1618329"/>
                  <a:pt x="2134018" y="1615873"/>
                </a:cubicBezTo>
                <a:cubicBezTo>
                  <a:pt x="2128103" y="1613417"/>
                  <a:pt x="2120978" y="1612189"/>
                  <a:pt x="2112643" y="1612189"/>
                </a:cubicBezTo>
                <a:close/>
                <a:moveTo>
                  <a:pt x="651263" y="1612189"/>
                </a:moveTo>
                <a:cubicBezTo>
                  <a:pt x="649180" y="1612189"/>
                  <a:pt x="647096" y="1612468"/>
                  <a:pt x="645013" y="1613026"/>
                </a:cubicBezTo>
                <a:cubicBezTo>
                  <a:pt x="642929" y="1613585"/>
                  <a:pt x="640845" y="1614570"/>
                  <a:pt x="638762" y="1615984"/>
                </a:cubicBezTo>
                <a:cubicBezTo>
                  <a:pt x="636678" y="1617398"/>
                  <a:pt x="634483" y="1619314"/>
                  <a:pt x="632176" y="1621733"/>
                </a:cubicBezTo>
                <a:cubicBezTo>
                  <a:pt x="629869" y="1624151"/>
                  <a:pt x="627413" y="1627221"/>
                  <a:pt x="624809" y="1630942"/>
                </a:cubicBezTo>
                <a:lnTo>
                  <a:pt x="624809" y="1618552"/>
                </a:lnTo>
                <a:cubicBezTo>
                  <a:pt x="624809" y="1617808"/>
                  <a:pt x="624623" y="1617156"/>
                  <a:pt x="624251" y="1616598"/>
                </a:cubicBezTo>
                <a:cubicBezTo>
                  <a:pt x="623879" y="1616040"/>
                  <a:pt x="623265" y="1615575"/>
                  <a:pt x="622409" y="1615203"/>
                </a:cubicBezTo>
                <a:cubicBezTo>
                  <a:pt x="621553" y="1614831"/>
                  <a:pt x="620344" y="1614552"/>
                  <a:pt x="618781" y="1614366"/>
                </a:cubicBezTo>
                <a:cubicBezTo>
                  <a:pt x="617219" y="1614180"/>
                  <a:pt x="615247" y="1614087"/>
                  <a:pt x="612866" y="1614087"/>
                </a:cubicBezTo>
                <a:cubicBezTo>
                  <a:pt x="610559" y="1614087"/>
                  <a:pt x="608643" y="1614180"/>
                  <a:pt x="607117" y="1614366"/>
                </a:cubicBezTo>
                <a:cubicBezTo>
                  <a:pt x="605591" y="1614552"/>
                  <a:pt x="604345" y="1614831"/>
                  <a:pt x="603378" y="1615203"/>
                </a:cubicBezTo>
                <a:cubicBezTo>
                  <a:pt x="602410" y="1615575"/>
                  <a:pt x="601740" y="1616040"/>
                  <a:pt x="601368" y="1616598"/>
                </a:cubicBezTo>
                <a:cubicBezTo>
                  <a:pt x="600996" y="1617156"/>
                  <a:pt x="600810" y="1617808"/>
                  <a:pt x="600810" y="1618552"/>
                </a:cubicBezTo>
                <a:lnTo>
                  <a:pt x="600810" y="1718118"/>
                </a:lnTo>
                <a:cubicBezTo>
                  <a:pt x="600810" y="1718862"/>
                  <a:pt x="601034" y="1719513"/>
                  <a:pt x="601480" y="1720071"/>
                </a:cubicBezTo>
                <a:cubicBezTo>
                  <a:pt x="601927" y="1720629"/>
                  <a:pt x="602689" y="1721094"/>
                  <a:pt x="603769" y="1721466"/>
                </a:cubicBezTo>
                <a:cubicBezTo>
                  <a:pt x="604847" y="1721839"/>
                  <a:pt x="606280" y="1722117"/>
                  <a:pt x="608066" y="1722303"/>
                </a:cubicBezTo>
                <a:cubicBezTo>
                  <a:pt x="609852" y="1722489"/>
                  <a:pt x="612121" y="1722582"/>
                  <a:pt x="614875" y="1722582"/>
                </a:cubicBezTo>
                <a:cubicBezTo>
                  <a:pt x="617628" y="1722582"/>
                  <a:pt x="619898" y="1722489"/>
                  <a:pt x="621683" y="1722303"/>
                </a:cubicBezTo>
                <a:cubicBezTo>
                  <a:pt x="623469" y="1722117"/>
                  <a:pt x="624902" y="1721839"/>
                  <a:pt x="625981" y="1721466"/>
                </a:cubicBezTo>
                <a:cubicBezTo>
                  <a:pt x="627060" y="1721094"/>
                  <a:pt x="627823" y="1720629"/>
                  <a:pt x="628269" y="1720071"/>
                </a:cubicBezTo>
                <a:cubicBezTo>
                  <a:pt x="628716" y="1719513"/>
                  <a:pt x="628939" y="1718862"/>
                  <a:pt x="628939" y="1718118"/>
                </a:cubicBezTo>
                <a:lnTo>
                  <a:pt x="628939" y="1656056"/>
                </a:lnTo>
                <a:cubicBezTo>
                  <a:pt x="631022" y="1652782"/>
                  <a:pt x="632976" y="1650029"/>
                  <a:pt x="634799" y="1647796"/>
                </a:cubicBezTo>
                <a:cubicBezTo>
                  <a:pt x="636622" y="1645564"/>
                  <a:pt x="638371" y="1643778"/>
                  <a:pt x="640045" y="1642438"/>
                </a:cubicBezTo>
                <a:cubicBezTo>
                  <a:pt x="641720" y="1641099"/>
                  <a:pt x="643338" y="1640113"/>
                  <a:pt x="644901" y="1639480"/>
                </a:cubicBezTo>
                <a:cubicBezTo>
                  <a:pt x="646463" y="1638848"/>
                  <a:pt x="648026" y="1638531"/>
                  <a:pt x="649589" y="1638531"/>
                </a:cubicBezTo>
                <a:cubicBezTo>
                  <a:pt x="650928" y="1638531"/>
                  <a:pt x="652156" y="1638662"/>
                  <a:pt x="653273" y="1638923"/>
                </a:cubicBezTo>
                <a:cubicBezTo>
                  <a:pt x="654388" y="1639183"/>
                  <a:pt x="655412" y="1639462"/>
                  <a:pt x="656342" y="1639759"/>
                </a:cubicBezTo>
                <a:cubicBezTo>
                  <a:pt x="657272" y="1640057"/>
                  <a:pt x="658109" y="1640336"/>
                  <a:pt x="658853" y="1640596"/>
                </a:cubicBezTo>
                <a:cubicBezTo>
                  <a:pt x="659598" y="1640857"/>
                  <a:pt x="660267" y="1640987"/>
                  <a:pt x="660863" y="1640987"/>
                </a:cubicBezTo>
                <a:cubicBezTo>
                  <a:pt x="661607" y="1640987"/>
                  <a:pt x="662221" y="1640801"/>
                  <a:pt x="662704" y="1640429"/>
                </a:cubicBezTo>
                <a:cubicBezTo>
                  <a:pt x="663188" y="1640057"/>
                  <a:pt x="663579" y="1639388"/>
                  <a:pt x="663876" y="1638420"/>
                </a:cubicBezTo>
                <a:cubicBezTo>
                  <a:pt x="664174" y="1637453"/>
                  <a:pt x="664397" y="1636113"/>
                  <a:pt x="664546" y="1634402"/>
                </a:cubicBezTo>
                <a:cubicBezTo>
                  <a:pt x="664695" y="1632690"/>
                  <a:pt x="664769" y="1630495"/>
                  <a:pt x="664769" y="1627817"/>
                </a:cubicBezTo>
                <a:cubicBezTo>
                  <a:pt x="664769" y="1625137"/>
                  <a:pt x="664732" y="1623016"/>
                  <a:pt x="664657" y="1621454"/>
                </a:cubicBezTo>
                <a:cubicBezTo>
                  <a:pt x="664583" y="1619891"/>
                  <a:pt x="664472" y="1618719"/>
                  <a:pt x="664323" y="1617938"/>
                </a:cubicBezTo>
                <a:cubicBezTo>
                  <a:pt x="664174" y="1617156"/>
                  <a:pt x="664006" y="1616542"/>
                  <a:pt x="663821" y="1616096"/>
                </a:cubicBezTo>
                <a:cubicBezTo>
                  <a:pt x="663635" y="1615650"/>
                  <a:pt x="663337" y="1615240"/>
                  <a:pt x="662928" y="1614868"/>
                </a:cubicBezTo>
                <a:cubicBezTo>
                  <a:pt x="662518" y="1614496"/>
                  <a:pt x="661867" y="1614142"/>
                  <a:pt x="660974" y="1613808"/>
                </a:cubicBezTo>
                <a:cubicBezTo>
                  <a:pt x="660081" y="1613473"/>
                  <a:pt x="659039" y="1613175"/>
                  <a:pt x="657849" y="1612915"/>
                </a:cubicBezTo>
                <a:cubicBezTo>
                  <a:pt x="656658" y="1612654"/>
                  <a:pt x="655505" y="1612468"/>
                  <a:pt x="654388" y="1612357"/>
                </a:cubicBezTo>
                <a:cubicBezTo>
                  <a:pt x="653273" y="1612245"/>
                  <a:pt x="652230" y="1612189"/>
                  <a:pt x="651263" y="1612189"/>
                </a:cubicBezTo>
                <a:close/>
                <a:moveTo>
                  <a:pt x="525541" y="1612189"/>
                </a:moveTo>
                <a:cubicBezTo>
                  <a:pt x="516388" y="1612189"/>
                  <a:pt x="508407" y="1613566"/>
                  <a:pt x="501598" y="1616319"/>
                </a:cubicBezTo>
                <a:cubicBezTo>
                  <a:pt x="494789" y="1619072"/>
                  <a:pt x="489115" y="1622961"/>
                  <a:pt x="484576" y="1627984"/>
                </a:cubicBezTo>
                <a:cubicBezTo>
                  <a:pt x="480036" y="1633006"/>
                  <a:pt x="476632" y="1639034"/>
                  <a:pt x="474362" y="1646066"/>
                </a:cubicBezTo>
                <a:cubicBezTo>
                  <a:pt x="472093" y="1653098"/>
                  <a:pt x="470958" y="1660856"/>
                  <a:pt x="470958" y="1669339"/>
                </a:cubicBezTo>
                <a:cubicBezTo>
                  <a:pt x="470958" y="1678120"/>
                  <a:pt x="472000" y="1685934"/>
                  <a:pt x="474083" y="1692779"/>
                </a:cubicBezTo>
                <a:cubicBezTo>
                  <a:pt x="476167" y="1699626"/>
                  <a:pt x="479367" y="1705393"/>
                  <a:pt x="483683" y="1710081"/>
                </a:cubicBezTo>
                <a:cubicBezTo>
                  <a:pt x="487999" y="1714769"/>
                  <a:pt x="493431" y="1718341"/>
                  <a:pt x="499979" y="1720797"/>
                </a:cubicBezTo>
                <a:cubicBezTo>
                  <a:pt x="506528" y="1723252"/>
                  <a:pt x="514230" y="1724480"/>
                  <a:pt x="523085" y="1724480"/>
                </a:cubicBezTo>
                <a:cubicBezTo>
                  <a:pt x="532238" y="1724480"/>
                  <a:pt x="540237" y="1723103"/>
                  <a:pt x="547084" y="1720350"/>
                </a:cubicBezTo>
                <a:cubicBezTo>
                  <a:pt x="553930" y="1717597"/>
                  <a:pt x="559622" y="1713690"/>
                  <a:pt x="564162" y="1708630"/>
                </a:cubicBezTo>
                <a:cubicBezTo>
                  <a:pt x="568701" y="1703569"/>
                  <a:pt x="572087" y="1697542"/>
                  <a:pt x="574319" y="1690547"/>
                </a:cubicBezTo>
                <a:cubicBezTo>
                  <a:pt x="576552" y="1683552"/>
                  <a:pt x="577667" y="1675813"/>
                  <a:pt x="577667" y="1667330"/>
                </a:cubicBezTo>
                <a:cubicBezTo>
                  <a:pt x="577667" y="1658475"/>
                  <a:pt x="576626" y="1650624"/>
                  <a:pt x="574542" y="1643778"/>
                </a:cubicBezTo>
                <a:cubicBezTo>
                  <a:pt x="572459" y="1636932"/>
                  <a:pt x="569277" y="1631165"/>
                  <a:pt x="564999" y="1626477"/>
                </a:cubicBezTo>
                <a:cubicBezTo>
                  <a:pt x="560720" y="1621789"/>
                  <a:pt x="555306" y="1618235"/>
                  <a:pt x="548758" y="1615817"/>
                </a:cubicBezTo>
                <a:cubicBezTo>
                  <a:pt x="542209" y="1613399"/>
                  <a:pt x="534470" y="1612189"/>
                  <a:pt x="525541" y="1612189"/>
                </a:cubicBezTo>
                <a:close/>
                <a:moveTo>
                  <a:pt x="241614" y="1612189"/>
                </a:moveTo>
                <a:cubicBezTo>
                  <a:pt x="237224" y="1612189"/>
                  <a:pt x="232963" y="1612543"/>
                  <a:pt x="228833" y="1613249"/>
                </a:cubicBezTo>
                <a:cubicBezTo>
                  <a:pt x="224703" y="1613957"/>
                  <a:pt x="220889" y="1614868"/>
                  <a:pt x="217392" y="1615984"/>
                </a:cubicBezTo>
                <a:cubicBezTo>
                  <a:pt x="213895" y="1617101"/>
                  <a:pt x="210844" y="1618310"/>
                  <a:pt x="208239" y="1619612"/>
                </a:cubicBezTo>
                <a:cubicBezTo>
                  <a:pt x="205635" y="1620914"/>
                  <a:pt x="203811" y="1622105"/>
                  <a:pt x="202770" y="1623184"/>
                </a:cubicBezTo>
                <a:cubicBezTo>
                  <a:pt x="201728" y="1624263"/>
                  <a:pt x="201021" y="1625472"/>
                  <a:pt x="200649" y="1626812"/>
                </a:cubicBezTo>
                <a:cubicBezTo>
                  <a:pt x="200277" y="1628151"/>
                  <a:pt x="200091" y="1629974"/>
                  <a:pt x="200091" y="1632281"/>
                </a:cubicBezTo>
                <a:cubicBezTo>
                  <a:pt x="200091" y="1633993"/>
                  <a:pt x="200202" y="1635555"/>
                  <a:pt x="200426" y="1636969"/>
                </a:cubicBezTo>
                <a:cubicBezTo>
                  <a:pt x="200649" y="1638383"/>
                  <a:pt x="200965" y="1639574"/>
                  <a:pt x="201375" y="1640541"/>
                </a:cubicBezTo>
                <a:cubicBezTo>
                  <a:pt x="201784" y="1641508"/>
                  <a:pt x="202305" y="1642252"/>
                  <a:pt x="202937" y="1642773"/>
                </a:cubicBezTo>
                <a:cubicBezTo>
                  <a:pt x="203570" y="1643294"/>
                  <a:pt x="204295" y="1643555"/>
                  <a:pt x="205114" y="1643555"/>
                </a:cubicBezTo>
                <a:cubicBezTo>
                  <a:pt x="206305" y="1643555"/>
                  <a:pt x="207849" y="1643034"/>
                  <a:pt x="209746" y="1641992"/>
                </a:cubicBezTo>
                <a:cubicBezTo>
                  <a:pt x="211644" y="1640950"/>
                  <a:pt x="214007" y="1639797"/>
                  <a:pt x="216834" y="1638531"/>
                </a:cubicBezTo>
                <a:cubicBezTo>
                  <a:pt x="219662" y="1637267"/>
                  <a:pt x="222917" y="1636113"/>
                  <a:pt x="226601" y="1635072"/>
                </a:cubicBezTo>
                <a:cubicBezTo>
                  <a:pt x="230284" y="1634030"/>
                  <a:pt x="234470" y="1633509"/>
                  <a:pt x="239158" y="1633509"/>
                </a:cubicBezTo>
                <a:cubicBezTo>
                  <a:pt x="242730" y="1633509"/>
                  <a:pt x="245726" y="1633881"/>
                  <a:pt x="248144" y="1634625"/>
                </a:cubicBezTo>
                <a:cubicBezTo>
                  <a:pt x="250562" y="1635369"/>
                  <a:pt x="252497" y="1636522"/>
                  <a:pt x="253948" y="1638085"/>
                </a:cubicBezTo>
                <a:cubicBezTo>
                  <a:pt x="255399" y="1639648"/>
                  <a:pt x="256441" y="1641601"/>
                  <a:pt x="257073" y="1643945"/>
                </a:cubicBezTo>
                <a:cubicBezTo>
                  <a:pt x="257706" y="1646290"/>
                  <a:pt x="258022" y="1649024"/>
                  <a:pt x="258022" y="1652149"/>
                </a:cubicBezTo>
                <a:lnTo>
                  <a:pt x="258022" y="1658177"/>
                </a:lnTo>
                <a:lnTo>
                  <a:pt x="248311" y="1658177"/>
                </a:lnTo>
                <a:cubicBezTo>
                  <a:pt x="239456" y="1658177"/>
                  <a:pt x="231680" y="1658847"/>
                  <a:pt x="224982" y="1660186"/>
                </a:cubicBezTo>
                <a:cubicBezTo>
                  <a:pt x="218285" y="1661525"/>
                  <a:pt x="212685" y="1663591"/>
                  <a:pt x="208183" y="1666381"/>
                </a:cubicBezTo>
                <a:cubicBezTo>
                  <a:pt x="203681" y="1669172"/>
                  <a:pt x="200295" y="1672706"/>
                  <a:pt x="198026" y="1676985"/>
                </a:cubicBezTo>
                <a:cubicBezTo>
                  <a:pt x="195756" y="1681264"/>
                  <a:pt x="194621" y="1686305"/>
                  <a:pt x="194621" y="1692110"/>
                </a:cubicBezTo>
                <a:cubicBezTo>
                  <a:pt x="194621" y="1697468"/>
                  <a:pt x="195515" y="1702156"/>
                  <a:pt x="197300" y="1706175"/>
                </a:cubicBezTo>
                <a:cubicBezTo>
                  <a:pt x="199086" y="1710192"/>
                  <a:pt x="201598" y="1713560"/>
                  <a:pt x="204835" y="1716276"/>
                </a:cubicBezTo>
                <a:cubicBezTo>
                  <a:pt x="208072" y="1718992"/>
                  <a:pt x="211904" y="1721039"/>
                  <a:pt x="216332" y="1722415"/>
                </a:cubicBezTo>
                <a:cubicBezTo>
                  <a:pt x="220760" y="1723792"/>
                  <a:pt x="225615" y="1724480"/>
                  <a:pt x="230899" y="1724480"/>
                </a:cubicBezTo>
                <a:cubicBezTo>
                  <a:pt x="237298" y="1724480"/>
                  <a:pt x="243121" y="1723252"/>
                  <a:pt x="248367" y="1720797"/>
                </a:cubicBezTo>
                <a:cubicBezTo>
                  <a:pt x="253613" y="1718341"/>
                  <a:pt x="258283" y="1714917"/>
                  <a:pt x="262375" y="1710527"/>
                </a:cubicBezTo>
                <a:lnTo>
                  <a:pt x="262375" y="1718453"/>
                </a:lnTo>
                <a:cubicBezTo>
                  <a:pt x="262375" y="1719494"/>
                  <a:pt x="262692" y="1720313"/>
                  <a:pt x="263324" y="1720908"/>
                </a:cubicBezTo>
                <a:cubicBezTo>
                  <a:pt x="263957" y="1721503"/>
                  <a:pt x="265036" y="1721931"/>
                  <a:pt x="266561" y="1722192"/>
                </a:cubicBezTo>
                <a:cubicBezTo>
                  <a:pt x="268087" y="1722452"/>
                  <a:pt x="270524" y="1722582"/>
                  <a:pt x="273872" y="1722582"/>
                </a:cubicBezTo>
                <a:cubicBezTo>
                  <a:pt x="276998" y="1722582"/>
                  <a:pt x="279360" y="1722452"/>
                  <a:pt x="280960" y="1722192"/>
                </a:cubicBezTo>
                <a:cubicBezTo>
                  <a:pt x="282560" y="1721931"/>
                  <a:pt x="283732" y="1721503"/>
                  <a:pt x="284476" y="1720908"/>
                </a:cubicBezTo>
                <a:cubicBezTo>
                  <a:pt x="285221" y="1720313"/>
                  <a:pt x="285593" y="1719494"/>
                  <a:pt x="285593" y="1718453"/>
                </a:cubicBezTo>
                <a:lnTo>
                  <a:pt x="285593" y="1651480"/>
                </a:lnTo>
                <a:cubicBezTo>
                  <a:pt x="285593" y="1644634"/>
                  <a:pt x="284774" y="1638718"/>
                  <a:pt x="283137" y="1633732"/>
                </a:cubicBezTo>
                <a:cubicBezTo>
                  <a:pt x="281500" y="1628746"/>
                  <a:pt x="278895" y="1624672"/>
                  <a:pt x="275324" y="1621510"/>
                </a:cubicBezTo>
                <a:cubicBezTo>
                  <a:pt x="271751" y="1618347"/>
                  <a:pt x="267194" y="1616003"/>
                  <a:pt x="261650" y="1614477"/>
                </a:cubicBezTo>
                <a:cubicBezTo>
                  <a:pt x="256106" y="1612952"/>
                  <a:pt x="249427" y="1612189"/>
                  <a:pt x="241614" y="1612189"/>
                </a:cubicBezTo>
                <a:close/>
                <a:moveTo>
                  <a:pt x="1733476" y="1602185"/>
                </a:moveTo>
                <a:cubicBezTo>
                  <a:pt x="1732713" y="1602083"/>
                  <a:pt x="1731793" y="1602292"/>
                  <a:pt x="1730714" y="1602813"/>
                </a:cubicBezTo>
                <a:lnTo>
                  <a:pt x="1645212" y="1645229"/>
                </a:lnTo>
                <a:cubicBezTo>
                  <a:pt x="1644691" y="1645527"/>
                  <a:pt x="1644226" y="1645954"/>
                  <a:pt x="1643816" y="1646513"/>
                </a:cubicBezTo>
                <a:cubicBezTo>
                  <a:pt x="1643407" y="1647071"/>
                  <a:pt x="1643091" y="1647815"/>
                  <a:pt x="1642868" y="1648745"/>
                </a:cubicBezTo>
                <a:cubicBezTo>
                  <a:pt x="1642645" y="1649675"/>
                  <a:pt x="1642458" y="1650866"/>
                  <a:pt x="1642310" y="1652317"/>
                </a:cubicBezTo>
                <a:cubicBezTo>
                  <a:pt x="1642161" y="1653768"/>
                  <a:pt x="1642086" y="1655461"/>
                  <a:pt x="1642086" y="1657396"/>
                </a:cubicBezTo>
                <a:cubicBezTo>
                  <a:pt x="1642086" y="1661191"/>
                  <a:pt x="1642328" y="1664037"/>
                  <a:pt x="1642812" y="1665935"/>
                </a:cubicBezTo>
                <a:cubicBezTo>
                  <a:pt x="1643296" y="1667832"/>
                  <a:pt x="1644059" y="1669079"/>
                  <a:pt x="1645100" y="1669674"/>
                </a:cubicBezTo>
                <a:lnTo>
                  <a:pt x="1730714" y="1712313"/>
                </a:lnTo>
                <a:cubicBezTo>
                  <a:pt x="1731830" y="1712834"/>
                  <a:pt x="1732742" y="1713132"/>
                  <a:pt x="1733448" y="1713206"/>
                </a:cubicBezTo>
                <a:cubicBezTo>
                  <a:pt x="1734156" y="1713281"/>
                  <a:pt x="1734751" y="1712983"/>
                  <a:pt x="1735235" y="1712313"/>
                </a:cubicBezTo>
                <a:cubicBezTo>
                  <a:pt x="1735717" y="1711644"/>
                  <a:pt x="1736071" y="1710527"/>
                  <a:pt x="1736295" y="1708964"/>
                </a:cubicBezTo>
                <a:cubicBezTo>
                  <a:pt x="1736518" y="1707402"/>
                  <a:pt x="1736630" y="1705244"/>
                  <a:pt x="1736630" y="1702491"/>
                </a:cubicBezTo>
                <a:cubicBezTo>
                  <a:pt x="1736630" y="1699365"/>
                  <a:pt x="1736556" y="1696891"/>
                  <a:pt x="1736406" y="1695068"/>
                </a:cubicBezTo>
                <a:cubicBezTo>
                  <a:pt x="1736258" y="1693245"/>
                  <a:pt x="1735997" y="1691793"/>
                  <a:pt x="1735625" y="1690715"/>
                </a:cubicBezTo>
                <a:cubicBezTo>
                  <a:pt x="1735254" y="1689635"/>
                  <a:pt x="1734713" y="1688835"/>
                  <a:pt x="1734006" y="1688315"/>
                </a:cubicBezTo>
                <a:cubicBezTo>
                  <a:pt x="1733300" y="1687794"/>
                  <a:pt x="1732388" y="1687273"/>
                  <a:pt x="1731272" y="1686752"/>
                </a:cubicBezTo>
                <a:lnTo>
                  <a:pt x="1668206" y="1657508"/>
                </a:lnTo>
                <a:lnTo>
                  <a:pt x="1732499" y="1627369"/>
                </a:lnTo>
                <a:cubicBezTo>
                  <a:pt x="1733393" y="1626923"/>
                  <a:pt x="1734099" y="1626477"/>
                  <a:pt x="1734620" y="1626030"/>
                </a:cubicBezTo>
                <a:cubicBezTo>
                  <a:pt x="1735141" y="1625584"/>
                  <a:pt x="1735550" y="1624840"/>
                  <a:pt x="1735848" y="1623798"/>
                </a:cubicBezTo>
                <a:cubicBezTo>
                  <a:pt x="1736146" y="1622756"/>
                  <a:pt x="1736351" y="1621342"/>
                  <a:pt x="1736462" y="1619556"/>
                </a:cubicBezTo>
                <a:cubicBezTo>
                  <a:pt x="1736573" y="1617770"/>
                  <a:pt x="1736630" y="1615352"/>
                  <a:pt x="1736630" y="1612301"/>
                </a:cubicBezTo>
                <a:cubicBezTo>
                  <a:pt x="1736630" y="1607836"/>
                  <a:pt x="1736183" y="1604878"/>
                  <a:pt x="1735290" y="1603427"/>
                </a:cubicBezTo>
                <a:cubicBezTo>
                  <a:pt x="1734843" y="1602701"/>
                  <a:pt x="1734239" y="1602287"/>
                  <a:pt x="1733476" y="1602185"/>
                </a:cubicBezTo>
                <a:close/>
                <a:moveTo>
                  <a:pt x="1820457" y="1601920"/>
                </a:moveTo>
                <a:cubicBezTo>
                  <a:pt x="1819713" y="1601846"/>
                  <a:pt x="1819099" y="1602143"/>
                  <a:pt x="1818615" y="1602813"/>
                </a:cubicBezTo>
                <a:cubicBezTo>
                  <a:pt x="1818131" y="1603482"/>
                  <a:pt x="1817796" y="1604599"/>
                  <a:pt x="1817610" y="1606162"/>
                </a:cubicBezTo>
                <a:cubicBezTo>
                  <a:pt x="1817425" y="1607724"/>
                  <a:pt x="1817332" y="1609882"/>
                  <a:pt x="1817332" y="1612636"/>
                </a:cubicBezTo>
                <a:cubicBezTo>
                  <a:pt x="1817332" y="1615761"/>
                  <a:pt x="1817387" y="1618235"/>
                  <a:pt x="1817499" y="1620059"/>
                </a:cubicBezTo>
                <a:cubicBezTo>
                  <a:pt x="1817610" y="1621882"/>
                  <a:pt x="1817852" y="1623333"/>
                  <a:pt x="1818224" y="1624412"/>
                </a:cubicBezTo>
                <a:cubicBezTo>
                  <a:pt x="1818597" y="1625491"/>
                  <a:pt x="1819136" y="1626291"/>
                  <a:pt x="1819842" y="1626812"/>
                </a:cubicBezTo>
                <a:cubicBezTo>
                  <a:pt x="1820550" y="1627332"/>
                  <a:pt x="1821499" y="1627853"/>
                  <a:pt x="1822690" y="1628374"/>
                </a:cubicBezTo>
                <a:lnTo>
                  <a:pt x="1885755" y="1657619"/>
                </a:lnTo>
                <a:lnTo>
                  <a:pt x="1821461" y="1687757"/>
                </a:lnTo>
                <a:cubicBezTo>
                  <a:pt x="1820569" y="1688128"/>
                  <a:pt x="1819862" y="1688557"/>
                  <a:pt x="1819340" y="1689040"/>
                </a:cubicBezTo>
                <a:cubicBezTo>
                  <a:pt x="1818820" y="1689524"/>
                  <a:pt x="1818410" y="1690286"/>
                  <a:pt x="1818113" y="1691329"/>
                </a:cubicBezTo>
                <a:cubicBezTo>
                  <a:pt x="1817815" y="1692370"/>
                  <a:pt x="1817610" y="1693784"/>
                  <a:pt x="1817499" y="1695570"/>
                </a:cubicBezTo>
                <a:cubicBezTo>
                  <a:pt x="1817387" y="1697356"/>
                  <a:pt x="1817332" y="1699774"/>
                  <a:pt x="1817332" y="1702825"/>
                </a:cubicBezTo>
                <a:cubicBezTo>
                  <a:pt x="1817332" y="1705058"/>
                  <a:pt x="1817425" y="1706900"/>
                  <a:pt x="1817610" y="1708351"/>
                </a:cubicBezTo>
                <a:cubicBezTo>
                  <a:pt x="1817796" y="1709802"/>
                  <a:pt x="1818131" y="1710900"/>
                  <a:pt x="1818615" y="1711644"/>
                </a:cubicBezTo>
                <a:cubicBezTo>
                  <a:pt x="1819099" y="1712388"/>
                  <a:pt x="1819713" y="1712797"/>
                  <a:pt x="1820457" y="1712872"/>
                </a:cubicBezTo>
                <a:cubicBezTo>
                  <a:pt x="1821201" y="1712946"/>
                  <a:pt x="1822094" y="1712722"/>
                  <a:pt x="1823135" y="1712202"/>
                </a:cubicBezTo>
                <a:lnTo>
                  <a:pt x="1908749" y="1669786"/>
                </a:lnTo>
                <a:cubicBezTo>
                  <a:pt x="1909270" y="1669562"/>
                  <a:pt x="1909735" y="1669172"/>
                  <a:pt x="1910145" y="1668614"/>
                </a:cubicBezTo>
                <a:cubicBezTo>
                  <a:pt x="1910554" y="1668056"/>
                  <a:pt x="1910889" y="1667292"/>
                  <a:pt x="1911149" y="1666325"/>
                </a:cubicBezTo>
                <a:cubicBezTo>
                  <a:pt x="1911410" y="1665358"/>
                  <a:pt x="1911614" y="1664167"/>
                  <a:pt x="1911763" y="1662753"/>
                </a:cubicBezTo>
                <a:cubicBezTo>
                  <a:pt x="1911912" y="1661340"/>
                  <a:pt x="1911986" y="1659665"/>
                  <a:pt x="1911986" y="1657731"/>
                </a:cubicBezTo>
                <a:cubicBezTo>
                  <a:pt x="1911986" y="1653935"/>
                  <a:pt x="1911707" y="1651071"/>
                  <a:pt x="1911149" y="1649136"/>
                </a:cubicBezTo>
                <a:cubicBezTo>
                  <a:pt x="1910591" y="1647201"/>
                  <a:pt x="1909828" y="1646010"/>
                  <a:pt x="1908861" y="1645564"/>
                </a:cubicBezTo>
                <a:lnTo>
                  <a:pt x="1823135" y="1602813"/>
                </a:lnTo>
                <a:cubicBezTo>
                  <a:pt x="1822094" y="1602292"/>
                  <a:pt x="1821201" y="1601994"/>
                  <a:pt x="1820457" y="1601920"/>
                </a:cubicBezTo>
                <a:close/>
                <a:moveTo>
                  <a:pt x="7585085" y="1600134"/>
                </a:moveTo>
                <a:lnTo>
                  <a:pt x="7597587" y="1600134"/>
                </a:lnTo>
                <a:cubicBezTo>
                  <a:pt x="7600637" y="1600134"/>
                  <a:pt x="7603595" y="1600339"/>
                  <a:pt x="7606460" y="1600748"/>
                </a:cubicBezTo>
                <a:cubicBezTo>
                  <a:pt x="7609325" y="1601157"/>
                  <a:pt x="7612060" y="1602143"/>
                  <a:pt x="7614665" y="1603706"/>
                </a:cubicBezTo>
                <a:cubicBezTo>
                  <a:pt x="7617269" y="1605269"/>
                  <a:pt x="7619464" y="1607687"/>
                  <a:pt x="7621250" y="1610961"/>
                </a:cubicBezTo>
                <a:cubicBezTo>
                  <a:pt x="7623036" y="1614236"/>
                  <a:pt x="7623929" y="1618403"/>
                  <a:pt x="7623929" y="1623463"/>
                </a:cubicBezTo>
                <a:cubicBezTo>
                  <a:pt x="7623929" y="1627184"/>
                  <a:pt x="7623408" y="1630625"/>
                  <a:pt x="7622366" y="1633788"/>
                </a:cubicBezTo>
                <a:cubicBezTo>
                  <a:pt x="7621325" y="1636950"/>
                  <a:pt x="7619799" y="1639667"/>
                  <a:pt x="7617790" y="1641936"/>
                </a:cubicBezTo>
                <a:cubicBezTo>
                  <a:pt x="7615781" y="1644206"/>
                  <a:pt x="7613195" y="1645973"/>
                  <a:pt x="7610032" y="1647238"/>
                </a:cubicBezTo>
                <a:cubicBezTo>
                  <a:pt x="7606870" y="1648503"/>
                  <a:pt x="7602944" y="1649136"/>
                  <a:pt x="7598256" y="1649136"/>
                </a:cubicBezTo>
                <a:lnTo>
                  <a:pt x="7585085" y="1649136"/>
                </a:lnTo>
                <a:close/>
                <a:moveTo>
                  <a:pt x="1965341" y="1599911"/>
                </a:moveTo>
                <a:lnTo>
                  <a:pt x="1978512" y="1599911"/>
                </a:lnTo>
                <a:cubicBezTo>
                  <a:pt x="1981861" y="1599911"/>
                  <a:pt x="1984484" y="1600022"/>
                  <a:pt x="1986381" y="1600246"/>
                </a:cubicBezTo>
                <a:cubicBezTo>
                  <a:pt x="1988279" y="1600469"/>
                  <a:pt x="1989972" y="1600766"/>
                  <a:pt x="1991460" y="1601139"/>
                </a:cubicBezTo>
                <a:cubicBezTo>
                  <a:pt x="1996371" y="1602478"/>
                  <a:pt x="1999906" y="1604785"/>
                  <a:pt x="2002064" y="1608059"/>
                </a:cubicBezTo>
                <a:cubicBezTo>
                  <a:pt x="2004222" y="1611334"/>
                  <a:pt x="2005302" y="1615352"/>
                  <a:pt x="2005302" y="1620114"/>
                </a:cubicBezTo>
                <a:cubicBezTo>
                  <a:pt x="2005302" y="1623240"/>
                  <a:pt x="2004780" y="1626067"/>
                  <a:pt x="2003738" y="1628598"/>
                </a:cubicBezTo>
                <a:cubicBezTo>
                  <a:pt x="2002697" y="1631128"/>
                  <a:pt x="2001134" y="1633304"/>
                  <a:pt x="1999050" y="1635127"/>
                </a:cubicBezTo>
                <a:cubicBezTo>
                  <a:pt x="1996967" y="1636950"/>
                  <a:pt x="1994362" y="1638364"/>
                  <a:pt x="1991237" y="1639369"/>
                </a:cubicBezTo>
                <a:cubicBezTo>
                  <a:pt x="1988111" y="1640374"/>
                  <a:pt x="1984465" y="1640876"/>
                  <a:pt x="1980298" y="1640876"/>
                </a:cubicBezTo>
                <a:lnTo>
                  <a:pt x="1965341" y="1640876"/>
                </a:lnTo>
                <a:close/>
                <a:moveTo>
                  <a:pt x="1216401" y="1598125"/>
                </a:moveTo>
                <a:cubicBezTo>
                  <a:pt x="1218931" y="1598125"/>
                  <a:pt x="1221237" y="1598460"/>
                  <a:pt x="1223321" y="1599129"/>
                </a:cubicBezTo>
                <a:cubicBezTo>
                  <a:pt x="1225405" y="1599799"/>
                  <a:pt x="1227265" y="1600934"/>
                  <a:pt x="1228902" y="1602534"/>
                </a:cubicBezTo>
                <a:cubicBezTo>
                  <a:pt x="1230539" y="1604134"/>
                  <a:pt x="1231935" y="1606273"/>
                  <a:pt x="1233088" y="1608952"/>
                </a:cubicBezTo>
                <a:cubicBezTo>
                  <a:pt x="1234241" y="1611631"/>
                  <a:pt x="1235209" y="1614905"/>
                  <a:pt x="1235990" y="1618775"/>
                </a:cubicBezTo>
                <a:cubicBezTo>
                  <a:pt x="1236772" y="1622644"/>
                  <a:pt x="1237348" y="1627202"/>
                  <a:pt x="1237720" y="1632449"/>
                </a:cubicBezTo>
                <a:cubicBezTo>
                  <a:pt x="1238093" y="1637694"/>
                  <a:pt x="1238278" y="1643741"/>
                  <a:pt x="1238278" y="1650587"/>
                </a:cubicBezTo>
                <a:cubicBezTo>
                  <a:pt x="1238278" y="1656242"/>
                  <a:pt x="1238148" y="1661414"/>
                  <a:pt x="1237888" y="1666102"/>
                </a:cubicBezTo>
                <a:cubicBezTo>
                  <a:pt x="1237627" y="1670790"/>
                  <a:pt x="1237144" y="1674995"/>
                  <a:pt x="1236437" y="1678715"/>
                </a:cubicBezTo>
                <a:cubicBezTo>
                  <a:pt x="1235730" y="1682436"/>
                  <a:pt x="1234818" y="1685710"/>
                  <a:pt x="1233702" y="1688538"/>
                </a:cubicBezTo>
                <a:cubicBezTo>
                  <a:pt x="1232586" y="1691366"/>
                  <a:pt x="1231190" y="1693710"/>
                  <a:pt x="1229516" y="1695570"/>
                </a:cubicBezTo>
                <a:cubicBezTo>
                  <a:pt x="1227842" y="1697430"/>
                  <a:pt x="1225889" y="1698826"/>
                  <a:pt x="1223656" y="1699756"/>
                </a:cubicBezTo>
                <a:cubicBezTo>
                  <a:pt x="1221424" y="1700686"/>
                  <a:pt x="1218856" y="1701151"/>
                  <a:pt x="1215954" y="1701151"/>
                </a:cubicBezTo>
                <a:cubicBezTo>
                  <a:pt x="1212084" y="1701151"/>
                  <a:pt x="1208774" y="1700351"/>
                  <a:pt x="1206020" y="1698751"/>
                </a:cubicBezTo>
                <a:cubicBezTo>
                  <a:pt x="1203266" y="1697151"/>
                  <a:pt x="1201016" y="1694361"/>
                  <a:pt x="1199267" y="1690379"/>
                </a:cubicBezTo>
                <a:cubicBezTo>
                  <a:pt x="1197518" y="1686399"/>
                  <a:pt x="1196234" y="1681041"/>
                  <a:pt x="1195416" y="1674306"/>
                </a:cubicBezTo>
                <a:cubicBezTo>
                  <a:pt x="1194597" y="1667572"/>
                  <a:pt x="1194188" y="1659070"/>
                  <a:pt x="1194188" y="1648801"/>
                </a:cubicBezTo>
                <a:cubicBezTo>
                  <a:pt x="1194188" y="1640392"/>
                  <a:pt x="1194523" y="1633025"/>
                  <a:pt x="1195192" y="1626700"/>
                </a:cubicBezTo>
                <a:cubicBezTo>
                  <a:pt x="1195862" y="1620375"/>
                  <a:pt x="1197035" y="1615091"/>
                  <a:pt x="1198709" y="1610850"/>
                </a:cubicBezTo>
                <a:cubicBezTo>
                  <a:pt x="1200383" y="1606608"/>
                  <a:pt x="1202653" y="1603427"/>
                  <a:pt x="1205518" y="1601306"/>
                </a:cubicBezTo>
                <a:cubicBezTo>
                  <a:pt x="1208382" y="1599185"/>
                  <a:pt x="1212010" y="1598125"/>
                  <a:pt x="1216401" y="1598125"/>
                </a:cubicBezTo>
                <a:close/>
                <a:moveTo>
                  <a:pt x="5435523" y="1596339"/>
                </a:moveTo>
                <a:cubicBezTo>
                  <a:pt x="5438723" y="1596339"/>
                  <a:pt x="5441495" y="1596711"/>
                  <a:pt x="5443839" y="1597455"/>
                </a:cubicBezTo>
                <a:cubicBezTo>
                  <a:pt x="5446183" y="1598199"/>
                  <a:pt x="5448155" y="1599297"/>
                  <a:pt x="5449755" y="1600748"/>
                </a:cubicBezTo>
                <a:cubicBezTo>
                  <a:pt x="5451355" y="1602199"/>
                  <a:pt x="5452527" y="1603967"/>
                  <a:pt x="5453271" y="1606050"/>
                </a:cubicBezTo>
                <a:cubicBezTo>
                  <a:pt x="5454015" y="1608134"/>
                  <a:pt x="5454387" y="1610477"/>
                  <a:pt x="5454387" y="1613082"/>
                </a:cubicBezTo>
                <a:cubicBezTo>
                  <a:pt x="5454387" y="1617547"/>
                  <a:pt x="5452918" y="1621603"/>
                  <a:pt x="5449978" y="1625249"/>
                </a:cubicBezTo>
                <a:cubicBezTo>
                  <a:pt x="5447039" y="1628895"/>
                  <a:pt x="5442853" y="1632318"/>
                  <a:pt x="5437421" y="1635518"/>
                </a:cubicBezTo>
                <a:cubicBezTo>
                  <a:pt x="5433849" y="1633583"/>
                  <a:pt x="5430761" y="1631760"/>
                  <a:pt x="5428156" y="1630048"/>
                </a:cubicBezTo>
                <a:cubicBezTo>
                  <a:pt x="5425552" y="1628337"/>
                  <a:pt x="5423431" y="1626588"/>
                  <a:pt x="5421794" y="1624802"/>
                </a:cubicBezTo>
                <a:cubicBezTo>
                  <a:pt x="5420157" y="1623016"/>
                  <a:pt x="5418947" y="1621119"/>
                  <a:pt x="5418166" y="1619110"/>
                </a:cubicBezTo>
                <a:cubicBezTo>
                  <a:pt x="5417385" y="1617101"/>
                  <a:pt x="5416994" y="1614905"/>
                  <a:pt x="5416994" y="1612524"/>
                </a:cubicBezTo>
                <a:cubicBezTo>
                  <a:pt x="5416994" y="1607464"/>
                  <a:pt x="5418520" y="1603501"/>
                  <a:pt x="5421570" y="1600636"/>
                </a:cubicBezTo>
                <a:cubicBezTo>
                  <a:pt x="5424621" y="1597771"/>
                  <a:pt x="5429273" y="1596339"/>
                  <a:pt x="5435523" y="1596339"/>
                </a:cubicBezTo>
                <a:close/>
                <a:moveTo>
                  <a:pt x="5524932" y="1587856"/>
                </a:moveTo>
                <a:cubicBezTo>
                  <a:pt x="5522253" y="1587856"/>
                  <a:pt x="5520002" y="1587949"/>
                  <a:pt x="5518179" y="1588135"/>
                </a:cubicBezTo>
                <a:cubicBezTo>
                  <a:pt x="5516355" y="1588321"/>
                  <a:pt x="5514904" y="1588618"/>
                  <a:pt x="5513825" y="1589028"/>
                </a:cubicBezTo>
                <a:cubicBezTo>
                  <a:pt x="5512747" y="1589437"/>
                  <a:pt x="5512002" y="1589939"/>
                  <a:pt x="5511593" y="1590535"/>
                </a:cubicBezTo>
                <a:cubicBezTo>
                  <a:pt x="5511184" y="1591130"/>
                  <a:pt x="5510979" y="1591800"/>
                  <a:pt x="5510979" y="1592544"/>
                </a:cubicBezTo>
                <a:lnTo>
                  <a:pt x="5510979" y="1614756"/>
                </a:lnTo>
                <a:lnTo>
                  <a:pt x="5499147" y="1614756"/>
                </a:lnTo>
                <a:cubicBezTo>
                  <a:pt x="5498403" y="1614756"/>
                  <a:pt x="5497752" y="1614943"/>
                  <a:pt x="5497194" y="1615315"/>
                </a:cubicBezTo>
                <a:cubicBezTo>
                  <a:pt x="5496636" y="1615687"/>
                  <a:pt x="5496171" y="1616301"/>
                  <a:pt x="5495799" y="1617156"/>
                </a:cubicBezTo>
                <a:cubicBezTo>
                  <a:pt x="5495426" y="1618012"/>
                  <a:pt x="5495147" y="1619184"/>
                  <a:pt x="5494961" y="1620672"/>
                </a:cubicBezTo>
                <a:cubicBezTo>
                  <a:pt x="5494775" y="1622161"/>
                  <a:pt x="5494682" y="1623984"/>
                  <a:pt x="5494682" y="1626142"/>
                </a:cubicBezTo>
                <a:cubicBezTo>
                  <a:pt x="5494682" y="1630234"/>
                  <a:pt x="5495054" y="1633155"/>
                  <a:pt x="5495799" y="1634904"/>
                </a:cubicBezTo>
                <a:cubicBezTo>
                  <a:pt x="5496543" y="1636653"/>
                  <a:pt x="5497622" y="1637527"/>
                  <a:pt x="5499036" y="1637527"/>
                </a:cubicBezTo>
                <a:lnTo>
                  <a:pt x="5510979" y="1637527"/>
                </a:lnTo>
                <a:lnTo>
                  <a:pt x="5510979" y="1688538"/>
                </a:lnTo>
                <a:cubicBezTo>
                  <a:pt x="5510979" y="1694640"/>
                  <a:pt x="5511612" y="1699923"/>
                  <a:pt x="5512877" y="1704388"/>
                </a:cubicBezTo>
                <a:cubicBezTo>
                  <a:pt x="5514142" y="1708853"/>
                  <a:pt x="5516114" y="1712555"/>
                  <a:pt x="5518792" y="1715495"/>
                </a:cubicBezTo>
                <a:cubicBezTo>
                  <a:pt x="5521471" y="1718434"/>
                  <a:pt x="5524858" y="1720610"/>
                  <a:pt x="5528950" y="1722024"/>
                </a:cubicBezTo>
                <a:cubicBezTo>
                  <a:pt x="5533043" y="1723438"/>
                  <a:pt x="5537880" y="1724145"/>
                  <a:pt x="5543461" y="1724145"/>
                </a:cubicBezTo>
                <a:cubicBezTo>
                  <a:pt x="5545544" y="1724145"/>
                  <a:pt x="5547609" y="1724034"/>
                  <a:pt x="5549656" y="1723810"/>
                </a:cubicBezTo>
                <a:cubicBezTo>
                  <a:pt x="5551702" y="1723587"/>
                  <a:pt x="5553600" y="1723271"/>
                  <a:pt x="5555348" y="1722861"/>
                </a:cubicBezTo>
                <a:cubicBezTo>
                  <a:pt x="5557097" y="1722452"/>
                  <a:pt x="5558623" y="1721969"/>
                  <a:pt x="5559925" y="1721410"/>
                </a:cubicBezTo>
                <a:cubicBezTo>
                  <a:pt x="5561227" y="1720852"/>
                  <a:pt x="5562214" y="1720220"/>
                  <a:pt x="5562883" y="1719513"/>
                </a:cubicBezTo>
                <a:cubicBezTo>
                  <a:pt x="5563553" y="1718806"/>
                  <a:pt x="5564092" y="1717578"/>
                  <a:pt x="5564501" y="1715829"/>
                </a:cubicBezTo>
                <a:cubicBezTo>
                  <a:pt x="5564911" y="1714081"/>
                  <a:pt x="5565115" y="1711569"/>
                  <a:pt x="5565115" y="1708295"/>
                </a:cubicBezTo>
                <a:cubicBezTo>
                  <a:pt x="5565115" y="1706211"/>
                  <a:pt x="5565022" y="1704500"/>
                  <a:pt x="5564836" y="1703160"/>
                </a:cubicBezTo>
                <a:cubicBezTo>
                  <a:pt x="5564651" y="1701821"/>
                  <a:pt x="5564445" y="1700761"/>
                  <a:pt x="5564222" y="1699979"/>
                </a:cubicBezTo>
                <a:cubicBezTo>
                  <a:pt x="5563999" y="1699198"/>
                  <a:pt x="5563683" y="1698677"/>
                  <a:pt x="5563273" y="1698416"/>
                </a:cubicBezTo>
                <a:cubicBezTo>
                  <a:pt x="5562864" y="1698156"/>
                  <a:pt x="5562436" y="1698026"/>
                  <a:pt x="5561990" y="1698026"/>
                </a:cubicBezTo>
                <a:cubicBezTo>
                  <a:pt x="5561469" y="1698026"/>
                  <a:pt x="5560892" y="1698156"/>
                  <a:pt x="5560260" y="1698416"/>
                </a:cubicBezTo>
                <a:cubicBezTo>
                  <a:pt x="5559627" y="1698677"/>
                  <a:pt x="5558846" y="1698975"/>
                  <a:pt x="5557916" y="1699309"/>
                </a:cubicBezTo>
                <a:cubicBezTo>
                  <a:pt x="5556985" y="1699644"/>
                  <a:pt x="5555925" y="1699942"/>
                  <a:pt x="5554735" y="1700202"/>
                </a:cubicBezTo>
                <a:cubicBezTo>
                  <a:pt x="5553544" y="1700463"/>
                  <a:pt x="5552204" y="1700593"/>
                  <a:pt x="5550716" y="1700593"/>
                </a:cubicBezTo>
                <a:cubicBezTo>
                  <a:pt x="5546326" y="1700593"/>
                  <a:pt x="5543275" y="1699235"/>
                  <a:pt x="5541563" y="1696518"/>
                </a:cubicBezTo>
                <a:cubicBezTo>
                  <a:pt x="5539852" y="1693802"/>
                  <a:pt x="5538996" y="1689729"/>
                  <a:pt x="5538996" y="1684296"/>
                </a:cubicBezTo>
                <a:lnTo>
                  <a:pt x="5538996" y="1637527"/>
                </a:lnTo>
                <a:lnTo>
                  <a:pt x="5560762" y="1637527"/>
                </a:lnTo>
                <a:cubicBezTo>
                  <a:pt x="5562176" y="1637527"/>
                  <a:pt x="5563255" y="1636653"/>
                  <a:pt x="5563999" y="1634904"/>
                </a:cubicBezTo>
                <a:cubicBezTo>
                  <a:pt x="5564744" y="1633155"/>
                  <a:pt x="5565115" y="1630234"/>
                  <a:pt x="5565115" y="1626142"/>
                </a:cubicBezTo>
                <a:cubicBezTo>
                  <a:pt x="5565115" y="1623984"/>
                  <a:pt x="5565022" y="1622161"/>
                  <a:pt x="5564836" y="1620672"/>
                </a:cubicBezTo>
                <a:cubicBezTo>
                  <a:pt x="5564651" y="1619184"/>
                  <a:pt x="5564371" y="1618012"/>
                  <a:pt x="5563999" y="1617156"/>
                </a:cubicBezTo>
                <a:cubicBezTo>
                  <a:pt x="5563627" y="1616301"/>
                  <a:pt x="5563162" y="1615687"/>
                  <a:pt x="5562604" y="1615315"/>
                </a:cubicBezTo>
                <a:cubicBezTo>
                  <a:pt x="5562046" y="1614943"/>
                  <a:pt x="5561395" y="1614756"/>
                  <a:pt x="5560650" y="1614756"/>
                </a:cubicBezTo>
                <a:lnTo>
                  <a:pt x="5538996" y="1614756"/>
                </a:lnTo>
                <a:lnTo>
                  <a:pt x="5538996" y="1592544"/>
                </a:lnTo>
                <a:cubicBezTo>
                  <a:pt x="5538996" y="1591800"/>
                  <a:pt x="5538773" y="1591130"/>
                  <a:pt x="5538326" y="1590535"/>
                </a:cubicBezTo>
                <a:cubicBezTo>
                  <a:pt x="5537880" y="1589939"/>
                  <a:pt x="5537136" y="1589437"/>
                  <a:pt x="5536094" y="1589028"/>
                </a:cubicBezTo>
                <a:cubicBezTo>
                  <a:pt x="5535052" y="1588618"/>
                  <a:pt x="5533620" y="1588321"/>
                  <a:pt x="5531796" y="1588135"/>
                </a:cubicBezTo>
                <a:cubicBezTo>
                  <a:pt x="5529973" y="1587949"/>
                  <a:pt x="5527685" y="1587856"/>
                  <a:pt x="5524932" y="1587856"/>
                </a:cubicBezTo>
                <a:close/>
                <a:moveTo>
                  <a:pt x="5277282" y="1587856"/>
                </a:moveTo>
                <a:cubicBezTo>
                  <a:pt x="5274603" y="1587856"/>
                  <a:pt x="5272352" y="1587949"/>
                  <a:pt x="5270529" y="1588135"/>
                </a:cubicBezTo>
                <a:cubicBezTo>
                  <a:pt x="5268705" y="1588321"/>
                  <a:pt x="5267254" y="1588618"/>
                  <a:pt x="5266175" y="1589028"/>
                </a:cubicBezTo>
                <a:cubicBezTo>
                  <a:pt x="5265097" y="1589437"/>
                  <a:pt x="5264352" y="1589939"/>
                  <a:pt x="5263943" y="1590535"/>
                </a:cubicBezTo>
                <a:cubicBezTo>
                  <a:pt x="5263534" y="1591130"/>
                  <a:pt x="5263329" y="1591800"/>
                  <a:pt x="5263329" y="1592544"/>
                </a:cubicBezTo>
                <a:lnTo>
                  <a:pt x="5263329" y="1614756"/>
                </a:lnTo>
                <a:lnTo>
                  <a:pt x="5251497" y="1614756"/>
                </a:lnTo>
                <a:cubicBezTo>
                  <a:pt x="5250753" y="1614756"/>
                  <a:pt x="5250102" y="1614943"/>
                  <a:pt x="5249544" y="1615315"/>
                </a:cubicBezTo>
                <a:cubicBezTo>
                  <a:pt x="5248986" y="1615687"/>
                  <a:pt x="5248521" y="1616301"/>
                  <a:pt x="5248149" y="1617156"/>
                </a:cubicBezTo>
                <a:cubicBezTo>
                  <a:pt x="5247777" y="1618012"/>
                  <a:pt x="5247497" y="1619184"/>
                  <a:pt x="5247311" y="1620672"/>
                </a:cubicBezTo>
                <a:cubicBezTo>
                  <a:pt x="5247125" y="1622161"/>
                  <a:pt x="5247032" y="1623984"/>
                  <a:pt x="5247032" y="1626142"/>
                </a:cubicBezTo>
                <a:cubicBezTo>
                  <a:pt x="5247032" y="1630234"/>
                  <a:pt x="5247404" y="1633155"/>
                  <a:pt x="5248149" y="1634904"/>
                </a:cubicBezTo>
                <a:cubicBezTo>
                  <a:pt x="5248893" y="1636653"/>
                  <a:pt x="5249972" y="1637527"/>
                  <a:pt x="5251386" y="1637527"/>
                </a:cubicBezTo>
                <a:lnTo>
                  <a:pt x="5263329" y="1637527"/>
                </a:lnTo>
                <a:lnTo>
                  <a:pt x="5263329" y="1688538"/>
                </a:lnTo>
                <a:cubicBezTo>
                  <a:pt x="5263329" y="1694640"/>
                  <a:pt x="5263962" y="1699923"/>
                  <a:pt x="5265227" y="1704388"/>
                </a:cubicBezTo>
                <a:cubicBezTo>
                  <a:pt x="5266492" y="1708853"/>
                  <a:pt x="5268464" y="1712555"/>
                  <a:pt x="5271142" y="1715495"/>
                </a:cubicBezTo>
                <a:cubicBezTo>
                  <a:pt x="5273821" y="1718434"/>
                  <a:pt x="5277207" y="1720610"/>
                  <a:pt x="5281300" y="1722024"/>
                </a:cubicBezTo>
                <a:cubicBezTo>
                  <a:pt x="5285393" y="1723438"/>
                  <a:pt x="5290230" y="1724145"/>
                  <a:pt x="5295811" y="1724145"/>
                </a:cubicBezTo>
                <a:cubicBezTo>
                  <a:pt x="5297894" y="1724145"/>
                  <a:pt x="5299959" y="1724034"/>
                  <a:pt x="5302006" y="1723810"/>
                </a:cubicBezTo>
                <a:cubicBezTo>
                  <a:pt x="5304053" y="1723587"/>
                  <a:pt x="5305950" y="1723271"/>
                  <a:pt x="5307698" y="1722861"/>
                </a:cubicBezTo>
                <a:cubicBezTo>
                  <a:pt x="5309447" y="1722452"/>
                  <a:pt x="5310973" y="1721969"/>
                  <a:pt x="5312275" y="1721410"/>
                </a:cubicBezTo>
                <a:cubicBezTo>
                  <a:pt x="5313577" y="1720852"/>
                  <a:pt x="5314564" y="1720220"/>
                  <a:pt x="5315233" y="1719513"/>
                </a:cubicBezTo>
                <a:cubicBezTo>
                  <a:pt x="5315903" y="1718806"/>
                  <a:pt x="5316442" y="1717578"/>
                  <a:pt x="5316852" y="1715829"/>
                </a:cubicBezTo>
                <a:cubicBezTo>
                  <a:pt x="5317261" y="1714081"/>
                  <a:pt x="5317465" y="1711569"/>
                  <a:pt x="5317465" y="1708295"/>
                </a:cubicBezTo>
                <a:cubicBezTo>
                  <a:pt x="5317465" y="1706211"/>
                  <a:pt x="5317372" y="1704500"/>
                  <a:pt x="5317186" y="1703160"/>
                </a:cubicBezTo>
                <a:cubicBezTo>
                  <a:pt x="5317000" y="1701821"/>
                  <a:pt x="5316795" y="1700761"/>
                  <a:pt x="5316572" y="1699979"/>
                </a:cubicBezTo>
                <a:cubicBezTo>
                  <a:pt x="5316349" y="1699198"/>
                  <a:pt x="5316033" y="1698677"/>
                  <a:pt x="5315623" y="1698416"/>
                </a:cubicBezTo>
                <a:cubicBezTo>
                  <a:pt x="5315214" y="1698156"/>
                  <a:pt x="5314786" y="1698026"/>
                  <a:pt x="5314340" y="1698026"/>
                </a:cubicBezTo>
                <a:cubicBezTo>
                  <a:pt x="5313819" y="1698026"/>
                  <a:pt x="5313242" y="1698156"/>
                  <a:pt x="5312610" y="1698416"/>
                </a:cubicBezTo>
                <a:cubicBezTo>
                  <a:pt x="5311977" y="1698677"/>
                  <a:pt x="5311196" y="1698975"/>
                  <a:pt x="5310266" y="1699309"/>
                </a:cubicBezTo>
                <a:cubicBezTo>
                  <a:pt x="5309335" y="1699644"/>
                  <a:pt x="5308275" y="1699942"/>
                  <a:pt x="5307084" y="1700202"/>
                </a:cubicBezTo>
                <a:cubicBezTo>
                  <a:pt x="5305894" y="1700463"/>
                  <a:pt x="5304554" y="1700593"/>
                  <a:pt x="5303066" y="1700593"/>
                </a:cubicBezTo>
                <a:cubicBezTo>
                  <a:pt x="5298676" y="1700593"/>
                  <a:pt x="5295625" y="1699235"/>
                  <a:pt x="5293913" y="1696518"/>
                </a:cubicBezTo>
                <a:cubicBezTo>
                  <a:pt x="5292202" y="1693802"/>
                  <a:pt x="5291346" y="1689729"/>
                  <a:pt x="5291346" y="1684296"/>
                </a:cubicBezTo>
                <a:lnTo>
                  <a:pt x="5291346" y="1637527"/>
                </a:lnTo>
                <a:lnTo>
                  <a:pt x="5313112" y="1637527"/>
                </a:lnTo>
                <a:cubicBezTo>
                  <a:pt x="5314526" y="1637527"/>
                  <a:pt x="5315605" y="1636653"/>
                  <a:pt x="5316349" y="1634904"/>
                </a:cubicBezTo>
                <a:cubicBezTo>
                  <a:pt x="5317094" y="1633155"/>
                  <a:pt x="5317465" y="1630234"/>
                  <a:pt x="5317465" y="1626142"/>
                </a:cubicBezTo>
                <a:cubicBezTo>
                  <a:pt x="5317465" y="1623984"/>
                  <a:pt x="5317372" y="1622161"/>
                  <a:pt x="5317186" y="1620672"/>
                </a:cubicBezTo>
                <a:cubicBezTo>
                  <a:pt x="5317000" y="1619184"/>
                  <a:pt x="5316721" y="1618012"/>
                  <a:pt x="5316349" y="1617156"/>
                </a:cubicBezTo>
                <a:cubicBezTo>
                  <a:pt x="5315977" y="1616301"/>
                  <a:pt x="5315512" y="1615687"/>
                  <a:pt x="5314954" y="1615315"/>
                </a:cubicBezTo>
                <a:cubicBezTo>
                  <a:pt x="5314396" y="1614943"/>
                  <a:pt x="5313745" y="1614756"/>
                  <a:pt x="5313000" y="1614756"/>
                </a:cubicBezTo>
                <a:lnTo>
                  <a:pt x="5291346" y="1614756"/>
                </a:lnTo>
                <a:lnTo>
                  <a:pt x="5291346" y="1592544"/>
                </a:lnTo>
                <a:cubicBezTo>
                  <a:pt x="5291346" y="1591800"/>
                  <a:pt x="5291123" y="1591130"/>
                  <a:pt x="5290677" y="1590535"/>
                </a:cubicBezTo>
                <a:cubicBezTo>
                  <a:pt x="5290230" y="1589939"/>
                  <a:pt x="5289486" y="1589437"/>
                  <a:pt x="5288444" y="1589028"/>
                </a:cubicBezTo>
                <a:cubicBezTo>
                  <a:pt x="5287402" y="1588618"/>
                  <a:pt x="5285969" y="1588321"/>
                  <a:pt x="5284146" y="1588135"/>
                </a:cubicBezTo>
                <a:cubicBezTo>
                  <a:pt x="5282323" y="1587949"/>
                  <a:pt x="5280035" y="1587856"/>
                  <a:pt x="5277282" y="1587856"/>
                </a:cubicBezTo>
                <a:close/>
                <a:moveTo>
                  <a:pt x="3953314" y="1587856"/>
                </a:moveTo>
                <a:cubicBezTo>
                  <a:pt x="3950635" y="1587856"/>
                  <a:pt x="3948384" y="1587949"/>
                  <a:pt x="3946562" y="1588135"/>
                </a:cubicBezTo>
                <a:cubicBezTo>
                  <a:pt x="3944738" y="1588321"/>
                  <a:pt x="3943286" y="1588618"/>
                  <a:pt x="3942207" y="1589028"/>
                </a:cubicBezTo>
                <a:cubicBezTo>
                  <a:pt x="3941129" y="1589437"/>
                  <a:pt x="3940385" y="1589939"/>
                  <a:pt x="3939975" y="1590535"/>
                </a:cubicBezTo>
                <a:cubicBezTo>
                  <a:pt x="3939565" y="1591130"/>
                  <a:pt x="3939361" y="1591800"/>
                  <a:pt x="3939361" y="1592544"/>
                </a:cubicBezTo>
                <a:lnTo>
                  <a:pt x="3939361" y="1614756"/>
                </a:lnTo>
                <a:lnTo>
                  <a:pt x="3927529" y="1614756"/>
                </a:lnTo>
                <a:cubicBezTo>
                  <a:pt x="3926786" y="1614756"/>
                  <a:pt x="3926134" y="1614943"/>
                  <a:pt x="3925576" y="1615315"/>
                </a:cubicBezTo>
                <a:cubicBezTo>
                  <a:pt x="3925018" y="1615687"/>
                  <a:pt x="3924553" y="1616301"/>
                  <a:pt x="3924181" y="1617156"/>
                </a:cubicBezTo>
                <a:cubicBezTo>
                  <a:pt x="3923809" y="1618012"/>
                  <a:pt x="3923530" y="1619184"/>
                  <a:pt x="3923343" y="1620672"/>
                </a:cubicBezTo>
                <a:cubicBezTo>
                  <a:pt x="3923158" y="1622161"/>
                  <a:pt x="3923065" y="1623984"/>
                  <a:pt x="3923065" y="1626142"/>
                </a:cubicBezTo>
                <a:cubicBezTo>
                  <a:pt x="3923065" y="1630234"/>
                  <a:pt x="3923437" y="1633155"/>
                  <a:pt x="3924181" y="1634904"/>
                </a:cubicBezTo>
                <a:cubicBezTo>
                  <a:pt x="3924925" y="1636653"/>
                  <a:pt x="3926004" y="1637527"/>
                  <a:pt x="3927418" y="1637527"/>
                </a:cubicBezTo>
                <a:lnTo>
                  <a:pt x="3939361" y="1637527"/>
                </a:lnTo>
                <a:lnTo>
                  <a:pt x="3939361" y="1688538"/>
                </a:lnTo>
                <a:cubicBezTo>
                  <a:pt x="3939361" y="1694640"/>
                  <a:pt x="3939994" y="1699923"/>
                  <a:pt x="3941259" y="1704388"/>
                </a:cubicBezTo>
                <a:cubicBezTo>
                  <a:pt x="3942524" y="1708853"/>
                  <a:pt x="3944496" y="1712555"/>
                  <a:pt x="3947174" y="1715495"/>
                </a:cubicBezTo>
                <a:cubicBezTo>
                  <a:pt x="3949854" y="1718434"/>
                  <a:pt x="3953240" y="1720610"/>
                  <a:pt x="3957333" y="1722024"/>
                </a:cubicBezTo>
                <a:cubicBezTo>
                  <a:pt x="3961425" y="1723438"/>
                  <a:pt x="3966263" y="1724145"/>
                  <a:pt x="3971843" y="1724145"/>
                </a:cubicBezTo>
                <a:cubicBezTo>
                  <a:pt x="3973926" y="1724145"/>
                  <a:pt x="3975991" y="1724034"/>
                  <a:pt x="3978038" y="1723810"/>
                </a:cubicBezTo>
                <a:cubicBezTo>
                  <a:pt x="3980085" y="1723587"/>
                  <a:pt x="3981982" y="1723271"/>
                  <a:pt x="3983731" y="1722861"/>
                </a:cubicBezTo>
                <a:cubicBezTo>
                  <a:pt x="3985480" y="1722452"/>
                  <a:pt x="3987004" y="1721969"/>
                  <a:pt x="3988307" y="1721410"/>
                </a:cubicBezTo>
                <a:cubicBezTo>
                  <a:pt x="3989609" y="1720852"/>
                  <a:pt x="3990596" y="1720220"/>
                  <a:pt x="3991265" y="1719513"/>
                </a:cubicBezTo>
                <a:cubicBezTo>
                  <a:pt x="3991935" y="1718806"/>
                  <a:pt x="3992474" y="1717578"/>
                  <a:pt x="3992884" y="1715829"/>
                </a:cubicBezTo>
                <a:cubicBezTo>
                  <a:pt x="3993293" y="1714081"/>
                  <a:pt x="3993497" y="1711569"/>
                  <a:pt x="3993497" y="1708295"/>
                </a:cubicBezTo>
                <a:cubicBezTo>
                  <a:pt x="3993497" y="1706211"/>
                  <a:pt x="3993404" y="1704500"/>
                  <a:pt x="3993219" y="1703160"/>
                </a:cubicBezTo>
                <a:cubicBezTo>
                  <a:pt x="3993033" y="1701821"/>
                  <a:pt x="3992829" y="1700761"/>
                  <a:pt x="3992605" y="1699979"/>
                </a:cubicBezTo>
                <a:cubicBezTo>
                  <a:pt x="3992382" y="1699198"/>
                  <a:pt x="3992065" y="1698677"/>
                  <a:pt x="3991656" y="1698416"/>
                </a:cubicBezTo>
                <a:cubicBezTo>
                  <a:pt x="3991247" y="1698156"/>
                  <a:pt x="3990819" y="1698026"/>
                  <a:pt x="3990373" y="1698026"/>
                </a:cubicBezTo>
                <a:cubicBezTo>
                  <a:pt x="3989851" y="1698026"/>
                  <a:pt x="3989275" y="1698156"/>
                  <a:pt x="3988642" y="1698416"/>
                </a:cubicBezTo>
                <a:cubicBezTo>
                  <a:pt x="3988010" y="1698677"/>
                  <a:pt x="3987228" y="1698975"/>
                  <a:pt x="3986298" y="1699309"/>
                </a:cubicBezTo>
                <a:cubicBezTo>
                  <a:pt x="3985369" y="1699644"/>
                  <a:pt x="3984308" y="1699942"/>
                  <a:pt x="3983117" y="1700202"/>
                </a:cubicBezTo>
                <a:cubicBezTo>
                  <a:pt x="3981926" y="1700463"/>
                  <a:pt x="3980586" y="1700593"/>
                  <a:pt x="3979099" y="1700593"/>
                </a:cubicBezTo>
                <a:cubicBezTo>
                  <a:pt x="3974708" y="1700593"/>
                  <a:pt x="3971657" y="1699235"/>
                  <a:pt x="3969945" y="1696518"/>
                </a:cubicBezTo>
                <a:cubicBezTo>
                  <a:pt x="3968234" y="1693802"/>
                  <a:pt x="3967379" y="1689729"/>
                  <a:pt x="3967379" y="1684296"/>
                </a:cubicBezTo>
                <a:lnTo>
                  <a:pt x="3967379" y="1637527"/>
                </a:lnTo>
                <a:lnTo>
                  <a:pt x="3989144" y="1637527"/>
                </a:lnTo>
                <a:cubicBezTo>
                  <a:pt x="3990559" y="1637527"/>
                  <a:pt x="3991638" y="1636653"/>
                  <a:pt x="3992382" y="1634904"/>
                </a:cubicBezTo>
                <a:cubicBezTo>
                  <a:pt x="3993126" y="1633155"/>
                  <a:pt x="3993497" y="1630234"/>
                  <a:pt x="3993497" y="1626142"/>
                </a:cubicBezTo>
                <a:cubicBezTo>
                  <a:pt x="3993497" y="1623984"/>
                  <a:pt x="3993404" y="1622161"/>
                  <a:pt x="3993219" y="1620672"/>
                </a:cubicBezTo>
                <a:cubicBezTo>
                  <a:pt x="3993033" y="1619184"/>
                  <a:pt x="3992753" y="1618012"/>
                  <a:pt x="3992382" y="1617156"/>
                </a:cubicBezTo>
                <a:cubicBezTo>
                  <a:pt x="3992010" y="1616301"/>
                  <a:pt x="3991544" y="1615687"/>
                  <a:pt x="3990986" y="1615315"/>
                </a:cubicBezTo>
                <a:cubicBezTo>
                  <a:pt x="3990428" y="1614943"/>
                  <a:pt x="3989777" y="1614756"/>
                  <a:pt x="3989033" y="1614756"/>
                </a:cubicBezTo>
                <a:lnTo>
                  <a:pt x="3967379" y="1614756"/>
                </a:lnTo>
                <a:lnTo>
                  <a:pt x="3967379" y="1592544"/>
                </a:lnTo>
                <a:cubicBezTo>
                  <a:pt x="3967379" y="1591800"/>
                  <a:pt x="3967155" y="1591130"/>
                  <a:pt x="3966709" y="1590535"/>
                </a:cubicBezTo>
                <a:cubicBezTo>
                  <a:pt x="3966263" y="1589939"/>
                  <a:pt x="3965518" y="1589437"/>
                  <a:pt x="3964476" y="1589028"/>
                </a:cubicBezTo>
                <a:cubicBezTo>
                  <a:pt x="3963434" y="1588618"/>
                  <a:pt x="3962002" y="1588321"/>
                  <a:pt x="3960178" y="1588135"/>
                </a:cubicBezTo>
                <a:cubicBezTo>
                  <a:pt x="3958355" y="1587949"/>
                  <a:pt x="3956068" y="1587856"/>
                  <a:pt x="3953314" y="1587856"/>
                </a:cubicBezTo>
                <a:close/>
                <a:moveTo>
                  <a:pt x="7565663" y="1577475"/>
                </a:moveTo>
                <a:cubicBezTo>
                  <a:pt x="7562686" y="1577475"/>
                  <a:pt x="7560286" y="1578350"/>
                  <a:pt x="7558463" y="1580098"/>
                </a:cubicBezTo>
                <a:cubicBezTo>
                  <a:pt x="7556640" y="1581847"/>
                  <a:pt x="7555729" y="1584470"/>
                  <a:pt x="7555729" y="1587967"/>
                </a:cubicBezTo>
                <a:lnTo>
                  <a:pt x="7555729" y="1717895"/>
                </a:lnTo>
                <a:cubicBezTo>
                  <a:pt x="7555729" y="1718638"/>
                  <a:pt x="7555952" y="1719308"/>
                  <a:pt x="7556398" y="1719904"/>
                </a:cubicBezTo>
                <a:cubicBezTo>
                  <a:pt x="7556845" y="1720499"/>
                  <a:pt x="7557626" y="1720982"/>
                  <a:pt x="7558742" y="1721355"/>
                </a:cubicBezTo>
                <a:cubicBezTo>
                  <a:pt x="7559859" y="1721727"/>
                  <a:pt x="7561365" y="1722024"/>
                  <a:pt x="7563263" y="1722248"/>
                </a:cubicBezTo>
                <a:cubicBezTo>
                  <a:pt x="7565161" y="1722471"/>
                  <a:pt x="7567523" y="1722582"/>
                  <a:pt x="7570351" y="1722582"/>
                </a:cubicBezTo>
                <a:cubicBezTo>
                  <a:pt x="7573253" y="1722582"/>
                  <a:pt x="7575634" y="1722471"/>
                  <a:pt x="7577495" y="1722248"/>
                </a:cubicBezTo>
                <a:cubicBezTo>
                  <a:pt x="7579355" y="1722024"/>
                  <a:pt x="7580843" y="1721727"/>
                  <a:pt x="7581960" y="1721355"/>
                </a:cubicBezTo>
                <a:cubicBezTo>
                  <a:pt x="7583076" y="1720982"/>
                  <a:pt x="7583876" y="1720499"/>
                  <a:pt x="7584359" y="1719904"/>
                </a:cubicBezTo>
                <a:cubicBezTo>
                  <a:pt x="7584843" y="1719308"/>
                  <a:pt x="7585085" y="1718638"/>
                  <a:pt x="7585085" y="1717895"/>
                </a:cubicBezTo>
                <a:lnTo>
                  <a:pt x="7585085" y="1671795"/>
                </a:lnTo>
                <a:lnTo>
                  <a:pt x="7597140" y="1671795"/>
                </a:lnTo>
                <a:cubicBezTo>
                  <a:pt x="7606665" y="1671795"/>
                  <a:pt x="7614944" y="1670678"/>
                  <a:pt x="7621976" y="1668447"/>
                </a:cubicBezTo>
                <a:cubicBezTo>
                  <a:pt x="7629008" y="1666214"/>
                  <a:pt x="7634942" y="1662958"/>
                  <a:pt x="7639779" y="1658679"/>
                </a:cubicBezTo>
                <a:cubicBezTo>
                  <a:pt x="7644616" y="1654400"/>
                  <a:pt x="7648300" y="1649136"/>
                  <a:pt x="7650830" y="1642885"/>
                </a:cubicBezTo>
                <a:cubicBezTo>
                  <a:pt x="7653360" y="1636634"/>
                  <a:pt x="7654625" y="1629453"/>
                  <a:pt x="7654625" y="1621342"/>
                </a:cubicBezTo>
                <a:cubicBezTo>
                  <a:pt x="7654625" y="1615463"/>
                  <a:pt x="7653806" y="1610162"/>
                  <a:pt x="7652169" y="1605436"/>
                </a:cubicBezTo>
                <a:cubicBezTo>
                  <a:pt x="7650532" y="1600711"/>
                  <a:pt x="7648151" y="1596581"/>
                  <a:pt x="7645025" y="1593046"/>
                </a:cubicBezTo>
                <a:cubicBezTo>
                  <a:pt x="7641900" y="1589512"/>
                  <a:pt x="7638124" y="1586590"/>
                  <a:pt x="7633696" y="1584284"/>
                </a:cubicBezTo>
                <a:cubicBezTo>
                  <a:pt x="7629268" y="1581977"/>
                  <a:pt x="7624896" y="1580396"/>
                  <a:pt x="7620580" y="1579540"/>
                </a:cubicBezTo>
                <a:cubicBezTo>
                  <a:pt x="7616264" y="1578684"/>
                  <a:pt x="7612562" y="1578126"/>
                  <a:pt x="7609474" y="1577866"/>
                </a:cubicBezTo>
                <a:cubicBezTo>
                  <a:pt x="7606386" y="1577605"/>
                  <a:pt x="7603130" y="1577475"/>
                  <a:pt x="7599707" y="1577475"/>
                </a:cubicBezTo>
                <a:close/>
                <a:moveTo>
                  <a:pt x="4071112" y="1577475"/>
                </a:moveTo>
                <a:cubicBezTo>
                  <a:pt x="4067763" y="1577475"/>
                  <a:pt x="4065084" y="1578480"/>
                  <a:pt x="4063075" y="1580489"/>
                </a:cubicBezTo>
                <a:cubicBezTo>
                  <a:pt x="4061066" y="1582498"/>
                  <a:pt x="4060061" y="1585400"/>
                  <a:pt x="4060061" y="1589195"/>
                </a:cubicBezTo>
                <a:lnTo>
                  <a:pt x="4060061" y="1717895"/>
                </a:lnTo>
                <a:cubicBezTo>
                  <a:pt x="4060061" y="1718638"/>
                  <a:pt x="4060266" y="1719308"/>
                  <a:pt x="4060675" y="1719904"/>
                </a:cubicBezTo>
                <a:cubicBezTo>
                  <a:pt x="4061084" y="1720499"/>
                  <a:pt x="4061829" y="1720982"/>
                  <a:pt x="4062907" y="1721355"/>
                </a:cubicBezTo>
                <a:cubicBezTo>
                  <a:pt x="4063986" y="1721727"/>
                  <a:pt x="4065419" y="1722024"/>
                  <a:pt x="4067206" y="1722248"/>
                </a:cubicBezTo>
                <a:cubicBezTo>
                  <a:pt x="4068991" y="1722471"/>
                  <a:pt x="4071224" y="1722582"/>
                  <a:pt x="4073903" y="1722582"/>
                </a:cubicBezTo>
                <a:cubicBezTo>
                  <a:pt x="4076656" y="1722582"/>
                  <a:pt x="4078907" y="1722471"/>
                  <a:pt x="4080655" y="1722248"/>
                </a:cubicBezTo>
                <a:cubicBezTo>
                  <a:pt x="4082404" y="1722024"/>
                  <a:pt x="4083836" y="1721727"/>
                  <a:pt x="4084952" y="1721355"/>
                </a:cubicBezTo>
                <a:cubicBezTo>
                  <a:pt x="4086069" y="1720982"/>
                  <a:pt x="4086831" y="1720499"/>
                  <a:pt x="4087240" y="1719904"/>
                </a:cubicBezTo>
                <a:cubicBezTo>
                  <a:pt x="4087650" y="1719308"/>
                  <a:pt x="4087855" y="1718638"/>
                  <a:pt x="4087855" y="1717895"/>
                </a:cubicBezTo>
                <a:lnTo>
                  <a:pt x="4087855" y="1600357"/>
                </a:lnTo>
                <a:lnTo>
                  <a:pt x="4088078" y="1600357"/>
                </a:lnTo>
                <a:lnTo>
                  <a:pt x="4128485" y="1717783"/>
                </a:lnTo>
                <a:cubicBezTo>
                  <a:pt x="4128708" y="1718601"/>
                  <a:pt x="4129154" y="1719308"/>
                  <a:pt x="4129824" y="1719904"/>
                </a:cubicBezTo>
                <a:cubicBezTo>
                  <a:pt x="4130494" y="1720499"/>
                  <a:pt x="4131405" y="1721001"/>
                  <a:pt x="4132559" y="1721410"/>
                </a:cubicBezTo>
                <a:cubicBezTo>
                  <a:pt x="4133712" y="1721820"/>
                  <a:pt x="4135182" y="1722117"/>
                  <a:pt x="4136968" y="1722303"/>
                </a:cubicBezTo>
                <a:cubicBezTo>
                  <a:pt x="4138754" y="1722489"/>
                  <a:pt x="4140912" y="1722582"/>
                  <a:pt x="4143442" y="1722582"/>
                </a:cubicBezTo>
                <a:cubicBezTo>
                  <a:pt x="4145973" y="1722582"/>
                  <a:pt x="4148131" y="1722526"/>
                  <a:pt x="4149916" y="1722415"/>
                </a:cubicBezTo>
                <a:cubicBezTo>
                  <a:pt x="4151702" y="1722303"/>
                  <a:pt x="4153172" y="1722062"/>
                  <a:pt x="4154325" y="1721689"/>
                </a:cubicBezTo>
                <a:cubicBezTo>
                  <a:pt x="4155479" y="1721317"/>
                  <a:pt x="4156391" y="1720815"/>
                  <a:pt x="4157060" y="1720182"/>
                </a:cubicBezTo>
                <a:cubicBezTo>
                  <a:pt x="4157730" y="1719550"/>
                  <a:pt x="4158213" y="1718750"/>
                  <a:pt x="4158510" y="1717783"/>
                </a:cubicBezTo>
                <a:lnTo>
                  <a:pt x="4200362" y="1600357"/>
                </a:lnTo>
                <a:lnTo>
                  <a:pt x="4200585" y="1600357"/>
                </a:lnTo>
                <a:lnTo>
                  <a:pt x="4200585" y="1717895"/>
                </a:lnTo>
                <a:cubicBezTo>
                  <a:pt x="4200585" y="1718638"/>
                  <a:pt x="4200808" y="1719308"/>
                  <a:pt x="4201255" y="1719904"/>
                </a:cubicBezTo>
                <a:cubicBezTo>
                  <a:pt x="4201701" y="1720499"/>
                  <a:pt x="4202445" y="1720982"/>
                  <a:pt x="4203487" y="1721355"/>
                </a:cubicBezTo>
                <a:cubicBezTo>
                  <a:pt x="4204529" y="1721727"/>
                  <a:pt x="4205943" y="1722024"/>
                  <a:pt x="4207729" y="1722248"/>
                </a:cubicBezTo>
                <a:cubicBezTo>
                  <a:pt x="4209515" y="1722471"/>
                  <a:pt x="4211747" y="1722582"/>
                  <a:pt x="4214426" y="1722582"/>
                </a:cubicBezTo>
                <a:cubicBezTo>
                  <a:pt x="4217179" y="1722582"/>
                  <a:pt x="4219449" y="1722471"/>
                  <a:pt x="4221235" y="1722248"/>
                </a:cubicBezTo>
                <a:cubicBezTo>
                  <a:pt x="4223021" y="1722024"/>
                  <a:pt x="4224453" y="1721727"/>
                  <a:pt x="4225532" y="1721355"/>
                </a:cubicBezTo>
                <a:cubicBezTo>
                  <a:pt x="4226611" y="1720982"/>
                  <a:pt x="4227355" y="1720499"/>
                  <a:pt x="4227765" y="1719904"/>
                </a:cubicBezTo>
                <a:cubicBezTo>
                  <a:pt x="4228174" y="1719308"/>
                  <a:pt x="4228378" y="1718638"/>
                  <a:pt x="4228378" y="1717895"/>
                </a:cubicBezTo>
                <a:lnTo>
                  <a:pt x="4228378" y="1589195"/>
                </a:lnTo>
                <a:cubicBezTo>
                  <a:pt x="4228378" y="1587335"/>
                  <a:pt x="4228137" y="1585679"/>
                  <a:pt x="4227653" y="1584228"/>
                </a:cubicBezTo>
                <a:cubicBezTo>
                  <a:pt x="4227169" y="1582777"/>
                  <a:pt x="4226462" y="1581549"/>
                  <a:pt x="4225532" y="1580545"/>
                </a:cubicBezTo>
                <a:cubicBezTo>
                  <a:pt x="4224602" y="1579540"/>
                  <a:pt x="4223411" y="1578778"/>
                  <a:pt x="4221960" y="1578256"/>
                </a:cubicBezTo>
                <a:cubicBezTo>
                  <a:pt x="4220509" y="1577735"/>
                  <a:pt x="4218779" y="1577475"/>
                  <a:pt x="4216770" y="1577475"/>
                </a:cubicBezTo>
                <a:lnTo>
                  <a:pt x="4197013" y="1577475"/>
                </a:lnTo>
                <a:cubicBezTo>
                  <a:pt x="4194267" y="1577475"/>
                  <a:pt x="4191849" y="1577754"/>
                  <a:pt x="4189765" y="1578312"/>
                </a:cubicBezTo>
                <a:cubicBezTo>
                  <a:pt x="4187681" y="1578870"/>
                  <a:pt x="4185877" y="1579819"/>
                  <a:pt x="4184352" y="1581159"/>
                </a:cubicBezTo>
                <a:cubicBezTo>
                  <a:pt x="4182825" y="1582498"/>
                  <a:pt x="4181486" y="1584247"/>
                  <a:pt x="4180333" y="1586405"/>
                </a:cubicBezTo>
                <a:cubicBezTo>
                  <a:pt x="4179180" y="1588563"/>
                  <a:pt x="4178118" y="1591204"/>
                  <a:pt x="4177152" y="1594330"/>
                </a:cubicBezTo>
                <a:lnTo>
                  <a:pt x="4144782" y="1680167"/>
                </a:lnTo>
                <a:lnTo>
                  <a:pt x="4144335" y="1680167"/>
                </a:lnTo>
                <a:lnTo>
                  <a:pt x="4113082" y="1594106"/>
                </a:lnTo>
                <a:cubicBezTo>
                  <a:pt x="4112188" y="1590981"/>
                  <a:pt x="4111147" y="1588358"/>
                  <a:pt x="4109956" y="1586237"/>
                </a:cubicBezTo>
                <a:cubicBezTo>
                  <a:pt x="4108765" y="1584116"/>
                  <a:pt x="4107278" y="1582405"/>
                  <a:pt x="4105491" y="1581103"/>
                </a:cubicBezTo>
                <a:cubicBezTo>
                  <a:pt x="4103705" y="1579801"/>
                  <a:pt x="4101584" y="1578870"/>
                  <a:pt x="4099129" y="1578312"/>
                </a:cubicBezTo>
                <a:cubicBezTo>
                  <a:pt x="4096673" y="1577754"/>
                  <a:pt x="4093734" y="1577475"/>
                  <a:pt x="4090311" y="1577475"/>
                </a:cubicBezTo>
                <a:close/>
                <a:moveTo>
                  <a:pt x="3421365" y="1577475"/>
                </a:moveTo>
                <a:cubicBezTo>
                  <a:pt x="3420620" y="1577475"/>
                  <a:pt x="3419987" y="1577680"/>
                  <a:pt x="3419466" y="1578089"/>
                </a:cubicBezTo>
                <a:cubicBezTo>
                  <a:pt x="3418946" y="1578498"/>
                  <a:pt x="3418499" y="1579168"/>
                  <a:pt x="3418127" y="1580098"/>
                </a:cubicBezTo>
                <a:cubicBezTo>
                  <a:pt x="3417756" y="1581028"/>
                  <a:pt x="3417476" y="1582275"/>
                  <a:pt x="3417291" y="1583837"/>
                </a:cubicBezTo>
                <a:cubicBezTo>
                  <a:pt x="3417105" y="1585400"/>
                  <a:pt x="3417011" y="1587298"/>
                  <a:pt x="3417011" y="1589530"/>
                </a:cubicBezTo>
                <a:cubicBezTo>
                  <a:pt x="3417011" y="1591688"/>
                  <a:pt x="3417105" y="1593530"/>
                  <a:pt x="3417291" y="1595055"/>
                </a:cubicBezTo>
                <a:cubicBezTo>
                  <a:pt x="3417476" y="1596581"/>
                  <a:pt x="3417756" y="1597809"/>
                  <a:pt x="3418127" y="1598739"/>
                </a:cubicBezTo>
                <a:cubicBezTo>
                  <a:pt x="3418499" y="1599669"/>
                  <a:pt x="3418946" y="1600357"/>
                  <a:pt x="3419466" y="1600804"/>
                </a:cubicBezTo>
                <a:cubicBezTo>
                  <a:pt x="3419987" y="1601250"/>
                  <a:pt x="3420620" y="1601474"/>
                  <a:pt x="3421365" y="1601474"/>
                </a:cubicBezTo>
                <a:lnTo>
                  <a:pt x="3457530" y="1601474"/>
                </a:lnTo>
                <a:lnTo>
                  <a:pt x="3457530" y="1717895"/>
                </a:lnTo>
                <a:cubicBezTo>
                  <a:pt x="3457530" y="1718638"/>
                  <a:pt x="3457771" y="1719308"/>
                  <a:pt x="3458256" y="1719904"/>
                </a:cubicBezTo>
                <a:cubicBezTo>
                  <a:pt x="3458739" y="1720499"/>
                  <a:pt x="3459539" y="1720982"/>
                  <a:pt x="3460655" y="1721355"/>
                </a:cubicBezTo>
                <a:cubicBezTo>
                  <a:pt x="3461771" y="1721727"/>
                  <a:pt x="3463278" y="1722024"/>
                  <a:pt x="3465175" y="1722248"/>
                </a:cubicBezTo>
                <a:cubicBezTo>
                  <a:pt x="3467073" y="1722471"/>
                  <a:pt x="3469436" y="1722582"/>
                  <a:pt x="3472264" y="1722582"/>
                </a:cubicBezTo>
                <a:cubicBezTo>
                  <a:pt x="3475091" y="1722582"/>
                  <a:pt x="3477455" y="1722471"/>
                  <a:pt x="3479352" y="1722248"/>
                </a:cubicBezTo>
                <a:cubicBezTo>
                  <a:pt x="3481250" y="1722024"/>
                  <a:pt x="3482755" y="1721727"/>
                  <a:pt x="3483872" y="1721355"/>
                </a:cubicBezTo>
                <a:cubicBezTo>
                  <a:pt x="3484988" y="1720982"/>
                  <a:pt x="3485788" y="1720499"/>
                  <a:pt x="3486273" y="1719904"/>
                </a:cubicBezTo>
                <a:cubicBezTo>
                  <a:pt x="3486756" y="1719308"/>
                  <a:pt x="3486997" y="1718638"/>
                  <a:pt x="3486997" y="1717895"/>
                </a:cubicBezTo>
                <a:lnTo>
                  <a:pt x="3486997" y="1601474"/>
                </a:lnTo>
                <a:lnTo>
                  <a:pt x="3523163" y="1601474"/>
                </a:lnTo>
                <a:cubicBezTo>
                  <a:pt x="3523834" y="1601474"/>
                  <a:pt x="3524447" y="1601250"/>
                  <a:pt x="3525006" y="1600804"/>
                </a:cubicBezTo>
                <a:cubicBezTo>
                  <a:pt x="3525563" y="1600357"/>
                  <a:pt x="3526028" y="1599669"/>
                  <a:pt x="3526401" y="1598739"/>
                </a:cubicBezTo>
                <a:cubicBezTo>
                  <a:pt x="3526771" y="1597809"/>
                  <a:pt x="3527051" y="1596581"/>
                  <a:pt x="3527237" y="1595055"/>
                </a:cubicBezTo>
                <a:cubicBezTo>
                  <a:pt x="3527423" y="1593530"/>
                  <a:pt x="3527517" y="1591688"/>
                  <a:pt x="3527517" y="1589530"/>
                </a:cubicBezTo>
                <a:cubicBezTo>
                  <a:pt x="3527517" y="1587298"/>
                  <a:pt x="3527423" y="1585400"/>
                  <a:pt x="3527237" y="1583837"/>
                </a:cubicBezTo>
                <a:cubicBezTo>
                  <a:pt x="3527051" y="1582275"/>
                  <a:pt x="3526771" y="1581028"/>
                  <a:pt x="3526401" y="1580098"/>
                </a:cubicBezTo>
                <a:cubicBezTo>
                  <a:pt x="3526028" y="1579168"/>
                  <a:pt x="3525563" y="1578498"/>
                  <a:pt x="3525006" y="1578089"/>
                </a:cubicBezTo>
                <a:cubicBezTo>
                  <a:pt x="3524447" y="1577680"/>
                  <a:pt x="3523834" y="1577475"/>
                  <a:pt x="3523163" y="1577475"/>
                </a:cubicBezTo>
                <a:close/>
                <a:moveTo>
                  <a:pt x="1944692" y="1577475"/>
                </a:moveTo>
                <a:cubicBezTo>
                  <a:pt x="1942235" y="1577475"/>
                  <a:pt x="1940170" y="1578201"/>
                  <a:pt x="1938496" y="1579652"/>
                </a:cubicBezTo>
                <a:cubicBezTo>
                  <a:pt x="1936821" y="1581103"/>
                  <a:pt x="1935985" y="1583465"/>
                  <a:pt x="1935985" y="1586740"/>
                </a:cubicBezTo>
                <a:lnTo>
                  <a:pt x="1935985" y="1717895"/>
                </a:lnTo>
                <a:cubicBezTo>
                  <a:pt x="1935985" y="1718638"/>
                  <a:pt x="1936208" y="1719308"/>
                  <a:pt x="1936654" y="1719904"/>
                </a:cubicBezTo>
                <a:cubicBezTo>
                  <a:pt x="1937101" y="1720499"/>
                  <a:pt x="1937882" y="1720982"/>
                  <a:pt x="1938998" y="1721355"/>
                </a:cubicBezTo>
                <a:cubicBezTo>
                  <a:pt x="1940115" y="1721727"/>
                  <a:pt x="1941621" y="1722024"/>
                  <a:pt x="1943520" y="1722248"/>
                </a:cubicBezTo>
                <a:cubicBezTo>
                  <a:pt x="1945416" y="1722471"/>
                  <a:pt x="1947779" y="1722582"/>
                  <a:pt x="1950607" y="1722582"/>
                </a:cubicBezTo>
                <a:cubicBezTo>
                  <a:pt x="1953509" y="1722582"/>
                  <a:pt x="1955891" y="1722471"/>
                  <a:pt x="1957751" y="1722248"/>
                </a:cubicBezTo>
                <a:cubicBezTo>
                  <a:pt x="1959611" y="1722024"/>
                  <a:pt x="1961099" y="1721727"/>
                  <a:pt x="1962215" y="1721355"/>
                </a:cubicBezTo>
                <a:cubicBezTo>
                  <a:pt x="1963332" y="1720982"/>
                  <a:pt x="1964132" y="1720499"/>
                  <a:pt x="1964615" y="1719904"/>
                </a:cubicBezTo>
                <a:cubicBezTo>
                  <a:pt x="1965099" y="1719308"/>
                  <a:pt x="1965341" y="1718638"/>
                  <a:pt x="1965341" y="1717895"/>
                </a:cubicBezTo>
                <a:lnTo>
                  <a:pt x="1965341" y="1662865"/>
                </a:lnTo>
                <a:lnTo>
                  <a:pt x="1974494" y="1662865"/>
                </a:lnTo>
                <a:cubicBezTo>
                  <a:pt x="1977620" y="1662865"/>
                  <a:pt x="1980373" y="1663349"/>
                  <a:pt x="1982754" y="1664316"/>
                </a:cubicBezTo>
                <a:cubicBezTo>
                  <a:pt x="1985135" y="1665284"/>
                  <a:pt x="1987237" y="1666716"/>
                  <a:pt x="1989060" y="1668614"/>
                </a:cubicBezTo>
                <a:cubicBezTo>
                  <a:pt x="1990884" y="1670511"/>
                  <a:pt x="1992539" y="1672874"/>
                  <a:pt x="1994028" y="1675701"/>
                </a:cubicBezTo>
                <a:cubicBezTo>
                  <a:pt x="1995515" y="1678529"/>
                  <a:pt x="1997041" y="1681766"/>
                  <a:pt x="1998604" y="1685412"/>
                </a:cubicBezTo>
                <a:lnTo>
                  <a:pt x="2011552" y="1717671"/>
                </a:lnTo>
                <a:cubicBezTo>
                  <a:pt x="2011850" y="1718564"/>
                  <a:pt x="2012222" y="1719327"/>
                  <a:pt x="2012668" y="1719959"/>
                </a:cubicBezTo>
                <a:cubicBezTo>
                  <a:pt x="2013115" y="1720591"/>
                  <a:pt x="2013878" y="1721113"/>
                  <a:pt x="2014956" y="1721522"/>
                </a:cubicBezTo>
                <a:cubicBezTo>
                  <a:pt x="2016035" y="1721931"/>
                  <a:pt x="2017505" y="1722210"/>
                  <a:pt x="2019365" y="1722359"/>
                </a:cubicBezTo>
                <a:cubicBezTo>
                  <a:pt x="2021226" y="1722508"/>
                  <a:pt x="2023719" y="1722582"/>
                  <a:pt x="2026844" y="1722582"/>
                </a:cubicBezTo>
                <a:cubicBezTo>
                  <a:pt x="2030565" y="1722582"/>
                  <a:pt x="2033504" y="1722508"/>
                  <a:pt x="2035662" y="1722359"/>
                </a:cubicBezTo>
                <a:cubicBezTo>
                  <a:pt x="2037820" y="1722210"/>
                  <a:pt x="2039458" y="1721950"/>
                  <a:pt x="2040574" y="1721578"/>
                </a:cubicBezTo>
                <a:cubicBezTo>
                  <a:pt x="2041690" y="1721206"/>
                  <a:pt x="2042397" y="1720741"/>
                  <a:pt x="2042694" y="1720182"/>
                </a:cubicBezTo>
                <a:cubicBezTo>
                  <a:pt x="2042992" y="1719624"/>
                  <a:pt x="2043141" y="1718936"/>
                  <a:pt x="2043141" y="1718118"/>
                </a:cubicBezTo>
                <a:cubicBezTo>
                  <a:pt x="2043141" y="1717373"/>
                  <a:pt x="2042955" y="1716350"/>
                  <a:pt x="2042583" y="1715048"/>
                </a:cubicBezTo>
                <a:cubicBezTo>
                  <a:pt x="2042210" y="1713746"/>
                  <a:pt x="2041467" y="1711681"/>
                  <a:pt x="2040350" y="1708853"/>
                </a:cubicBezTo>
                <a:lnTo>
                  <a:pt x="2028183" y="1680390"/>
                </a:lnTo>
                <a:cubicBezTo>
                  <a:pt x="2026770" y="1676966"/>
                  <a:pt x="2025318" y="1673897"/>
                  <a:pt x="2023830" y="1671181"/>
                </a:cubicBezTo>
                <a:cubicBezTo>
                  <a:pt x="2022342" y="1668465"/>
                  <a:pt x="2020761" y="1666046"/>
                  <a:pt x="2019086" y="1663926"/>
                </a:cubicBezTo>
                <a:cubicBezTo>
                  <a:pt x="2017412" y="1661805"/>
                  <a:pt x="2015626" y="1660000"/>
                  <a:pt x="2013729" y="1658512"/>
                </a:cubicBezTo>
                <a:cubicBezTo>
                  <a:pt x="2011831" y="1657024"/>
                  <a:pt x="2009803" y="1655759"/>
                  <a:pt x="2007645" y="1654717"/>
                </a:cubicBezTo>
                <a:cubicBezTo>
                  <a:pt x="2012110" y="1653303"/>
                  <a:pt x="2016091" y="1651443"/>
                  <a:pt x="2019589" y="1649136"/>
                </a:cubicBezTo>
                <a:cubicBezTo>
                  <a:pt x="2023086" y="1646829"/>
                  <a:pt x="2026026" y="1644113"/>
                  <a:pt x="2028408" y="1640987"/>
                </a:cubicBezTo>
                <a:cubicBezTo>
                  <a:pt x="2030788" y="1637862"/>
                  <a:pt x="2032593" y="1634309"/>
                  <a:pt x="2033820" y="1630328"/>
                </a:cubicBezTo>
                <a:cubicBezTo>
                  <a:pt x="2035049" y="1626346"/>
                  <a:pt x="2035662" y="1621937"/>
                  <a:pt x="2035662" y="1617101"/>
                </a:cubicBezTo>
                <a:cubicBezTo>
                  <a:pt x="2035662" y="1611371"/>
                  <a:pt x="2034806" y="1606292"/>
                  <a:pt x="2033095" y="1601864"/>
                </a:cubicBezTo>
                <a:cubicBezTo>
                  <a:pt x="2031384" y="1597437"/>
                  <a:pt x="2028909" y="1593604"/>
                  <a:pt x="2025672" y="1590367"/>
                </a:cubicBezTo>
                <a:cubicBezTo>
                  <a:pt x="2022435" y="1587130"/>
                  <a:pt x="2018491" y="1584507"/>
                  <a:pt x="2013840" y="1582498"/>
                </a:cubicBezTo>
                <a:cubicBezTo>
                  <a:pt x="2009189" y="1580489"/>
                  <a:pt x="2003962" y="1579075"/>
                  <a:pt x="1998157" y="1578256"/>
                </a:cubicBezTo>
                <a:cubicBezTo>
                  <a:pt x="1996149" y="1578033"/>
                  <a:pt x="1993916" y="1577847"/>
                  <a:pt x="1991460" y="1577698"/>
                </a:cubicBezTo>
                <a:cubicBezTo>
                  <a:pt x="1989005" y="1577549"/>
                  <a:pt x="1985880" y="1577475"/>
                  <a:pt x="1982084" y="1577475"/>
                </a:cubicBezTo>
                <a:close/>
                <a:moveTo>
                  <a:pt x="97139" y="1577475"/>
                </a:moveTo>
                <a:cubicBezTo>
                  <a:pt x="96395" y="1577475"/>
                  <a:pt x="95763" y="1577680"/>
                  <a:pt x="95241" y="1578089"/>
                </a:cubicBezTo>
                <a:cubicBezTo>
                  <a:pt x="94721" y="1578498"/>
                  <a:pt x="94274" y="1579168"/>
                  <a:pt x="93902" y="1580098"/>
                </a:cubicBezTo>
                <a:cubicBezTo>
                  <a:pt x="93530" y="1581028"/>
                  <a:pt x="93251" y="1582275"/>
                  <a:pt x="93065" y="1583837"/>
                </a:cubicBezTo>
                <a:cubicBezTo>
                  <a:pt x="92879" y="1585400"/>
                  <a:pt x="92786" y="1587298"/>
                  <a:pt x="92786" y="1589530"/>
                </a:cubicBezTo>
                <a:cubicBezTo>
                  <a:pt x="92786" y="1591688"/>
                  <a:pt x="92879" y="1593530"/>
                  <a:pt x="93065" y="1595055"/>
                </a:cubicBezTo>
                <a:cubicBezTo>
                  <a:pt x="93251" y="1596581"/>
                  <a:pt x="93530" y="1597809"/>
                  <a:pt x="93902" y="1598739"/>
                </a:cubicBezTo>
                <a:cubicBezTo>
                  <a:pt x="94274" y="1599669"/>
                  <a:pt x="94721" y="1600357"/>
                  <a:pt x="95241" y="1600804"/>
                </a:cubicBezTo>
                <a:cubicBezTo>
                  <a:pt x="95763" y="1601250"/>
                  <a:pt x="96395" y="1601474"/>
                  <a:pt x="97139" y="1601474"/>
                </a:cubicBezTo>
                <a:lnTo>
                  <a:pt x="133304" y="1601474"/>
                </a:lnTo>
                <a:lnTo>
                  <a:pt x="133304" y="1717895"/>
                </a:lnTo>
                <a:cubicBezTo>
                  <a:pt x="133304" y="1718638"/>
                  <a:pt x="133546" y="1719308"/>
                  <a:pt x="134030" y="1719904"/>
                </a:cubicBezTo>
                <a:cubicBezTo>
                  <a:pt x="134514" y="1720499"/>
                  <a:pt x="135314" y="1720982"/>
                  <a:pt x="136430" y="1721355"/>
                </a:cubicBezTo>
                <a:cubicBezTo>
                  <a:pt x="137546" y="1721727"/>
                  <a:pt x="139053" y="1722024"/>
                  <a:pt x="140951" y="1722248"/>
                </a:cubicBezTo>
                <a:cubicBezTo>
                  <a:pt x="142848" y="1722471"/>
                  <a:pt x="145211" y="1722582"/>
                  <a:pt x="148038" y="1722582"/>
                </a:cubicBezTo>
                <a:cubicBezTo>
                  <a:pt x="150866" y="1722582"/>
                  <a:pt x="153229" y="1722471"/>
                  <a:pt x="155126" y="1722248"/>
                </a:cubicBezTo>
                <a:cubicBezTo>
                  <a:pt x="157024" y="1722024"/>
                  <a:pt x="158531" y="1721727"/>
                  <a:pt x="159647" y="1721355"/>
                </a:cubicBezTo>
                <a:cubicBezTo>
                  <a:pt x="160763" y="1720982"/>
                  <a:pt x="161563" y="1720499"/>
                  <a:pt x="162047" y="1719904"/>
                </a:cubicBezTo>
                <a:cubicBezTo>
                  <a:pt x="162530" y="1719308"/>
                  <a:pt x="162772" y="1718638"/>
                  <a:pt x="162772" y="1717895"/>
                </a:cubicBezTo>
                <a:lnTo>
                  <a:pt x="162772" y="1601474"/>
                </a:lnTo>
                <a:lnTo>
                  <a:pt x="198938" y="1601474"/>
                </a:lnTo>
                <a:cubicBezTo>
                  <a:pt x="199607" y="1601474"/>
                  <a:pt x="200221" y="1601250"/>
                  <a:pt x="200779" y="1600804"/>
                </a:cubicBezTo>
                <a:cubicBezTo>
                  <a:pt x="201337" y="1600357"/>
                  <a:pt x="201803" y="1599669"/>
                  <a:pt x="202174" y="1598739"/>
                </a:cubicBezTo>
                <a:cubicBezTo>
                  <a:pt x="202546" y="1597809"/>
                  <a:pt x="202825" y="1596581"/>
                  <a:pt x="203012" y="1595055"/>
                </a:cubicBezTo>
                <a:cubicBezTo>
                  <a:pt x="203198" y="1593530"/>
                  <a:pt x="203291" y="1591688"/>
                  <a:pt x="203291" y="1589530"/>
                </a:cubicBezTo>
                <a:cubicBezTo>
                  <a:pt x="203291" y="1587298"/>
                  <a:pt x="203198" y="1585400"/>
                  <a:pt x="203012" y="1583837"/>
                </a:cubicBezTo>
                <a:cubicBezTo>
                  <a:pt x="202825" y="1582275"/>
                  <a:pt x="202546" y="1581028"/>
                  <a:pt x="202174" y="1580098"/>
                </a:cubicBezTo>
                <a:cubicBezTo>
                  <a:pt x="201803" y="1579168"/>
                  <a:pt x="201337" y="1578498"/>
                  <a:pt x="200779" y="1578089"/>
                </a:cubicBezTo>
                <a:cubicBezTo>
                  <a:pt x="200221" y="1577680"/>
                  <a:pt x="199607" y="1577475"/>
                  <a:pt x="198938" y="1577475"/>
                </a:cubicBezTo>
                <a:close/>
                <a:moveTo>
                  <a:pt x="6941813" y="1576805"/>
                </a:moveTo>
                <a:cubicBezTo>
                  <a:pt x="6938985" y="1576805"/>
                  <a:pt x="6936622" y="1576917"/>
                  <a:pt x="6934725" y="1577140"/>
                </a:cubicBezTo>
                <a:cubicBezTo>
                  <a:pt x="6932827" y="1577363"/>
                  <a:pt x="6931320" y="1577661"/>
                  <a:pt x="6930204" y="1578033"/>
                </a:cubicBezTo>
                <a:cubicBezTo>
                  <a:pt x="6929088" y="1578405"/>
                  <a:pt x="6928288" y="1578889"/>
                  <a:pt x="6927804" y="1579484"/>
                </a:cubicBezTo>
                <a:cubicBezTo>
                  <a:pt x="6927320" y="1580080"/>
                  <a:pt x="6927079" y="1580786"/>
                  <a:pt x="6927079" y="1581605"/>
                </a:cubicBezTo>
                <a:lnTo>
                  <a:pt x="6927079" y="1717671"/>
                </a:lnTo>
                <a:cubicBezTo>
                  <a:pt x="6927079" y="1718490"/>
                  <a:pt x="6927320" y="1719197"/>
                  <a:pt x="6927804" y="1719792"/>
                </a:cubicBezTo>
                <a:cubicBezTo>
                  <a:pt x="6928288" y="1720387"/>
                  <a:pt x="6929088" y="1720889"/>
                  <a:pt x="6930204" y="1721299"/>
                </a:cubicBezTo>
                <a:cubicBezTo>
                  <a:pt x="6931320" y="1721708"/>
                  <a:pt x="6932827" y="1722024"/>
                  <a:pt x="6934725" y="1722248"/>
                </a:cubicBezTo>
                <a:cubicBezTo>
                  <a:pt x="6936622" y="1722471"/>
                  <a:pt x="6938985" y="1722582"/>
                  <a:pt x="6941813" y="1722582"/>
                </a:cubicBezTo>
                <a:cubicBezTo>
                  <a:pt x="6944715" y="1722582"/>
                  <a:pt x="6947096" y="1722471"/>
                  <a:pt x="6948956" y="1722248"/>
                </a:cubicBezTo>
                <a:cubicBezTo>
                  <a:pt x="6950817" y="1722024"/>
                  <a:pt x="6952305" y="1721708"/>
                  <a:pt x="6953421" y="1721299"/>
                </a:cubicBezTo>
                <a:cubicBezTo>
                  <a:pt x="6954537" y="1720889"/>
                  <a:pt x="6955319" y="1720387"/>
                  <a:pt x="6955765" y="1719792"/>
                </a:cubicBezTo>
                <a:cubicBezTo>
                  <a:pt x="6956212" y="1719197"/>
                  <a:pt x="6956435" y="1718490"/>
                  <a:pt x="6956435" y="1717671"/>
                </a:cubicBezTo>
                <a:lnTo>
                  <a:pt x="6956435" y="1649136"/>
                </a:lnTo>
                <a:lnTo>
                  <a:pt x="7000079" y="1717671"/>
                </a:lnTo>
                <a:cubicBezTo>
                  <a:pt x="7000600" y="1718713"/>
                  <a:pt x="7001325" y="1719606"/>
                  <a:pt x="7002255" y="1720350"/>
                </a:cubicBezTo>
                <a:cubicBezTo>
                  <a:pt x="7003186" y="1721094"/>
                  <a:pt x="7004711" y="1721652"/>
                  <a:pt x="7006832" y="1722024"/>
                </a:cubicBezTo>
                <a:cubicBezTo>
                  <a:pt x="7008953" y="1722396"/>
                  <a:pt x="7012432" y="1722582"/>
                  <a:pt x="7017268" y="1722582"/>
                </a:cubicBezTo>
                <a:cubicBezTo>
                  <a:pt x="7020319" y="1722582"/>
                  <a:pt x="7022849" y="1722471"/>
                  <a:pt x="7024859" y="1722248"/>
                </a:cubicBezTo>
                <a:cubicBezTo>
                  <a:pt x="7026868" y="1722024"/>
                  <a:pt x="7028449" y="1721708"/>
                  <a:pt x="7029603" y="1721299"/>
                </a:cubicBezTo>
                <a:cubicBezTo>
                  <a:pt x="7030756" y="1720889"/>
                  <a:pt x="7031537" y="1720368"/>
                  <a:pt x="7031947" y="1719736"/>
                </a:cubicBezTo>
                <a:cubicBezTo>
                  <a:pt x="7032356" y="1719104"/>
                  <a:pt x="7032561" y="1718378"/>
                  <a:pt x="7032561" y="1717559"/>
                </a:cubicBezTo>
                <a:cubicBezTo>
                  <a:pt x="7032561" y="1716964"/>
                  <a:pt x="7032393" y="1716164"/>
                  <a:pt x="7032058" y="1715159"/>
                </a:cubicBezTo>
                <a:cubicBezTo>
                  <a:pt x="7031723" y="1714155"/>
                  <a:pt x="7030737" y="1712127"/>
                  <a:pt x="7029100" y="1709076"/>
                </a:cubicBezTo>
                <a:lnTo>
                  <a:pt x="6985903" y="1643778"/>
                </a:lnTo>
                <a:lnTo>
                  <a:pt x="7025528" y="1591874"/>
                </a:lnTo>
                <a:cubicBezTo>
                  <a:pt x="7027389" y="1588972"/>
                  <a:pt x="7028654" y="1586851"/>
                  <a:pt x="7029324" y="1585512"/>
                </a:cubicBezTo>
                <a:cubicBezTo>
                  <a:pt x="7029993" y="1584173"/>
                  <a:pt x="7030328" y="1582870"/>
                  <a:pt x="7030328" y="1581605"/>
                </a:cubicBezTo>
                <a:cubicBezTo>
                  <a:pt x="7030328" y="1580861"/>
                  <a:pt x="7030105" y="1580191"/>
                  <a:pt x="7029658" y="1579596"/>
                </a:cubicBezTo>
                <a:cubicBezTo>
                  <a:pt x="7029212" y="1579000"/>
                  <a:pt x="7028412" y="1578498"/>
                  <a:pt x="7027259" y="1578089"/>
                </a:cubicBezTo>
                <a:cubicBezTo>
                  <a:pt x="7026105" y="1577680"/>
                  <a:pt x="7024561" y="1577363"/>
                  <a:pt x="7022626" y="1577140"/>
                </a:cubicBezTo>
                <a:cubicBezTo>
                  <a:pt x="7020691" y="1576917"/>
                  <a:pt x="7018236" y="1576805"/>
                  <a:pt x="7015259" y="1576805"/>
                </a:cubicBezTo>
                <a:cubicBezTo>
                  <a:pt x="7012357" y="1576805"/>
                  <a:pt x="7009976" y="1576880"/>
                  <a:pt x="7008116" y="1577029"/>
                </a:cubicBezTo>
                <a:cubicBezTo>
                  <a:pt x="7006255" y="1577178"/>
                  <a:pt x="7004730" y="1577438"/>
                  <a:pt x="7003539" y="1577810"/>
                </a:cubicBezTo>
                <a:cubicBezTo>
                  <a:pt x="7002348" y="1578182"/>
                  <a:pt x="7001381" y="1578684"/>
                  <a:pt x="7000637" y="1579317"/>
                </a:cubicBezTo>
                <a:cubicBezTo>
                  <a:pt x="6999893" y="1579950"/>
                  <a:pt x="6999260" y="1580749"/>
                  <a:pt x="6998739" y="1581717"/>
                </a:cubicBezTo>
                <a:lnTo>
                  <a:pt x="6956435" y="1643108"/>
                </a:lnTo>
                <a:lnTo>
                  <a:pt x="6956435" y="1581605"/>
                </a:lnTo>
                <a:cubicBezTo>
                  <a:pt x="6956435" y="1580786"/>
                  <a:pt x="6956212" y="1580080"/>
                  <a:pt x="6955765" y="1579484"/>
                </a:cubicBezTo>
                <a:cubicBezTo>
                  <a:pt x="6955319" y="1578889"/>
                  <a:pt x="6954537" y="1578405"/>
                  <a:pt x="6953421" y="1578033"/>
                </a:cubicBezTo>
                <a:cubicBezTo>
                  <a:pt x="6952305" y="1577661"/>
                  <a:pt x="6950817" y="1577363"/>
                  <a:pt x="6948956" y="1577140"/>
                </a:cubicBezTo>
                <a:cubicBezTo>
                  <a:pt x="6947096" y="1576917"/>
                  <a:pt x="6944715" y="1576805"/>
                  <a:pt x="6941813" y="1576805"/>
                </a:cubicBezTo>
                <a:close/>
                <a:moveTo>
                  <a:pt x="6122663" y="1576805"/>
                </a:moveTo>
                <a:cubicBezTo>
                  <a:pt x="6119835" y="1576805"/>
                  <a:pt x="6117472" y="1576917"/>
                  <a:pt x="6115575" y="1577140"/>
                </a:cubicBezTo>
                <a:cubicBezTo>
                  <a:pt x="6113677" y="1577363"/>
                  <a:pt x="6112170" y="1577661"/>
                  <a:pt x="6111054" y="1578033"/>
                </a:cubicBezTo>
                <a:cubicBezTo>
                  <a:pt x="6109938" y="1578405"/>
                  <a:pt x="6109138" y="1578889"/>
                  <a:pt x="6108654" y="1579484"/>
                </a:cubicBezTo>
                <a:cubicBezTo>
                  <a:pt x="6108170" y="1580080"/>
                  <a:pt x="6107929" y="1580749"/>
                  <a:pt x="6107929" y="1581493"/>
                </a:cubicBezTo>
                <a:lnTo>
                  <a:pt x="6107929" y="1712648"/>
                </a:lnTo>
                <a:cubicBezTo>
                  <a:pt x="6107929" y="1715923"/>
                  <a:pt x="6108766" y="1718285"/>
                  <a:pt x="6110440" y="1719736"/>
                </a:cubicBezTo>
                <a:cubicBezTo>
                  <a:pt x="6112114" y="1721187"/>
                  <a:pt x="6114179" y="1721913"/>
                  <a:pt x="6116635" y="1721913"/>
                </a:cubicBezTo>
                <a:lnTo>
                  <a:pt x="6182826" y="1721913"/>
                </a:lnTo>
                <a:cubicBezTo>
                  <a:pt x="6183570" y="1721913"/>
                  <a:pt x="6184222" y="1721689"/>
                  <a:pt x="6184780" y="1721243"/>
                </a:cubicBezTo>
                <a:cubicBezTo>
                  <a:pt x="6185338" y="1720797"/>
                  <a:pt x="6185803" y="1720071"/>
                  <a:pt x="6186175" y="1719067"/>
                </a:cubicBezTo>
                <a:cubicBezTo>
                  <a:pt x="6186547" y="1718062"/>
                  <a:pt x="6186826" y="1716797"/>
                  <a:pt x="6187012" y="1715271"/>
                </a:cubicBezTo>
                <a:cubicBezTo>
                  <a:pt x="6187198" y="1713746"/>
                  <a:pt x="6187291" y="1711867"/>
                  <a:pt x="6187291" y="1709634"/>
                </a:cubicBezTo>
                <a:cubicBezTo>
                  <a:pt x="6187291" y="1707402"/>
                  <a:pt x="6187198" y="1705523"/>
                  <a:pt x="6187012" y="1703997"/>
                </a:cubicBezTo>
                <a:cubicBezTo>
                  <a:pt x="6186826" y="1702472"/>
                  <a:pt x="6186547" y="1701244"/>
                  <a:pt x="6186175" y="1700314"/>
                </a:cubicBezTo>
                <a:cubicBezTo>
                  <a:pt x="6185803" y="1699384"/>
                  <a:pt x="6185338" y="1698714"/>
                  <a:pt x="6184780" y="1698305"/>
                </a:cubicBezTo>
                <a:cubicBezTo>
                  <a:pt x="6184222" y="1697895"/>
                  <a:pt x="6183570" y="1697691"/>
                  <a:pt x="6182826" y="1697691"/>
                </a:cubicBezTo>
                <a:lnTo>
                  <a:pt x="6137397" y="1697691"/>
                </a:lnTo>
                <a:lnTo>
                  <a:pt x="6137397" y="1581493"/>
                </a:lnTo>
                <a:cubicBezTo>
                  <a:pt x="6137397" y="1580749"/>
                  <a:pt x="6137155" y="1580080"/>
                  <a:pt x="6136671" y="1579484"/>
                </a:cubicBezTo>
                <a:cubicBezTo>
                  <a:pt x="6136187" y="1578889"/>
                  <a:pt x="6135387" y="1578405"/>
                  <a:pt x="6134271" y="1578033"/>
                </a:cubicBezTo>
                <a:cubicBezTo>
                  <a:pt x="6133155" y="1577661"/>
                  <a:pt x="6131667" y="1577363"/>
                  <a:pt x="6129806" y="1577140"/>
                </a:cubicBezTo>
                <a:cubicBezTo>
                  <a:pt x="6127946" y="1576917"/>
                  <a:pt x="6125565" y="1576805"/>
                  <a:pt x="6122663" y="1576805"/>
                </a:cubicBezTo>
                <a:close/>
                <a:moveTo>
                  <a:pt x="1451140" y="1576470"/>
                </a:moveTo>
                <a:cubicBezTo>
                  <a:pt x="1448833" y="1576470"/>
                  <a:pt x="1446954" y="1576489"/>
                  <a:pt x="1445503" y="1576526"/>
                </a:cubicBezTo>
                <a:cubicBezTo>
                  <a:pt x="1444052" y="1576563"/>
                  <a:pt x="1442880" y="1576638"/>
                  <a:pt x="1441987" y="1576749"/>
                </a:cubicBezTo>
                <a:cubicBezTo>
                  <a:pt x="1441095" y="1576861"/>
                  <a:pt x="1440369" y="1577010"/>
                  <a:pt x="1439810" y="1577196"/>
                </a:cubicBezTo>
                <a:cubicBezTo>
                  <a:pt x="1439252" y="1577382"/>
                  <a:pt x="1438787" y="1577624"/>
                  <a:pt x="1438415" y="1577922"/>
                </a:cubicBezTo>
                <a:lnTo>
                  <a:pt x="1407385" y="1598013"/>
                </a:lnTo>
                <a:cubicBezTo>
                  <a:pt x="1406492" y="1598608"/>
                  <a:pt x="1405785" y="1599167"/>
                  <a:pt x="1405263" y="1599688"/>
                </a:cubicBezTo>
                <a:cubicBezTo>
                  <a:pt x="1404743" y="1600209"/>
                  <a:pt x="1404333" y="1600878"/>
                  <a:pt x="1404036" y="1601697"/>
                </a:cubicBezTo>
                <a:cubicBezTo>
                  <a:pt x="1403738" y="1602516"/>
                  <a:pt x="1403552" y="1603501"/>
                  <a:pt x="1403478" y="1604655"/>
                </a:cubicBezTo>
                <a:cubicBezTo>
                  <a:pt x="1403403" y="1605808"/>
                  <a:pt x="1403366" y="1607278"/>
                  <a:pt x="1403366" y="1609064"/>
                </a:cubicBezTo>
                <a:cubicBezTo>
                  <a:pt x="1403366" y="1611892"/>
                  <a:pt x="1403478" y="1614087"/>
                  <a:pt x="1403701" y="1615650"/>
                </a:cubicBezTo>
                <a:cubicBezTo>
                  <a:pt x="1403924" y="1617212"/>
                  <a:pt x="1404352" y="1618310"/>
                  <a:pt x="1404984" y="1618942"/>
                </a:cubicBezTo>
                <a:cubicBezTo>
                  <a:pt x="1405617" y="1619575"/>
                  <a:pt x="1406473" y="1619798"/>
                  <a:pt x="1407552" y="1619612"/>
                </a:cubicBezTo>
                <a:cubicBezTo>
                  <a:pt x="1408631" y="1619426"/>
                  <a:pt x="1410026" y="1618924"/>
                  <a:pt x="1411738" y="1618105"/>
                </a:cubicBezTo>
                <a:lnTo>
                  <a:pt x="1434955" y="1605269"/>
                </a:lnTo>
                <a:lnTo>
                  <a:pt x="1434955" y="1699254"/>
                </a:lnTo>
                <a:lnTo>
                  <a:pt x="1408054" y="1699254"/>
                </a:lnTo>
                <a:cubicBezTo>
                  <a:pt x="1407385" y="1699254"/>
                  <a:pt x="1406789" y="1699458"/>
                  <a:pt x="1406268" y="1699867"/>
                </a:cubicBezTo>
                <a:cubicBezTo>
                  <a:pt x="1405747" y="1700277"/>
                  <a:pt x="1405282" y="1700928"/>
                  <a:pt x="1404873" y="1701821"/>
                </a:cubicBezTo>
                <a:cubicBezTo>
                  <a:pt x="1404464" y="1702714"/>
                  <a:pt x="1404166" y="1703886"/>
                  <a:pt x="1403980" y="1705337"/>
                </a:cubicBezTo>
                <a:cubicBezTo>
                  <a:pt x="1403795" y="1706788"/>
                  <a:pt x="1403701" y="1708592"/>
                  <a:pt x="1403701" y="1710751"/>
                </a:cubicBezTo>
                <a:cubicBezTo>
                  <a:pt x="1403701" y="1712834"/>
                  <a:pt x="1403813" y="1714601"/>
                  <a:pt x="1404036" y="1716053"/>
                </a:cubicBezTo>
                <a:cubicBezTo>
                  <a:pt x="1404259" y="1717504"/>
                  <a:pt x="1404575" y="1718657"/>
                  <a:pt x="1404984" y="1719513"/>
                </a:cubicBezTo>
                <a:cubicBezTo>
                  <a:pt x="1405394" y="1720368"/>
                  <a:pt x="1405860" y="1720982"/>
                  <a:pt x="1406380" y="1721355"/>
                </a:cubicBezTo>
                <a:cubicBezTo>
                  <a:pt x="1406901" y="1721727"/>
                  <a:pt x="1407459" y="1721913"/>
                  <a:pt x="1408054" y="1721913"/>
                </a:cubicBezTo>
                <a:lnTo>
                  <a:pt x="1487752" y="1721913"/>
                </a:lnTo>
                <a:cubicBezTo>
                  <a:pt x="1488421" y="1721913"/>
                  <a:pt x="1489017" y="1721727"/>
                  <a:pt x="1489538" y="1721355"/>
                </a:cubicBezTo>
                <a:cubicBezTo>
                  <a:pt x="1490059" y="1720982"/>
                  <a:pt x="1490523" y="1720368"/>
                  <a:pt x="1490933" y="1719513"/>
                </a:cubicBezTo>
                <a:cubicBezTo>
                  <a:pt x="1491342" y="1718657"/>
                  <a:pt x="1491659" y="1717504"/>
                  <a:pt x="1491881" y="1716053"/>
                </a:cubicBezTo>
                <a:cubicBezTo>
                  <a:pt x="1492105" y="1714601"/>
                  <a:pt x="1492216" y="1712834"/>
                  <a:pt x="1492216" y="1710751"/>
                </a:cubicBezTo>
                <a:cubicBezTo>
                  <a:pt x="1492216" y="1708592"/>
                  <a:pt x="1492123" y="1706788"/>
                  <a:pt x="1491937" y="1705337"/>
                </a:cubicBezTo>
                <a:cubicBezTo>
                  <a:pt x="1491752" y="1703886"/>
                  <a:pt x="1491454" y="1702714"/>
                  <a:pt x="1491045" y="1701821"/>
                </a:cubicBezTo>
                <a:cubicBezTo>
                  <a:pt x="1490636" y="1700928"/>
                  <a:pt x="1490151" y="1700277"/>
                  <a:pt x="1489593" y="1699867"/>
                </a:cubicBezTo>
                <a:cubicBezTo>
                  <a:pt x="1489035" y="1699458"/>
                  <a:pt x="1488421" y="1699254"/>
                  <a:pt x="1487752" y="1699254"/>
                </a:cubicBezTo>
                <a:lnTo>
                  <a:pt x="1464200" y="1699254"/>
                </a:lnTo>
                <a:lnTo>
                  <a:pt x="1464200" y="1579931"/>
                </a:lnTo>
                <a:cubicBezTo>
                  <a:pt x="1464200" y="1579261"/>
                  <a:pt x="1464051" y="1578703"/>
                  <a:pt x="1463753" y="1578256"/>
                </a:cubicBezTo>
                <a:cubicBezTo>
                  <a:pt x="1463456" y="1577810"/>
                  <a:pt x="1462860" y="1577456"/>
                  <a:pt x="1461967" y="1577196"/>
                </a:cubicBezTo>
                <a:cubicBezTo>
                  <a:pt x="1461074" y="1576936"/>
                  <a:pt x="1459753" y="1576749"/>
                  <a:pt x="1458005" y="1576638"/>
                </a:cubicBezTo>
                <a:cubicBezTo>
                  <a:pt x="1456256" y="1576526"/>
                  <a:pt x="1453968" y="1576470"/>
                  <a:pt x="1451140" y="1576470"/>
                </a:cubicBezTo>
                <a:close/>
                <a:moveTo>
                  <a:pt x="5437421" y="1574908"/>
                </a:moveTo>
                <a:cubicBezTo>
                  <a:pt x="5429384" y="1574908"/>
                  <a:pt x="5422315" y="1575838"/>
                  <a:pt x="5416213" y="1577698"/>
                </a:cubicBezTo>
                <a:cubicBezTo>
                  <a:pt x="5410111" y="1579559"/>
                  <a:pt x="5405032" y="1582219"/>
                  <a:pt x="5400976" y="1585679"/>
                </a:cubicBezTo>
                <a:cubicBezTo>
                  <a:pt x="5396921" y="1589140"/>
                  <a:pt x="5393870" y="1593232"/>
                  <a:pt x="5391823" y="1597957"/>
                </a:cubicBezTo>
                <a:cubicBezTo>
                  <a:pt x="5389777" y="1602683"/>
                  <a:pt x="5388754" y="1607947"/>
                  <a:pt x="5388754" y="1613752"/>
                </a:cubicBezTo>
                <a:cubicBezTo>
                  <a:pt x="5388754" y="1617770"/>
                  <a:pt x="5389312" y="1621491"/>
                  <a:pt x="5390428" y="1624914"/>
                </a:cubicBezTo>
                <a:cubicBezTo>
                  <a:pt x="5391544" y="1628337"/>
                  <a:pt x="5393182" y="1631481"/>
                  <a:pt x="5395340" y="1634346"/>
                </a:cubicBezTo>
                <a:cubicBezTo>
                  <a:pt x="5397498" y="1637211"/>
                  <a:pt x="5400102" y="1639853"/>
                  <a:pt x="5403153" y="1642271"/>
                </a:cubicBezTo>
                <a:cubicBezTo>
                  <a:pt x="5406204" y="1644690"/>
                  <a:pt x="5409627" y="1646941"/>
                  <a:pt x="5413422" y="1649024"/>
                </a:cubicBezTo>
                <a:cubicBezTo>
                  <a:pt x="5408734" y="1651480"/>
                  <a:pt x="5404585" y="1654066"/>
                  <a:pt x="5400976" y="1656782"/>
                </a:cubicBezTo>
                <a:cubicBezTo>
                  <a:pt x="5397367" y="1659498"/>
                  <a:pt x="5394354" y="1662400"/>
                  <a:pt x="5391935" y="1665488"/>
                </a:cubicBezTo>
                <a:cubicBezTo>
                  <a:pt x="5389517" y="1668576"/>
                  <a:pt x="5387693" y="1671925"/>
                  <a:pt x="5386466" y="1675534"/>
                </a:cubicBezTo>
                <a:cubicBezTo>
                  <a:pt x="5385238" y="1679143"/>
                  <a:pt x="5384624" y="1682994"/>
                  <a:pt x="5384624" y="1687087"/>
                </a:cubicBezTo>
                <a:cubicBezTo>
                  <a:pt x="5384624" y="1693115"/>
                  <a:pt x="5385666" y="1698454"/>
                  <a:pt x="5387749" y="1703105"/>
                </a:cubicBezTo>
                <a:cubicBezTo>
                  <a:pt x="5389833" y="1707755"/>
                  <a:pt x="5392958" y="1711662"/>
                  <a:pt x="5397125" y="1714825"/>
                </a:cubicBezTo>
                <a:cubicBezTo>
                  <a:pt x="5401293" y="1717987"/>
                  <a:pt x="5406464" y="1720387"/>
                  <a:pt x="5412641" y="1722024"/>
                </a:cubicBezTo>
                <a:cubicBezTo>
                  <a:pt x="5418817" y="1723661"/>
                  <a:pt x="5425998" y="1724480"/>
                  <a:pt x="5434184" y="1724480"/>
                </a:cubicBezTo>
                <a:cubicBezTo>
                  <a:pt x="5442741" y="1724480"/>
                  <a:pt x="5450294" y="1723568"/>
                  <a:pt x="5456843" y="1721746"/>
                </a:cubicBezTo>
                <a:cubicBezTo>
                  <a:pt x="5463391" y="1719922"/>
                  <a:pt x="5468879" y="1717243"/>
                  <a:pt x="5473307" y="1713708"/>
                </a:cubicBezTo>
                <a:cubicBezTo>
                  <a:pt x="5477734" y="1710174"/>
                  <a:pt x="5481083" y="1705839"/>
                  <a:pt x="5483353" y="1700705"/>
                </a:cubicBezTo>
                <a:cubicBezTo>
                  <a:pt x="5485622" y="1695570"/>
                  <a:pt x="5486757" y="1689729"/>
                  <a:pt x="5486757" y="1683180"/>
                </a:cubicBezTo>
                <a:cubicBezTo>
                  <a:pt x="5486757" y="1679087"/>
                  <a:pt x="5486106" y="1675292"/>
                  <a:pt x="5484804" y="1671795"/>
                </a:cubicBezTo>
                <a:cubicBezTo>
                  <a:pt x="5483502" y="1668298"/>
                  <a:pt x="5481623" y="1665005"/>
                  <a:pt x="5479167" y="1661916"/>
                </a:cubicBezTo>
                <a:cubicBezTo>
                  <a:pt x="5476711" y="1658828"/>
                  <a:pt x="5473698" y="1655944"/>
                  <a:pt x="5470126" y="1653266"/>
                </a:cubicBezTo>
                <a:cubicBezTo>
                  <a:pt x="5466554" y="1650587"/>
                  <a:pt x="5462498" y="1648057"/>
                  <a:pt x="5457959" y="1645676"/>
                </a:cubicBezTo>
                <a:cubicBezTo>
                  <a:pt x="5461828" y="1643518"/>
                  <a:pt x="5465289" y="1641118"/>
                  <a:pt x="5468340" y="1638476"/>
                </a:cubicBezTo>
                <a:cubicBezTo>
                  <a:pt x="5471391" y="1635834"/>
                  <a:pt x="5473958" y="1633025"/>
                  <a:pt x="5476042" y="1630048"/>
                </a:cubicBezTo>
                <a:cubicBezTo>
                  <a:pt x="5478125" y="1627072"/>
                  <a:pt x="5479744" y="1623928"/>
                  <a:pt x="5480897" y="1620617"/>
                </a:cubicBezTo>
                <a:cubicBezTo>
                  <a:pt x="5482051" y="1617305"/>
                  <a:pt x="5482627" y="1613900"/>
                  <a:pt x="5482627" y="1610403"/>
                </a:cubicBezTo>
                <a:cubicBezTo>
                  <a:pt x="5482627" y="1605120"/>
                  <a:pt x="5481753" y="1600302"/>
                  <a:pt x="5480005" y="1595948"/>
                </a:cubicBezTo>
                <a:cubicBezTo>
                  <a:pt x="5478255" y="1591595"/>
                  <a:pt x="5475558" y="1587856"/>
                  <a:pt x="5471912" y="1584730"/>
                </a:cubicBezTo>
                <a:cubicBezTo>
                  <a:pt x="5468265" y="1581605"/>
                  <a:pt x="5463596" y="1579187"/>
                  <a:pt x="5457903" y="1577475"/>
                </a:cubicBezTo>
                <a:cubicBezTo>
                  <a:pt x="5452210" y="1575763"/>
                  <a:pt x="5445383" y="1574908"/>
                  <a:pt x="5437421" y="1574908"/>
                </a:cubicBezTo>
                <a:close/>
                <a:moveTo>
                  <a:pt x="1328692" y="1574908"/>
                </a:moveTo>
                <a:cubicBezTo>
                  <a:pt x="1323929" y="1574908"/>
                  <a:pt x="1319353" y="1575354"/>
                  <a:pt x="1314962" y="1576247"/>
                </a:cubicBezTo>
                <a:cubicBezTo>
                  <a:pt x="1310572" y="1577140"/>
                  <a:pt x="1306554" y="1578238"/>
                  <a:pt x="1302907" y="1579540"/>
                </a:cubicBezTo>
                <a:cubicBezTo>
                  <a:pt x="1299261" y="1580842"/>
                  <a:pt x="1296191" y="1582182"/>
                  <a:pt x="1293698" y="1583558"/>
                </a:cubicBezTo>
                <a:cubicBezTo>
                  <a:pt x="1291206" y="1584935"/>
                  <a:pt x="1289494" y="1586070"/>
                  <a:pt x="1288563" y="1586963"/>
                </a:cubicBezTo>
                <a:cubicBezTo>
                  <a:pt x="1287633" y="1587856"/>
                  <a:pt x="1286983" y="1588618"/>
                  <a:pt x="1286611" y="1589251"/>
                </a:cubicBezTo>
                <a:cubicBezTo>
                  <a:pt x="1286238" y="1589883"/>
                  <a:pt x="1285940" y="1590627"/>
                  <a:pt x="1285717" y="1591483"/>
                </a:cubicBezTo>
                <a:cubicBezTo>
                  <a:pt x="1285494" y="1592339"/>
                  <a:pt x="1285327" y="1593344"/>
                  <a:pt x="1285215" y="1594497"/>
                </a:cubicBezTo>
                <a:cubicBezTo>
                  <a:pt x="1285103" y="1595651"/>
                  <a:pt x="1285048" y="1597083"/>
                  <a:pt x="1285048" y="1598795"/>
                </a:cubicBezTo>
                <a:cubicBezTo>
                  <a:pt x="1285048" y="1601325"/>
                  <a:pt x="1285140" y="1603464"/>
                  <a:pt x="1285327" y="1605213"/>
                </a:cubicBezTo>
                <a:cubicBezTo>
                  <a:pt x="1285513" y="1606961"/>
                  <a:pt x="1285755" y="1608357"/>
                  <a:pt x="1286052" y="1609399"/>
                </a:cubicBezTo>
                <a:cubicBezTo>
                  <a:pt x="1286350" y="1610441"/>
                  <a:pt x="1286741" y="1611185"/>
                  <a:pt x="1287225" y="1611631"/>
                </a:cubicBezTo>
                <a:cubicBezTo>
                  <a:pt x="1287708" y="1612078"/>
                  <a:pt x="1288285" y="1612301"/>
                  <a:pt x="1288955" y="1612301"/>
                </a:cubicBezTo>
                <a:cubicBezTo>
                  <a:pt x="1289922" y="1612301"/>
                  <a:pt x="1291261" y="1611724"/>
                  <a:pt x="1292973" y="1610571"/>
                </a:cubicBezTo>
                <a:cubicBezTo>
                  <a:pt x="1294684" y="1609417"/>
                  <a:pt x="1296824" y="1608152"/>
                  <a:pt x="1299391" y="1606775"/>
                </a:cubicBezTo>
                <a:cubicBezTo>
                  <a:pt x="1301959" y="1605399"/>
                  <a:pt x="1304935" y="1604152"/>
                  <a:pt x="1308321" y="1603037"/>
                </a:cubicBezTo>
                <a:cubicBezTo>
                  <a:pt x="1311707" y="1601920"/>
                  <a:pt x="1315594" y="1601362"/>
                  <a:pt x="1319985" y="1601362"/>
                </a:cubicBezTo>
                <a:cubicBezTo>
                  <a:pt x="1323111" y="1601362"/>
                  <a:pt x="1325827" y="1601827"/>
                  <a:pt x="1328134" y="1602757"/>
                </a:cubicBezTo>
                <a:cubicBezTo>
                  <a:pt x="1330440" y="1603688"/>
                  <a:pt x="1332356" y="1604971"/>
                  <a:pt x="1333882" y="1606608"/>
                </a:cubicBezTo>
                <a:cubicBezTo>
                  <a:pt x="1335407" y="1608245"/>
                  <a:pt x="1336560" y="1610162"/>
                  <a:pt x="1337342" y="1612357"/>
                </a:cubicBezTo>
                <a:cubicBezTo>
                  <a:pt x="1338124" y="1614552"/>
                  <a:pt x="1338514" y="1616877"/>
                  <a:pt x="1338514" y="1619333"/>
                </a:cubicBezTo>
                <a:cubicBezTo>
                  <a:pt x="1338514" y="1622012"/>
                  <a:pt x="1338198" y="1624840"/>
                  <a:pt x="1337565" y="1627817"/>
                </a:cubicBezTo>
                <a:cubicBezTo>
                  <a:pt x="1336933" y="1630793"/>
                  <a:pt x="1335761" y="1634048"/>
                  <a:pt x="1334049" y="1637583"/>
                </a:cubicBezTo>
                <a:cubicBezTo>
                  <a:pt x="1332338" y="1641118"/>
                  <a:pt x="1329957" y="1645024"/>
                  <a:pt x="1326906" y="1649303"/>
                </a:cubicBezTo>
                <a:cubicBezTo>
                  <a:pt x="1323854" y="1653582"/>
                  <a:pt x="1319836" y="1658326"/>
                  <a:pt x="1314851" y="1663535"/>
                </a:cubicBezTo>
                <a:lnTo>
                  <a:pt x="1289847" y="1690324"/>
                </a:lnTo>
                <a:cubicBezTo>
                  <a:pt x="1288359" y="1691887"/>
                  <a:pt x="1287150" y="1693319"/>
                  <a:pt x="1286220" y="1694621"/>
                </a:cubicBezTo>
                <a:cubicBezTo>
                  <a:pt x="1285290" y="1695923"/>
                  <a:pt x="1284527" y="1697263"/>
                  <a:pt x="1283931" y="1698639"/>
                </a:cubicBezTo>
                <a:cubicBezTo>
                  <a:pt x="1283336" y="1700016"/>
                  <a:pt x="1282927" y="1701579"/>
                  <a:pt x="1282704" y="1703328"/>
                </a:cubicBezTo>
                <a:cubicBezTo>
                  <a:pt x="1282480" y="1705077"/>
                  <a:pt x="1282369" y="1707178"/>
                  <a:pt x="1282369" y="1709634"/>
                </a:cubicBezTo>
                <a:cubicBezTo>
                  <a:pt x="1282369" y="1712239"/>
                  <a:pt x="1282536" y="1714360"/>
                  <a:pt x="1282871" y="1715997"/>
                </a:cubicBezTo>
                <a:cubicBezTo>
                  <a:pt x="1283206" y="1717634"/>
                  <a:pt x="1283745" y="1718880"/>
                  <a:pt x="1284490" y="1719736"/>
                </a:cubicBezTo>
                <a:cubicBezTo>
                  <a:pt x="1285234" y="1720591"/>
                  <a:pt x="1286201" y="1721169"/>
                  <a:pt x="1287392" y="1721466"/>
                </a:cubicBezTo>
                <a:cubicBezTo>
                  <a:pt x="1288582" y="1721764"/>
                  <a:pt x="1289996" y="1721913"/>
                  <a:pt x="1291633" y="1721913"/>
                </a:cubicBezTo>
                <a:lnTo>
                  <a:pt x="1374679" y="1721913"/>
                </a:lnTo>
                <a:cubicBezTo>
                  <a:pt x="1375424" y="1721913"/>
                  <a:pt x="1376094" y="1721708"/>
                  <a:pt x="1376689" y="1721299"/>
                </a:cubicBezTo>
                <a:cubicBezTo>
                  <a:pt x="1377285" y="1720889"/>
                  <a:pt x="1377767" y="1720201"/>
                  <a:pt x="1378140" y="1719234"/>
                </a:cubicBezTo>
                <a:cubicBezTo>
                  <a:pt x="1378513" y="1718267"/>
                  <a:pt x="1378791" y="1717020"/>
                  <a:pt x="1378977" y="1715495"/>
                </a:cubicBezTo>
                <a:cubicBezTo>
                  <a:pt x="1379162" y="1713969"/>
                  <a:pt x="1379256" y="1712127"/>
                  <a:pt x="1379256" y="1709969"/>
                </a:cubicBezTo>
                <a:cubicBezTo>
                  <a:pt x="1379256" y="1707886"/>
                  <a:pt x="1379145" y="1706081"/>
                  <a:pt x="1378921" y="1704556"/>
                </a:cubicBezTo>
                <a:cubicBezTo>
                  <a:pt x="1378698" y="1703030"/>
                  <a:pt x="1378363" y="1701802"/>
                  <a:pt x="1377916" y="1700872"/>
                </a:cubicBezTo>
                <a:cubicBezTo>
                  <a:pt x="1377470" y="1699942"/>
                  <a:pt x="1376930" y="1699254"/>
                  <a:pt x="1376299" y="1698807"/>
                </a:cubicBezTo>
                <a:cubicBezTo>
                  <a:pt x="1375665" y="1698361"/>
                  <a:pt x="1374977" y="1698138"/>
                  <a:pt x="1374233" y="1698138"/>
                </a:cubicBezTo>
                <a:lnTo>
                  <a:pt x="1317307" y="1698138"/>
                </a:lnTo>
                <a:lnTo>
                  <a:pt x="1334161" y="1680836"/>
                </a:lnTo>
                <a:cubicBezTo>
                  <a:pt x="1342645" y="1672427"/>
                  <a:pt x="1349453" y="1665042"/>
                  <a:pt x="1354588" y="1658679"/>
                </a:cubicBezTo>
                <a:cubicBezTo>
                  <a:pt x="1359722" y="1652317"/>
                  <a:pt x="1363704" y="1646513"/>
                  <a:pt x="1366531" y="1641266"/>
                </a:cubicBezTo>
                <a:cubicBezTo>
                  <a:pt x="1369359" y="1636021"/>
                  <a:pt x="1371219" y="1631128"/>
                  <a:pt x="1372112" y="1626588"/>
                </a:cubicBezTo>
                <a:cubicBezTo>
                  <a:pt x="1373005" y="1622049"/>
                  <a:pt x="1373452" y="1617435"/>
                  <a:pt x="1373452" y="1612747"/>
                </a:cubicBezTo>
                <a:cubicBezTo>
                  <a:pt x="1373452" y="1607390"/>
                  <a:pt x="1372540" y="1602385"/>
                  <a:pt x="1370717" y="1597734"/>
                </a:cubicBezTo>
                <a:cubicBezTo>
                  <a:pt x="1368894" y="1593083"/>
                  <a:pt x="1366122" y="1589065"/>
                  <a:pt x="1362401" y="1585679"/>
                </a:cubicBezTo>
                <a:cubicBezTo>
                  <a:pt x="1358680" y="1582293"/>
                  <a:pt x="1354011" y="1579652"/>
                  <a:pt x="1348393" y="1577754"/>
                </a:cubicBezTo>
                <a:cubicBezTo>
                  <a:pt x="1342774" y="1575857"/>
                  <a:pt x="1336207" y="1574908"/>
                  <a:pt x="1328692" y="1574908"/>
                </a:cubicBezTo>
                <a:close/>
                <a:moveTo>
                  <a:pt x="1217629" y="1574908"/>
                </a:moveTo>
                <a:cubicBezTo>
                  <a:pt x="1207955" y="1574908"/>
                  <a:pt x="1199751" y="1576657"/>
                  <a:pt x="1193016" y="1580154"/>
                </a:cubicBezTo>
                <a:cubicBezTo>
                  <a:pt x="1186282" y="1583651"/>
                  <a:pt x="1180813" y="1588674"/>
                  <a:pt x="1176607" y="1595223"/>
                </a:cubicBezTo>
                <a:cubicBezTo>
                  <a:pt x="1172404" y="1601771"/>
                  <a:pt x="1169353" y="1609715"/>
                  <a:pt x="1167455" y="1619054"/>
                </a:cubicBezTo>
                <a:cubicBezTo>
                  <a:pt x="1165557" y="1628393"/>
                  <a:pt x="1164608" y="1638792"/>
                  <a:pt x="1164608" y="1650252"/>
                </a:cubicBezTo>
                <a:cubicBezTo>
                  <a:pt x="1164608" y="1661861"/>
                  <a:pt x="1165371" y="1672260"/>
                  <a:pt x="1166897" y="1681450"/>
                </a:cubicBezTo>
                <a:cubicBezTo>
                  <a:pt x="1168423" y="1690640"/>
                  <a:pt x="1171083" y="1698416"/>
                  <a:pt x="1174878" y="1704779"/>
                </a:cubicBezTo>
                <a:cubicBezTo>
                  <a:pt x="1178673" y="1711141"/>
                  <a:pt x="1183808" y="1716015"/>
                  <a:pt x="1190281" y="1719401"/>
                </a:cubicBezTo>
                <a:cubicBezTo>
                  <a:pt x="1196755" y="1722787"/>
                  <a:pt x="1204941" y="1724480"/>
                  <a:pt x="1214838" y="1724480"/>
                </a:cubicBezTo>
                <a:cubicBezTo>
                  <a:pt x="1224586" y="1724480"/>
                  <a:pt x="1232827" y="1722731"/>
                  <a:pt x="1239562" y="1719234"/>
                </a:cubicBezTo>
                <a:cubicBezTo>
                  <a:pt x="1246296" y="1715736"/>
                  <a:pt x="1251765" y="1710714"/>
                  <a:pt x="1255971" y="1704165"/>
                </a:cubicBezTo>
                <a:cubicBezTo>
                  <a:pt x="1260175" y="1697617"/>
                  <a:pt x="1263207" y="1689692"/>
                  <a:pt x="1265068" y="1680390"/>
                </a:cubicBezTo>
                <a:cubicBezTo>
                  <a:pt x="1266928" y="1671088"/>
                  <a:pt x="1267858" y="1660670"/>
                  <a:pt x="1267858" y="1649136"/>
                </a:cubicBezTo>
                <a:cubicBezTo>
                  <a:pt x="1267858" y="1637527"/>
                  <a:pt x="1267114" y="1627128"/>
                  <a:pt x="1265626" y="1617938"/>
                </a:cubicBezTo>
                <a:cubicBezTo>
                  <a:pt x="1264137" y="1608747"/>
                  <a:pt x="1261496" y="1600971"/>
                  <a:pt x="1257701" y="1594609"/>
                </a:cubicBezTo>
                <a:cubicBezTo>
                  <a:pt x="1253905" y="1588247"/>
                  <a:pt x="1248752" y="1583373"/>
                  <a:pt x="1242241" y="1579986"/>
                </a:cubicBezTo>
                <a:cubicBezTo>
                  <a:pt x="1235730" y="1576601"/>
                  <a:pt x="1227526" y="1574908"/>
                  <a:pt x="1217629" y="1574908"/>
                </a:cubicBezTo>
                <a:close/>
                <a:moveTo>
                  <a:pt x="1100091" y="1574908"/>
                </a:moveTo>
                <a:cubicBezTo>
                  <a:pt x="1095329" y="1574908"/>
                  <a:pt x="1090752" y="1575354"/>
                  <a:pt x="1086362" y="1576247"/>
                </a:cubicBezTo>
                <a:cubicBezTo>
                  <a:pt x="1081972" y="1577140"/>
                  <a:pt x="1077953" y="1578238"/>
                  <a:pt x="1074307" y="1579540"/>
                </a:cubicBezTo>
                <a:cubicBezTo>
                  <a:pt x="1070661" y="1580842"/>
                  <a:pt x="1067591" y="1582182"/>
                  <a:pt x="1065098" y="1583558"/>
                </a:cubicBezTo>
                <a:cubicBezTo>
                  <a:pt x="1062605" y="1584935"/>
                  <a:pt x="1060894" y="1586070"/>
                  <a:pt x="1059964" y="1586963"/>
                </a:cubicBezTo>
                <a:cubicBezTo>
                  <a:pt x="1059033" y="1587856"/>
                  <a:pt x="1058383" y="1588618"/>
                  <a:pt x="1058010" y="1589251"/>
                </a:cubicBezTo>
                <a:cubicBezTo>
                  <a:pt x="1057639" y="1589883"/>
                  <a:pt x="1057341" y="1590627"/>
                  <a:pt x="1057118" y="1591483"/>
                </a:cubicBezTo>
                <a:cubicBezTo>
                  <a:pt x="1056894" y="1592339"/>
                  <a:pt x="1056727" y="1593344"/>
                  <a:pt x="1056615" y="1594497"/>
                </a:cubicBezTo>
                <a:cubicBezTo>
                  <a:pt x="1056504" y="1595651"/>
                  <a:pt x="1056448" y="1597083"/>
                  <a:pt x="1056448" y="1598795"/>
                </a:cubicBezTo>
                <a:cubicBezTo>
                  <a:pt x="1056448" y="1601325"/>
                  <a:pt x="1056541" y="1603464"/>
                  <a:pt x="1056727" y="1605213"/>
                </a:cubicBezTo>
                <a:cubicBezTo>
                  <a:pt x="1056913" y="1606961"/>
                  <a:pt x="1057155" y="1608357"/>
                  <a:pt x="1057452" y="1609399"/>
                </a:cubicBezTo>
                <a:cubicBezTo>
                  <a:pt x="1057750" y="1610441"/>
                  <a:pt x="1058140" y="1611185"/>
                  <a:pt x="1058624" y="1611631"/>
                </a:cubicBezTo>
                <a:cubicBezTo>
                  <a:pt x="1059108" y="1612078"/>
                  <a:pt x="1059684" y="1612301"/>
                  <a:pt x="1060354" y="1612301"/>
                </a:cubicBezTo>
                <a:cubicBezTo>
                  <a:pt x="1061322" y="1612301"/>
                  <a:pt x="1062661" y="1611724"/>
                  <a:pt x="1064373" y="1610571"/>
                </a:cubicBezTo>
                <a:cubicBezTo>
                  <a:pt x="1066084" y="1609417"/>
                  <a:pt x="1068224" y="1608152"/>
                  <a:pt x="1070791" y="1606775"/>
                </a:cubicBezTo>
                <a:cubicBezTo>
                  <a:pt x="1073358" y="1605399"/>
                  <a:pt x="1076335" y="1604152"/>
                  <a:pt x="1079720" y="1603037"/>
                </a:cubicBezTo>
                <a:cubicBezTo>
                  <a:pt x="1083106" y="1601920"/>
                  <a:pt x="1086995" y="1601362"/>
                  <a:pt x="1091385" y="1601362"/>
                </a:cubicBezTo>
                <a:cubicBezTo>
                  <a:pt x="1094510" y="1601362"/>
                  <a:pt x="1097227" y="1601827"/>
                  <a:pt x="1099533" y="1602757"/>
                </a:cubicBezTo>
                <a:cubicBezTo>
                  <a:pt x="1101840" y="1603688"/>
                  <a:pt x="1103756" y="1604971"/>
                  <a:pt x="1105282" y="1606608"/>
                </a:cubicBezTo>
                <a:cubicBezTo>
                  <a:pt x="1106807" y="1608245"/>
                  <a:pt x="1107961" y="1610162"/>
                  <a:pt x="1108743" y="1612357"/>
                </a:cubicBezTo>
                <a:cubicBezTo>
                  <a:pt x="1109523" y="1614552"/>
                  <a:pt x="1109915" y="1616877"/>
                  <a:pt x="1109915" y="1619333"/>
                </a:cubicBezTo>
                <a:cubicBezTo>
                  <a:pt x="1109915" y="1622012"/>
                  <a:pt x="1109598" y="1624840"/>
                  <a:pt x="1108965" y="1627817"/>
                </a:cubicBezTo>
                <a:cubicBezTo>
                  <a:pt x="1108333" y="1630793"/>
                  <a:pt x="1107161" y="1634048"/>
                  <a:pt x="1105449" y="1637583"/>
                </a:cubicBezTo>
                <a:cubicBezTo>
                  <a:pt x="1103738" y="1641118"/>
                  <a:pt x="1101356" y="1645024"/>
                  <a:pt x="1098306" y="1649303"/>
                </a:cubicBezTo>
                <a:cubicBezTo>
                  <a:pt x="1095255" y="1653582"/>
                  <a:pt x="1091236" y="1658326"/>
                  <a:pt x="1086250" y="1663535"/>
                </a:cubicBezTo>
                <a:lnTo>
                  <a:pt x="1061247" y="1690324"/>
                </a:lnTo>
                <a:cubicBezTo>
                  <a:pt x="1059759" y="1691887"/>
                  <a:pt x="1058550" y="1693319"/>
                  <a:pt x="1057620" y="1694621"/>
                </a:cubicBezTo>
                <a:cubicBezTo>
                  <a:pt x="1056689" y="1695923"/>
                  <a:pt x="1055926" y="1697263"/>
                  <a:pt x="1055331" y="1698639"/>
                </a:cubicBezTo>
                <a:cubicBezTo>
                  <a:pt x="1054736" y="1700016"/>
                  <a:pt x="1054327" y="1701579"/>
                  <a:pt x="1054104" y="1703328"/>
                </a:cubicBezTo>
                <a:cubicBezTo>
                  <a:pt x="1053880" y="1705077"/>
                  <a:pt x="1053768" y="1707178"/>
                  <a:pt x="1053768" y="1709634"/>
                </a:cubicBezTo>
                <a:cubicBezTo>
                  <a:pt x="1053768" y="1712239"/>
                  <a:pt x="1053936" y="1714360"/>
                  <a:pt x="1054271" y="1715997"/>
                </a:cubicBezTo>
                <a:cubicBezTo>
                  <a:pt x="1054606" y="1717634"/>
                  <a:pt x="1055146" y="1718880"/>
                  <a:pt x="1055890" y="1719736"/>
                </a:cubicBezTo>
                <a:cubicBezTo>
                  <a:pt x="1056634" y="1720591"/>
                  <a:pt x="1057601" y="1721169"/>
                  <a:pt x="1058792" y="1721466"/>
                </a:cubicBezTo>
                <a:cubicBezTo>
                  <a:pt x="1059982" y="1721764"/>
                  <a:pt x="1061396" y="1721913"/>
                  <a:pt x="1063033" y="1721913"/>
                </a:cubicBezTo>
                <a:lnTo>
                  <a:pt x="1146080" y="1721913"/>
                </a:lnTo>
                <a:cubicBezTo>
                  <a:pt x="1146823" y="1721913"/>
                  <a:pt x="1147493" y="1721708"/>
                  <a:pt x="1148089" y="1721299"/>
                </a:cubicBezTo>
                <a:cubicBezTo>
                  <a:pt x="1148684" y="1720889"/>
                  <a:pt x="1149167" y="1720201"/>
                  <a:pt x="1149540" y="1719234"/>
                </a:cubicBezTo>
                <a:cubicBezTo>
                  <a:pt x="1149912" y="1718267"/>
                  <a:pt x="1150191" y="1717020"/>
                  <a:pt x="1150377" y="1715495"/>
                </a:cubicBezTo>
                <a:cubicBezTo>
                  <a:pt x="1150562" y="1713969"/>
                  <a:pt x="1150656" y="1712127"/>
                  <a:pt x="1150656" y="1709969"/>
                </a:cubicBezTo>
                <a:cubicBezTo>
                  <a:pt x="1150656" y="1707886"/>
                  <a:pt x="1150545" y="1706081"/>
                  <a:pt x="1150321" y="1704556"/>
                </a:cubicBezTo>
                <a:cubicBezTo>
                  <a:pt x="1150098" y="1703030"/>
                  <a:pt x="1149763" y="1701802"/>
                  <a:pt x="1149316" y="1700872"/>
                </a:cubicBezTo>
                <a:cubicBezTo>
                  <a:pt x="1148870" y="1699942"/>
                  <a:pt x="1148331" y="1699254"/>
                  <a:pt x="1147698" y="1698807"/>
                </a:cubicBezTo>
                <a:cubicBezTo>
                  <a:pt x="1147065" y="1698361"/>
                  <a:pt x="1146377" y="1698138"/>
                  <a:pt x="1145633" y="1698138"/>
                </a:cubicBezTo>
                <a:lnTo>
                  <a:pt x="1088706" y="1698138"/>
                </a:lnTo>
                <a:lnTo>
                  <a:pt x="1105561" y="1680836"/>
                </a:lnTo>
                <a:cubicBezTo>
                  <a:pt x="1114044" y="1672427"/>
                  <a:pt x="1120853" y="1665042"/>
                  <a:pt x="1125988" y="1658679"/>
                </a:cubicBezTo>
                <a:cubicBezTo>
                  <a:pt x="1131122" y="1652317"/>
                  <a:pt x="1135103" y="1646513"/>
                  <a:pt x="1137931" y="1641266"/>
                </a:cubicBezTo>
                <a:cubicBezTo>
                  <a:pt x="1140760" y="1636021"/>
                  <a:pt x="1142619" y="1631128"/>
                  <a:pt x="1143512" y="1626588"/>
                </a:cubicBezTo>
                <a:cubicBezTo>
                  <a:pt x="1144405" y="1622049"/>
                  <a:pt x="1144851" y="1617435"/>
                  <a:pt x="1144851" y="1612747"/>
                </a:cubicBezTo>
                <a:cubicBezTo>
                  <a:pt x="1144851" y="1607390"/>
                  <a:pt x="1143940" y="1602385"/>
                  <a:pt x="1142117" y="1597734"/>
                </a:cubicBezTo>
                <a:cubicBezTo>
                  <a:pt x="1140294" y="1593083"/>
                  <a:pt x="1137522" y="1589065"/>
                  <a:pt x="1133801" y="1585679"/>
                </a:cubicBezTo>
                <a:cubicBezTo>
                  <a:pt x="1130080" y="1582293"/>
                  <a:pt x="1125411" y="1579652"/>
                  <a:pt x="1119792" y="1577754"/>
                </a:cubicBezTo>
                <a:cubicBezTo>
                  <a:pt x="1114174" y="1575857"/>
                  <a:pt x="1107607" y="1574908"/>
                  <a:pt x="1100091" y="1574908"/>
                </a:cubicBezTo>
                <a:close/>
                <a:moveTo>
                  <a:pt x="816127" y="1574908"/>
                </a:moveTo>
                <a:cubicBezTo>
                  <a:pt x="809505" y="1574908"/>
                  <a:pt x="803235" y="1575763"/>
                  <a:pt x="797319" y="1577475"/>
                </a:cubicBezTo>
                <a:cubicBezTo>
                  <a:pt x="791403" y="1579187"/>
                  <a:pt x="786269" y="1581772"/>
                  <a:pt x="781915" y="1585233"/>
                </a:cubicBezTo>
                <a:cubicBezTo>
                  <a:pt x="777562" y="1588693"/>
                  <a:pt x="774102" y="1593046"/>
                  <a:pt x="771534" y="1598293"/>
                </a:cubicBezTo>
                <a:cubicBezTo>
                  <a:pt x="768967" y="1603538"/>
                  <a:pt x="767684" y="1609622"/>
                  <a:pt x="767684" y="1616542"/>
                </a:cubicBezTo>
                <a:cubicBezTo>
                  <a:pt x="767684" y="1622570"/>
                  <a:pt x="768577" y="1627742"/>
                  <a:pt x="770363" y="1632058"/>
                </a:cubicBezTo>
                <a:cubicBezTo>
                  <a:pt x="772149" y="1636374"/>
                  <a:pt x="774474" y="1640113"/>
                  <a:pt x="777339" y="1643276"/>
                </a:cubicBezTo>
                <a:cubicBezTo>
                  <a:pt x="780204" y="1646438"/>
                  <a:pt x="783460" y="1649154"/>
                  <a:pt x="787106" y="1651424"/>
                </a:cubicBezTo>
                <a:cubicBezTo>
                  <a:pt x="790752" y="1653694"/>
                  <a:pt x="794510" y="1655721"/>
                  <a:pt x="798380" y="1657508"/>
                </a:cubicBezTo>
                <a:cubicBezTo>
                  <a:pt x="802249" y="1659294"/>
                  <a:pt x="806007" y="1660986"/>
                  <a:pt x="809653" y="1662586"/>
                </a:cubicBezTo>
                <a:cubicBezTo>
                  <a:pt x="813300" y="1664186"/>
                  <a:pt x="816555" y="1665898"/>
                  <a:pt x="819420" y="1667721"/>
                </a:cubicBezTo>
                <a:cubicBezTo>
                  <a:pt x="822285" y="1669544"/>
                  <a:pt x="824610" y="1671628"/>
                  <a:pt x="826397" y="1673971"/>
                </a:cubicBezTo>
                <a:cubicBezTo>
                  <a:pt x="828182" y="1676315"/>
                  <a:pt x="829075" y="1679125"/>
                  <a:pt x="829075" y="1682399"/>
                </a:cubicBezTo>
                <a:cubicBezTo>
                  <a:pt x="829075" y="1685226"/>
                  <a:pt x="828554" y="1687794"/>
                  <a:pt x="827512" y="1690101"/>
                </a:cubicBezTo>
                <a:cubicBezTo>
                  <a:pt x="826471" y="1692407"/>
                  <a:pt x="824964" y="1694342"/>
                  <a:pt x="822992" y="1695905"/>
                </a:cubicBezTo>
                <a:cubicBezTo>
                  <a:pt x="821020" y="1697468"/>
                  <a:pt x="818620" y="1698677"/>
                  <a:pt x="815793" y="1699533"/>
                </a:cubicBezTo>
                <a:cubicBezTo>
                  <a:pt x="812965" y="1700388"/>
                  <a:pt x="809765" y="1700816"/>
                  <a:pt x="806193" y="1700816"/>
                </a:cubicBezTo>
                <a:cubicBezTo>
                  <a:pt x="800761" y="1700816"/>
                  <a:pt x="795980" y="1700202"/>
                  <a:pt x="791850" y="1698975"/>
                </a:cubicBezTo>
                <a:cubicBezTo>
                  <a:pt x="787720" y="1697747"/>
                  <a:pt x="784166" y="1696389"/>
                  <a:pt x="781190" y="1694900"/>
                </a:cubicBezTo>
                <a:cubicBezTo>
                  <a:pt x="778213" y="1693412"/>
                  <a:pt x="775776" y="1692054"/>
                  <a:pt x="773879" y="1690826"/>
                </a:cubicBezTo>
                <a:cubicBezTo>
                  <a:pt x="771981" y="1689598"/>
                  <a:pt x="770512" y="1688985"/>
                  <a:pt x="769470" y="1688985"/>
                </a:cubicBezTo>
                <a:cubicBezTo>
                  <a:pt x="768726" y="1688985"/>
                  <a:pt x="768074" y="1689189"/>
                  <a:pt x="767516" y="1689598"/>
                </a:cubicBezTo>
                <a:cubicBezTo>
                  <a:pt x="766958" y="1690008"/>
                  <a:pt x="766512" y="1690696"/>
                  <a:pt x="766177" y="1691663"/>
                </a:cubicBezTo>
                <a:cubicBezTo>
                  <a:pt x="765842" y="1692631"/>
                  <a:pt x="765600" y="1693896"/>
                  <a:pt x="765451" y="1695459"/>
                </a:cubicBezTo>
                <a:cubicBezTo>
                  <a:pt x="765302" y="1697021"/>
                  <a:pt x="765228" y="1698956"/>
                  <a:pt x="765228" y="1701263"/>
                </a:cubicBezTo>
                <a:cubicBezTo>
                  <a:pt x="765228" y="1704686"/>
                  <a:pt x="765433" y="1707309"/>
                  <a:pt x="765842" y="1709132"/>
                </a:cubicBezTo>
                <a:cubicBezTo>
                  <a:pt x="766251" y="1710955"/>
                  <a:pt x="766940" y="1712351"/>
                  <a:pt x="767907" y="1713318"/>
                </a:cubicBezTo>
                <a:cubicBezTo>
                  <a:pt x="768875" y="1714285"/>
                  <a:pt x="770456" y="1715401"/>
                  <a:pt x="772651" y="1716666"/>
                </a:cubicBezTo>
                <a:cubicBezTo>
                  <a:pt x="774846" y="1717931"/>
                  <a:pt x="777581" y="1719141"/>
                  <a:pt x="780855" y="1720294"/>
                </a:cubicBezTo>
                <a:cubicBezTo>
                  <a:pt x="784129" y="1721448"/>
                  <a:pt x="787906" y="1722433"/>
                  <a:pt x="792185" y="1723252"/>
                </a:cubicBezTo>
                <a:cubicBezTo>
                  <a:pt x="796464" y="1724070"/>
                  <a:pt x="801096" y="1724480"/>
                  <a:pt x="806082" y="1724480"/>
                </a:cubicBezTo>
                <a:cubicBezTo>
                  <a:pt x="813448" y="1724480"/>
                  <a:pt x="820369" y="1723512"/>
                  <a:pt x="826843" y="1721578"/>
                </a:cubicBezTo>
                <a:cubicBezTo>
                  <a:pt x="833317" y="1719643"/>
                  <a:pt x="838972" y="1716759"/>
                  <a:pt x="843809" y="1712927"/>
                </a:cubicBezTo>
                <a:cubicBezTo>
                  <a:pt x="848646" y="1709095"/>
                  <a:pt x="852478" y="1704314"/>
                  <a:pt x="855306" y="1698584"/>
                </a:cubicBezTo>
                <a:cubicBezTo>
                  <a:pt x="858134" y="1692854"/>
                  <a:pt x="859548" y="1686194"/>
                  <a:pt x="859548" y="1678604"/>
                </a:cubicBezTo>
                <a:cubicBezTo>
                  <a:pt x="859548" y="1672799"/>
                  <a:pt x="858655" y="1667758"/>
                  <a:pt x="856869" y="1663479"/>
                </a:cubicBezTo>
                <a:cubicBezTo>
                  <a:pt x="855083" y="1659200"/>
                  <a:pt x="852739" y="1655480"/>
                  <a:pt x="849837" y="1652317"/>
                </a:cubicBezTo>
                <a:cubicBezTo>
                  <a:pt x="846935" y="1649154"/>
                  <a:pt x="843623" y="1646438"/>
                  <a:pt x="839903" y="1644169"/>
                </a:cubicBezTo>
                <a:cubicBezTo>
                  <a:pt x="836182" y="1641899"/>
                  <a:pt x="832387" y="1639871"/>
                  <a:pt x="828517" y="1638085"/>
                </a:cubicBezTo>
                <a:cubicBezTo>
                  <a:pt x="824648" y="1636299"/>
                  <a:pt x="820852" y="1634606"/>
                  <a:pt x="817132" y="1633006"/>
                </a:cubicBezTo>
                <a:cubicBezTo>
                  <a:pt x="813411" y="1631407"/>
                  <a:pt x="810081" y="1629695"/>
                  <a:pt x="807142" y="1627872"/>
                </a:cubicBezTo>
                <a:cubicBezTo>
                  <a:pt x="804203" y="1626049"/>
                  <a:pt x="801858" y="1623965"/>
                  <a:pt x="800110" y="1621621"/>
                </a:cubicBezTo>
                <a:cubicBezTo>
                  <a:pt x="798361" y="1619277"/>
                  <a:pt x="797487" y="1616505"/>
                  <a:pt x="797487" y="1613306"/>
                </a:cubicBezTo>
                <a:cubicBezTo>
                  <a:pt x="797487" y="1611147"/>
                  <a:pt x="797877" y="1609101"/>
                  <a:pt x="798658" y="1607166"/>
                </a:cubicBezTo>
                <a:cubicBezTo>
                  <a:pt x="799440" y="1605231"/>
                  <a:pt x="800631" y="1603576"/>
                  <a:pt x="802231" y="1602199"/>
                </a:cubicBezTo>
                <a:cubicBezTo>
                  <a:pt x="803830" y="1600822"/>
                  <a:pt x="805821" y="1599744"/>
                  <a:pt x="808202" y="1598962"/>
                </a:cubicBezTo>
                <a:cubicBezTo>
                  <a:pt x="810583" y="1598181"/>
                  <a:pt x="813374" y="1597790"/>
                  <a:pt x="816574" y="1597790"/>
                </a:cubicBezTo>
                <a:cubicBezTo>
                  <a:pt x="820667" y="1597790"/>
                  <a:pt x="824425" y="1598293"/>
                  <a:pt x="827847" y="1599297"/>
                </a:cubicBezTo>
                <a:cubicBezTo>
                  <a:pt x="831271" y="1600302"/>
                  <a:pt x="834284" y="1601418"/>
                  <a:pt x="836889" y="1602645"/>
                </a:cubicBezTo>
                <a:cubicBezTo>
                  <a:pt x="839493" y="1603873"/>
                  <a:pt x="841689" y="1605008"/>
                  <a:pt x="843474" y="1606050"/>
                </a:cubicBezTo>
                <a:cubicBezTo>
                  <a:pt x="845261" y="1607092"/>
                  <a:pt x="846563" y="1607613"/>
                  <a:pt x="847381" y="1607613"/>
                </a:cubicBezTo>
                <a:cubicBezTo>
                  <a:pt x="848200" y="1607613"/>
                  <a:pt x="848851" y="1607390"/>
                  <a:pt x="849335" y="1606943"/>
                </a:cubicBezTo>
                <a:cubicBezTo>
                  <a:pt x="849818" y="1606497"/>
                  <a:pt x="850190" y="1605790"/>
                  <a:pt x="850451" y="1604822"/>
                </a:cubicBezTo>
                <a:cubicBezTo>
                  <a:pt x="850711" y="1603855"/>
                  <a:pt x="850897" y="1602627"/>
                  <a:pt x="851009" y="1601139"/>
                </a:cubicBezTo>
                <a:cubicBezTo>
                  <a:pt x="851121" y="1599650"/>
                  <a:pt x="851176" y="1597827"/>
                  <a:pt x="851176" y="1595669"/>
                </a:cubicBezTo>
                <a:cubicBezTo>
                  <a:pt x="851176" y="1593735"/>
                  <a:pt x="851139" y="1592116"/>
                  <a:pt x="851065" y="1590813"/>
                </a:cubicBezTo>
                <a:cubicBezTo>
                  <a:pt x="850990" y="1589512"/>
                  <a:pt x="850860" y="1588432"/>
                  <a:pt x="850674" y="1587577"/>
                </a:cubicBezTo>
                <a:cubicBezTo>
                  <a:pt x="850488" y="1586721"/>
                  <a:pt x="850265" y="1586033"/>
                  <a:pt x="850004" y="1585512"/>
                </a:cubicBezTo>
                <a:cubicBezTo>
                  <a:pt x="849744" y="1584991"/>
                  <a:pt x="849242" y="1584358"/>
                  <a:pt x="848497" y="1583614"/>
                </a:cubicBezTo>
                <a:cubicBezTo>
                  <a:pt x="847753" y="1582870"/>
                  <a:pt x="846228" y="1581940"/>
                  <a:pt x="843921" y="1580824"/>
                </a:cubicBezTo>
                <a:cubicBezTo>
                  <a:pt x="841614" y="1579708"/>
                  <a:pt x="838972" y="1578703"/>
                  <a:pt x="835996" y="1577810"/>
                </a:cubicBezTo>
                <a:cubicBezTo>
                  <a:pt x="833019" y="1576917"/>
                  <a:pt x="829819" y="1576210"/>
                  <a:pt x="826397" y="1575689"/>
                </a:cubicBezTo>
                <a:cubicBezTo>
                  <a:pt x="822973" y="1575168"/>
                  <a:pt x="819550" y="1574908"/>
                  <a:pt x="816127" y="1574908"/>
                </a:cubicBezTo>
                <a:close/>
                <a:moveTo>
                  <a:pt x="2720012" y="1570331"/>
                </a:moveTo>
                <a:cubicBezTo>
                  <a:pt x="2713686" y="1570331"/>
                  <a:pt x="2709388" y="1571429"/>
                  <a:pt x="2707119" y="1573624"/>
                </a:cubicBezTo>
                <a:cubicBezTo>
                  <a:pt x="2704849" y="1575819"/>
                  <a:pt x="2703713" y="1579745"/>
                  <a:pt x="2703713" y="1585400"/>
                </a:cubicBezTo>
                <a:cubicBezTo>
                  <a:pt x="2703713" y="1590832"/>
                  <a:pt x="2704811" y="1594590"/>
                  <a:pt x="2707008" y="1596674"/>
                </a:cubicBezTo>
                <a:cubicBezTo>
                  <a:pt x="2709203" y="1598757"/>
                  <a:pt x="2713462" y="1599799"/>
                  <a:pt x="2719788" y="1599799"/>
                </a:cubicBezTo>
                <a:cubicBezTo>
                  <a:pt x="2726039" y="1599799"/>
                  <a:pt x="2730318" y="1598720"/>
                  <a:pt x="2732624" y="1596562"/>
                </a:cubicBezTo>
                <a:cubicBezTo>
                  <a:pt x="2734932" y="1594404"/>
                  <a:pt x="2736085" y="1590498"/>
                  <a:pt x="2736085" y="1584842"/>
                </a:cubicBezTo>
                <a:cubicBezTo>
                  <a:pt x="2736085" y="1579410"/>
                  <a:pt x="2734968" y="1575633"/>
                  <a:pt x="2732737" y="1573512"/>
                </a:cubicBezTo>
                <a:cubicBezTo>
                  <a:pt x="2730504" y="1571392"/>
                  <a:pt x="2726262" y="1570331"/>
                  <a:pt x="2720012" y="1570331"/>
                </a:cubicBezTo>
                <a:close/>
                <a:moveTo>
                  <a:pt x="1777036" y="1570331"/>
                </a:moveTo>
                <a:cubicBezTo>
                  <a:pt x="1770711" y="1570331"/>
                  <a:pt x="1766414" y="1571429"/>
                  <a:pt x="1764144" y="1573624"/>
                </a:cubicBezTo>
                <a:cubicBezTo>
                  <a:pt x="1761874" y="1575819"/>
                  <a:pt x="1760740" y="1579745"/>
                  <a:pt x="1760740" y="1585400"/>
                </a:cubicBezTo>
                <a:cubicBezTo>
                  <a:pt x="1760740" y="1590832"/>
                  <a:pt x="1761838" y="1594590"/>
                  <a:pt x="1764033" y="1596674"/>
                </a:cubicBezTo>
                <a:cubicBezTo>
                  <a:pt x="1766228" y="1598757"/>
                  <a:pt x="1770488" y="1599799"/>
                  <a:pt x="1776813" y="1599799"/>
                </a:cubicBezTo>
                <a:cubicBezTo>
                  <a:pt x="1783064" y="1599799"/>
                  <a:pt x="1787342" y="1598720"/>
                  <a:pt x="1789650" y="1596562"/>
                </a:cubicBezTo>
                <a:cubicBezTo>
                  <a:pt x="1791957" y="1594404"/>
                  <a:pt x="1793109" y="1590498"/>
                  <a:pt x="1793109" y="1584842"/>
                </a:cubicBezTo>
                <a:cubicBezTo>
                  <a:pt x="1793109" y="1579410"/>
                  <a:pt x="1791994" y="1575633"/>
                  <a:pt x="1789761" y="1573512"/>
                </a:cubicBezTo>
                <a:cubicBezTo>
                  <a:pt x="1787529" y="1571392"/>
                  <a:pt x="1783287" y="1570331"/>
                  <a:pt x="1777036" y="1570331"/>
                </a:cubicBezTo>
                <a:close/>
                <a:moveTo>
                  <a:pt x="6529633" y="1566871"/>
                </a:moveTo>
                <a:cubicBezTo>
                  <a:pt x="6526880" y="1566871"/>
                  <a:pt x="6524610" y="1566983"/>
                  <a:pt x="6522824" y="1567206"/>
                </a:cubicBezTo>
                <a:cubicBezTo>
                  <a:pt x="6521038" y="1567429"/>
                  <a:pt x="6519606" y="1567745"/>
                  <a:pt x="6518527" y="1568155"/>
                </a:cubicBezTo>
                <a:cubicBezTo>
                  <a:pt x="6517448" y="1568564"/>
                  <a:pt x="6516704" y="1569066"/>
                  <a:pt x="6516294" y="1569662"/>
                </a:cubicBezTo>
                <a:cubicBezTo>
                  <a:pt x="6515885" y="1570257"/>
                  <a:pt x="6515680" y="1570927"/>
                  <a:pt x="6515680" y="1571671"/>
                </a:cubicBezTo>
                <a:lnTo>
                  <a:pt x="6515680" y="1625584"/>
                </a:lnTo>
                <a:cubicBezTo>
                  <a:pt x="6511216" y="1621194"/>
                  <a:pt x="6506714" y="1617863"/>
                  <a:pt x="6502174" y="1615593"/>
                </a:cubicBezTo>
                <a:cubicBezTo>
                  <a:pt x="6497635" y="1613324"/>
                  <a:pt x="6492575" y="1612189"/>
                  <a:pt x="6486994" y="1612189"/>
                </a:cubicBezTo>
                <a:cubicBezTo>
                  <a:pt x="6479924" y="1612189"/>
                  <a:pt x="6473674" y="1613529"/>
                  <a:pt x="6468241" y="1616208"/>
                </a:cubicBezTo>
                <a:cubicBezTo>
                  <a:pt x="6462809" y="1618886"/>
                  <a:pt x="6458270" y="1622719"/>
                  <a:pt x="6454624" y="1627705"/>
                </a:cubicBezTo>
                <a:cubicBezTo>
                  <a:pt x="6450977" y="1632690"/>
                  <a:pt x="6448205" y="1638718"/>
                  <a:pt x="6446308" y="1645787"/>
                </a:cubicBezTo>
                <a:cubicBezTo>
                  <a:pt x="6444410" y="1652857"/>
                  <a:pt x="6443462" y="1660819"/>
                  <a:pt x="6443462" y="1669674"/>
                </a:cubicBezTo>
                <a:cubicBezTo>
                  <a:pt x="6443462" y="1677041"/>
                  <a:pt x="6444206" y="1684054"/>
                  <a:pt x="6445694" y="1690715"/>
                </a:cubicBezTo>
                <a:cubicBezTo>
                  <a:pt x="6447182" y="1697375"/>
                  <a:pt x="6449582" y="1703197"/>
                  <a:pt x="6452894" y="1708183"/>
                </a:cubicBezTo>
                <a:cubicBezTo>
                  <a:pt x="6456205" y="1713169"/>
                  <a:pt x="6460484" y="1717132"/>
                  <a:pt x="6465730" y="1720071"/>
                </a:cubicBezTo>
                <a:cubicBezTo>
                  <a:pt x="6470976" y="1723010"/>
                  <a:pt x="6477394" y="1724480"/>
                  <a:pt x="6484985" y="1724480"/>
                </a:cubicBezTo>
                <a:cubicBezTo>
                  <a:pt x="6491831" y="1724480"/>
                  <a:pt x="6498063" y="1722954"/>
                  <a:pt x="6503681" y="1719904"/>
                </a:cubicBezTo>
                <a:cubicBezTo>
                  <a:pt x="6509299" y="1716852"/>
                  <a:pt x="6514676" y="1712574"/>
                  <a:pt x="6519810" y="1707067"/>
                </a:cubicBezTo>
                <a:lnTo>
                  <a:pt x="6519810" y="1718118"/>
                </a:lnTo>
                <a:cubicBezTo>
                  <a:pt x="6519810" y="1718936"/>
                  <a:pt x="6520015" y="1719624"/>
                  <a:pt x="6520424" y="1720182"/>
                </a:cubicBezTo>
                <a:cubicBezTo>
                  <a:pt x="6520834" y="1720741"/>
                  <a:pt x="6521503" y="1721206"/>
                  <a:pt x="6522434" y="1721578"/>
                </a:cubicBezTo>
                <a:cubicBezTo>
                  <a:pt x="6523364" y="1721950"/>
                  <a:pt x="6524573" y="1722210"/>
                  <a:pt x="6526061" y="1722359"/>
                </a:cubicBezTo>
                <a:cubicBezTo>
                  <a:pt x="6527549" y="1722508"/>
                  <a:pt x="6529484" y="1722582"/>
                  <a:pt x="6531866" y="1722582"/>
                </a:cubicBezTo>
                <a:cubicBezTo>
                  <a:pt x="6534098" y="1722582"/>
                  <a:pt x="6535977" y="1722508"/>
                  <a:pt x="6537502" y="1722359"/>
                </a:cubicBezTo>
                <a:cubicBezTo>
                  <a:pt x="6539028" y="1722210"/>
                  <a:pt x="6540237" y="1721950"/>
                  <a:pt x="6541130" y="1721578"/>
                </a:cubicBezTo>
                <a:cubicBezTo>
                  <a:pt x="6542023" y="1721206"/>
                  <a:pt x="6542656" y="1720741"/>
                  <a:pt x="6543028" y="1720182"/>
                </a:cubicBezTo>
                <a:cubicBezTo>
                  <a:pt x="6543400" y="1719624"/>
                  <a:pt x="6543586" y="1718936"/>
                  <a:pt x="6543586" y="1718118"/>
                </a:cubicBezTo>
                <a:lnTo>
                  <a:pt x="6543586" y="1571671"/>
                </a:lnTo>
                <a:cubicBezTo>
                  <a:pt x="6543586" y="1570927"/>
                  <a:pt x="6543362" y="1570257"/>
                  <a:pt x="6542916" y="1569662"/>
                </a:cubicBezTo>
                <a:cubicBezTo>
                  <a:pt x="6542470" y="1569066"/>
                  <a:pt x="6541725" y="1568564"/>
                  <a:pt x="6540684" y="1568155"/>
                </a:cubicBezTo>
                <a:cubicBezTo>
                  <a:pt x="6539642" y="1567745"/>
                  <a:pt x="6538228" y="1567429"/>
                  <a:pt x="6536442" y="1567206"/>
                </a:cubicBezTo>
                <a:cubicBezTo>
                  <a:pt x="6534656" y="1566983"/>
                  <a:pt x="6532386" y="1566871"/>
                  <a:pt x="6529633" y="1566871"/>
                </a:cubicBezTo>
                <a:close/>
                <a:moveTo>
                  <a:pt x="5948609" y="1566871"/>
                </a:moveTo>
                <a:cubicBezTo>
                  <a:pt x="5945855" y="1566871"/>
                  <a:pt x="5943585" y="1566983"/>
                  <a:pt x="5941800" y="1567206"/>
                </a:cubicBezTo>
                <a:cubicBezTo>
                  <a:pt x="5940013" y="1567429"/>
                  <a:pt x="5938581" y="1567745"/>
                  <a:pt x="5937502" y="1568155"/>
                </a:cubicBezTo>
                <a:cubicBezTo>
                  <a:pt x="5936423" y="1568564"/>
                  <a:pt x="5935679" y="1569066"/>
                  <a:pt x="5935269" y="1569662"/>
                </a:cubicBezTo>
                <a:cubicBezTo>
                  <a:pt x="5934860" y="1570257"/>
                  <a:pt x="5934656" y="1570927"/>
                  <a:pt x="5934656" y="1571671"/>
                </a:cubicBezTo>
                <a:lnTo>
                  <a:pt x="5934656" y="1625584"/>
                </a:lnTo>
                <a:cubicBezTo>
                  <a:pt x="5930191" y="1621194"/>
                  <a:pt x="5925689" y="1617863"/>
                  <a:pt x="5921149" y="1615593"/>
                </a:cubicBezTo>
                <a:cubicBezTo>
                  <a:pt x="5916610" y="1613324"/>
                  <a:pt x="5911550" y="1612189"/>
                  <a:pt x="5905969" y="1612189"/>
                </a:cubicBezTo>
                <a:cubicBezTo>
                  <a:pt x="5898900" y="1612189"/>
                  <a:pt x="5892649" y="1613529"/>
                  <a:pt x="5887216" y="1616208"/>
                </a:cubicBezTo>
                <a:cubicBezTo>
                  <a:pt x="5881784" y="1618886"/>
                  <a:pt x="5877245" y="1622719"/>
                  <a:pt x="5873599" y="1627705"/>
                </a:cubicBezTo>
                <a:cubicBezTo>
                  <a:pt x="5869953" y="1632690"/>
                  <a:pt x="5867180" y="1638718"/>
                  <a:pt x="5865283" y="1645787"/>
                </a:cubicBezTo>
                <a:cubicBezTo>
                  <a:pt x="5863386" y="1652857"/>
                  <a:pt x="5862437" y="1660819"/>
                  <a:pt x="5862437" y="1669674"/>
                </a:cubicBezTo>
                <a:cubicBezTo>
                  <a:pt x="5862437" y="1677041"/>
                  <a:pt x="5863181" y="1684054"/>
                  <a:pt x="5864669" y="1690715"/>
                </a:cubicBezTo>
                <a:cubicBezTo>
                  <a:pt x="5866158" y="1697375"/>
                  <a:pt x="5868557" y="1703197"/>
                  <a:pt x="5871869" y="1708183"/>
                </a:cubicBezTo>
                <a:cubicBezTo>
                  <a:pt x="5875180" y="1713169"/>
                  <a:pt x="5879459" y="1717132"/>
                  <a:pt x="5884705" y="1720071"/>
                </a:cubicBezTo>
                <a:cubicBezTo>
                  <a:pt x="5889951" y="1723010"/>
                  <a:pt x="5896370" y="1724480"/>
                  <a:pt x="5903960" y="1724480"/>
                </a:cubicBezTo>
                <a:cubicBezTo>
                  <a:pt x="5910806" y="1724480"/>
                  <a:pt x="5917038" y="1722954"/>
                  <a:pt x="5922656" y="1719904"/>
                </a:cubicBezTo>
                <a:cubicBezTo>
                  <a:pt x="5928274" y="1716852"/>
                  <a:pt x="5933651" y="1712574"/>
                  <a:pt x="5938786" y="1707067"/>
                </a:cubicBezTo>
                <a:lnTo>
                  <a:pt x="5938786" y="1718118"/>
                </a:lnTo>
                <a:cubicBezTo>
                  <a:pt x="5938786" y="1718936"/>
                  <a:pt x="5938990" y="1719624"/>
                  <a:pt x="5939399" y="1720182"/>
                </a:cubicBezTo>
                <a:cubicBezTo>
                  <a:pt x="5939809" y="1720741"/>
                  <a:pt x="5940478" y="1721206"/>
                  <a:pt x="5941409" y="1721578"/>
                </a:cubicBezTo>
                <a:cubicBezTo>
                  <a:pt x="5942339" y="1721950"/>
                  <a:pt x="5943548" y="1722210"/>
                  <a:pt x="5945036" y="1722359"/>
                </a:cubicBezTo>
                <a:cubicBezTo>
                  <a:pt x="5946525" y="1722508"/>
                  <a:pt x="5948459" y="1722582"/>
                  <a:pt x="5950841" y="1722582"/>
                </a:cubicBezTo>
                <a:cubicBezTo>
                  <a:pt x="5953073" y="1722582"/>
                  <a:pt x="5954952" y="1722508"/>
                  <a:pt x="5956477" y="1722359"/>
                </a:cubicBezTo>
                <a:cubicBezTo>
                  <a:pt x="5958003" y="1722210"/>
                  <a:pt x="5959213" y="1721950"/>
                  <a:pt x="5960105" y="1721578"/>
                </a:cubicBezTo>
                <a:cubicBezTo>
                  <a:pt x="5960998" y="1721206"/>
                  <a:pt x="5961631" y="1720741"/>
                  <a:pt x="5962003" y="1720182"/>
                </a:cubicBezTo>
                <a:cubicBezTo>
                  <a:pt x="5962375" y="1719624"/>
                  <a:pt x="5962561" y="1718936"/>
                  <a:pt x="5962561" y="1718118"/>
                </a:cubicBezTo>
                <a:lnTo>
                  <a:pt x="5962561" y="1571671"/>
                </a:lnTo>
                <a:cubicBezTo>
                  <a:pt x="5962561" y="1570927"/>
                  <a:pt x="5962337" y="1570257"/>
                  <a:pt x="5961891" y="1569662"/>
                </a:cubicBezTo>
                <a:cubicBezTo>
                  <a:pt x="5961445" y="1569066"/>
                  <a:pt x="5960700" y="1568564"/>
                  <a:pt x="5959659" y="1568155"/>
                </a:cubicBezTo>
                <a:cubicBezTo>
                  <a:pt x="5958617" y="1567745"/>
                  <a:pt x="5957203" y="1567429"/>
                  <a:pt x="5955417" y="1567206"/>
                </a:cubicBezTo>
                <a:cubicBezTo>
                  <a:pt x="5953631" y="1566983"/>
                  <a:pt x="5951361" y="1566871"/>
                  <a:pt x="5948609" y="1566871"/>
                </a:cubicBezTo>
                <a:close/>
                <a:moveTo>
                  <a:pt x="3338765" y="1566871"/>
                </a:moveTo>
                <a:cubicBezTo>
                  <a:pt x="3336011" y="1566871"/>
                  <a:pt x="3333742" y="1566983"/>
                  <a:pt x="3331956" y="1567206"/>
                </a:cubicBezTo>
                <a:cubicBezTo>
                  <a:pt x="3330170" y="1567429"/>
                  <a:pt x="3328738" y="1567745"/>
                  <a:pt x="3327658" y="1568155"/>
                </a:cubicBezTo>
                <a:cubicBezTo>
                  <a:pt x="3326579" y="1568564"/>
                  <a:pt x="3325835" y="1569066"/>
                  <a:pt x="3325426" y="1569662"/>
                </a:cubicBezTo>
                <a:cubicBezTo>
                  <a:pt x="3325018" y="1570257"/>
                  <a:pt x="3324812" y="1570927"/>
                  <a:pt x="3324812" y="1571671"/>
                </a:cubicBezTo>
                <a:lnTo>
                  <a:pt x="3324812" y="1625584"/>
                </a:lnTo>
                <a:cubicBezTo>
                  <a:pt x="3320347" y="1621194"/>
                  <a:pt x="3315845" y="1617863"/>
                  <a:pt x="3311306" y="1615593"/>
                </a:cubicBezTo>
                <a:cubicBezTo>
                  <a:pt x="3306766" y="1613324"/>
                  <a:pt x="3301706" y="1612189"/>
                  <a:pt x="3296126" y="1612189"/>
                </a:cubicBezTo>
                <a:cubicBezTo>
                  <a:pt x="3289056" y="1612189"/>
                  <a:pt x="3282806" y="1613529"/>
                  <a:pt x="3277374" y="1616208"/>
                </a:cubicBezTo>
                <a:cubicBezTo>
                  <a:pt x="3271942" y="1618886"/>
                  <a:pt x="3267402" y="1622719"/>
                  <a:pt x="3263756" y="1627705"/>
                </a:cubicBezTo>
                <a:cubicBezTo>
                  <a:pt x="3260109" y="1632690"/>
                  <a:pt x="3257337" y="1638718"/>
                  <a:pt x="3255439" y="1645787"/>
                </a:cubicBezTo>
                <a:cubicBezTo>
                  <a:pt x="3253542" y="1652857"/>
                  <a:pt x="3252593" y="1660819"/>
                  <a:pt x="3252593" y="1669674"/>
                </a:cubicBezTo>
                <a:cubicBezTo>
                  <a:pt x="3252593" y="1677041"/>
                  <a:pt x="3253338" y="1684054"/>
                  <a:pt x="3254826" y="1690715"/>
                </a:cubicBezTo>
                <a:cubicBezTo>
                  <a:pt x="3256314" y="1697375"/>
                  <a:pt x="3258714" y="1703197"/>
                  <a:pt x="3262025" y="1708183"/>
                </a:cubicBezTo>
                <a:cubicBezTo>
                  <a:pt x="3265337" y="1713169"/>
                  <a:pt x="3269616" y="1717132"/>
                  <a:pt x="3274862" y="1720071"/>
                </a:cubicBezTo>
                <a:cubicBezTo>
                  <a:pt x="3280108" y="1723010"/>
                  <a:pt x="3286526" y="1724480"/>
                  <a:pt x="3294117" y="1724480"/>
                </a:cubicBezTo>
                <a:cubicBezTo>
                  <a:pt x="3300963" y="1724480"/>
                  <a:pt x="3307195" y="1722954"/>
                  <a:pt x="3312813" y="1719904"/>
                </a:cubicBezTo>
                <a:cubicBezTo>
                  <a:pt x="3318431" y="1716852"/>
                  <a:pt x="3323807" y="1712574"/>
                  <a:pt x="3328942" y="1707067"/>
                </a:cubicBezTo>
                <a:lnTo>
                  <a:pt x="3328942" y="1718118"/>
                </a:lnTo>
                <a:cubicBezTo>
                  <a:pt x="3328942" y="1718936"/>
                  <a:pt x="3329147" y="1719624"/>
                  <a:pt x="3329556" y="1720182"/>
                </a:cubicBezTo>
                <a:cubicBezTo>
                  <a:pt x="3329965" y="1720741"/>
                  <a:pt x="3330635" y="1721206"/>
                  <a:pt x="3331566" y="1721578"/>
                </a:cubicBezTo>
                <a:cubicBezTo>
                  <a:pt x="3332494" y="1721950"/>
                  <a:pt x="3333704" y="1722210"/>
                  <a:pt x="3335194" y="1722359"/>
                </a:cubicBezTo>
                <a:cubicBezTo>
                  <a:pt x="3336681" y="1722508"/>
                  <a:pt x="3338615" y="1722582"/>
                  <a:pt x="3340997" y="1722582"/>
                </a:cubicBezTo>
                <a:cubicBezTo>
                  <a:pt x="3343230" y="1722582"/>
                  <a:pt x="3345109" y="1722508"/>
                  <a:pt x="3346634" y="1722359"/>
                </a:cubicBezTo>
                <a:cubicBezTo>
                  <a:pt x="3348160" y="1722210"/>
                  <a:pt x="3349369" y="1721950"/>
                  <a:pt x="3350262" y="1721578"/>
                </a:cubicBezTo>
                <a:cubicBezTo>
                  <a:pt x="3351155" y="1721206"/>
                  <a:pt x="3351787" y="1720741"/>
                  <a:pt x="3352160" y="1720182"/>
                </a:cubicBezTo>
                <a:cubicBezTo>
                  <a:pt x="3352532" y="1719624"/>
                  <a:pt x="3352718" y="1718936"/>
                  <a:pt x="3352718" y="1718118"/>
                </a:cubicBezTo>
                <a:lnTo>
                  <a:pt x="3352718" y="1571671"/>
                </a:lnTo>
                <a:cubicBezTo>
                  <a:pt x="3352718" y="1570927"/>
                  <a:pt x="3352495" y="1570257"/>
                  <a:pt x="3352048" y="1569662"/>
                </a:cubicBezTo>
                <a:cubicBezTo>
                  <a:pt x="3351602" y="1569066"/>
                  <a:pt x="3350857" y="1568564"/>
                  <a:pt x="3349815" y="1568155"/>
                </a:cubicBezTo>
                <a:cubicBezTo>
                  <a:pt x="3348774" y="1567745"/>
                  <a:pt x="3347359" y="1567429"/>
                  <a:pt x="3345573" y="1567206"/>
                </a:cubicBezTo>
                <a:cubicBezTo>
                  <a:pt x="3343788" y="1566983"/>
                  <a:pt x="3341518" y="1566871"/>
                  <a:pt x="3338765" y="1566871"/>
                </a:cubicBezTo>
                <a:close/>
                <a:moveTo>
                  <a:pt x="5596444" y="1566536"/>
                </a:moveTo>
                <a:cubicBezTo>
                  <a:pt x="5593691" y="1566536"/>
                  <a:pt x="5591421" y="1566648"/>
                  <a:pt x="5589635" y="1566871"/>
                </a:cubicBezTo>
                <a:cubicBezTo>
                  <a:pt x="5587849" y="1567094"/>
                  <a:pt x="5586416" y="1567411"/>
                  <a:pt x="5585337" y="1567820"/>
                </a:cubicBezTo>
                <a:cubicBezTo>
                  <a:pt x="5584258" y="1568229"/>
                  <a:pt x="5583495" y="1568731"/>
                  <a:pt x="5583049" y="1569327"/>
                </a:cubicBezTo>
                <a:cubicBezTo>
                  <a:pt x="5582603" y="1569922"/>
                  <a:pt x="5582379" y="1570592"/>
                  <a:pt x="5582379" y="1571336"/>
                </a:cubicBezTo>
                <a:lnTo>
                  <a:pt x="5582379" y="1718118"/>
                </a:lnTo>
                <a:cubicBezTo>
                  <a:pt x="5582379" y="1718862"/>
                  <a:pt x="5582603" y="1719513"/>
                  <a:pt x="5583049" y="1720071"/>
                </a:cubicBezTo>
                <a:cubicBezTo>
                  <a:pt x="5583495" y="1720629"/>
                  <a:pt x="5584258" y="1721094"/>
                  <a:pt x="5585337" y="1721466"/>
                </a:cubicBezTo>
                <a:cubicBezTo>
                  <a:pt x="5586416" y="1721839"/>
                  <a:pt x="5587849" y="1722117"/>
                  <a:pt x="5589635" y="1722303"/>
                </a:cubicBezTo>
                <a:cubicBezTo>
                  <a:pt x="5591421" y="1722489"/>
                  <a:pt x="5593691" y="1722582"/>
                  <a:pt x="5596444" y="1722582"/>
                </a:cubicBezTo>
                <a:cubicBezTo>
                  <a:pt x="5599197" y="1722582"/>
                  <a:pt x="5601466" y="1722489"/>
                  <a:pt x="5603252" y="1722303"/>
                </a:cubicBezTo>
                <a:cubicBezTo>
                  <a:pt x="5605038" y="1722117"/>
                  <a:pt x="5606471" y="1721839"/>
                  <a:pt x="5607550" y="1721466"/>
                </a:cubicBezTo>
                <a:cubicBezTo>
                  <a:pt x="5608629" y="1721094"/>
                  <a:pt x="5609392" y="1720629"/>
                  <a:pt x="5609839" y="1720071"/>
                </a:cubicBezTo>
                <a:cubicBezTo>
                  <a:pt x="5610285" y="1719513"/>
                  <a:pt x="5610508" y="1718862"/>
                  <a:pt x="5610508" y="1718118"/>
                </a:cubicBezTo>
                <a:lnTo>
                  <a:pt x="5610508" y="1651926"/>
                </a:lnTo>
                <a:cubicBezTo>
                  <a:pt x="5614452" y="1646941"/>
                  <a:pt x="5618247" y="1643146"/>
                  <a:pt x="5621893" y="1640541"/>
                </a:cubicBezTo>
                <a:cubicBezTo>
                  <a:pt x="5625539" y="1637937"/>
                  <a:pt x="5629149" y="1636634"/>
                  <a:pt x="5632720" y="1636634"/>
                </a:cubicBezTo>
                <a:cubicBezTo>
                  <a:pt x="5635548" y="1636634"/>
                  <a:pt x="5638022" y="1637174"/>
                  <a:pt x="5640143" y="1638253"/>
                </a:cubicBezTo>
                <a:cubicBezTo>
                  <a:pt x="5642264" y="1639332"/>
                  <a:pt x="5643994" y="1640857"/>
                  <a:pt x="5645334" y="1642829"/>
                </a:cubicBezTo>
                <a:cubicBezTo>
                  <a:pt x="5646673" y="1644801"/>
                  <a:pt x="5647696" y="1647164"/>
                  <a:pt x="5648403" y="1649917"/>
                </a:cubicBezTo>
                <a:cubicBezTo>
                  <a:pt x="5649110" y="1652671"/>
                  <a:pt x="5649464" y="1656466"/>
                  <a:pt x="5649464" y="1661302"/>
                </a:cubicBezTo>
                <a:lnTo>
                  <a:pt x="5649464" y="1718118"/>
                </a:lnTo>
                <a:cubicBezTo>
                  <a:pt x="5649464" y="1718862"/>
                  <a:pt x="5649687" y="1719513"/>
                  <a:pt x="5650133" y="1720071"/>
                </a:cubicBezTo>
                <a:cubicBezTo>
                  <a:pt x="5650580" y="1720629"/>
                  <a:pt x="5651324" y="1721094"/>
                  <a:pt x="5652366" y="1721466"/>
                </a:cubicBezTo>
                <a:cubicBezTo>
                  <a:pt x="5653407" y="1721839"/>
                  <a:pt x="5654840" y="1722117"/>
                  <a:pt x="5656663" y="1722303"/>
                </a:cubicBezTo>
                <a:cubicBezTo>
                  <a:pt x="5658487" y="1722489"/>
                  <a:pt x="5660774" y="1722582"/>
                  <a:pt x="5663528" y="1722582"/>
                </a:cubicBezTo>
                <a:cubicBezTo>
                  <a:pt x="5666207" y="1722582"/>
                  <a:pt x="5668458" y="1722489"/>
                  <a:pt x="5670281" y="1722303"/>
                </a:cubicBezTo>
                <a:cubicBezTo>
                  <a:pt x="5672105" y="1722117"/>
                  <a:pt x="5673537" y="1721839"/>
                  <a:pt x="5674578" y="1721466"/>
                </a:cubicBezTo>
                <a:cubicBezTo>
                  <a:pt x="5675620" y="1721094"/>
                  <a:pt x="5676364" y="1720629"/>
                  <a:pt x="5676811" y="1720071"/>
                </a:cubicBezTo>
                <a:cubicBezTo>
                  <a:pt x="5677257" y="1719513"/>
                  <a:pt x="5677480" y="1718862"/>
                  <a:pt x="5677480" y="1718118"/>
                </a:cubicBezTo>
                <a:lnTo>
                  <a:pt x="5677480" y="1657061"/>
                </a:lnTo>
                <a:cubicBezTo>
                  <a:pt x="5677480" y="1649694"/>
                  <a:pt x="5676848" y="1643424"/>
                  <a:pt x="5675583" y="1638253"/>
                </a:cubicBezTo>
                <a:cubicBezTo>
                  <a:pt x="5674318" y="1633081"/>
                  <a:pt x="5672253" y="1628560"/>
                  <a:pt x="5669388" y="1624691"/>
                </a:cubicBezTo>
                <a:cubicBezTo>
                  <a:pt x="5666523" y="1620821"/>
                  <a:pt x="5662766" y="1617770"/>
                  <a:pt x="5658114" y="1615538"/>
                </a:cubicBezTo>
                <a:cubicBezTo>
                  <a:pt x="5653463" y="1613306"/>
                  <a:pt x="5647752" y="1612189"/>
                  <a:pt x="5640981" y="1612189"/>
                </a:cubicBezTo>
                <a:cubicBezTo>
                  <a:pt x="5635548" y="1612189"/>
                  <a:pt x="5630321" y="1613361"/>
                  <a:pt x="5625298" y="1615705"/>
                </a:cubicBezTo>
                <a:cubicBezTo>
                  <a:pt x="5620275" y="1618049"/>
                  <a:pt x="5615345" y="1621603"/>
                  <a:pt x="5610508" y="1626365"/>
                </a:cubicBezTo>
                <a:lnTo>
                  <a:pt x="5610508" y="1571336"/>
                </a:lnTo>
                <a:cubicBezTo>
                  <a:pt x="5610508" y="1570592"/>
                  <a:pt x="5610285" y="1569922"/>
                  <a:pt x="5609839" y="1569327"/>
                </a:cubicBezTo>
                <a:cubicBezTo>
                  <a:pt x="5609392" y="1568731"/>
                  <a:pt x="5608629" y="1568229"/>
                  <a:pt x="5607550" y="1567820"/>
                </a:cubicBezTo>
                <a:cubicBezTo>
                  <a:pt x="5606471" y="1567411"/>
                  <a:pt x="5605038" y="1567094"/>
                  <a:pt x="5603252" y="1566871"/>
                </a:cubicBezTo>
                <a:cubicBezTo>
                  <a:pt x="5601466" y="1566648"/>
                  <a:pt x="5599197" y="1566536"/>
                  <a:pt x="5596444" y="1566536"/>
                </a:cubicBezTo>
                <a:close/>
                <a:moveTo>
                  <a:pt x="3653351" y="1566536"/>
                </a:moveTo>
                <a:cubicBezTo>
                  <a:pt x="3650597" y="1566536"/>
                  <a:pt x="3648328" y="1566648"/>
                  <a:pt x="3646542" y="1566871"/>
                </a:cubicBezTo>
                <a:cubicBezTo>
                  <a:pt x="3644756" y="1567094"/>
                  <a:pt x="3643324" y="1567411"/>
                  <a:pt x="3642244" y="1567820"/>
                </a:cubicBezTo>
                <a:cubicBezTo>
                  <a:pt x="3641165" y="1568229"/>
                  <a:pt x="3640403" y="1568731"/>
                  <a:pt x="3639956" y="1569327"/>
                </a:cubicBezTo>
                <a:cubicBezTo>
                  <a:pt x="3639510" y="1569922"/>
                  <a:pt x="3639286" y="1570592"/>
                  <a:pt x="3639286" y="1571336"/>
                </a:cubicBezTo>
                <a:lnTo>
                  <a:pt x="3639286" y="1718118"/>
                </a:lnTo>
                <a:cubicBezTo>
                  <a:pt x="3639286" y="1718862"/>
                  <a:pt x="3639510" y="1719513"/>
                  <a:pt x="3639956" y="1720071"/>
                </a:cubicBezTo>
                <a:cubicBezTo>
                  <a:pt x="3640403" y="1720629"/>
                  <a:pt x="3641165" y="1721094"/>
                  <a:pt x="3642244" y="1721466"/>
                </a:cubicBezTo>
                <a:cubicBezTo>
                  <a:pt x="3643324" y="1721839"/>
                  <a:pt x="3644756" y="1722117"/>
                  <a:pt x="3646542" y="1722303"/>
                </a:cubicBezTo>
                <a:cubicBezTo>
                  <a:pt x="3648328" y="1722489"/>
                  <a:pt x="3650597" y="1722582"/>
                  <a:pt x="3653351" y="1722582"/>
                </a:cubicBezTo>
                <a:cubicBezTo>
                  <a:pt x="3656105" y="1722582"/>
                  <a:pt x="3658373" y="1722489"/>
                  <a:pt x="3660160" y="1722303"/>
                </a:cubicBezTo>
                <a:cubicBezTo>
                  <a:pt x="3661946" y="1722117"/>
                  <a:pt x="3663378" y="1721839"/>
                  <a:pt x="3664457" y="1721466"/>
                </a:cubicBezTo>
                <a:cubicBezTo>
                  <a:pt x="3665536" y="1721094"/>
                  <a:pt x="3666299" y="1720629"/>
                  <a:pt x="3666745" y="1720071"/>
                </a:cubicBezTo>
                <a:cubicBezTo>
                  <a:pt x="3667192" y="1719513"/>
                  <a:pt x="3667415" y="1718862"/>
                  <a:pt x="3667415" y="1718118"/>
                </a:cubicBezTo>
                <a:lnTo>
                  <a:pt x="3667415" y="1571336"/>
                </a:lnTo>
                <a:cubicBezTo>
                  <a:pt x="3667415" y="1570592"/>
                  <a:pt x="3667192" y="1569922"/>
                  <a:pt x="3666745" y="1569327"/>
                </a:cubicBezTo>
                <a:cubicBezTo>
                  <a:pt x="3666299" y="1568731"/>
                  <a:pt x="3665536" y="1568229"/>
                  <a:pt x="3664457" y="1567820"/>
                </a:cubicBezTo>
                <a:cubicBezTo>
                  <a:pt x="3663378" y="1567411"/>
                  <a:pt x="3661946" y="1567094"/>
                  <a:pt x="3660160" y="1566871"/>
                </a:cubicBezTo>
                <a:cubicBezTo>
                  <a:pt x="3658373" y="1566648"/>
                  <a:pt x="3656105" y="1566536"/>
                  <a:pt x="3653351" y="1566536"/>
                </a:cubicBezTo>
                <a:close/>
                <a:moveTo>
                  <a:pt x="433900" y="1566536"/>
                </a:moveTo>
                <a:cubicBezTo>
                  <a:pt x="431146" y="1566536"/>
                  <a:pt x="428877" y="1566648"/>
                  <a:pt x="427091" y="1566871"/>
                </a:cubicBezTo>
                <a:cubicBezTo>
                  <a:pt x="425305" y="1567094"/>
                  <a:pt x="423872" y="1567411"/>
                  <a:pt x="422793" y="1567820"/>
                </a:cubicBezTo>
                <a:cubicBezTo>
                  <a:pt x="421714" y="1568229"/>
                  <a:pt x="420952" y="1568731"/>
                  <a:pt x="420505" y="1569327"/>
                </a:cubicBezTo>
                <a:cubicBezTo>
                  <a:pt x="420059" y="1569922"/>
                  <a:pt x="419836" y="1570592"/>
                  <a:pt x="419836" y="1571336"/>
                </a:cubicBezTo>
                <a:lnTo>
                  <a:pt x="419836" y="1718118"/>
                </a:lnTo>
                <a:cubicBezTo>
                  <a:pt x="419836" y="1718862"/>
                  <a:pt x="420059" y="1719513"/>
                  <a:pt x="420505" y="1720071"/>
                </a:cubicBezTo>
                <a:cubicBezTo>
                  <a:pt x="420952" y="1720629"/>
                  <a:pt x="421714" y="1721094"/>
                  <a:pt x="422793" y="1721466"/>
                </a:cubicBezTo>
                <a:cubicBezTo>
                  <a:pt x="423872" y="1721839"/>
                  <a:pt x="425305" y="1722117"/>
                  <a:pt x="427091" y="1722303"/>
                </a:cubicBezTo>
                <a:cubicBezTo>
                  <a:pt x="428877" y="1722489"/>
                  <a:pt x="431146" y="1722582"/>
                  <a:pt x="433900" y="1722582"/>
                </a:cubicBezTo>
                <a:cubicBezTo>
                  <a:pt x="436653" y="1722582"/>
                  <a:pt x="438923" y="1722489"/>
                  <a:pt x="440709" y="1722303"/>
                </a:cubicBezTo>
                <a:cubicBezTo>
                  <a:pt x="442494" y="1722117"/>
                  <a:pt x="443927" y="1721839"/>
                  <a:pt x="445006" y="1721466"/>
                </a:cubicBezTo>
                <a:cubicBezTo>
                  <a:pt x="446085" y="1721094"/>
                  <a:pt x="446848" y="1720629"/>
                  <a:pt x="447294" y="1720071"/>
                </a:cubicBezTo>
                <a:cubicBezTo>
                  <a:pt x="447741" y="1719513"/>
                  <a:pt x="447964" y="1718862"/>
                  <a:pt x="447964" y="1718118"/>
                </a:cubicBezTo>
                <a:lnTo>
                  <a:pt x="447964" y="1571336"/>
                </a:lnTo>
                <a:cubicBezTo>
                  <a:pt x="447964" y="1570592"/>
                  <a:pt x="447741" y="1569922"/>
                  <a:pt x="447294" y="1569327"/>
                </a:cubicBezTo>
                <a:cubicBezTo>
                  <a:pt x="446848" y="1568731"/>
                  <a:pt x="446085" y="1568229"/>
                  <a:pt x="445006" y="1567820"/>
                </a:cubicBezTo>
                <a:cubicBezTo>
                  <a:pt x="443927" y="1567411"/>
                  <a:pt x="442494" y="1567094"/>
                  <a:pt x="440709" y="1566871"/>
                </a:cubicBezTo>
                <a:cubicBezTo>
                  <a:pt x="438923" y="1566648"/>
                  <a:pt x="436653" y="1566536"/>
                  <a:pt x="433900" y="1566536"/>
                </a:cubicBezTo>
                <a:close/>
                <a:moveTo>
                  <a:pt x="1524252" y="1562964"/>
                </a:moveTo>
                <a:cubicBezTo>
                  <a:pt x="1521498" y="1562964"/>
                  <a:pt x="1519285" y="1563095"/>
                  <a:pt x="1517610" y="1563355"/>
                </a:cubicBezTo>
                <a:cubicBezTo>
                  <a:pt x="1515936" y="1563615"/>
                  <a:pt x="1514634" y="1564006"/>
                  <a:pt x="1513704" y="1564527"/>
                </a:cubicBezTo>
                <a:cubicBezTo>
                  <a:pt x="1512773" y="1565048"/>
                  <a:pt x="1512254" y="1565718"/>
                  <a:pt x="1512141" y="1566536"/>
                </a:cubicBezTo>
                <a:cubicBezTo>
                  <a:pt x="1512030" y="1567355"/>
                  <a:pt x="1512159" y="1568248"/>
                  <a:pt x="1512532" y="1569215"/>
                </a:cubicBezTo>
                <a:cubicBezTo>
                  <a:pt x="1518857" y="1583726"/>
                  <a:pt x="1523619" y="1598702"/>
                  <a:pt x="1526820" y="1614142"/>
                </a:cubicBezTo>
                <a:cubicBezTo>
                  <a:pt x="1530019" y="1629584"/>
                  <a:pt x="1531619" y="1645415"/>
                  <a:pt x="1531619" y="1661637"/>
                </a:cubicBezTo>
                <a:cubicBezTo>
                  <a:pt x="1531619" y="1677934"/>
                  <a:pt x="1530000" y="1693802"/>
                  <a:pt x="1526763" y="1709243"/>
                </a:cubicBezTo>
                <a:cubicBezTo>
                  <a:pt x="1523527" y="1724685"/>
                  <a:pt x="1518820" y="1739698"/>
                  <a:pt x="1512644" y="1754283"/>
                </a:cubicBezTo>
                <a:cubicBezTo>
                  <a:pt x="1512197" y="1755473"/>
                  <a:pt x="1511973" y="1756497"/>
                  <a:pt x="1511973" y="1757352"/>
                </a:cubicBezTo>
                <a:cubicBezTo>
                  <a:pt x="1511973" y="1758208"/>
                  <a:pt x="1512383" y="1758934"/>
                  <a:pt x="1513201" y="1759529"/>
                </a:cubicBezTo>
                <a:cubicBezTo>
                  <a:pt x="1514020" y="1760124"/>
                  <a:pt x="1515267" y="1760571"/>
                  <a:pt x="1516941" y="1760868"/>
                </a:cubicBezTo>
                <a:cubicBezTo>
                  <a:pt x="1518615" y="1761166"/>
                  <a:pt x="1520977" y="1761315"/>
                  <a:pt x="1524028" y="1761315"/>
                </a:cubicBezTo>
                <a:cubicBezTo>
                  <a:pt x="1526112" y="1761315"/>
                  <a:pt x="1527898" y="1761240"/>
                  <a:pt x="1529386" y="1761091"/>
                </a:cubicBezTo>
                <a:cubicBezTo>
                  <a:pt x="1530875" y="1760943"/>
                  <a:pt x="1532121" y="1760738"/>
                  <a:pt x="1533125" y="1760477"/>
                </a:cubicBezTo>
                <a:cubicBezTo>
                  <a:pt x="1534130" y="1760217"/>
                  <a:pt x="1534911" y="1759882"/>
                  <a:pt x="1535470" y="1759473"/>
                </a:cubicBezTo>
                <a:cubicBezTo>
                  <a:pt x="1536027" y="1759064"/>
                  <a:pt x="1536418" y="1758599"/>
                  <a:pt x="1536642" y="1758078"/>
                </a:cubicBezTo>
                <a:cubicBezTo>
                  <a:pt x="1540660" y="1750339"/>
                  <a:pt x="1544139" y="1742544"/>
                  <a:pt x="1547078" y="1734693"/>
                </a:cubicBezTo>
                <a:cubicBezTo>
                  <a:pt x="1550019" y="1726843"/>
                  <a:pt x="1552474" y="1718917"/>
                  <a:pt x="1554445" y="1710918"/>
                </a:cubicBezTo>
                <a:cubicBezTo>
                  <a:pt x="1556417" y="1702919"/>
                  <a:pt x="1557888" y="1694845"/>
                  <a:pt x="1558854" y="1686696"/>
                </a:cubicBezTo>
                <a:cubicBezTo>
                  <a:pt x="1559822" y="1678548"/>
                  <a:pt x="1560305" y="1670269"/>
                  <a:pt x="1560305" y="1661861"/>
                </a:cubicBezTo>
                <a:cubicBezTo>
                  <a:pt x="1560305" y="1645192"/>
                  <a:pt x="1558296" y="1628877"/>
                  <a:pt x="1554278" y="1612915"/>
                </a:cubicBezTo>
                <a:cubicBezTo>
                  <a:pt x="1550260" y="1596953"/>
                  <a:pt x="1544381" y="1581159"/>
                  <a:pt x="1536642" y="1565532"/>
                </a:cubicBezTo>
                <a:cubicBezTo>
                  <a:pt x="1536418" y="1565160"/>
                  <a:pt x="1536102" y="1564824"/>
                  <a:pt x="1535693" y="1564527"/>
                </a:cubicBezTo>
                <a:cubicBezTo>
                  <a:pt x="1535284" y="1564230"/>
                  <a:pt x="1534596" y="1563950"/>
                  <a:pt x="1533629" y="1563690"/>
                </a:cubicBezTo>
                <a:cubicBezTo>
                  <a:pt x="1532661" y="1563429"/>
                  <a:pt x="1531433" y="1563243"/>
                  <a:pt x="1529945" y="1563132"/>
                </a:cubicBezTo>
                <a:cubicBezTo>
                  <a:pt x="1528456" y="1563020"/>
                  <a:pt x="1526559" y="1562964"/>
                  <a:pt x="1524252" y="1562964"/>
                </a:cubicBezTo>
                <a:close/>
                <a:moveTo>
                  <a:pt x="1025380" y="1562964"/>
                </a:moveTo>
                <a:cubicBezTo>
                  <a:pt x="1022999" y="1562964"/>
                  <a:pt x="1021045" y="1563020"/>
                  <a:pt x="1019519" y="1563132"/>
                </a:cubicBezTo>
                <a:cubicBezTo>
                  <a:pt x="1017994" y="1563243"/>
                  <a:pt x="1016785" y="1563429"/>
                  <a:pt x="1015892" y="1563690"/>
                </a:cubicBezTo>
                <a:cubicBezTo>
                  <a:pt x="1014999" y="1563950"/>
                  <a:pt x="1014329" y="1564230"/>
                  <a:pt x="1013883" y="1564527"/>
                </a:cubicBezTo>
                <a:cubicBezTo>
                  <a:pt x="1013436" y="1564824"/>
                  <a:pt x="1013138" y="1565160"/>
                  <a:pt x="1012990" y="1565532"/>
                </a:cubicBezTo>
                <a:cubicBezTo>
                  <a:pt x="1009046" y="1573345"/>
                  <a:pt x="1005604" y="1581195"/>
                  <a:pt x="1002665" y="1589084"/>
                </a:cubicBezTo>
                <a:cubicBezTo>
                  <a:pt x="999725" y="1596972"/>
                  <a:pt x="997251" y="1604915"/>
                  <a:pt x="995242" y="1612915"/>
                </a:cubicBezTo>
                <a:cubicBezTo>
                  <a:pt x="993233" y="1620914"/>
                  <a:pt x="991726" y="1628988"/>
                  <a:pt x="990721" y="1637137"/>
                </a:cubicBezTo>
                <a:cubicBezTo>
                  <a:pt x="989717" y="1645285"/>
                  <a:pt x="989215" y="1653526"/>
                  <a:pt x="989215" y="1661861"/>
                </a:cubicBezTo>
                <a:cubicBezTo>
                  <a:pt x="989215" y="1670269"/>
                  <a:pt x="989698" y="1678548"/>
                  <a:pt x="990665" y="1686696"/>
                </a:cubicBezTo>
                <a:cubicBezTo>
                  <a:pt x="991633" y="1694845"/>
                  <a:pt x="993103" y="1702919"/>
                  <a:pt x="995075" y="1710918"/>
                </a:cubicBezTo>
                <a:cubicBezTo>
                  <a:pt x="997047" y="1718917"/>
                  <a:pt x="999521" y="1726843"/>
                  <a:pt x="1002497" y="1734693"/>
                </a:cubicBezTo>
                <a:cubicBezTo>
                  <a:pt x="1005474" y="1742544"/>
                  <a:pt x="1008972" y="1750339"/>
                  <a:pt x="1012990" y="1758078"/>
                </a:cubicBezTo>
                <a:cubicBezTo>
                  <a:pt x="1013213" y="1758599"/>
                  <a:pt x="1013604" y="1759064"/>
                  <a:pt x="1014162" y="1759473"/>
                </a:cubicBezTo>
                <a:cubicBezTo>
                  <a:pt x="1014720" y="1759882"/>
                  <a:pt x="1015501" y="1760217"/>
                  <a:pt x="1016506" y="1760477"/>
                </a:cubicBezTo>
                <a:cubicBezTo>
                  <a:pt x="1017511" y="1760738"/>
                  <a:pt x="1018757" y="1760943"/>
                  <a:pt x="1020245" y="1761091"/>
                </a:cubicBezTo>
                <a:cubicBezTo>
                  <a:pt x="1021733" y="1761240"/>
                  <a:pt x="1023519" y="1761315"/>
                  <a:pt x="1025602" y="1761315"/>
                </a:cubicBezTo>
                <a:cubicBezTo>
                  <a:pt x="1028580" y="1761315"/>
                  <a:pt x="1030905" y="1761166"/>
                  <a:pt x="1032579" y="1760868"/>
                </a:cubicBezTo>
                <a:cubicBezTo>
                  <a:pt x="1034253" y="1760571"/>
                  <a:pt x="1035500" y="1760124"/>
                  <a:pt x="1036319" y="1759529"/>
                </a:cubicBezTo>
                <a:cubicBezTo>
                  <a:pt x="1037137" y="1758934"/>
                  <a:pt x="1037546" y="1758208"/>
                  <a:pt x="1037546" y="1757352"/>
                </a:cubicBezTo>
                <a:cubicBezTo>
                  <a:pt x="1037546" y="1756497"/>
                  <a:pt x="1037323" y="1755473"/>
                  <a:pt x="1036876" y="1754283"/>
                </a:cubicBezTo>
                <a:cubicBezTo>
                  <a:pt x="1030774" y="1739549"/>
                  <a:pt x="1026105" y="1724498"/>
                  <a:pt x="1022868" y="1709132"/>
                </a:cubicBezTo>
                <a:cubicBezTo>
                  <a:pt x="1019631" y="1693765"/>
                  <a:pt x="1018013" y="1677934"/>
                  <a:pt x="1018013" y="1661637"/>
                </a:cubicBezTo>
                <a:cubicBezTo>
                  <a:pt x="1018013" y="1645415"/>
                  <a:pt x="1019612" y="1629584"/>
                  <a:pt x="1022813" y="1614142"/>
                </a:cubicBezTo>
                <a:cubicBezTo>
                  <a:pt x="1026012" y="1598702"/>
                  <a:pt x="1030737" y="1583726"/>
                  <a:pt x="1036988" y="1569215"/>
                </a:cubicBezTo>
                <a:cubicBezTo>
                  <a:pt x="1037360" y="1568248"/>
                  <a:pt x="1037491" y="1567355"/>
                  <a:pt x="1037379" y="1566536"/>
                </a:cubicBezTo>
                <a:cubicBezTo>
                  <a:pt x="1037267" y="1565718"/>
                  <a:pt x="1036765" y="1565048"/>
                  <a:pt x="1035872" y="1564527"/>
                </a:cubicBezTo>
                <a:cubicBezTo>
                  <a:pt x="1034979" y="1564006"/>
                  <a:pt x="1033677" y="1563615"/>
                  <a:pt x="1031965" y="1563355"/>
                </a:cubicBezTo>
                <a:cubicBezTo>
                  <a:pt x="1030254" y="1563095"/>
                  <a:pt x="1028058" y="1562964"/>
                  <a:pt x="1025380" y="1562964"/>
                </a:cubicBezTo>
                <a:close/>
                <a:moveTo>
                  <a:pt x="4921806" y="1164886"/>
                </a:moveTo>
                <a:lnTo>
                  <a:pt x="4941786" y="1165445"/>
                </a:lnTo>
                <a:cubicBezTo>
                  <a:pt x="4946474" y="1165593"/>
                  <a:pt x="4950157" y="1166561"/>
                  <a:pt x="4952837" y="1168347"/>
                </a:cubicBezTo>
                <a:cubicBezTo>
                  <a:pt x="4955515" y="1170132"/>
                  <a:pt x="4956855" y="1172700"/>
                  <a:pt x="4956855" y="1176049"/>
                </a:cubicBezTo>
                <a:cubicBezTo>
                  <a:pt x="4956855" y="1177984"/>
                  <a:pt x="4956483" y="1179825"/>
                  <a:pt x="4955738" y="1181574"/>
                </a:cubicBezTo>
                <a:cubicBezTo>
                  <a:pt x="4954994" y="1183322"/>
                  <a:pt x="4953729" y="1184904"/>
                  <a:pt x="4951943" y="1186317"/>
                </a:cubicBezTo>
                <a:cubicBezTo>
                  <a:pt x="4950157" y="1187732"/>
                  <a:pt x="4947813" y="1188866"/>
                  <a:pt x="4944911" y="1189722"/>
                </a:cubicBezTo>
                <a:cubicBezTo>
                  <a:pt x="4942009" y="1190578"/>
                  <a:pt x="4938438" y="1191005"/>
                  <a:pt x="4934196" y="1191005"/>
                </a:cubicBezTo>
                <a:cubicBezTo>
                  <a:pt x="4927350" y="1191005"/>
                  <a:pt x="4922048" y="1190038"/>
                  <a:pt x="4918290" y="1188103"/>
                </a:cubicBezTo>
                <a:cubicBezTo>
                  <a:pt x="4914532" y="1186169"/>
                  <a:pt x="4912653" y="1183341"/>
                  <a:pt x="4912653" y="1179620"/>
                </a:cubicBezTo>
                <a:cubicBezTo>
                  <a:pt x="4912653" y="1178430"/>
                  <a:pt x="4912764" y="1177276"/>
                  <a:pt x="4912988" y="1176160"/>
                </a:cubicBezTo>
                <a:cubicBezTo>
                  <a:pt x="4913211" y="1175044"/>
                  <a:pt x="4913676" y="1173891"/>
                  <a:pt x="4914383" y="1172700"/>
                </a:cubicBezTo>
                <a:cubicBezTo>
                  <a:pt x="4915090" y="1171509"/>
                  <a:pt x="4916020" y="1170263"/>
                  <a:pt x="4917173" y="1168961"/>
                </a:cubicBezTo>
                <a:cubicBezTo>
                  <a:pt x="4918327" y="1167658"/>
                  <a:pt x="4919871" y="1166300"/>
                  <a:pt x="4921806" y="1164886"/>
                </a:cubicBezTo>
                <a:close/>
                <a:moveTo>
                  <a:pt x="702237" y="1164886"/>
                </a:moveTo>
                <a:lnTo>
                  <a:pt x="722217" y="1165445"/>
                </a:lnTo>
                <a:cubicBezTo>
                  <a:pt x="726905" y="1165593"/>
                  <a:pt x="730589" y="1166561"/>
                  <a:pt x="733268" y="1168347"/>
                </a:cubicBezTo>
                <a:cubicBezTo>
                  <a:pt x="735947" y="1170132"/>
                  <a:pt x="737286" y="1172700"/>
                  <a:pt x="737286" y="1176049"/>
                </a:cubicBezTo>
                <a:cubicBezTo>
                  <a:pt x="737286" y="1177984"/>
                  <a:pt x="736914" y="1179825"/>
                  <a:pt x="736170" y="1181574"/>
                </a:cubicBezTo>
                <a:cubicBezTo>
                  <a:pt x="735426" y="1183322"/>
                  <a:pt x="734160" y="1184904"/>
                  <a:pt x="732375" y="1186317"/>
                </a:cubicBezTo>
                <a:cubicBezTo>
                  <a:pt x="730589" y="1187732"/>
                  <a:pt x="728245" y="1188866"/>
                  <a:pt x="725342" y="1189722"/>
                </a:cubicBezTo>
                <a:cubicBezTo>
                  <a:pt x="722440" y="1190578"/>
                  <a:pt x="718869" y="1191005"/>
                  <a:pt x="714627" y="1191005"/>
                </a:cubicBezTo>
                <a:cubicBezTo>
                  <a:pt x="707781" y="1191005"/>
                  <a:pt x="702479" y="1190038"/>
                  <a:pt x="698721" y="1188103"/>
                </a:cubicBezTo>
                <a:cubicBezTo>
                  <a:pt x="694963" y="1186169"/>
                  <a:pt x="693084" y="1183341"/>
                  <a:pt x="693084" y="1179620"/>
                </a:cubicBezTo>
                <a:cubicBezTo>
                  <a:pt x="693084" y="1178430"/>
                  <a:pt x="693195" y="1177276"/>
                  <a:pt x="693419" y="1176160"/>
                </a:cubicBezTo>
                <a:cubicBezTo>
                  <a:pt x="693642" y="1175044"/>
                  <a:pt x="694107" y="1173891"/>
                  <a:pt x="694814" y="1172700"/>
                </a:cubicBezTo>
                <a:cubicBezTo>
                  <a:pt x="695521" y="1171509"/>
                  <a:pt x="696451" y="1170263"/>
                  <a:pt x="697605" y="1168961"/>
                </a:cubicBezTo>
                <a:cubicBezTo>
                  <a:pt x="698758" y="1167658"/>
                  <a:pt x="700302" y="1166300"/>
                  <a:pt x="702237" y="1164886"/>
                </a:cubicBezTo>
                <a:close/>
                <a:moveTo>
                  <a:pt x="8315199" y="1137204"/>
                </a:moveTo>
                <a:cubicBezTo>
                  <a:pt x="8312445" y="1137204"/>
                  <a:pt x="8310101" y="1137334"/>
                  <a:pt x="8308166" y="1137595"/>
                </a:cubicBezTo>
                <a:cubicBezTo>
                  <a:pt x="8306232" y="1137855"/>
                  <a:pt x="8304632" y="1138395"/>
                  <a:pt x="8303367" y="1139213"/>
                </a:cubicBezTo>
                <a:cubicBezTo>
                  <a:pt x="8302102" y="1140032"/>
                  <a:pt x="8301171" y="1141223"/>
                  <a:pt x="8300576" y="1142785"/>
                </a:cubicBezTo>
                <a:cubicBezTo>
                  <a:pt x="8299981" y="1144348"/>
                  <a:pt x="8299683" y="1146395"/>
                  <a:pt x="8299683" y="1148924"/>
                </a:cubicBezTo>
                <a:lnTo>
                  <a:pt x="8299683" y="1166561"/>
                </a:lnTo>
                <a:lnTo>
                  <a:pt x="8286065" y="1197368"/>
                </a:lnTo>
                <a:cubicBezTo>
                  <a:pt x="8285693" y="1198187"/>
                  <a:pt x="8285526" y="1198893"/>
                  <a:pt x="8285563" y="1199489"/>
                </a:cubicBezTo>
                <a:cubicBezTo>
                  <a:pt x="8285600" y="1200084"/>
                  <a:pt x="8285917" y="1200568"/>
                  <a:pt x="8286512" y="1200940"/>
                </a:cubicBezTo>
                <a:cubicBezTo>
                  <a:pt x="8287107" y="1201312"/>
                  <a:pt x="8288075" y="1201591"/>
                  <a:pt x="8289414" y="1201777"/>
                </a:cubicBezTo>
                <a:cubicBezTo>
                  <a:pt x="8290753" y="1201963"/>
                  <a:pt x="8292502" y="1202056"/>
                  <a:pt x="8294660" y="1202056"/>
                </a:cubicBezTo>
                <a:cubicBezTo>
                  <a:pt x="8296595" y="1202056"/>
                  <a:pt x="8298195" y="1201963"/>
                  <a:pt x="8299460" y="1201777"/>
                </a:cubicBezTo>
                <a:cubicBezTo>
                  <a:pt x="8300725" y="1201591"/>
                  <a:pt x="8301804" y="1201349"/>
                  <a:pt x="8302697" y="1201052"/>
                </a:cubicBezTo>
                <a:cubicBezTo>
                  <a:pt x="8303590" y="1200754"/>
                  <a:pt x="8304353" y="1200345"/>
                  <a:pt x="8304985" y="1199824"/>
                </a:cubicBezTo>
                <a:cubicBezTo>
                  <a:pt x="8305618" y="1199303"/>
                  <a:pt x="8306194" y="1198671"/>
                  <a:pt x="8306715" y="1197926"/>
                </a:cubicBezTo>
                <a:lnTo>
                  <a:pt x="8321673" y="1176495"/>
                </a:lnTo>
                <a:cubicBezTo>
                  <a:pt x="8323235" y="1174337"/>
                  <a:pt x="8324537" y="1172235"/>
                  <a:pt x="8325579" y="1170188"/>
                </a:cubicBezTo>
                <a:cubicBezTo>
                  <a:pt x="8326621" y="1168142"/>
                  <a:pt x="8327477" y="1166040"/>
                  <a:pt x="8328147" y="1163882"/>
                </a:cubicBezTo>
                <a:cubicBezTo>
                  <a:pt x="8328816" y="1161724"/>
                  <a:pt x="8329300" y="1159435"/>
                  <a:pt x="8329598" y="1157017"/>
                </a:cubicBezTo>
                <a:cubicBezTo>
                  <a:pt x="8329895" y="1154598"/>
                  <a:pt x="8330044" y="1151901"/>
                  <a:pt x="8330044" y="1148924"/>
                </a:cubicBezTo>
                <a:cubicBezTo>
                  <a:pt x="8330044" y="1146395"/>
                  <a:pt x="8329765" y="1144348"/>
                  <a:pt x="8329207" y="1142785"/>
                </a:cubicBezTo>
                <a:cubicBezTo>
                  <a:pt x="8328649" y="1141223"/>
                  <a:pt x="8327756" y="1140032"/>
                  <a:pt x="8326528" y="1139213"/>
                </a:cubicBezTo>
                <a:cubicBezTo>
                  <a:pt x="8325300" y="1138395"/>
                  <a:pt x="8323756" y="1137855"/>
                  <a:pt x="8321896" y="1137595"/>
                </a:cubicBezTo>
                <a:cubicBezTo>
                  <a:pt x="8320035" y="1137334"/>
                  <a:pt x="8317803" y="1137204"/>
                  <a:pt x="8315199" y="1137204"/>
                </a:cubicBezTo>
                <a:close/>
                <a:moveTo>
                  <a:pt x="7505574" y="1137204"/>
                </a:moveTo>
                <a:cubicBezTo>
                  <a:pt x="7502820" y="1137204"/>
                  <a:pt x="7500476" y="1137334"/>
                  <a:pt x="7498541" y="1137595"/>
                </a:cubicBezTo>
                <a:cubicBezTo>
                  <a:pt x="7496607" y="1137855"/>
                  <a:pt x="7495007" y="1138395"/>
                  <a:pt x="7493742" y="1139213"/>
                </a:cubicBezTo>
                <a:cubicBezTo>
                  <a:pt x="7492477" y="1140032"/>
                  <a:pt x="7491546" y="1141223"/>
                  <a:pt x="7490951" y="1142785"/>
                </a:cubicBezTo>
                <a:cubicBezTo>
                  <a:pt x="7490356" y="1144348"/>
                  <a:pt x="7490058" y="1146395"/>
                  <a:pt x="7490058" y="1148924"/>
                </a:cubicBezTo>
                <a:lnTo>
                  <a:pt x="7490058" y="1166561"/>
                </a:lnTo>
                <a:lnTo>
                  <a:pt x="7476440" y="1197368"/>
                </a:lnTo>
                <a:cubicBezTo>
                  <a:pt x="7476068" y="1198187"/>
                  <a:pt x="7475901" y="1198893"/>
                  <a:pt x="7475938" y="1199489"/>
                </a:cubicBezTo>
                <a:cubicBezTo>
                  <a:pt x="7475975" y="1200084"/>
                  <a:pt x="7476292" y="1200568"/>
                  <a:pt x="7476887" y="1200940"/>
                </a:cubicBezTo>
                <a:cubicBezTo>
                  <a:pt x="7477482" y="1201312"/>
                  <a:pt x="7478450" y="1201591"/>
                  <a:pt x="7479789" y="1201777"/>
                </a:cubicBezTo>
                <a:cubicBezTo>
                  <a:pt x="7481128" y="1201963"/>
                  <a:pt x="7482877" y="1202056"/>
                  <a:pt x="7485035" y="1202056"/>
                </a:cubicBezTo>
                <a:cubicBezTo>
                  <a:pt x="7486970" y="1202056"/>
                  <a:pt x="7488570" y="1201963"/>
                  <a:pt x="7489835" y="1201777"/>
                </a:cubicBezTo>
                <a:cubicBezTo>
                  <a:pt x="7491100" y="1201591"/>
                  <a:pt x="7492179" y="1201349"/>
                  <a:pt x="7493072" y="1201052"/>
                </a:cubicBezTo>
                <a:cubicBezTo>
                  <a:pt x="7493965" y="1200754"/>
                  <a:pt x="7494728" y="1200345"/>
                  <a:pt x="7495360" y="1199824"/>
                </a:cubicBezTo>
                <a:cubicBezTo>
                  <a:pt x="7495993" y="1199303"/>
                  <a:pt x="7496569" y="1198671"/>
                  <a:pt x="7497090" y="1197926"/>
                </a:cubicBezTo>
                <a:lnTo>
                  <a:pt x="7512048" y="1176495"/>
                </a:lnTo>
                <a:cubicBezTo>
                  <a:pt x="7513610" y="1174337"/>
                  <a:pt x="7514912" y="1172235"/>
                  <a:pt x="7515954" y="1170188"/>
                </a:cubicBezTo>
                <a:cubicBezTo>
                  <a:pt x="7516996" y="1168142"/>
                  <a:pt x="7517852" y="1166040"/>
                  <a:pt x="7518522" y="1163882"/>
                </a:cubicBezTo>
                <a:cubicBezTo>
                  <a:pt x="7519191" y="1161724"/>
                  <a:pt x="7519675" y="1159435"/>
                  <a:pt x="7519973" y="1157017"/>
                </a:cubicBezTo>
                <a:cubicBezTo>
                  <a:pt x="7520270" y="1154598"/>
                  <a:pt x="7520419" y="1151901"/>
                  <a:pt x="7520419" y="1148924"/>
                </a:cubicBezTo>
                <a:cubicBezTo>
                  <a:pt x="7520419" y="1146395"/>
                  <a:pt x="7520140" y="1144348"/>
                  <a:pt x="7519582" y="1142785"/>
                </a:cubicBezTo>
                <a:cubicBezTo>
                  <a:pt x="7519024" y="1141223"/>
                  <a:pt x="7518131" y="1140032"/>
                  <a:pt x="7516903" y="1139213"/>
                </a:cubicBezTo>
                <a:cubicBezTo>
                  <a:pt x="7515675" y="1138395"/>
                  <a:pt x="7514131" y="1137855"/>
                  <a:pt x="7512271" y="1137595"/>
                </a:cubicBezTo>
                <a:cubicBezTo>
                  <a:pt x="7510410" y="1137334"/>
                  <a:pt x="7508178" y="1137204"/>
                  <a:pt x="7505574" y="1137204"/>
                </a:cubicBezTo>
                <a:close/>
                <a:moveTo>
                  <a:pt x="5638674" y="1137204"/>
                </a:moveTo>
                <a:cubicBezTo>
                  <a:pt x="5635920" y="1137204"/>
                  <a:pt x="5633576" y="1137334"/>
                  <a:pt x="5631642" y="1137595"/>
                </a:cubicBezTo>
                <a:cubicBezTo>
                  <a:pt x="5629707" y="1137855"/>
                  <a:pt x="5628107" y="1138395"/>
                  <a:pt x="5626842" y="1139213"/>
                </a:cubicBezTo>
                <a:cubicBezTo>
                  <a:pt x="5625577" y="1140032"/>
                  <a:pt x="5624646" y="1141223"/>
                  <a:pt x="5624051" y="1142785"/>
                </a:cubicBezTo>
                <a:cubicBezTo>
                  <a:pt x="5623456" y="1144348"/>
                  <a:pt x="5623158" y="1146395"/>
                  <a:pt x="5623158" y="1148924"/>
                </a:cubicBezTo>
                <a:lnTo>
                  <a:pt x="5623158" y="1166561"/>
                </a:lnTo>
                <a:lnTo>
                  <a:pt x="5609540" y="1197368"/>
                </a:lnTo>
                <a:cubicBezTo>
                  <a:pt x="5609168" y="1198187"/>
                  <a:pt x="5609001" y="1198893"/>
                  <a:pt x="5609038" y="1199489"/>
                </a:cubicBezTo>
                <a:cubicBezTo>
                  <a:pt x="5609075" y="1200084"/>
                  <a:pt x="5609392" y="1200568"/>
                  <a:pt x="5609987" y="1200940"/>
                </a:cubicBezTo>
                <a:cubicBezTo>
                  <a:pt x="5610582" y="1201312"/>
                  <a:pt x="5611550" y="1201591"/>
                  <a:pt x="5612889" y="1201777"/>
                </a:cubicBezTo>
                <a:cubicBezTo>
                  <a:pt x="5614229" y="1201963"/>
                  <a:pt x="5615977" y="1202056"/>
                  <a:pt x="5618135" y="1202056"/>
                </a:cubicBezTo>
                <a:cubicBezTo>
                  <a:pt x="5620070" y="1202056"/>
                  <a:pt x="5621670" y="1201963"/>
                  <a:pt x="5622935" y="1201777"/>
                </a:cubicBezTo>
                <a:cubicBezTo>
                  <a:pt x="5624200" y="1201591"/>
                  <a:pt x="5625279" y="1201349"/>
                  <a:pt x="5626172" y="1201052"/>
                </a:cubicBezTo>
                <a:cubicBezTo>
                  <a:pt x="5627065" y="1200754"/>
                  <a:pt x="5627828" y="1200345"/>
                  <a:pt x="5628460" y="1199824"/>
                </a:cubicBezTo>
                <a:cubicBezTo>
                  <a:pt x="5629093" y="1199303"/>
                  <a:pt x="5629669" y="1198671"/>
                  <a:pt x="5630190" y="1197926"/>
                </a:cubicBezTo>
                <a:lnTo>
                  <a:pt x="5645148" y="1176495"/>
                </a:lnTo>
                <a:cubicBezTo>
                  <a:pt x="5646710" y="1174337"/>
                  <a:pt x="5648012" y="1172235"/>
                  <a:pt x="5649055" y="1170188"/>
                </a:cubicBezTo>
                <a:cubicBezTo>
                  <a:pt x="5650096" y="1168142"/>
                  <a:pt x="5650952" y="1166040"/>
                  <a:pt x="5651622" y="1163882"/>
                </a:cubicBezTo>
                <a:cubicBezTo>
                  <a:pt x="5652291" y="1161724"/>
                  <a:pt x="5652775" y="1159435"/>
                  <a:pt x="5653073" y="1157017"/>
                </a:cubicBezTo>
                <a:cubicBezTo>
                  <a:pt x="5653370" y="1154598"/>
                  <a:pt x="5653519" y="1151901"/>
                  <a:pt x="5653519" y="1148924"/>
                </a:cubicBezTo>
                <a:cubicBezTo>
                  <a:pt x="5653519" y="1146395"/>
                  <a:pt x="5653240" y="1144348"/>
                  <a:pt x="5652682" y="1142785"/>
                </a:cubicBezTo>
                <a:cubicBezTo>
                  <a:pt x="5652124" y="1141223"/>
                  <a:pt x="5651231" y="1140032"/>
                  <a:pt x="5650003" y="1139213"/>
                </a:cubicBezTo>
                <a:cubicBezTo>
                  <a:pt x="5648775" y="1138395"/>
                  <a:pt x="5647231" y="1137855"/>
                  <a:pt x="5645371" y="1137595"/>
                </a:cubicBezTo>
                <a:cubicBezTo>
                  <a:pt x="5643511" y="1137334"/>
                  <a:pt x="5641278" y="1137204"/>
                  <a:pt x="5638674" y="1137204"/>
                </a:cubicBezTo>
                <a:close/>
                <a:moveTo>
                  <a:pt x="2581154" y="1137204"/>
                </a:moveTo>
                <a:cubicBezTo>
                  <a:pt x="2578402" y="1137204"/>
                  <a:pt x="2576059" y="1137334"/>
                  <a:pt x="2574123" y="1137595"/>
                </a:cubicBezTo>
                <a:cubicBezTo>
                  <a:pt x="2572188" y="1137855"/>
                  <a:pt x="2570588" y="1138395"/>
                  <a:pt x="2569324" y="1139213"/>
                </a:cubicBezTo>
                <a:cubicBezTo>
                  <a:pt x="2568058" y="1140032"/>
                  <a:pt x="2567128" y="1141223"/>
                  <a:pt x="2566532" y="1142785"/>
                </a:cubicBezTo>
                <a:cubicBezTo>
                  <a:pt x="2565936" y="1144348"/>
                  <a:pt x="2565640" y="1146395"/>
                  <a:pt x="2565640" y="1148924"/>
                </a:cubicBezTo>
                <a:lnTo>
                  <a:pt x="2565640" y="1166561"/>
                </a:lnTo>
                <a:lnTo>
                  <a:pt x="2552022" y="1197368"/>
                </a:lnTo>
                <a:cubicBezTo>
                  <a:pt x="2551650" y="1198187"/>
                  <a:pt x="2551483" y="1198893"/>
                  <a:pt x="2551519" y="1199489"/>
                </a:cubicBezTo>
                <a:cubicBezTo>
                  <a:pt x="2551556" y="1200084"/>
                  <a:pt x="2551874" y="1200568"/>
                  <a:pt x="2552469" y="1200940"/>
                </a:cubicBezTo>
                <a:cubicBezTo>
                  <a:pt x="2553063" y="1201312"/>
                  <a:pt x="2554031" y="1201591"/>
                  <a:pt x="2555371" y="1201777"/>
                </a:cubicBezTo>
                <a:cubicBezTo>
                  <a:pt x="2556710" y="1201963"/>
                  <a:pt x="2558459" y="1202056"/>
                  <a:pt x="2560617" y="1202056"/>
                </a:cubicBezTo>
                <a:cubicBezTo>
                  <a:pt x="2562551" y="1202056"/>
                  <a:pt x="2564151" y="1201963"/>
                  <a:pt x="2565418" y="1201777"/>
                </a:cubicBezTo>
                <a:cubicBezTo>
                  <a:pt x="2566682" y="1201591"/>
                  <a:pt x="2567760" y="1201349"/>
                  <a:pt x="2568654" y="1201052"/>
                </a:cubicBezTo>
                <a:cubicBezTo>
                  <a:pt x="2569546" y="1200754"/>
                  <a:pt x="2570310" y="1200345"/>
                  <a:pt x="2570942" y="1199824"/>
                </a:cubicBezTo>
                <a:cubicBezTo>
                  <a:pt x="2571574" y="1199303"/>
                  <a:pt x="2572151" y="1198671"/>
                  <a:pt x="2572672" y="1197926"/>
                </a:cubicBezTo>
                <a:lnTo>
                  <a:pt x="2587629" y="1176495"/>
                </a:lnTo>
                <a:cubicBezTo>
                  <a:pt x="2589193" y="1174337"/>
                  <a:pt x="2590493" y="1172235"/>
                  <a:pt x="2591535" y="1170188"/>
                </a:cubicBezTo>
                <a:cubicBezTo>
                  <a:pt x="2592577" y="1168142"/>
                  <a:pt x="2593434" y="1166040"/>
                  <a:pt x="2594104" y="1163882"/>
                </a:cubicBezTo>
                <a:cubicBezTo>
                  <a:pt x="2594772" y="1161724"/>
                  <a:pt x="2595256" y="1159435"/>
                  <a:pt x="2595554" y="1157017"/>
                </a:cubicBezTo>
                <a:cubicBezTo>
                  <a:pt x="2595851" y="1154598"/>
                  <a:pt x="2596001" y="1151901"/>
                  <a:pt x="2596001" y="1148924"/>
                </a:cubicBezTo>
                <a:cubicBezTo>
                  <a:pt x="2596001" y="1146395"/>
                  <a:pt x="2595722" y="1144348"/>
                  <a:pt x="2595163" y="1142785"/>
                </a:cubicBezTo>
                <a:cubicBezTo>
                  <a:pt x="2594605" y="1141223"/>
                  <a:pt x="2593712" y="1140032"/>
                  <a:pt x="2592484" y="1139213"/>
                </a:cubicBezTo>
                <a:cubicBezTo>
                  <a:pt x="2591256" y="1138395"/>
                  <a:pt x="2589713" y="1137855"/>
                  <a:pt x="2587852" y="1137595"/>
                </a:cubicBezTo>
                <a:cubicBezTo>
                  <a:pt x="2585992" y="1137334"/>
                  <a:pt x="2583759" y="1137204"/>
                  <a:pt x="2581154" y="1137204"/>
                </a:cubicBezTo>
                <a:close/>
                <a:moveTo>
                  <a:pt x="1123830" y="1137204"/>
                </a:moveTo>
                <a:cubicBezTo>
                  <a:pt x="1121077" y="1137204"/>
                  <a:pt x="1118732" y="1137334"/>
                  <a:pt x="1116798" y="1137595"/>
                </a:cubicBezTo>
                <a:cubicBezTo>
                  <a:pt x="1114863" y="1137855"/>
                  <a:pt x="1113264" y="1138395"/>
                  <a:pt x="1111998" y="1139213"/>
                </a:cubicBezTo>
                <a:cubicBezTo>
                  <a:pt x="1110733" y="1140032"/>
                  <a:pt x="1109803" y="1141223"/>
                  <a:pt x="1109207" y="1142785"/>
                </a:cubicBezTo>
                <a:cubicBezTo>
                  <a:pt x="1108612" y="1144348"/>
                  <a:pt x="1108314" y="1146395"/>
                  <a:pt x="1108314" y="1148924"/>
                </a:cubicBezTo>
                <a:lnTo>
                  <a:pt x="1108314" y="1166561"/>
                </a:lnTo>
                <a:lnTo>
                  <a:pt x="1094697" y="1197368"/>
                </a:lnTo>
                <a:cubicBezTo>
                  <a:pt x="1094324" y="1198187"/>
                  <a:pt x="1094157" y="1198893"/>
                  <a:pt x="1094194" y="1199489"/>
                </a:cubicBezTo>
                <a:cubicBezTo>
                  <a:pt x="1094231" y="1200084"/>
                  <a:pt x="1094548" y="1200568"/>
                  <a:pt x="1095143" y="1200940"/>
                </a:cubicBezTo>
                <a:cubicBezTo>
                  <a:pt x="1095739" y="1201312"/>
                  <a:pt x="1096706" y="1201591"/>
                  <a:pt x="1098045" y="1201777"/>
                </a:cubicBezTo>
                <a:cubicBezTo>
                  <a:pt x="1099385" y="1201963"/>
                  <a:pt x="1101134" y="1202056"/>
                  <a:pt x="1103291" y="1202056"/>
                </a:cubicBezTo>
                <a:cubicBezTo>
                  <a:pt x="1105226" y="1202056"/>
                  <a:pt x="1106826" y="1201963"/>
                  <a:pt x="1108091" y="1201777"/>
                </a:cubicBezTo>
                <a:cubicBezTo>
                  <a:pt x="1109357" y="1201591"/>
                  <a:pt x="1110435" y="1201349"/>
                  <a:pt x="1111329" y="1201052"/>
                </a:cubicBezTo>
                <a:cubicBezTo>
                  <a:pt x="1112221" y="1200754"/>
                  <a:pt x="1112984" y="1200345"/>
                  <a:pt x="1113616" y="1199824"/>
                </a:cubicBezTo>
                <a:cubicBezTo>
                  <a:pt x="1114249" y="1199303"/>
                  <a:pt x="1114826" y="1198671"/>
                  <a:pt x="1115346" y="1197926"/>
                </a:cubicBezTo>
                <a:lnTo>
                  <a:pt x="1130304" y="1176495"/>
                </a:lnTo>
                <a:cubicBezTo>
                  <a:pt x="1131867" y="1174337"/>
                  <a:pt x="1133169" y="1172235"/>
                  <a:pt x="1134211" y="1170188"/>
                </a:cubicBezTo>
                <a:cubicBezTo>
                  <a:pt x="1135253" y="1168142"/>
                  <a:pt x="1136108" y="1166040"/>
                  <a:pt x="1136779" y="1163882"/>
                </a:cubicBezTo>
                <a:cubicBezTo>
                  <a:pt x="1137447" y="1161724"/>
                  <a:pt x="1137931" y="1159435"/>
                  <a:pt x="1138230" y="1157017"/>
                </a:cubicBezTo>
                <a:cubicBezTo>
                  <a:pt x="1138526" y="1154598"/>
                  <a:pt x="1138676" y="1151901"/>
                  <a:pt x="1138676" y="1148924"/>
                </a:cubicBezTo>
                <a:cubicBezTo>
                  <a:pt x="1138676" y="1146395"/>
                  <a:pt x="1138396" y="1144348"/>
                  <a:pt x="1137838" y="1142785"/>
                </a:cubicBezTo>
                <a:cubicBezTo>
                  <a:pt x="1137280" y="1141223"/>
                  <a:pt x="1136387" y="1140032"/>
                  <a:pt x="1135160" y="1139213"/>
                </a:cubicBezTo>
                <a:cubicBezTo>
                  <a:pt x="1133931" y="1138395"/>
                  <a:pt x="1132387" y="1137855"/>
                  <a:pt x="1130527" y="1137595"/>
                </a:cubicBezTo>
                <a:cubicBezTo>
                  <a:pt x="1128667" y="1137334"/>
                  <a:pt x="1126434" y="1137204"/>
                  <a:pt x="1123830" y="1137204"/>
                </a:cubicBezTo>
                <a:close/>
                <a:moveTo>
                  <a:pt x="9104211" y="1136423"/>
                </a:moveTo>
                <a:cubicBezTo>
                  <a:pt x="9097885" y="1136423"/>
                  <a:pt x="9093514" y="1137614"/>
                  <a:pt x="9091095" y="1139995"/>
                </a:cubicBezTo>
                <a:cubicBezTo>
                  <a:pt x="9088677" y="1142376"/>
                  <a:pt x="9087467" y="1147065"/>
                  <a:pt x="9087467" y="1154059"/>
                </a:cubicBezTo>
                <a:cubicBezTo>
                  <a:pt x="9087467" y="1160608"/>
                  <a:pt x="9088658" y="1165054"/>
                  <a:pt x="9091039" y="1167398"/>
                </a:cubicBezTo>
                <a:cubicBezTo>
                  <a:pt x="9093421" y="1169742"/>
                  <a:pt x="9097737" y="1170914"/>
                  <a:pt x="9103987" y="1170914"/>
                </a:cubicBezTo>
                <a:cubicBezTo>
                  <a:pt x="9110238" y="1170914"/>
                  <a:pt x="9114573" y="1169723"/>
                  <a:pt x="9116991" y="1167342"/>
                </a:cubicBezTo>
                <a:cubicBezTo>
                  <a:pt x="9119410" y="1164961"/>
                  <a:pt x="9120619" y="1160310"/>
                  <a:pt x="9120619" y="1153389"/>
                </a:cubicBezTo>
                <a:cubicBezTo>
                  <a:pt x="9120619" y="1146767"/>
                  <a:pt x="9119428" y="1142283"/>
                  <a:pt x="9117047" y="1139939"/>
                </a:cubicBezTo>
                <a:cubicBezTo>
                  <a:pt x="9114666" y="1137595"/>
                  <a:pt x="9110387" y="1136423"/>
                  <a:pt x="9104211" y="1136423"/>
                </a:cubicBezTo>
                <a:close/>
                <a:moveTo>
                  <a:pt x="1350867" y="1136423"/>
                </a:moveTo>
                <a:cubicBezTo>
                  <a:pt x="1344542" y="1136423"/>
                  <a:pt x="1340170" y="1137614"/>
                  <a:pt x="1337752" y="1139995"/>
                </a:cubicBezTo>
                <a:cubicBezTo>
                  <a:pt x="1335333" y="1142376"/>
                  <a:pt x="1334124" y="1147065"/>
                  <a:pt x="1334124" y="1154059"/>
                </a:cubicBezTo>
                <a:cubicBezTo>
                  <a:pt x="1334124" y="1160608"/>
                  <a:pt x="1335315" y="1165054"/>
                  <a:pt x="1337696" y="1167398"/>
                </a:cubicBezTo>
                <a:cubicBezTo>
                  <a:pt x="1340077" y="1169742"/>
                  <a:pt x="1344393" y="1170914"/>
                  <a:pt x="1350644" y="1170914"/>
                </a:cubicBezTo>
                <a:cubicBezTo>
                  <a:pt x="1356895" y="1170914"/>
                  <a:pt x="1361229" y="1169723"/>
                  <a:pt x="1363648" y="1167342"/>
                </a:cubicBezTo>
                <a:cubicBezTo>
                  <a:pt x="1366066" y="1164961"/>
                  <a:pt x="1367275" y="1160310"/>
                  <a:pt x="1367275" y="1153389"/>
                </a:cubicBezTo>
                <a:cubicBezTo>
                  <a:pt x="1367275" y="1146767"/>
                  <a:pt x="1366085" y="1142283"/>
                  <a:pt x="1363704" y="1139939"/>
                </a:cubicBezTo>
                <a:cubicBezTo>
                  <a:pt x="1361323" y="1137595"/>
                  <a:pt x="1357043" y="1136423"/>
                  <a:pt x="1350867" y="1136423"/>
                </a:cubicBezTo>
                <a:close/>
                <a:moveTo>
                  <a:pt x="8591200" y="1123364"/>
                </a:moveTo>
                <a:lnTo>
                  <a:pt x="8601916" y="1123364"/>
                </a:lnTo>
                <a:lnTo>
                  <a:pt x="8601916" y="1140330"/>
                </a:lnTo>
                <a:cubicBezTo>
                  <a:pt x="8598493" y="1144199"/>
                  <a:pt x="8595125" y="1147138"/>
                  <a:pt x="8591814" y="1149148"/>
                </a:cubicBezTo>
                <a:cubicBezTo>
                  <a:pt x="8588503" y="1151157"/>
                  <a:pt x="8584875" y="1152162"/>
                  <a:pt x="8580931" y="1152162"/>
                </a:cubicBezTo>
                <a:cubicBezTo>
                  <a:pt x="8576243" y="1152162"/>
                  <a:pt x="8572578" y="1150971"/>
                  <a:pt x="8569936" y="1148590"/>
                </a:cubicBezTo>
                <a:cubicBezTo>
                  <a:pt x="8567295" y="1146208"/>
                  <a:pt x="8565974" y="1142934"/>
                  <a:pt x="8565974" y="1138767"/>
                </a:cubicBezTo>
                <a:cubicBezTo>
                  <a:pt x="8565974" y="1136311"/>
                  <a:pt x="8566439" y="1134135"/>
                  <a:pt x="8567369" y="1132237"/>
                </a:cubicBezTo>
                <a:cubicBezTo>
                  <a:pt x="8568299" y="1130339"/>
                  <a:pt x="8569769" y="1128721"/>
                  <a:pt x="8571778" y="1127381"/>
                </a:cubicBezTo>
                <a:cubicBezTo>
                  <a:pt x="8573787" y="1126042"/>
                  <a:pt x="8576392" y="1125038"/>
                  <a:pt x="8579591" y="1124368"/>
                </a:cubicBezTo>
                <a:cubicBezTo>
                  <a:pt x="8582791" y="1123698"/>
                  <a:pt x="8586661" y="1123364"/>
                  <a:pt x="8591200" y="1123364"/>
                </a:cubicBezTo>
                <a:close/>
                <a:moveTo>
                  <a:pt x="7038625" y="1123364"/>
                </a:moveTo>
                <a:lnTo>
                  <a:pt x="7049341" y="1123364"/>
                </a:lnTo>
                <a:lnTo>
                  <a:pt x="7049341" y="1140330"/>
                </a:lnTo>
                <a:cubicBezTo>
                  <a:pt x="7045918" y="1144199"/>
                  <a:pt x="7042551" y="1147138"/>
                  <a:pt x="7039239" y="1149148"/>
                </a:cubicBezTo>
                <a:cubicBezTo>
                  <a:pt x="7035928" y="1151157"/>
                  <a:pt x="7032300" y="1152162"/>
                  <a:pt x="7028356" y="1152162"/>
                </a:cubicBezTo>
                <a:cubicBezTo>
                  <a:pt x="7023668" y="1152162"/>
                  <a:pt x="7020003" y="1150971"/>
                  <a:pt x="7017361" y="1148590"/>
                </a:cubicBezTo>
                <a:cubicBezTo>
                  <a:pt x="7014720" y="1146208"/>
                  <a:pt x="7013399" y="1142934"/>
                  <a:pt x="7013399" y="1138767"/>
                </a:cubicBezTo>
                <a:cubicBezTo>
                  <a:pt x="7013399" y="1136311"/>
                  <a:pt x="7013864" y="1134135"/>
                  <a:pt x="7014794" y="1132237"/>
                </a:cubicBezTo>
                <a:cubicBezTo>
                  <a:pt x="7015724" y="1130339"/>
                  <a:pt x="7017194" y="1128721"/>
                  <a:pt x="7019203" y="1127381"/>
                </a:cubicBezTo>
                <a:cubicBezTo>
                  <a:pt x="7021212" y="1126042"/>
                  <a:pt x="7023817" y="1125038"/>
                  <a:pt x="7027017" y="1124368"/>
                </a:cubicBezTo>
                <a:cubicBezTo>
                  <a:pt x="7030216" y="1123698"/>
                  <a:pt x="7034086" y="1123364"/>
                  <a:pt x="7038625" y="1123364"/>
                </a:cubicBezTo>
                <a:close/>
                <a:moveTo>
                  <a:pt x="6009925" y="1123364"/>
                </a:moveTo>
                <a:lnTo>
                  <a:pt x="6020641" y="1123364"/>
                </a:lnTo>
                <a:lnTo>
                  <a:pt x="6020641" y="1140330"/>
                </a:lnTo>
                <a:cubicBezTo>
                  <a:pt x="6017218" y="1144199"/>
                  <a:pt x="6013851" y="1147138"/>
                  <a:pt x="6010539" y="1149148"/>
                </a:cubicBezTo>
                <a:cubicBezTo>
                  <a:pt x="6007228" y="1151157"/>
                  <a:pt x="6003600" y="1152162"/>
                  <a:pt x="5999656" y="1152162"/>
                </a:cubicBezTo>
                <a:cubicBezTo>
                  <a:pt x="5994968" y="1152162"/>
                  <a:pt x="5991303" y="1150971"/>
                  <a:pt x="5988661" y="1148590"/>
                </a:cubicBezTo>
                <a:cubicBezTo>
                  <a:pt x="5986020" y="1146208"/>
                  <a:pt x="5984699" y="1142934"/>
                  <a:pt x="5984699" y="1138767"/>
                </a:cubicBezTo>
                <a:cubicBezTo>
                  <a:pt x="5984699" y="1136311"/>
                  <a:pt x="5985164" y="1134135"/>
                  <a:pt x="5986094" y="1132237"/>
                </a:cubicBezTo>
                <a:cubicBezTo>
                  <a:pt x="5987024" y="1130339"/>
                  <a:pt x="5988495" y="1128721"/>
                  <a:pt x="5990503" y="1127381"/>
                </a:cubicBezTo>
                <a:cubicBezTo>
                  <a:pt x="5992512" y="1126042"/>
                  <a:pt x="5995117" y="1125038"/>
                  <a:pt x="5998317" y="1124368"/>
                </a:cubicBezTo>
                <a:cubicBezTo>
                  <a:pt x="6001516" y="1123698"/>
                  <a:pt x="6005386" y="1123364"/>
                  <a:pt x="6009925" y="1123364"/>
                </a:cubicBezTo>
                <a:close/>
                <a:moveTo>
                  <a:pt x="4828826" y="1123364"/>
                </a:moveTo>
                <a:lnTo>
                  <a:pt x="4839541" y="1123364"/>
                </a:lnTo>
                <a:lnTo>
                  <a:pt x="4839541" y="1140330"/>
                </a:lnTo>
                <a:cubicBezTo>
                  <a:pt x="4836118" y="1144199"/>
                  <a:pt x="4832751" y="1147138"/>
                  <a:pt x="4829439" y="1149148"/>
                </a:cubicBezTo>
                <a:cubicBezTo>
                  <a:pt x="4826128" y="1151157"/>
                  <a:pt x="4822500" y="1152162"/>
                  <a:pt x="4818556" y="1152162"/>
                </a:cubicBezTo>
                <a:cubicBezTo>
                  <a:pt x="4813868" y="1152162"/>
                  <a:pt x="4810204" y="1150971"/>
                  <a:pt x="4807562" y="1148590"/>
                </a:cubicBezTo>
                <a:cubicBezTo>
                  <a:pt x="4804920" y="1146208"/>
                  <a:pt x="4803599" y="1142934"/>
                  <a:pt x="4803599" y="1138767"/>
                </a:cubicBezTo>
                <a:cubicBezTo>
                  <a:pt x="4803599" y="1136311"/>
                  <a:pt x="4804064" y="1134135"/>
                  <a:pt x="4804994" y="1132237"/>
                </a:cubicBezTo>
                <a:cubicBezTo>
                  <a:pt x="4805925" y="1130339"/>
                  <a:pt x="4807394" y="1128721"/>
                  <a:pt x="4809403" y="1127381"/>
                </a:cubicBezTo>
                <a:cubicBezTo>
                  <a:pt x="4811413" y="1126042"/>
                  <a:pt x="4814017" y="1125038"/>
                  <a:pt x="4817217" y="1124368"/>
                </a:cubicBezTo>
                <a:cubicBezTo>
                  <a:pt x="4820417" y="1123698"/>
                  <a:pt x="4824286" y="1123364"/>
                  <a:pt x="4828826" y="1123364"/>
                </a:cubicBezTo>
                <a:close/>
                <a:moveTo>
                  <a:pt x="4590701" y="1123364"/>
                </a:moveTo>
                <a:lnTo>
                  <a:pt x="4601416" y="1123364"/>
                </a:lnTo>
                <a:lnTo>
                  <a:pt x="4601416" y="1140330"/>
                </a:lnTo>
                <a:cubicBezTo>
                  <a:pt x="4597993" y="1144199"/>
                  <a:pt x="4594626" y="1147138"/>
                  <a:pt x="4591314" y="1149148"/>
                </a:cubicBezTo>
                <a:cubicBezTo>
                  <a:pt x="4588003" y="1151157"/>
                  <a:pt x="4584376" y="1152162"/>
                  <a:pt x="4580431" y="1152162"/>
                </a:cubicBezTo>
                <a:cubicBezTo>
                  <a:pt x="4575743" y="1152162"/>
                  <a:pt x="4572078" y="1150971"/>
                  <a:pt x="4569437" y="1148590"/>
                </a:cubicBezTo>
                <a:cubicBezTo>
                  <a:pt x="4566795" y="1146208"/>
                  <a:pt x="4565474" y="1142934"/>
                  <a:pt x="4565474" y="1138767"/>
                </a:cubicBezTo>
                <a:cubicBezTo>
                  <a:pt x="4565474" y="1136311"/>
                  <a:pt x="4565939" y="1134135"/>
                  <a:pt x="4566870" y="1132237"/>
                </a:cubicBezTo>
                <a:cubicBezTo>
                  <a:pt x="4567800" y="1130339"/>
                  <a:pt x="4569269" y="1128721"/>
                  <a:pt x="4571279" y="1127381"/>
                </a:cubicBezTo>
                <a:cubicBezTo>
                  <a:pt x="4573288" y="1126042"/>
                  <a:pt x="4575892" y="1125038"/>
                  <a:pt x="4579092" y="1124368"/>
                </a:cubicBezTo>
                <a:cubicBezTo>
                  <a:pt x="4582292" y="1123698"/>
                  <a:pt x="4586162" y="1123364"/>
                  <a:pt x="4590701" y="1123364"/>
                </a:cubicBezTo>
                <a:close/>
                <a:moveTo>
                  <a:pt x="3190533" y="1123364"/>
                </a:moveTo>
                <a:lnTo>
                  <a:pt x="3201248" y="1123364"/>
                </a:lnTo>
                <a:lnTo>
                  <a:pt x="3201248" y="1140330"/>
                </a:lnTo>
                <a:cubicBezTo>
                  <a:pt x="3197825" y="1144199"/>
                  <a:pt x="3194457" y="1147138"/>
                  <a:pt x="3191146" y="1149148"/>
                </a:cubicBezTo>
                <a:cubicBezTo>
                  <a:pt x="3187835" y="1151157"/>
                  <a:pt x="3184206" y="1152162"/>
                  <a:pt x="3180264" y="1152162"/>
                </a:cubicBezTo>
                <a:cubicBezTo>
                  <a:pt x="3175575" y="1152162"/>
                  <a:pt x="3171911" y="1150971"/>
                  <a:pt x="3169269" y="1148590"/>
                </a:cubicBezTo>
                <a:cubicBezTo>
                  <a:pt x="3166627" y="1146208"/>
                  <a:pt x="3165306" y="1142934"/>
                  <a:pt x="3165306" y="1138767"/>
                </a:cubicBezTo>
                <a:cubicBezTo>
                  <a:pt x="3165306" y="1136311"/>
                  <a:pt x="3165771" y="1134135"/>
                  <a:pt x="3166701" y="1132237"/>
                </a:cubicBezTo>
                <a:cubicBezTo>
                  <a:pt x="3167632" y="1130339"/>
                  <a:pt x="3169100" y="1128721"/>
                  <a:pt x="3171111" y="1127381"/>
                </a:cubicBezTo>
                <a:cubicBezTo>
                  <a:pt x="3173120" y="1126042"/>
                  <a:pt x="3175724" y="1125038"/>
                  <a:pt x="3178924" y="1124368"/>
                </a:cubicBezTo>
                <a:cubicBezTo>
                  <a:pt x="3182124" y="1123698"/>
                  <a:pt x="3185993" y="1123364"/>
                  <a:pt x="3190533" y="1123364"/>
                </a:cubicBezTo>
                <a:close/>
                <a:moveTo>
                  <a:pt x="1742732" y="1123364"/>
                </a:moveTo>
                <a:lnTo>
                  <a:pt x="1753447" y="1123364"/>
                </a:lnTo>
                <a:lnTo>
                  <a:pt x="1753447" y="1140330"/>
                </a:lnTo>
                <a:cubicBezTo>
                  <a:pt x="1750024" y="1144199"/>
                  <a:pt x="1746657" y="1147138"/>
                  <a:pt x="1743346" y="1149148"/>
                </a:cubicBezTo>
                <a:cubicBezTo>
                  <a:pt x="1740035" y="1151157"/>
                  <a:pt x="1736406" y="1152162"/>
                  <a:pt x="1732463" y="1152162"/>
                </a:cubicBezTo>
                <a:cubicBezTo>
                  <a:pt x="1727774" y="1152162"/>
                  <a:pt x="1724110" y="1150971"/>
                  <a:pt x="1721468" y="1148590"/>
                </a:cubicBezTo>
                <a:cubicBezTo>
                  <a:pt x="1718826" y="1146208"/>
                  <a:pt x="1717506" y="1142934"/>
                  <a:pt x="1717506" y="1138767"/>
                </a:cubicBezTo>
                <a:cubicBezTo>
                  <a:pt x="1717506" y="1136311"/>
                  <a:pt x="1717970" y="1134135"/>
                  <a:pt x="1718901" y="1132237"/>
                </a:cubicBezTo>
                <a:cubicBezTo>
                  <a:pt x="1719831" y="1130339"/>
                  <a:pt x="1721301" y="1128721"/>
                  <a:pt x="1723310" y="1127381"/>
                </a:cubicBezTo>
                <a:cubicBezTo>
                  <a:pt x="1725319" y="1126042"/>
                  <a:pt x="1727923" y="1125038"/>
                  <a:pt x="1731124" y="1124368"/>
                </a:cubicBezTo>
                <a:cubicBezTo>
                  <a:pt x="1734323" y="1123698"/>
                  <a:pt x="1738193" y="1123364"/>
                  <a:pt x="1742732" y="1123364"/>
                </a:cubicBezTo>
                <a:close/>
                <a:moveTo>
                  <a:pt x="8216600" y="1083514"/>
                </a:moveTo>
                <a:cubicBezTo>
                  <a:pt x="8220618" y="1083514"/>
                  <a:pt x="8224469" y="1084854"/>
                  <a:pt x="8228153" y="1087533"/>
                </a:cubicBezTo>
                <a:cubicBezTo>
                  <a:pt x="8231836" y="1090212"/>
                  <a:pt x="8235687" y="1094082"/>
                  <a:pt x="8239705" y="1099142"/>
                </a:cubicBezTo>
                <a:lnTo>
                  <a:pt x="8239705" y="1132181"/>
                </a:lnTo>
                <a:cubicBezTo>
                  <a:pt x="8237324" y="1135158"/>
                  <a:pt x="8235129" y="1137669"/>
                  <a:pt x="8233120" y="1139716"/>
                </a:cubicBezTo>
                <a:cubicBezTo>
                  <a:pt x="8231111" y="1141762"/>
                  <a:pt x="8229157" y="1143418"/>
                  <a:pt x="8227260" y="1144683"/>
                </a:cubicBezTo>
                <a:cubicBezTo>
                  <a:pt x="8225362" y="1145948"/>
                  <a:pt x="8223502" y="1146860"/>
                  <a:pt x="8221679" y="1147418"/>
                </a:cubicBezTo>
                <a:cubicBezTo>
                  <a:pt x="8219855" y="1147976"/>
                  <a:pt x="8217977" y="1148255"/>
                  <a:pt x="8216042" y="1148255"/>
                </a:cubicBezTo>
                <a:cubicBezTo>
                  <a:pt x="8212172" y="1148255"/>
                  <a:pt x="8208972" y="1147325"/>
                  <a:pt x="8206442" y="1145464"/>
                </a:cubicBezTo>
                <a:cubicBezTo>
                  <a:pt x="8203912" y="1143604"/>
                  <a:pt x="8201884" y="1141130"/>
                  <a:pt x="8200359" y="1138042"/>
                </a:cubicBezTo>
                <a:cubicBezTo>
                  <a:pt x="8198834" y="1134953"/>
                  <a:pt x="8197736" y="1131437"/>
                  <a:pt x="8197066" y="1127493"/>
                </a:cubicBezTo>
                <a:cubicBezTo>
                  <a:pt x="8196396" y="1123549"/>
                  <a:pt x="8196062" y="1119494"/>
                  <a:pt x="8196062" y="1115327"/>
                </a:cubicBezTo>
                <a:cubicBezTo>
                  <a:pt x="8196062" y="1111382"/>
                  <a:pt x="8196452" y="1107532"/>
                  <a:pt x="8197234" y="1103774"/>
                </a:cubicBezTo>
                <a:cubicBezTo>
                  <a:pt x="8198015" y="1100016"/>
                  <a:pt x="8199206" y="1096612"/>
                  <a:pt x="8200805" y="1093560"/>
                </a:cubicBezTo>
                <a:cubicBezTo>
                  <a:pt x="8202405" y="1090509"/>
                  <a:pt x="8204526" y="1088073"/>
                  <a:pt x="8207168" y="1086249"/>
                </a:cubicBezTo>
                <a:cubicBezTo>
                  <a:pt x="8209810" y="1084426"/>
                  <a:pt x="8212954" y="1083514"/>
                  <a:pt x="8216600" y="1083514"/>
                </a:cubicBezTo>
                <a:close/>
                <a:moveTo>
                  <a:pt x="6692600" y="1083514"/>
                </a:moveTo>
                <a:cubicBezTo>
                  <a:pt x="6696618" y="1083514"/>
                  <a:pt x="6700469" y="1084854"/>
                  <a:pt x="6704153" y="1087533"/>
                </a:cubicBezTo>
                <a:cubicBezTo>
                  <a:pt x="6707836" y="1090212"/>
                  <a:pt x="6711687" y="1094082"/>
                  <a:pt x="6715705" y="1099142"/>
                </a:cubicBezTo>
                <a:lnTo>
                  <a:pt x="6715705" y="1132181"/>
                </a:lnTo>
                <a:cubicBezTo>
                  <a:pt x="6713324" y="1135158"/>
                  <a:pt x="6711129" y="1137669"/>
                  <a:pt x="6709120" y="1139716"/>
                </a:cubicBezTo>
                <a:cubicBezTo>
                  <a:pt x="6707111" y="1141762"/>
                  <a:pt x="6705157" y="1143418"/>
                  <a:pt x="6703260" y="1144683"/>
                </a:cubicBezTo>
                <a:cubicBezTo>
                  <a:pt x="6701362" y="1145948"/>
                  <a:pt x="6699502" y="1146860"/>
                  <a:pt x="6697679" y="1147418"/>
                </a:cubicBezTo>
                <a:cubicBezTo>
                  <a:pt x="6695855" y="1147976"/>
                  <a:pt x="6693977" y="1148255"/>
                  <a:pt x="6692042" y="1148255"/>
                </a:cubicBezTo>
                <a:cubicBezTo>
                  <a:pt x="6688172" y="1148255"/>
                  <a:pt x="6684972" y="1147325"/>
                  <a:pt x="6682442" y="1145464"/>
                </a:cubicBezTo>
                <a:cubicBezTo>
                  <a:pt x="6679912" y="1143604"/>
                  <a:pt x="6677884" y="1141130"/>
                  <a:pt x="6676359" y="1138042"/>
                </a:cubicBezTo>
                <a:cubicBezTo>
                  <a:pt x="6674834" y="1134953"/>
                  <a:pt x="6673736" y="1131437"/>
                  <a:pt x="6673066" y="1127493"/>
                </a:cubicBezTo>
                <a:cubicBezTo>
                  <a:pt x="6672396" y="1123549"/>
                  <a:pt x="6672062" y="1119494"/>
                  <a:pt x="6672062" y="1115327"/>
                </a:cubicBezTo>
                <a:cubicBezTo>
                  <a:pt x="6672062" y="1111382"/>
                  <a:pt x="6672452" y="1107532"/>
                  <a:pt x="6673234" y="1103774"/>
                </a:cubicBezTo>
                <a:cubicBezTo>
                  <a:pt x="6674015" y="1100016"/>
                  <a:pt x="6675206" y="1096612"/>
                  <a:pt x="6676805" y="1093560"/>
                </a:cubicBezTo>
                <a:cubicBezTo>
                  <a:pt x="6678405" y="1090509"/>
                  <a:pt x="6680526" y="1088073"/>
                  <a:pt x="6683168" y="1086249"/>
                </a:cubicBezTo>
                <a:cubicBezTo>
                  <a:pt x="6685810" y="1084426"/>
                  <a:pt x="6688954" y="1083514"/>
                  <a:pt x="6692600" y="1083514"/>
                </a:cubicBezTo>
                <a:close/>
                <a:moveTo>
                  <a:pt x="8849380" y="1081952"/>
                </a:moveTo>
                <a:cubicBezTo>
                  <a:pt x="8854068" y="1081952"/>
                  <a:pt x="8857956" y="1082808"/>
                  <a:pt x="8861044" y="1084519"/>
                </a:cubicBezTo>
                <a:cubicBezTo>
                  <a:pt x="8864132" y="1086231"/>
                  <a:pt x="8866606" y="1088612"/>
                  <a:pt x="8868467" y="1091663"/>
                </a:cubicBezTo>
                <a:cubicBezTo>
                  <a:pt x="8870327" y="1094714"/>
                  <a:pt x="8871648" y="1098305"/>
                  <a:pt x="8872429" y="1102434"/>
                </a:cubicBezTo>
                <a:cubicBezTo>
                  <a:pt x="8873211" y="1106564"/>
                  <a:pt x="8873601" y="1111085"/>
                  <a:pt x="8873601" y="1115996"/>
                </a:cubicBezTo>
                <a:cubicBezTo>
                  <a:pt x="8873601" y="1121280"/>
                  <a:pt x="8873118" y="1125986"/>
                  <a:pt x="8872150" y="1130116"/>
                </a:cubicBezTo>
                <a:cubicBezTo>
                  <a:pt x="8871183" y="1134246"/>
                  <a:pt x="8869695" y="1137762"/>
                  <a:pt x="8867685" y="1140665"/>
                </a:cubicBezTo>
                <a:cubicBezTo>
                  <a:pt x="8865676" y="1143567"/>
                  <a:pt x="8863109" y="1145781"/>
                  <a:pt x="8859984" y="1147306"/>
                </a:cubicBezTo>
                <a:cubicBezTo>
                  <a:pt x="8856858" y="1148832"/>
                  <a:pt x="8853175" y="1149594"/>
                  <a:pt x="8848933" y="1149594"/>
                </a:cubicBezTo>
                <a:cubicBezTo>
                  <a:pt x="8844319" y="1149594"/>
                  <a:pt x="8840450" y="1148757"/>
                  <a:pt x="8837325" y="1147083"/>
                </a:cubicBezTo>
                <a:cubicBezTo>
                  <a:pt x="8834199" y="1145409"/>
                  <a:pt x="8831725" y="1143046"/>
                  <a:pt x="8829902" y="1139995"/>
                </a:cubicBezTo>
                <a:cubicBezTo>
                  <a:pt x="8828079" y="1136944"/>
                  <a:pt x="8826758" y="1133353"/>
                  <a:pt x="8825939" y="1129224"/>
                </a:cubicBezTo>
                <a:cubicBezTo>
                  <a:pt x="8825121" y="1125093"/>
                  <a:pt x="8824711" y="1120573"/>
                  <a:pt x="8824711" y="1115662"/>
                </a:cubicBezTo>
                <a:cubicBezTo>
                  <a:pt x="8824711" y="1110378"/>
                  <a:pt x="8825214" y="1105671"/>
                  <a:pt x="8826218" y="1101541"/>
                </a:cubicBezTo>
                <a:cubicBezTo>
                  <a:pt x="8827223" y="1097411"/>
                  <a:pt x="8828730" y="1093877"/>
                  <a:pt x="8830739" y="1090937"/>
                </a:cubicBezTo>
                <a:cubicBezTo>
                  <a:pt x="8832748" y="1087998"/>
                  <a:pt x="8835315" y="1085765"/>
                  <a:pt x="8838441" y="1084240"/>
                </a:cubicBezTo>
                <a:cubicBezTo>
                  <a:pt x="8841566" y="1082714"/>
                  <a:pt x="8845212" y="1081952"/>
                  <a:pt x="8849380" y="1081952"/>
                </a:cubicBezTo>
                <a:close/>
                <a:moveTo>
                  <a:pt x="7287280" y="1081952"/>
                </a:moveTo>
                <a:cubicBezTo>
                  <a:pt x="7291968" y="1081952"/>
                  <a:pt x="7295856" y="1082808"/>
                  <a:pt x="7298944" y="1084519"/>
                </a:cubicBezTo>
                <a:cubicBezTo>
                  <a:pt x="7302032" y="1086231"/>
                  <a:pt x="7304507" y="1088612"/>
                  <a:pt x="7306367" y="1091663"/>
                </a:cubicBezTo>
                <a:cubicBezTo>
                  <a:pt x="7308227" y="1094714"/>
                  <a:pt x="7309548" y="1098305"/>
                  <a:pt x="7310330" y="1102434"/>
                </a:cubicBezTo>
                <a:cubicBezTo>
                  <a:pt x="7311111" y="1106564"/>
                  <a:pt x="7311502" y="1111085"/>
                  <a:pt x="7311502" y="1115996"/>
                </a:cubicBezTo>
                <a:cubicBezTo>
                  <a:pt x="7311502" y="1121280"/>
                  <a:pt x="7311018" y="1125986"/>
                  <a:pt x="7310051" y="1130116"/>
                </a:cubicBezTo>
                <a:cubicBezTo>
                  <a:pt x="7309083" y="1134246"/>
                  <a:pt x="7307595" y="1137762"/>
                  <a:pt x="7305586" y="1140665"/>
                </a:cubicBezTo>
                <a:cubicBezTo>
                  <a:pt x="7303577" y="1143567"/>
                  <a:pt x="7301009" y="1145781"/>
                  <a:pt x="7297884" y="1147306"/>
                </a:cubicBezTo>
                <a:cubicBezTo>
                  <a:pt x="7294758" y="1148832"/>
                  <a:pt x="7291075" y="1149594"/>
                  <a:pt x="7286833" y="1149594"/>
                </a:cubicBezTo>
                <a:cubicBezTo>
                  <a:pt x="7282220" y="1149594"/>
                  <a:pt x="7278350" y="1148757"/>
                  <a:pt x="7275225" y="1147083"/>
                </a:cubicBezTo>
                <a:cubicBezTo>
                  <a:pt x="7272099" y="1145409"/>
                  <a:pt x="7269625" y="1143046"/>
                  <a:pt x="7267802" y="1139995"/>
                </a:cubicBezTo>
                <a:cubicBezTo>
                  <a:pt x="7265979" y="1136944"/>
                  <a:pt x="7264658" y="1133353"/>
                  <a:pt x="7263839" y="1129224"/>
                </a:cubicBezTo>
                <a:cubicBezTo>
                  <a:pt x="7263021" y="1125093"/>
                  <a:pt x="7262612" y="1120573"/>
                  <a:pt x="7262612" y="1115662"/>
                </a:cubicBezTo>
                <a:cubicBezTo>
                  <a:pt x="7262612" y="1110378"/>
                  <a:pt x="7263114" y="1105671"/>
                  <a:pt x="7264118" y="1101541"/>
                </a:cubicBezTo>
                <a:cubicBezTo>
                  <a:pt x="7265123" y="1097411"/>
                  <a:pt x="7266630" y="1093877"/>
                  <a:pt x="7268639" y="1090937"/>
                </a:cubicBezTo>
                <a:cubicBezTo>
                  <a:pt x="7270648" y="1087998"/>
                  <a:pt x="7273216" y="1085765"/>
                  <a:pt x="7276341" y="1084240"/>
                </a:cubicBezTo>
                <a:cubicBezTo>
                  <a:pt x="7279466" y="1082714"/>
                  <a:pt x="7283113" y="1081952"/>
                  <a:pt x="7287280" y="1081952"/>
                </a:cubicBezTo>
                <a:close/>
                <a:moveTo>
                  <a:pt x="6306205" y="1081952"/>
                </a:moveTo>
                <a:cubicBezTo>
                  <a:pt x="6310893" y="1081952"/>
                  <a:pt x="6314781" y="1082808"/>
                  <a:pt x="6317869" y="1084519"/>
                </a:cubicBezTo>
                <a:cubicBezTo>
                  <a:pt x="6320957" y="1086231"/>
                  <a:pt x="6323432" y="1088612"/>
                  <a:pt x="6325292" y="1091663"/>
                </a:cubicBezTo>
                <a:cubicBezTo>
                  <a:pt x="6327152" y="1094714"/>
                  <a:pt x="6328473" y="1098305"/>
                  <a:pt x="6329255" y="1102434"/>
                </a:cubicBezTo>
                <a:cubicBezTo>
                  <a:pt x="6330036" y="1106564"/>
                  <a:pt x="6330427" y="1111085"/>
                  <a:pt x="6330427" y="1115996"/>
                </a:cubicBezTo>
                <a:cubicBezTo>
                  <a:pt x="6330427" y="1121280"/>
                  <a:pt x="6329943" y="1125986"/>
                  <a:pt x="6328976" y="1130116"/>
                </a:cubicBezTo>
                <a:cubicBezTo>
                  <a:pt x="6328008" y="1134246"/>
                  <a:pt x="6326520" y="1137762"/>
                  <a:pt x="6324511" y="1140665"/>
                </a:cubicBezTo>
                <a:cubicBezTo>
                  <a:pt x="6322502" y="1143567"/>
                  <a:pt x="6319934" y="1145781"/>
                  <a:pt x="6316809" y="1147306"/>
                </a:cubicBezTo>
                <a:cubicBezTo>
                  <a:pt x="6313683" y="1148832"/>
                  <a:pt x="6310000" y="1149594"/>
                  <a:pt x="6305758" y="1149594"/>
                </a:cubicBezTo>
                <a:cubicBezTo>
                  <a:pt x="6301145" y="1149594"/>
                  <a:pt x="6297275" y="1148757"/>
                  <a:pt x="6294150" y="1147083"/>
                </a:cubicBezTo>
                <a:cubicBezTo>
                  <a:pt x="6291024" y="1145409"/>
                  <a:pt x="6288550" y="1143046"/>
                  <a:pt x="6286727" y="1139995"/>
                </a:cubicBezTo>
                <a:cubicBezTo>
                  <a:pt x="6284904" y="1136944"/>
                  <a:pt x="6283583" y="1133353"/>
                  <a:pt x="6282764" y="1129224"/>
                </a:cubicBezTo>
                <a:cubicBezTo>
                  <a:pt x="6281946" y="1125093"/>
                  <a:pt x="6281537" y="1120573"/>
                  <a:pt x="6281537" y="1115662"/>
                </a:cubicBezTo>
                <a:cubicBezTo>
                  <a:pt x="6281537" y="1110378"/>
                  <a:pt x="6282039" y="1105671"/>
                  <a:pt x="6283043" y="1101541"/>
                </a:cubicBezTo>
                <a:cubicBezTo>
                  <a:pt x="6284048" y="1097411"/>
                  <a:pt x="6285555" y="1093877"/>
                  <a:pt x="6287564" y="1090937"/>
                </a:cubicBezTo>
                <a:cubicBezTo>
                  <a:pt x="6289573" y="1087998"/>
                  <a:pt x="6292141" y="1085765"/>
                  <a:pt x="6295266" y="1084240"/>
                </a:cubicBezTo>
                <a:cubicBezTo>
                  <a:pt x="6298391" y="1082714"/>
                  <a:pt x="6302038" y="1081952"/>
                  <a:pt x="6306205" y="1081952"/>
                </a:cubicBezTo>
                <a:close/>
                <a:moveTo>
                  <a:pt x="3820187" y="1081952"/>
                </a:moveTo>
                <a:cubicBezTo>
                  <a:pt x="3824876" y="1081952"/>
                  <a:pt x="3828764" y="1082808"/>
                  <a:pt x="3831852" y="1084519"/>
                </a:cubicBezTo>
                <a:cubicBezTo>
                  <a:pt x="3834940" y="1086231"/>
                  <a:pt x="3837415" y="1088612"/>
                  <a:pt x="3839276" y="1091663"/>
                </a:cubicBezTo>
                <a:cubicBezTo>
                  <a:pt x="3841135" y="1094714"/>
                  <a:pt x="3842457" y="1098305"/>
                  <a:pt x="3843238" y="1102434"/>
                </a:cubicBezTo>
                <a:cubicBezTo>
                  <a:pt x="3844019" y="1106564"/>
                  <a:pt x="3844410" y="1111085"/>
                  <a:pt x="3844410" y="1115996"/>
                </a:cubicBezTo>
                <a:cubicBezTo>
                  <a:pt x="3844410" y="1121280"/>
                  <a:pt x="3843926" y="1125986"/>
                  <a:pt x="3842959" y="1130116"/>
                </a:cubicBezTo>
                <a:cubicBezTo>
                  <a:pt x="3841991" y="1134246"/>
                  <a:pt x="3840503" y="1137762"/>
                  <a:pt x="3838494" y="1140665"/>
                </a:cubicBezTo>
                <a:cubicBezTo>
                  <a:pt x="3836485" y="1143567"/>
                  <a:pt x="3833916" y="1145781"/>
                  <a:pt x="3830792" y="1147306"/>
                </a:cubicBezTo>
                <a:cubicBezTo>
                  <a:pt x="3827667" y="1148832"/>
                  <a:pt x="3823983" y="1149594"/>
                  <a:pt x="3819741" y="1149594"/>
                </a:cubicBezTo>
                <a:cubicBezTo>
                  <a:pt x="3815128" y="1149594"/>
                  <a:pt x="3811259" y="1148757"/>
                  <a:pt x="3808133" y="1147083"/>
                </a:cubicBezTo>
                <a:cubicBezTo>
                  <a:pt x="3805008" y="1145409"/>
                  <a:pt x="3802533" y="1143046"/>
                  <a:pt x="3800710" y="1139995"/>
                </a:cubicBezTo>
                <a:cubicBezTo>
                  <a:pt x="3798887" y="1136944"/>
                  <a:pt x="3797566" y="1133353"/>
                  <a:pt x="3796747" y="1129224"/>
                </a:cubicBezTo>
                <a:cubicBezTo>
                  <a:pt x="3795929" y="1125093"/>
                  <a:pt x="3795520" y="1120573"/>
                  <a:pt x="3795520" y="1115662"/>
                </a:cubicBezTo>
                <a:cubicBezTo>
                  <a:pt x="3795520" y="1110378"/>
                  <a:pt x="3796022" y="1105671"/>
                  <a:pt x="3797027" y="1101541"/>
                </a:cubicBezTo>
                <a:cubicBezTo>
                  <a:pt x="3798032" y="1097411"/>
                  <a:pt x="3799538" y="1093877"/>
                  <a:pt x="3801547" y="1090937"/>
                </a:cubicBezTo>
                <a:cubicBezTo>
                  <a:pt x="3803557" y="1087998"/>
                  <a:pt x="3806123" y="1085765"/>
                  <a:pt x="3809249" y="1084240"/>
                </a:cubicBezTo>
                <a:cubicBezTo>
                  <a:pt x="3812374" y="1082714"/>
                  <a:pt x="3816020" y="1081952"/>
                  <a:pt x="3820187" y="1081952"/>
                </a:cubicBezTo>
                <a:close/>
                <a:moveTo>
                  <a:pt x="905536" y="1081952"/>
                </a:moveTo>
                <a:cubicBezTo>
                  <a:pt x="910224" y="1081952"/>
                  <a:pt x="914112" y="1082808"/>
                  <a:pt x="917201" y="1084519"/>
                </a:cubicBezTo>
                <a:cubicBezTo>
                  <a:pt x="920288" y="1086231"/>
                  <a:pt x="922763" y="1088612"/>
                  <a:pt x="924623" y="1091663"/>
                </a:cubicBezTo>
                <a:cubicBezTo>
                  <a:pt x="926483" y="1094714"/>
                  <a:pt x="927805" y="1098305"/>
                  <a:pt x="928586" y="1102434"/>
                </a:cubicBezTo>
                <a:cubicBezTo>
                  <a:pt x="929367" y="1106564"/>
                  <a:pt x="929758" y="1111085"/>
                  <a:pt x="929758" y="1115996"/>
                </a:cubicBezTo>
                <a:cubicBezTo>
                  <a:pt x="929758" y="1121280"/>
                  <a:pt x="929274" y="1125986"/>
                  <a:pt x="928307" y="1130116"/>
                </a:cubicBezTo>
                <a:cubicBezTo>
                  <a:pt x="927340" y="1134246"/>
                  <a:pt x="925851" y="1137762"/>
                  <a:pt x="923842" y="1140665"/>
                </a:cubicBezTo>
                <a:cubicBezTo>
                  <a:pt x="921833" y="1143567"/>
                  <a:pt x="919266" y="1145781"/>
                  <a:pt x="916140" y="1147306"/>
                </a:cubicBezTo>
                <a:cubicBezTo>
                  <a:pt x="913015" y="1148832"/>
                  <a:pt x="909331" y="1149594"/>
                  <a:pt x="905090" y="1149594"/>
                </a:cubicBezTo>
                <a:cubicBezTo>
                  <a:pt x="900476" y="1149594"/>
                  <a:pt x="896606" y="1148757"/>
                  <a:pt x="893481" y="1147083"/>
                </a:cubicBezTo>
                <a:cubicBezTo>
                  <a:pt x="890356" y="1145409"/>
                  <a:pt x="887881" y="1143046"/>
                  <a:pt x="886058" y="1139995"/>
                </a:cubicBezTo>
                <a:cubicBezTo>
                  <a:pt x="884235" y="1136944"/>
                  <a:pt x="882914" y="1133353"/>
                  <a:pt x="882096" y="1129224"/>
                </a:cubicBezTo>
                <a:cubicBezTo>
                  <a:pt x="881277" y="1125093"/>
                  <a:pt x="880868" y="1120573"/>
                  <a:pt x="880868" y="1115662"/>
                </a:cubicBezTo>
                <a:cubicBezTo>
                  <a:pt x="880868" y="1110378"/>
                  <a:pt x="881370" y="1105671"/>
                  <a:pt x="882375" y="1101541"/>
                </a:cubicBezTo>
                <a:cubicBezTo>
                  <a:pt x="883379" y="1097411"/>
                  <a:pt x="884886" y="1093877"/>
                  <a:pt x="886895" y="1090937"/>
                </a:cubicBezTo>
                <a:cubicBezTo>
                  <a:pt x="888904" y="1087998"/>
                  <a:pt x="891472" y="1085765"/>
                  <a:pt x="894597" y="1084240"/>
                </a:cubicBezTo>
                <a:cubicBezTo>
                  <a:pt x="897723" y="1082714"/>
                  <a:pt x="901369" y="1081952"/>
                  <a:pt x="905536" y="1081952"/>
                </a:cubicBezTo>
                <a:close/>
                <a:moveTo>
                  <a:pt x="248312" y="1081952"/>
                </a:moveTo>
                <a:cubicBezTo>
                  <a:pt x="252999" y="1081952"/>
                  <a:pt x="256888" y="1082808"/>
                  <a:pt x="259976" y="1084519"/>
                </a:cubicBezTo>
                <a:cubicBezTo>
                  <a:pt x="263064" y="1086231"/>
                  <a:pt x="265538" y="1088612"/>
                  <a:pt x="267399" y="1091663"/>
                </a:cubicBezTo>
                <a:cubicBezTo>
                  <a:pt x="269259" y="1094714"/>
                  <a:pt x="270580" y="1098305"/>
                  <a:pt x="271361" y="1102434"/>
                </a:cubicBezTo>
                <a:cubicBezTo>
                  <a:pt x="272143" y="1106564"/>
                  <a:pt x="272533" y="1111085"/>
                  <a:pt x="272533" y="1115996"/>
                </a:cubicBezTo>
                <a:cubicBezTo>
                  <a:pt x="272533" y="1121280"/>
                  <a:pt x="272049" y="1125986"/>
                  <a:pt x="271082" y="1130116"/>
                </a:cubicBezTo>
                <a:cubicBezTo>
                  <a:pt x="270115" y="1134246"/>
                  <a:pt x="268626" y="1137762"/>
                  <a:pt x="266617" y="1140665"/>
                </a:cubicBezTo>
                <a:cubicBezTo>
                  <a:pt x="264608" y="1143567"/>
                  <a:pt x="262040" y="1145781"/>
                  <a:pt x="258916" y="1147306"/>
                </a:cubicBezTo>
                <a:cubicBezTo>
                  <a:pt x="255790" y="1148832"/>
                  <a:pt x="252107" y="1149594"/>
                  <a:pt x="247865" y="1149594"/>
                </a:cubicBezTo>
                <a:cubicBezTo>
                  <a:pt x="243251" y="1149594"/>
                  <a:pt x="239382" y="1148757"/>
                  <a:pt x="236256" y="1147083"/>
                </a:cubicBezTo>
                <a:cubicBezTo>
                  <a:pt x="233131" y="1145409"/>
                  <a:pt x="230657" y="1143046"/>
                  <a:pt x="228834" y="1139995"/>
                </a:cubicBezTo>
                <a:cubicBezTo>
                  <a:pt x="227010" y="1136944"/>
                  <a:pt x="225690" y="1133353"/>
                  <a:pt x="224871" y="1129224"/>
                </a:cubicBezTo>
                <a:cubicBezTo>
                  <a:pt x="224052" y="1125093"/>
                  <a:pt x="223643" y="1120573"/>
                  <a:pt x="223643" y="1115662"/>
                </a:cubicBezTo>
                <a:cubicBezTo>
                  <a:pt x="223643" y="1110378"/>
                  <a:pt x="224145" y="1105671"/>
                  <a:pt x="225150" y="1101541"/>
                </a:cubicBezTo>
                <a:cubicBezTo>
                  <a:pt x="226155" y="1097411"/>
                  <a:pt x="227661" y="1093877"/>
                  <a:pt x="229671" y="1090937"/>
                </a:cubicBezTo>
                <a:cubicBezTo>
                  <a:pt x="231680" y="1087998"/>
                  <a:pt x="234247" y="1085765"/>
                  <a:pt x="237373" y="1084240"/>
                </a:cubicBezTo>
                <a:cubicBezTo>
                  <a:pt x="240498" y="1082714"/>
                  <a:pt x="244144" y="1081952"/>
                  <a:pt x="248312" y="1081952"/>
                </a:cubicBezTo>
                <a:close/>
                <a:moveTo>
                  <a:pt x="8103193" y="1079608"/>
                </a:moveTo>
                <a:cubicBezTo>
                  <a:pt x="8110262" y="1079608"/>
                  <a:pt x="8115490" y="1081859"/>
                  <a:pt x="8118876" y="1086361"/>
                </a:cubicBezTo>
                <a:cubicBezTo>
                  <a:pt x="8122261" y="1090863"/>
                  <a:pt x="8123843" y="1097058"/>
                  <a:pt x="8123620" y="1104946"/>
                </a:cubicBezTo>
                <a:lnTo>
                  <a:pt x="8081650" y="1104946"/>
                </a:lnTo>
                <a:cubicBezTo>
                  <a:pt x="8081799" y="1101448"/>
                  <a:pt x="8082338" y="1098155"/>
                  <a:pt x="8083268" y="1095067"/>
                </a:cubicBezTo>
                <a:cubicBezTo>
                  <a:pt x="8084199" y="1091979"/>
                  <a:pt x="8085538" y="1089300"/>
                  <a:pt x="8087287" y="1087031"/>
                </a:cubicBezTo>
                <a:cubicBezTo>
                  <a:pt x="8089036" y="1084761"/>
                  <a:pt x="8091231" y="1082957"/>
                  <a:pt x="8093872" y="1081617"/>
                </a:cubicBezTo>
                <a:cubicBezTo>
                  <a:pt x="8096514" y="1080277"/>
                  <a:pt x="8099621" y="1079608"/>
                  <a:pt x="8103193" y="1079608"/>
                </a:cubicBezTo>
                <a:close/>
                <a:moveTo>
                  <a:pt x="5893393" y="1079608"/>
                </a:moveTo>
                <a:cubicBezTo>
                  <a:pt x="5900462" y="1079608"/>
                  <a:pt x="5905690" y="1081859"/>
                  <a:pt x="5909076" y="1086361"/>
                </a:cubicBezTo>
                <a:cubicBezTo>
                  <a:pt x="5912461" y="1090863"/>
                  <a:pt x="5914043" y="1097058"/>
                  <a:pt x="5913820" y="1104946"/>
                </a:cubicBezTo>
                <a:lnTo>
                  <a:pt x="5871850" y="1104946"/>
                </a:lnTo>
                <a:cubicBezTo>
                  <a:pt x="5871999" y="1101448"/>
                  <a:pt x="5872538" y="1098155"/>
                  <a:pt x="5873468" y="1095067"/>
                </a:cubicBezTo>
                <a:cubicBezTo>
                  <a:pt x="5874399" y="1091979"/>
                  <a:pt x="5875739" y="1089300"/>
                  <a:pt x="5877487" y="1087031"/>
                </a:cubicBezTo>
                <a:cubicBezTo>
                  <a:pt x="5879236" y="1084761"/>
                  <a:pt x="5881431" y="1082957"/>
                  <a:pt x="5884072" y="1081617"/>
                </a:cubicBezTo>
                <a:cubicBezTo>
                  <a:pt x="5886714" y="1080277"/>
                  <a:pt x="5889821" y="1079608"/>
                  <a:pt x="5893393" y="1079608"/>
                </a:cubicBezTo>
                <a:close/>
                <a:moveTo>
                  <a:pt x="5350468" y="1079608"/>
                </a:moveTo>
                <a:cubicBezTo>
                  <a:pt x="5357537" y="1079608"/>
                  <a:pt x="5362765" y="1081859"/>
                  <a:pt x="5366151" y="1086361"/>
                </a:cubicBezTo>
                <a:cubicBezTo>
                  <a:pt x="5369537" y="1090863"/>
                  <a:pt x="5371118" y="1097058"/>
                  <a:pt x="5370895" y="1104946"/>
                </a:cubicBezTo>
                <a:lnTo>
                  <a:pt x="5328925" y="1104946"/>
                </a:lnTo>
                <a:cubicBezTo>
                  <a:pt x="5329074" y="1101448"/>
                  <a:pt x="5329613" y="1098155"/>
                  <a:pt x="5330543" y="1095067"/>
                </a:cubicBezTo>
                <a:cubicBezTo>
                  <a:pt x="5331474" y="1091979"/>
                  <a:pt x="5332813" y="1089300"/>
                  <a:pt x="5334562" y="1087031"/>
                </a:cubicBezTo>
                <a:cubicBezTo>
                  <a:pt x="5336311" y="1084761"/>
                  <a:pt x="5338506" y="1082957"/>
                  <a:pt x="5341147" y="1081617"/>
                </a:cubicBezTo>
                <a:cubicBezTo>
                  <a:pt x="5343789" y="1080277"/>
                  <a:pt x="5346896" y="1079608"/>
                  <a:pt x="5350468" y="1079608"/>
                </a:cubicBezTo>
                <a:close/>
                <a:moveTo>
                  <a:pt x="5045668" y="1079608"/>
                </a:moveTo>
                <a:cubicBezTo>
                  <a:pt x="5052737" y="1079608"/>
                  <a:pt x="5057965" y="1081859"/>
                  <a:pt x="5061351" y="1086361"/>
                </a:cubicBezTo>
                <a:cubicBezTo>
                  <a:pt x="5064736" y="1090863"/>
                  <a:pt x="5066318" y="1097058"/>
                  <a:pt x="5066095" y="1104946"/>
                </a:cubicBezTo>
                <a:lnTo>
                  <a:pt x="5024125" y="1104946"/>
                </a:lnTo>
                <a:cubicBezTo>
                  <a:pt x="5024274" y="1101448"/>
                  <a:pt x="5024813" y="1098155"/>
                  <a:pt x="5025743" y="1095067"/>
                </a:cubicBezTo>
                <a:cubicBezTo>
                  <a:pt x="5026674" y="1091979"/>
                  <a:pt x="5028013" y="1089300"/>
                  <a:pt x="5029762" y="1087031"/>
                </a:cubicBezTo>
                <a:cubicBezTo>
                  <a:pt x="5031511" y="1084761"/>
                  <a:pt x="5033706" y="1082957"/>
                  <a:pt x="5036347" y="1081617"/>
                </a:cubicBezTo>
                <a:cubicBezTo>
                  <a:pt x="5038990" y="1080277"/>
                  <a:pt x="5042096" y="1079608"/>
                  <a:pt x="5045668" y="1079608"/>
                </a:cubicBezTo>
                <a:close/>
                <a:moveTo>
                  <a:pt x="4933191" y="1079608"/>
                </a:moveTo>
                <a:cubicBezTo>
                  <a:pt x="4938623" y="1079608"/>
                  <a:pt x="4942828" y="1081096"/>
                  <a:pt x="4945804" y="1084073"/>
                </a:cubicBezTo>
                <a:cubicBezTo>
                  <a:pt x="4948781" y="1087049"/>
                  <a:pt x="4950269" y="1091217"/>
                  <a:pt x="4950269" y="1096574"/>
                </a:cubicBezTo>
                <a:cubicBezTo>
                  <a:pt x="4950269" y="1098807"/>
                  <a:pt x="4949916" y="1100946"/>
                  <a:pt x="4949209" y="1102993"/>
                </a:cubicBezTo>
                <a:cubicBezTo>
                  <a:pt x="4948502" y="1105039"/>
                  <a:pt x="4947460" y="1106843"/>
                  <a:pt x="4946083" y="1108406"/>
                </a:cubicBezTo>
                <a:cubicBezTo>
                  <a:pt x="4944707" y="1109969"/>
                  <a:pt x="4942976" y="1111196"/>
                  <a:pt x="4940893" y="1112089"/>
                </a:cubicBezTo>
                <a:cubicBezTo>
                  <a:pt x="4938809" y="1112983"/>
                  <a:pt x="4936354" y="1113429"/>
                  <a:pt x="4933526" y="1113429"/>
                </a:cubicBezTo>
                <a:cubicBezTo>
                  <a:pt x="4928242" y="1113429"/>
                  <a:pt x="4924112" y="1111959"/>
                  <a:pt x="4921136" y="1109020"/>
                </a:cubicBezTo>
                <a:cubicBezTo>
                  <a:pt x="4918159" y="1106081"/>
                  <a:pt x="4916671" y="1102081"/>
                  <a:pt x="4916671" y="1097021"/>
                </a:cubicBezTo>
                <a:cubicBezTo>
                  <a:pt x="4916671" y="1094714"/>
                  <a:pt x="4917006" y="1092500"/>
                  <a:pt x="4917676" y="1090379"/>
                </a:cubicBezTo>
                <a:cubicBezTo>
                  <a:pt x="4918345" y="1088258"/>
                  <a:pt x="4919369" y="1086398"/>
                  <a:pt x="4920745" y="1084798"/>
                </a:cubicBezTo>
                <a:cubicBezTo>
                  <a:pt x="4922122" y="1083198"/>
                  <a:pt x="4923852" y="1081933"/>
                  <a:pt x="4925936" y="1081003"/>
                </a:cubicBezTo>
                <a:cubicBezTo>
                  <a:pt x="4928019" y="1080073"/>
                  <a:pt x="4930438" y="1079608"/>
                  <a:pt x="4933191" y="1079608"/>
                </a:cubicBezTo>
                <a:close/>
                <a:moveTo>
                  <a:pt x="4245569" y="1079608"/>
                </a:moveTo>
                <a:cubicBezTo>
                  <a:pt x="4252638" y="1079608"/>
                  <a:pt x="4257865" y="1081859"/>
                  <a:pt x="4261251" y="1086361"/>
                </a:cubicBezTo>
                <a:cubicBezTo>
                  <a:pt x="4264637" y="1090863"/>
                  <a:pt x="4266218" y="1097058"/>
                  <a:pt x="4265995" y="1104946"/>
                </a:cubicBezTo>
                <a:lnTo>
                  <a:pt x="4224026" y="1104946"/>
                </a:lnTo>
                <a:cubicBezTo>
                  <a:pt x="4224174" y="1101448"/>
                  <a:pt x="4224714" y="1098155"/>
                  <a:pt x="4225644" y="1095067"/>
                </a:cubicBezTo>
                <a:cubicBezTo>
                  <a:pt x="4226574" y="1091979"/>
                  <a:pt x="4227913" y="1089300"/>
                  <a:pt x="4229663" y="1087031"/>
                </a:cubicBezTo>
                <a:cubicBezTo>
                  <a:pt x="4231411" y="1084761"/>
                  <a:pt x="4233606" y="1082957"/>
                  <a:pt x="4236248" y="1081617"/>
                </a:cubicBezTo>
                <a:cubicBezTo>
                  <a:pt x="4238889" y="1080277"/>
                  <a:pt x="4241997" y="1079608"/>
                  <a:pt x="4245569" y="1079608"/>
                </a:cubicBezTo>
                <a:close/>
                <a:moveTo>
                  <a:pt x="3607400" y="1079608"/>
                </a:moveTo>
                <a:cubicBezTo>
                  <a:pt x="3614470" y="1079608"/>
                  <a:pt x="3619697" y="1081859"/>
                  <a:pt x="3623084" y="1086361"/>
                </a:cubicBezTo>
                <a:cubicBezTo>
                  <a:pt x="3626469" y="1090863"/>
                  <a:pt x="3628052" y="1097058"/>
                  <a:pt x="3627827" y="1104946"/>
                </a:cubicBezTo>
                <a:lnTo>
                  <a:pt x="3585857" y="1104946"/>
                </a:lnTo>
                <a:cubicBezTo>
                  <a:pt x="3586007" y="1101448"/>
                  <a:pt x="3586546" y="1098155"/>
                  <a:pt x="3587476" y="1095067"/>
                </a:cubicBezTo>
                <a:cubicBezTo>
                  <a:pt x="3588406" y="1091979"/>
                  <a:pt x="3589747" y="1089300"/>
                  <a:pt x="3591494" y="1087031"/>
                </a:cubicBezTo>
                <a:cubicBezTo>
                  <a:pt x="3593243" y="1084761"/>
                  <a:pt x="3595438" y="1082957"/>
                  <a:pt x="3598080" y="1081617"/>
                </a:cubicBezTo>
                <a:cubicBezTo>
                  <a:pt x="3600722" y="1080277"/>
                  <a:pt x="3603829" y="1079608"/>
                  <a:pt x="3607400" y="1079608"/>
                </a:cubicBezTo>
                <a:close/>
                <a:moveTo>
                  <a:pt x="1492849" y="1079608"/>
                </a:moveTo>
                <a:cubicBezTo>
                  <a:pt x="1499919" y="1079608"/>
                  <a:pt x="1505146" y="1081859"/>
                  <a:pt x="1508532" y="1086361"/>
                </a:cubicBezTo>
                <a:cubicBezTo>
                  <a:pt x="1511917" y="1090863"/>
                  <a:pt x="1513499" y="1097058"/>
                  <a:pt x="1513276" y="1104946"/>
                </a:cubicBezTo>
                <a:lnTo>
                  <a:pt x="1471307" y="1104946"/>
                </a:lnTo>
                <a:cubicBezTo>
                  <a:pt x="1471455" y="1101448"/>
                  <a:pt x="1471994" y="1098155"/>
                  <a:pt x="1472925" y="1095067"/>
                </a:cubicBezTo>
                <a:cubicBezTo>
                  <a:pt x="1473855" y="1091979"/>
                  <a:pt x="1475195" y="1089300"/>
                  <a:pt x="1476943" y="1087031"/>
                </a:cubicBezTo>
                <a:cubicBezTo>
                  <a:pt x="1478691" y="1084761"/>
                  <a:pt x="1480887" y="1082957"/>
                  <a:pt x="1483529" y="1081617"/>
                </a:cubicBezTo>
                <a:cubicBezTo>
                  <a:pt x="1486170" y="1080277"/>
                  <a:pt x="1489277" y="1079608"/>
                  <a:pt x="1492849" y="1079608"/>
                </a:cubicBezTo>
                <a:close/>
                <a:moveTo>
                  <a:pt x="713622" y="1079608"/>
                </a:moveTo>
                <a:cubicBezTo>
                  <a:pt x="719055" y="1079608"/>
                  <a:pt x="723259" y="1081096"/>
                  <a:pt x="726236" y="1084073"/>
                </a:cubicBezTo>
                <a:cubicBezTo>
                  <a:pt x="729212" y="1087049"/>
                  <a:pt x="730700" y="1091217"/>
                  <a:pt x="730700" y="1096574"/>
                </a:cubicBezTo>
                <a:cubicBezTo>
                  <a:pt x="730700" y="1098807"/>
                  <a:pt x="730347" y="1100946"/>
                  <a:pt x="729640" y="1102993"/>
                </a:cubicBezTo>
                <a:cubicBezTo>
                  <a:pt x="728933" y="1105039"/>
                  <a:pt x="727891" y="1106843"/>
                  <a:pt x="726515" y="1108406"/>
                </a:cubicBezTo>
                <a:cubicBezTo>
                  <a:pt x="725138" y="1109969"/>
                  <a:pt x="723408" y="1111196"/>
                  <a:pt x="721324" y="1112089"/>
                </a:cubicBezTo>
                <a:cubicBezTo>
                  <a:pt x="719241" y="1112983"/>
                  <a:pt x="716785" y="1113429"/>
                  <a:pt x="713957" y="1113429"/>
                </a:cubicBezTo>
                <a:cubicBezTo>
                  <a:pt x="708674" y="1113429"/>
                  <a:pt x="704544" y="1111959"/>
                  <a:pt x="701567" y="1109020"/>
                </a:cubicBezTo>
                <a:cubicBezTo>
                  <a:pt x="698591" y="1106081"/>
                  <a:pt x="697102" y="1102081"/>
                  <a:pt x="697102" y="1097021"/>
                </a:cubicBezTo>
                <a:cubicBezTo>
                  <a:pt x="697102" y="1094714"/>
                  <a:pt x="697437" y="1092500"/>
                  <a:pt x="698107" y="1090379"/>
                </a:cubicBezTo>
                <a:cubicBezTo>
                  <a:pt x="698777" y="1088258"/>
                  <a:pt x="699800" y="1086398"/>
                  <a:pt x="701177" y="1084798"/>
                </a:cubicBezTo>
                <a:cubicBezTo>
                  <a:pt x="702553" y="1083198"/>
                  <a:pt x="704283" y="1081933"/>
                  <a:pt x="706367" y="1081003"/>
                </a:cubicBezTo>
                <a:cubicBezTo>
                  <a:pt x="708451" y="1080073"/>
                  <a:pt x="710869" y="1079608"/>
                  <a:pt x="713622" y="1079608"/>
                </a:cubicBezTo>
                <a:close/>
                <a:moveTo>
                  <a:pt x="8929561" y="1061637"/>
                </a:moveTo>
                <a:cubicBezTo>
                  <a:pt x="8926807" y="1061637"/>
                  <a:pt x="8924519" y="1061711"/>
                  <a:pt x="8922696" y="1061860"/>
                </a:cubicBezTo>
                <a:cubicBezTo>
                  <a:pt x="8920873" y="1062009"/>
                  <a:pt x="8919422" y="1062251"/>
                  <a:pt x="8918343" y="1062586"/>
                </a:cubicBezTo>
                <a:cubicBezTo>
                  <a:pt x="8917264" y="1062921"/>
                  <a:pt x="8916520" y="1063367"/>
                  <a:pt x="8916110" y="1063925"/>
                </a:cubicBezTo>
                <a:cubicBezTo>
                  <a:pt x="8915701" y="1064483"/>
                  <a:pt x="8915497" y="1065134"/>
                  <a:pt x="8915497" y="1065878"/>
                </a:cubicBezTo>
                <a:cubicBezTo>
                  <a:pt x="8915497" y="1066697"/>
                  <a:pt x="8915590" y="1067720"/>
                  <a:pt x="8915776" y="1068948"/>
                </a:cubicBezTo>
                <a:cubicBezTo>
                  <a:pt x="8915962" y="1070176"/>
                  <a:pt x="8916389" y="1071869"/>
                  <a:pt x="8917059" y="1074027"/>
                </a:cubicBezTo>
                <a:lnTo>
                  <a:pt x="8943402" y="1164105"/>
                </a:lnTo>
                <a:cubicBezTo>
                  <a:pt x="8943699" y="1165295"/>
                  <a:pt x="8944146" y="1166282"/>
                  <a:pt x="8944741" y="1167063"/>
                </a:cubicBezTo>
                <a:cubicBezTo>
                  <a:pt x="8945337" y="1167844"/>
                  <a:pt x="8946285" y="1168458"/>
                  <a:pt x="8947588" y="1168905"/>
                </a:cubicBezTo>
                <a:cubicBezTo>
                  <a:pt x="8948890" y="1169351"/>
                  <a:pt x="8950676" y="1169668"/>
                  <a:pt x="8952945" y="1169854"/>
                </a:cubicBezTo>
                <a:cubicBezTo>
                  <a:pt x="8955215" y="1170039"/>
                  <a:pt x="8958210" y="1170132"/>
                  <a:pt x="8961931" y="1170132"/>
                </a:cubicBezTo>
                <a:cubicBezTo>
                  <a:pt x="8965577" y="1170132"/>
                  <a:pt x="8968554" y="1170058"/>
                  <a:pt x="8970861" y="1169909"/>
                </a:cubicBezTo>
                <a:cubicBezTo>
                  <a:pt x="8973167" y="1169761"/>
                  <a:pt x="8974991" y="1169463"/>
                  <a:pt x="8976330" y="1169017"/>
                </a:cubicBezTo>
                <a:cubicBezTo>
                  <a:pt x="8977669" y="1168570"/>
                  <a:pt x="8978618" y="1167956"/>
                  <a:pt x="8979176" y="1167175"/>
                </a:cubicBezTo>
                <a:cubicBezTo>
                  <a:pt x="8979734" y="1166393"/>
                  <a:pt x="8980162" y="1165370"/>
                  <a:pt x="8980460" y="1164105"/>
                </a:cubicBezTo>
                <a:lnTo>
                  <a:pt x="8995864" y="1103606"/>
                </a:lnTo>
                <a:lnTo>
                  <a:pt x="8996087" y="1102602"/>
                </a:lnTo>
                <a:lnTo>
                  <a:pt x="8996310" y="1103606"/>
                </a:lnTo>
                <a:lnTo>
                  <a:pt x="9013053" y="1164105"/>
                </a:lnTo>
                <a:cubicBezTo>
                  <a:pt x="9013351" y="1165295"/>
                  <a:pt x="9013797" y="1166282"/>
                  <a:pt x="9014393" y="1167063"/>
                </a:cubicBezTo>
                <a:cubicBezTo>
                  <a:pt x="9014988" y="1167844"/>
                  <a:pt x="9015937" y="1168458"/>
                  <a:pt x="9017239" y="1168905"/>
                </a:cubicBezTo>
                <a:cubicBezTo>
                  <a:pt x="9018541" y="1169351"/>
                  <a:pt x="9020346" y="1169668"/>
                  <a:pt x="9022653" y="1169854"/>
                </a:cubicBezTo>
                <a:cubicBezTo>
                  <a:pt x="9024960" y="1170039"/>
                  <a:pt x="9027936" y="1170132"/>
                  <a:pt x="9031582" y="1170132"/>
                </a:cubicBezTo>
                <a:cubicBezTo>
                  <a:pt x="9035229" y="1170132"/>
                  <a:pt x="9038187" y="1170058"/>
                  <a:pt x="9040456" y="1169909"/>
                </a:cubicBezTo>
                <a:cubicBezTo>
                  <a:pt x="9042726" y="1169761"/>
                  <a:pt x="9044475" y="1169463"/>
                  <a:pt x="9045703" y="1169017"/>
                </a:cubicBezTo>
                <a:cubicBezTo>
                  <a:pt x="9046930" y="1168570"/>
                  <a:pt x="9047842" y="1167956"/>
                  <a:pt x="9048437" y="1167175"/>
                </a:cubicBezTo>
                <a:cubicBezTo>
                  <a:pt x="9049033" y="1166393"/>
                  <a:pt x="9049516" y="1165370"/>
                  <a:pt x="9049888" y="1164105"/>
                </a:cubicBezTo>
                <a:lnTo>
                  <a:pt x="9076454" y="1074027"/>
                </a:lnTo>
                <a:cubicBezTo>
                  <a:pt x="9077049" y="1071795"/>
                  <a:pt x="9077459" y="1070083"/>
                  <a:pt x="9077682" y="1068892"/>
                </a:cubicBezTo>
                <a:cubicBezTo>
                  <a:pt x="9077905" y="1067701"/>
                  <a:pt x="9078017" y="1066697"/>
                  <a:pt x="9078017" y="1065878"/>
                </a:cubicBezTo>
                <a:cubicBezTo>
                  <a:pt x="9078017" y="1065134"/>
                  <a:pt x="9077831" y="1064483"/>
                  <a:pt x="9077459" y="1063925"/>
                </a:cubicBezTo>
                <a:cubicBezTo>
                  <a:pt x="9077087" y="1063367"/>
                  <a:pt x="9076398" y="1062921"/>
                  <a:pt x="9075394" y="1062586"/>
                </a:cubicBezTo>
                <a:cubicBezTo>
                  <a:pt x="9074389" y="1062251"/>
                  <a:pt x="9073012" y="1062009"/>
                  <a:pt x="9071264" y="1061860"/>
                </a:cubicBezTo>
                <a:cubicBezTo>
                  <a:pt x="9069515" y="1061711"/>
                  <a:pt x="9067264" y="1061637"/>
                  <a:pt x="9064511" y="1061637"/>
                </a:cubicBezTo>
                <a:cubicBezTo>
                  <a:pt x="9061757" y="1061637"/>
                  <a:pt x="9059488" y="1061711"/>
                  <a:pt x="9057702" y="1061860"/>
                </a:cubicBezTo>
                <a:cubicBezTo>
                  <a:pt x="9055916" y="1062009"/>
                  <a:pt x="9054502" y="1062269"/>
                  <a:pt x="9053460" y="1062641"/>
                </a:cubicBezTo>
                <a:cubicBezTo>
                  <a:pt x="9052418" y="1063014"/>
                  <a:pt x="9051674" y="1063516"/>
                  <a:pt x="9051228" y="1064148"/>
                </a:cubicBezTo>
                <a:cubicBezTo>
                  <a:pt x="9050781" y="1064781"/>
                  <a:pt x="9050484" y="1065544"/>
                  <a:pt x="9050335" y="1066437"/>
                </a:cubicBezTo>
                <a:lnTo>
                  <a:pt x="9031359" y="1139548"/>
                </a:lnTo>
                <a:lnTo>
                  <a:pt x="9031136" y="1140888"/>
                </a:lnTo>
                <a:lnTo>
                  <a:pt x="9030801" y="1139660"/>
                </a:lnTo>
                <a:lnTo>
                  <a:pt x="9010933" y="1065990"/>
                </a:lnTo>
                <a:cubicBezTo>
                  <a:pt x="9010709" y="1065246"/>
                  <a:pt x="9010393" y="1064595"/>
                  <a:pt x="9009984" y="1064037"/>
                </a:cubicBezTo>
                <a:cubicBezTo>
                  <a:pt x="9009574" y="1063478"/>
                  <a:pt x="9008868" y="1063032"/>
                  <a:pt x="9007863" y="1062697"/>
                </a:cubicBezTo>
                <a:cubicBezTo>
                  <a:pt x="9006858" y="1062362"/>
                  <a:pt x="9005500" y="1062102"/>
                  <a:pt x="9003789" y="1061916"/>
                </a:cubicBezTo>
                <a:cubicBezTo>
                  <a:pt x="9002077" y="1061730"/>
                  <a:pt x="8999845" y="1061637"/>
                  <a:pt x="8997092" y="1061637"/>
                </a:cubicBezTo>
                <a:cubicBezTo>
                  <a:pt x="8994338" y="1061637"/>
                  <a:pt x="8992087" y="1061711"/>
                  <a:pt x="8990338" y="1061860"/>
                </a:cubicBezTo>
                <a:cubicBezTo>
                  <a:pt x="8988590" y="1062009"/>
                  <a:pt x="8987232" y="1062269"/>
                  <a:pt x="8986264" y="1062641"/>
                </a:cubicBezTo>
                <a:cubicBezTo>
                  <a:pt x="8985297" y="1063014"/>
                  <a:pt x="8984571" y="1063516"/>
                  <a:pt x="8984088" y="1064148"/>
                </a:cubicBezTo>
                <a:cubicBezTo>
                  <a:pt x="8983604" y="1064781"/>
                  <a:pt x="8983251" y="1065544"/>
                  <a:pt x="8983027" y="1066437"/>
                </a:cubicBezTo>
                <a:lnTo>
                  <a:pt x="8964498" y="1139548"/>
                </a:lnTo>
                <a:lnTo>
                  <a:pt x="8964275" y="1140888"/>
                </a:lnTo>
                <a:lnTo>
                  <a:pt x="8964052" y="1139548"/>
                </a:lnTo>
                <a:lnTo>
                  <a:pt x="8944295" y="1066437"/>
                </a:lnTo>
                <a:cubicBezTo>
                  <a:pt x="8944072" y="1065544"/>
                  <a:pt x="8943755" y="1064781"/>
                  <a:pt x="8943346" y="1064148"/>
                </a:cubicBezTo>
                <a:cubicBezTo>
                  <a:pt x="8942937" y="1063516"/>
                  <a:pt x="8942211" y="1063014"/>
                  <a:pt x="8941169" y="1062641"/>
                </a:cubicBezTo>
                <a:cubicBezTo>
                  <a:pt x="8940128" y="1062269"/>
                  <a:pt x="8938676" y="1062009"/>
                  <a:pt x="8936816" y="1061860"/>
                </a:cubicBezTo>
                <a:cubicBezTo>
                  <a:pt x="8934956" y="1061711"/>
                  <a:pt x="8932537" y="1061637"/>
                  <a:pt x="8929561" y="1061637"/>
                </a:cubicBezTo>
                <a:close/>
                <a:moveTo>
                  <a:pt x="7939594" y="1061637"/>
                </a:moveTo>
                <a:cubicBezTo>
                  <a:pt x="7936840" y="1061637"/>
                  <a:pt x="7934571" y="1061749"/>
                  <a:pt x="7932785" y="1061972"/>
                </a:cubicBezTo>
                <a:cubicBezTo>
                  <a:pt x="7930999" y="1062195"/>
                  <a:pt x="7929566" y="1062511"/>
                  <a:pt x="7928487" y="1062921"/>
                </a:cubicBezTo>
                <a:cubicBezTo>
                  <a:pt x="7927408" y="1063330"/>
                  <a:pt x="7926645" y="1063814"/>
                  <a:pt x="7926199" y="1064371"/>
                </a:cubicBezTo>
                <a:cubicBezTo>
                  <a:pt x="7925753" y="1064930"/>
                  <a:pt x="7925529" y="1065580"/>
                  <a:pt x="7925529" y="1066325"/>
                </a:cubicBezTo>
                <a:lnTo>
                  <a:pt x="7925529" y="1165668"/>
                </a:lnTo>
                <a:cubicBezTo>
                  <a:pt x="7925529" y="1166412"/>
                  <a:pt x="7925753" y="1167063"/>
                  <a:pt x="7926199" y="1167621"/>
                </a:cubicBezTo>
                <a:cubicBezTo>
                  <a:pt x="7926645" y="1168179"/>
                  <a:pt x="7927408" y="1168645"/>
                  <a:pt x="7928487" y="1169017"/>
                </a:cubicBezTo>
                <a:cubicBezTo>
                  <a:pt x="7929566" y="1169389"/>
                  <a:pt x="7930999" y="1169668"/>
                  <a:pt x="7932785" y="1169854"/>
                </a:cubicBezTo>
                <a:cubicBezTo>
                  <a:pt x="7934571" y="1170039"/>
                  <a:pt x="7936840" y="1170132"/>
                  <a:pt x="7939594" y="1170132"/>
                </a:cubicBezTo>
                <a:cubicBezTo>
                  <a:pt x="7942347" y="1170132"/>
                  <a:pt x="7944616" y="1170039"/>
                  <a:pt x="7946402" y="1169854"/>
                </a:cubicBezTo>
                <a:cubicBezTo>
                  <a:pt x="7948188" y="1169668"/>
                  <a:pt x="7949621" y="1169389"/>
                  <a:pt x="7950700" y="1169017"/>
                </a:cubicBezTo>
                <a:cubicBezTo>
                  <a:pt x="7951779" y="1168645"/>
                  <a:pt x="7952542" y="1168179"/>
                  <a:pt x="7952988" y="1167621"/>
                </a:cubicBezTo>
                <a:cubicBezTo>
                  <a:pt x="7953435" y="1167063"/>
                  <a:pt x="7953658" y="1166412"/>
                  <a:pt x="7953658" y="1165668"/>
                </a:cubicBezTo>
                <a:lnTo>
                  <a:pt x="7953658" y="1066325"/>
                </a:lnTo>
                <a:cubicBezTo>
                  <a:pt x="7953658" y="1065580"/>
                  <a:pt x="7953435" y="1064930"/>
                  <a:pt x="7952988" y="1064371"/>
                </a:cubicBezTo>
                <a:cubicBezTo>
                  <a:pt x="7952542" y="1063814"/>
                  <a:pt x="7951779" y="1063330"/>
                  <a:pt x="7950700" y="1062921"/>
                </a:cubicBezTo>
                <a:cubicBezTo>
                  <a:pt x="7949621" y="1062511"/>
                  <a:pt x="7948188" y="1062195"/>
                  <a:pt x="7946402" y="1061972"/>
                </a:cubicBezTo>
                <a:cubicBezTo>
                  <a:pt x="7944616" y="1061749"/>
                  <a:pt x="7942347" y="1061637"/>
                  <a:pt x="7939594" y="1061637"/>
                </a:cubicBezTo>
                <a:close/>
                <a:moveTo>
                  <a:pt x="7691944" y="1061637"/>
                </a:moveTo>
                <a:cubicBezTo>
                  <a:pt x="7689190" y="1061637"/>
                  <a:pt x="7686921" y="1061749"/>
                  <a:pt x="7685135" y="1061972"/>
                </a:cubicBezTo>
                <a:cubicBezTo>
                  <a:pt x="7683349" y="1062195"/>
                  <a:pt x="7681916" y="1062511"/>
                  <a:pt x="7680837" y="1062921"/>
                </a:cubicBezTo>
                <a:cubicBezTo>
                  <a:pt x="7679758" y="1063330"/>
                  <a:pt x="7678995" y="1063814"/>
                  <a:pt x="7678549" y="1064371"/>
                </a:cubicBezTo>
                <a:cubicBezTo>
                  <a:pt x="7678103" y="1064930"/>
                  <a:pt x="7677879" y="1065580"/>
                  <a:pt x="7677879" y="1066325"/>
                </a:cubicBezTo>
                <a:lnTo>
                  <a:pt x="7677879" y="1165668"/>
                </a:lnTo>
                <a:cubicBezTo>
                  <a:pt x="7677879" y="1166412"/>
                  <a:pt x="7678103" y="1167063"/>
                  <a:pt x="7678549" y="1167621"/>
                </a:cubicBezTo>
                <a:cubicBezTo>
                  <a:pt x="7678995" y="1168179"/>
                  <a:pt x="7679758" y="1168645"/>
                  <a:pt x="7680837" y="1169017"/>
                </a:cubicBezTo>
                <a:cubicBezTo>
                  <a:pt x="7681916" y="1169389"/>
                  <a:pt x="7683349" y="1169668"/>
                  <a:pt x="7685135" y="1169854"/>
                </a:cubicBezTo>
                <a:cubicBezTo>
                  <a:pt x="7686921" y="1170039"/>
                  <a:pt x="7689190" y="1170132"/>
                  <a:pt x="7691944" y="1170132"/>
                </a:cubicBezTo>
                <a:cubicBezTo>
                  <a:pt x="7694697" y="1170132"/>
                  <a:pt x="7696966" y="1170039"/>
                  <a:pt x="7698752" y="1169854"/>
                </a:cubicBezTo>
                <a:cubicBezTo>
                  <a:pt x="7700538" y="1169668"/>
                  <a:pt x="7701971" y="1169389"/>
                  <a:pt x="7703050" y="1169017"/>
                </a:cubicBezTo>
                <a:cubicBezTo>
                  <a:pt x="7704129" y="1168645"/>
                  <a:pt x="7704892" y="1168179"/>
                  <a:pt x="7705338" y="1167621"/>
                </a:cubicBezTo>
                <a:cubicBezTo>
                  <a:pt x="7705785" y="1167063"/>
                  <a:pt x="7706008" y="1166412"/>
                  <a:pt x="7706008" y="1165668"/>
                </a:cubicBezTo>
                <a:lnTo>
                  <a:pt x="7706008" y="1066325"/>
                </a:lnTo>
                <a:cubicBezTo>
                  <a:pt x="7706008" y="1065580"/>
                  <a:pt x="7705785" y="1064930"/>
                  <a:pt x="7705338" y="1064371"/>
                </a:cubicBezTo>
                <a:cubicBezTo>
                  <a:pt x="7704892" y="1063814"/>
                  <a:pt x="7704129" y="1063330"/>
                  <a:pt x="7703050" y="1062921"/>
                </a:cubicBezTo>
                <a:cubicBezTo>
                  <a:pt x="7701971" y="1062511"/>
                  <a:pt x="7700538" y="1062195"/>
                  <a:pt x="7698752" y="1061972"/>
                </a:cubicBezTo>
                <a:cubicBezTo>
                  <a:pt x="7696966" y="1061749"/>
                  <a:pt x="7694697" y="1061637"/>
                  <a:pt x="7691944" y="1061637"/>
                </a:cubicBezTo>
                <a:close/>
                <a:moveTo>
                  <a:pt x="7196644" y="1061637"/>
                </a:moveTo>
                <a:cubicBezTo>
                  <a:pt x="7193890" y="1061637"/>
                  <a:pt x="7191621" y="1061749"/>
                  <a:pt x="7189835" y="1061972"/>
                </a:cubicBezTo>
                <a:cubicBezTo>
                  <a:pt x="7188049" y="1062195"/>
                  <a:pt x="7186616" y="1062511"/>
                  <a:pt x="7185537" y="1062921"/>
                </a:cubicBezTo>
                <a:cubicBezTo>
                  <a:pt x="7184458" y="1063330"/>
                  <a:pt x="7183695" y="1063814"/>
                  <a:pt x="7183249" y="1064371"/>
                </a:cubicBezTo>
                <a:cubicBezTo>
                  <a:pt x="7182803" y="1064930"/>
                  <a:pt x="7182579" y="1065580"/>
                  <a:pt x="7182579" y="1066325"/>
                </a:cubicBezTo>
                <a:lnTo>
                  <a:pt x="7182579" y="1165668"/>
                </a:lnTo>
                <a:cubicBezTo>
                  <a:pt x="7182579" y="1166412"/>
                  <a:pt x="7182803" y="1167063"/>
                  <a:pt x="7183249" y="1167621"/>
                </a:cubicBezTo>
                <a:cubicBezTo>
                  <a:pt x="7183695" y="1168179"/>
                  <a:pt x="7184458" y="1168645"/>
                  <a:pt x="7185537" y="1169017"/>
                </a:cubicBezTo>
                <a:cubicBezTo>
                  <a:pt x="7186616" y="1169389"/>
                  <a:pt x="7188049" y="1169668"/>
                  <a:pt x="7189835" y="1169854"/>
                </a:cubicBezTo>
                <a:cubicBezTo>
                  <a:pt x="7191621" y="1170039"/>
                  <a:pt x="7193890" y="1170132"/>
                  <a:pt x="7196644" y="1170132"/>
                </a:cubicBezTo>
                <a:cubicBezTo>
                  <a:pt x="7199397" y="1170132"/>
                  <a:pt x="7201666" y="1170039"/>
                  <a:pt x="7203452" y="1169854"/>
                </a:cubicBezTo>
                <a:cubicBezTo>
                  <a:pt x="7205238" y="1169668"/>
                  <a:pt x="7206671" y="1169389"/>
                  <a:pt x="7207750" y="1169017"/>
                </a:cubicBezTo>
                <a:cubicBezTo>
                  <a:pt x="7208829" y="1168645"/>
                  <a:pt x="7209592" y="1168179"/>
                  <a:pt x="7210038" y="1167621"/>
                </a:cubicBezTo>
                <a:cubicBezTo>
                  <a:pt x="7210485" y="1167063"/>
                  <a:pt x="7210708" y="1166412"/>
                  <a:pt x="7210708" y="1165668"/>
                </a:cubicBezTo>
                <a:lnTo>
                  <a:pt x="7210708" y="1066325"/>
                </a:lnTo>
                <a:cubicBezTo>
                  <a:pt x="7210708" y="1065580"/>
                  <a:pt x="7210485" y="1064930"/>
                  <a:pt x="7210038" y="1064371"/>
                </a:cubicBezTo>
                <a:cubicBezTo>
                  <a:pt x="7209592" y="1063814"/>
                  <a:pt x="7208829" y="1063330"/>
                  <a:pt x="7207750" y="1062921"/>
                </a:cubicBezTo>
                <a:cubicBezTo>
                  <a:pt x="7206671" y="1062511"/>
                  <a:pt x="7205238" y="1062195"/>
                  <a:pt x="7203452" y="1061972"/>
                </a:cubicBezTo>
                <a:cubicBezTo>
                  <a:pt x="7201666" y="1061749"/>
                  <a:pt x="7199397" y="1061637"/>
                  <a:pt x="7196644" y="1061637"/>
                </a:cubicBezTo>
                <a:close/>
                <a:moveTo>
                  <a:pt x="6786399" y="1061637"/>
                </a:moveTo>
                <a:cubicBezTo>
                  <a:pt x="6783720" y="1061637"/>
                  <a:pt x="6781469" y="1061730"/>
                  <a:pt x="6779646" y="1061916"/>
                </a:cubicBezTo>
                <a:cubicBezTo>
                  <a:pt x="6777823" y="1062102"/>
                  <a:pt x="6776372" y="1062381"/>
                  <a:pt x="6775293" y="1062753"/>
                </a:cubicBezTo>
                <a:cubicBezTo>
                  <a:pt x="6774214" y="1063125"/>
                  <a:pt x="6773469" y="1063590"/>
                  <a:pt x="6773060" y="1064148"/>
                </a:cubicBezTo>
                <a:cubicBezTo>
                  <a:pt x="6772651" y="1064706"/>
                  <a:pt x="6772446" y="1065358"/>
                  <a:pt x="6772446" y="1066102"/>
                </a:cubicBezTo>
                <a:lnTo>
                  <a:pt x="6772446" y="1127047"/>
                </a:lnTo>
                <a:cubicBezTo>
                  <a:pt x="6772446" y="1134637"/>
                  <a:pt x="6773060" y="1140981"/>
                  <a:pt x="6774288" y="1146078"/>
                </a:cubicBezTo>
                <a:cubicBezTo>
                  <a:pt x="6775516" y="1151175"/>
                  <a:pt x="6777562" y="1155659"/>
                  <a:pt x="6780427" y="1159528"/>
                </a:cubicBezTo>
                <a:cubicBezTo>
                  <a:pt x="6783292" y="1163398"/>
                  <a:pt x="6787050" y="1166449"/>
                  <a:pt x="6791701" y="1168682"/>
                </a:cubicBezTo>
                <a:cubicBezTo>
                  <a:pt x="6796352" y="1170914"/>
                  <a:pt x="6802100" y="1172030"/>
                  <a:pt x="6808946" y="1172030"/>
                </a:cubicBezTo>
                <a:cubicBezTo>
                  <a:pt x="6815048" y="1172030"/>
                  <a:pt x="6820946" y="1170542"/>
                  <a:pt x="6826638" y="1167565"/>
                </a:cubicBezTo>
                <a:cubicBezTo>
                  <a:pt x="6832331" y="1164589"/>
                  <a:pt x="6837931" y="1160124"/>
                  <a:pt x="6843437" y="1154171"/>
                </a:cubicBezTo>
                <a:lnTo>
                  <a:pt x="6843437" y="1165668"/>
                </a:lnTo>
                <a:cubicBezTo>
                  <a:pt x="6843437" y="1166412"/>
                  <a:pt x="6843623" y="1167063"/>
                  <a:pt x="6843995" y="1167621"/>
                </a:cubicBezTo>
                <a:cubicBezTo>
                  <a:pt x="6844367" y="1168179"/>
                  <a:pt x="6845000" y="1168645"/>
                  <a:pt x="6845893" y="1169017"/>
                </a:cubicBezTo>
                <a:cubicBezTo>
                  <a:pt x="6846786" y="1169389"/>
                  <a:pt x="6847995" y="1169668"/>
                  <a:pt x="6849521" y="1169854"/>
                </a:cubicBezTo>
                <a:cubicBezTo>
                  <a:pt x="6851046" y="1170039"/>
                  <a:pt x="6853037" y="1170132"/>
                  <a:pt x="6855492" y="1170132"/>
                </a:cubicBezTo>
                <a:cubicBezTo>
                  <a:pt x="6857799" y="1170132"/>
                  <a:pt x="6859715" y="1170039"/>
                  <a:pt x="6861241" y="1169854"/>
                </a:cubicBezTo>
                <a:cubicBezTo>
                  <a:pt x="6862766" y="1169668"/>
                  <a:pt x="6863994" y="1169389"/>
                  <a:pt x="6864924" y="1169017"/>
                </a:cubicBezTo>
                <a:cubicBezTo>
                  <a:pt x="6865854" y="1168645"/>
                  <a:pt x="6866506" y="1168179"/>
                  <a:pt x="6866878" y="1167621"/>
                </a:cubicBezTo>
                <a:cubicBezTo>
                  <a:pt x="6867250" y="1167063"/>
                  <a:pt x="6867436" y="1166412"/>
                  <a:pt x="6867436" y="1165668"/>
                </a:cubicBezTo>
                <a:lnTo>
                  <a:pt x="6867436" y="1066102"/>
                </a:lnTo>
                <a:cubicBezTo>
                  <a:pt x="6867436" y="1065358"/>
                  <a:pt x="6867212" y="1064706"/>
                  <a:pt x="6866766" y="1064148"/>
                </a:cubicBezTo>
                <a:cubicBezTo>
                  <a:pt x="6866320" y="1063590"/>
                  <a:pt x="6865575" y="1063125"/>
                  <a:pt x="6864534" y="1062753"/>
                </a:cubicBezTo>
                <a:cubicBezTo>
                  <a:pt x="6863492" y="1062381"/>
                  <a:pt x="6862078" y="1062102"/>
                  <a:pt x="6860292" y="1061916"/>
                </a:cubicBezTo>
                <a:cubicBezTo>
                  <a:pt x="6858506" y="1061730"/>
                  <a:pt x="6856236" y="1061637"/>
                  <a:pt x="6853483" y="1061637"/>
                </a:cubicBezTo>
                <a:cubicBezTo>
                  <a:pt x="6850730" y="1061637"/>
                  <a:pt x="6848460" y="1061730"/>
                  <a:pt x="6846674" y="1061916"/>
                </a:cubicBezTo>
                <a:cubicBezTo>
                  <a:pt x="6844888" y="1062102"/>
                  <a:pt x="6843456" y="1062381"/>
                  <a:pt x="6842377" y="1062753"/>
                </a:cubicBezTo>
                <a:cubicBezTo>
                  <a:pt x="6841298" y="1063125"/>
                  <a:pt x="6840554" y="1063590"/>
                  <a:pt x="6840144" y="1064148"/>
                </a:cubicBezTo>
                <a:cubicBezTo>
                  <a:pt x="6839735" y="1064706"/>
                  <a:pt x="6839530" y="1065358"/>
                  <a:pt x="6839530" y="1066102"/>
                </a:cubicBezTo>
                <a:lnTo>
                  <a:pt x="6839530" y="1132293"/>
                </a:lnTo>
                <a:cubicBezTo>
                  <a:pt x="6835438" y="1137278"/>
                  <a:pt x="6831587" y="1141074"/>
                  <a:pt x="6827978" y="1143678"/>
                </a:cubicBezTo>
                <a:cubicBezTo>
                  <a:pt x="6824369" y="1146283"/>
                  <a:pt x="6820778" y="1147585"/>
                  <a:pt x="6817206" y="1147585"/>
                </a:cubicBezTo>
                <a:cubicBezTo>
                  <a:pt x="6814378" y="1147585"/>
                  <a:pt x="6811904" y="1147046"/>
                  <a:pt x="6809783" y="1145967"/>
                </a:cubicBezTo>
                <a:cubicBezTo>
                  <a:pt x="6807663" y="1144887"/>
                  <a:pt x="6805914" y="1143362"/>
                  <a:pt x="6804537" y="1141390"/>
                </a:cubicBezTo>
                <a:cubicBezTo>
                  <a:pt x="6803161" y="1139418"/>
                  <a:pt x="6802137" y="1137055"/>
                  <a:pt x="6801468" y="1134302"/>
                </a:cubicBezTo>
                <a:cubicBezTo>
                  <a:pt x="6800798" y="1131549"/>
                  <a:pt x="6800463" y="1127568"/>
                  <a:pt x="6800463" y="1122359"/>
                </a:cubicBezTo>
                <a:lnTo>
                  <a:pt x="6800463" y="1066102"/>
                </a:lnTo>
                <a:cubicBezTo>
                  <a:pt x="6800463" y="1065358"/>
                  <a:pt x="6800240" y="1064706"/>
                  <a:pt x="6799793" y="1064148"/>
                </a:cubicBezTo>
                <a:cubicBezTo>
                  <a:pt x="6799347" y="1063590"/>
                  <a:pt x="6798584" y="1063125"/>
                  <a:pt x="6797505" y="1062753"/>
                </a:cubicBezTo>
                <a:cubicBezTo>
                  <a:pt x="6796426" y="1062381"/>
                  <a:pt x="6794994" y="1062102"/>
                  <a:pt x="6793208" y="1061916"/>
                </a:cubicBezTo>
                <a:cubicBezTo>
                  <a:pt x="6791422" y="1061730"/>
                  <a:pt x="6789152" y="1061637"/>
                  <a:pt x="6786399" y="1061637"/>
                </a:cubicBezTo>
                <a:close/>
                <a:moveTo>
                  <a:pt x="3909858" y="1061637"/>
                </a:moveTo>
                <a:cubicBezTo>
                  <a:pt x="3907178" y="1061637"/>
                  <a:pt x="3904927" y="1061730"/>
                  <a:pt x="3903103" y="1061916"/>
                </a:cubicBezTo>
                <a:cubicBezTo>
                  <a:pt x="3901281" y="1062102"/>
                  <a:pt x="3899829" y="1062381"/>
                  <a:pt x="3898750" y="1062753"/>
                </a:cubicBezTo>
                <a:cubicBezTo>
                  <a:pt x="3897671" y="1063125"/>
                  <a:pt x="3896928" y="1063590"/>
                  <a:pt x="3896519" y="1064148"/>
                </a:cubicBezTo>
                <a:cubicBezTo>
                  <a:pt x="3896108" y="1064706"/>
                  <a:pt x="3895904" y="1065358"/>
                  <a:pt x="3895904" y="1066102"/>
                </a:cubicBezTo>
                <a:lnTo>
                  <a:pt x="3895904" y="1127047"/>
                </a:lnTo>
                <a:cubicBezTo>
                  <a:pt x="3895904" y="1134637"/>
                  <a:pt x="3896519" y="1140981"/>
                  <a:pt x="3897747" y="1146078"/>
                </a:cubicBezTo>
                <a:cubicBezTo>
                  <a:pt x="3898973" y="1151175"/>
                  <a:pt x="3901020" y="1155659"/>
                  <a:pt x="3903885" y="1159528"/>
                </a:cubicBezTo>
                <a:cubicBezTo>
                  <a:pt x="3906750" y="1163398"/>
                  <a:pt x="3910507" y="1166449"/>
                  <a:pt x="3915158" y="1168682"/>
                </a:cubicBezTo>
                <a:cubicBezTo>
                  <a:pt x="3919810" y="1170914"/>
                  <a:pt x="3925558" y="1172030"/>
                  <a:pt x="3932404" y="1172030"/>
                </a:cubicBezTo>
                <a:cubicBezTo>
                  <a:pt x="3938507" y="1172030"/>
                  <a:pt x="3944403" y="1170542"/>
                  <a:pt x="3950096" y="1167565"/>
                </a:cubicBezTo>
                <a:cubicBezTo>
                  <a:pt x="3955789" y="1164589"/>
                  <a:pt x="3961389" y="1160124"/>
                  <a:pt x="3966896" y="1154171"/>
                </a:cubicBezTo>
                <a:lnTo>
                  <a:pt x="3966896" y="1165668"/>
                </a:lnTo>
                <a:cubicBezTo>
                  <a:pt x="3966896" y="1166412"/>
                  <a:pt x="3967081" y="1167063"/>
                  <a:pt x="3967453" y="1167621"/>
                </a:cubicBezTo>
                <a:cubicBezTo>
                  <a:pt x="3967826" y="1168179"/>
                  <a:pt x="3968458" y="1168645"/>
                  <a:pt x="3969351" y="1169017"/>
                </a:cubicBezTo>
                <a:cubicBezTo>
                  <a:pt x="3970243" y="1169389"/>
                  <a:pt x="3971453" y="1169668"/>
                  <a:pt x="3972978" y="1169854"/>
                </a:cubicBezTo>
                <a:cubicBezTo>
                  <a:pt x="3974504" y="1170039"/>
                  <a:pt x="3976495" y="1170132"/>
                  <a:pt x="3978951" y="1170132"/>
                </a:cubicBezTo>
                <a:cubicBezTo>
                  <a:pt x="3981258" y="1170132"/>
                  <a:pt x="3983173" y="1170039"/>
                  <a:pt x="3984699" y="1169854"/>
                </a:cubicBezTo>
                <a:cubicBezTo>
                  <a:pt x="3986224" y="1169668"/>
                  <a:pt x="3987453" y="1169389"/>
                  <a:pt x="3988382" y="1169017"/>
                </a:cubicBezTo>
                <a:cubicBezTo>
                  <a:pt x="3989313" y="1168645"/>
                  <a:pt x="3989964" y="1168179"/>
                  <a:pt x="3990336" y="1167621"/>
                </a:cubicBezTo>
                <a:cubicBezTo>
                  <a:pt x="3990708" y="1167063"/>
                  <a:pt x="3990894" y="1166412"/>
                  <a:pt x="3990894" y="1165668"/>
                </a:cubicBezTo>
                <a:lnTo>
                  <a:pt x="3990894" y="1066102"/>
                </a:lnTo>
                <a:cubicBezTo>
                  <a:pt x="3990894" y="1065358"/>
                  <a:pt x="3990671" y="1064706"/>
                  <a:pt x="3990224" y="1064148"/>
                </a:cubicBezTo>
                <a:cubicBezTo>
                  <a:pt x="3989778" y="1063590"/>
                  <a:pt x="3989033" y="1063125"/>
                  <a:pt x="3987992" y="1062753"/>
                </a:cubicBezTo>
                <a:cubicBezTo>
                  <a:pt x="3986950" y="1062381"/>
                  <a:pt x="3985536" y="1062102"/>
                  <a:pt x="3983750" y="1061916"/>
                </a:cubicBezTo>
                <a:cubicBezTo>
                  <a:pt x="3981964" y="1061730"/>
                  <a:pt x="3979695" y="1061637"/>
                  <a:pt x="3976941" y="1061637"/>
                </a:cubicBezTo>
                <a:cubicBezTo>
                  <a:pt x="3974188" y="1061637"/>
                  <a:pt x="3971918" y="1061730"/>
                  <a:pt x="3970132" y="1061916"/>
                </a:cubicBezTo>
                <a:cubicBezTo>
                  <a:pt x="3968347" y="1062102"/>
                  <a:pt x="3966914" y="1062381"/>
                  <a:pt x="3965835" y="1062753"/>
                </a:cubicBezTo>
                <a:cubicBezTo>
                  <a:pt x="3964756" y="1063125"/>
                  <a:pt x="3964012" y="1063590"/>
                  <a:pt x="3963603" y="1064148"/>
                </a:cubicBezTo>
                <a:cubicBezTo>
                  <a:pt x="3963193" y="1064706"/>
                  <a:pt x="3962988" y="1065358"/>
                  <a:pt x="3962988" y="1066102"/>
                </a:cubicBezTo>
                <a:lnTo>
                  <a:pt x="3962988" y="1132293"/>
                </a:lnTo>
                <a:cubicBezTo>
                  <a:pt x="3958896" y="1137278"/>
                  <a:pt x="3955045" y="1141074"/>
                  <a:pt x="3951436" y="1143678"/>
                </a:cubicBezTo>
                <a:cubicBezTo>
                  <a:pt x="3947827" y="1146283"/>
                  <a:pt x="3944237" y="1147585"/>
                  <a:pt x="3940665" y="1147585"/>
                </a:cubicBezTo>
                <a:cubicBezTo>
                  <a:pt x="3937836" y="1147585"/>
                  <a:pt x="3935362" y="1147046"/>
                  <a:pt x="3933241" y="1145967"/>
                </a:cubicBezTo>
                <a:cubicBezTo>
                  <a:pt x="3931120" y="1144887"/>
                  <a:pt x="3929372" y="1143362"/>
                  <a:pt x="3927996" y="1141390"/>
                </a:cubicBezTo>
                <a:cubicBezTo>
                  <a:pt x="3926619" y="1139418"/>
                  <a:pt x="3925596" y="1137055"/>
                  <a:pt x="3924926" y="1134302"/>
                </a:cubicBezTo>
                <a:cubicBezTo>
                  <a:pt x="3924255" y="1131549"/>
                  <a:pt x="3923921" y="1127568"/>
                  <a:pt x="3923921" y="1122359"/>
                </a:cubicBezTo>
                <a:lnTo>
                  <a:pt x="3923921" y="1066102"/>
                </a:lnTo>
                <a:cubicBezTo>
                  <a:pt x="3923921" y="1065358"/>
                  <a:pt x="3923697" y="1064706"/>
                  <a:pt x="3923252" y="1064148"/>
                </a:cubicBezTo>
                <a:cubicBezTo>
                  <a:pt x="3922805" y="1063590"/>
                  <a:pt x="3922042" y="1063125"/>
                  <a:pt x="3920964" y="1062753"/>
                </a:cubicBezTo>
                <a:cubicBezTo>
                  <a:pt x="3919884" y="1062381"/>
                  <a:pt x="3918451" y="1062102"/>
                  <a:pt x="3916666" y="1061916"/>
                </a:cubicBezTo>
                <a:cubicBezTo>
                  <a:pt x="3914880" y="1061730"/>
                  <a:pt x="3912610" y="1061637"/>
                  <a:pt x="3909858" y="1061637"/>
                </a:cubicBezTo>
                <a:close/>
                <a:moveTo>
                  <a:pt x="2843055" y="1061637"/>
                </a:moveTo>
                <a:cubicBezTo>
                  <a:pt x="2840377" y="1061637"/>
                  <a:pt x="2838126" y="1061730"/>
                  <a:pt x="2836303" y="1061916"/>
                </a:cubicBezTo>
                <a:cubicBezTo>
                  <a:pt x="2834479" y="1062102"/>
                  <a:pt x="2833029" y="1062381"/>
                  <a:pt x="2831949" y="1062753"/>
                </a:cubicBezTo>
                <a:cubicBezTo>
                  <a:pt x="2830870" y="1063125"/>
                  <a:pt x="2830126" y="1063590"/>
                  <a:pt x="2829717" y="1064148"/>
                </a:cubicBezTo>
                <a:cubicBezTo>
                  <a:pt x="2829308" y="1064706"/>
                  <a:pt x="2829103" y="1065358"/>
                  <a:pt x="2829103" y="1066102"/>
                </a:cubicBezTo>
                <a:lnTo>
                  <a:pt x="2829103" y="1127047"/>
                </a:lnTo>
                <a:cubicBezTo>
                  <a:pt x="2829103" y="1134637"/>
                  <a:pt x="2829717" y="1140981"/>
                  <a:pt x="2830945" y="1146078"/>
                </a:cubicBezTo>
                <a:cubicBezTo>
                  <a:pt x="2832173" y="1151175"/>
                  <a:pt x="2834219" y="1155659"/>
                  <a:pt x="2837084" y="1159528"/>
                </a:cubicBezTo>
                <a:cubicBezTo>
                  <a:pt x="2839949" y="1163398"/>
                  <a:pt x="2843707" y="1166449"/>
                  <a:pt x="2848357" y="1168682"/>
                </a:cubicBezTo>
                <a:cubicBezTo>
                  <a:pt x="2853009" y="1170914"/>
                  <a:pt x="2858757" y="1172030"/>
                  <a:pt x="2865604" y="1172030"/>
                </a:cubicBezTo>
                <a:cubicBezTo>
                  <a:pt x="2871705" y="1172030"/>
                  <a:pt x="2877603" y="1170542"/>
                  <a:pt x="2883296" y="1167565"/>
                </a:cubicBezTo>
                <a:cubicBezTo>
                  <a:pt x="2888987" y="1164589"/>
                  <a:pt x="2894588" y="1160124"/>
                  <a:pt x="2900094" y="1154171"/>
                </a:cubicBezTo>
                <a:lnTo>
                  <a:pt x="2900094" y="1165668"/>
                </a:lnTo>
                <a:cubicBezTo>
                  <a:pt x="2900094" y="1166412"/>
                  <a:pt x="2900280" y="1167063"/>
                  <a:pt x="2900652" y="1167621"/>
                </a:cubicBezTo>
                <a:cubicBezTo>
                  <a:pt x="2901024" y="1168179"/>
                  <a:pt x="2901656" y="1168645"/>
                  <a:pt x="2902549" y="1169017"/>
                </a:cubicBezTo>
                <a:cubicBezTo>
                  <a:pt x="2903443" y="1169389"/>
                  <a:pt x="2904652" y="1169668"/>
                  <a:pt x="2906178" y="1169854"/>
                </a:cubicBezTo>
                <a:cubicBezTo>
                  <a:pt x="2907702" y="1170039"/>
                  <a:pt x="2909693" y="1170132"/>
                  <a:pt x="2912149" y="1170132"/>
                </a:cubicBezTo>
                <a:cubicBezTo>
                  <a:pt x="2914456" y="1170132"/>
                  <a:pt x="2916372" y="1170039"/>
                  <a:pt x="2917897" y="1169854"/>
                </a:cubicBezTo>
                <a:cubicBezTo>
                  <a:pt x="2919423" y="1169668"/>
                  <a:pt x="2920651" y="1169389"/>
                  <a:pt x="2921582" y="1169017"/>
                </a:cubicBezTo>
                <a:cubicBezTo>
                  <a:pt x="2922511" y="1168645"/>
                  <a:pt x="2923162" y="1168179"/>
                  <a:pt x="2923535" y="1167621"/>
                </a:cubicBezTo>
                <a:cubicBezTo>
                  <a:pt x="2923906" y="1167063"/>
                  <a:pt x="2924092" y="1166412"/>
                  <a:pt x="2924092" y="1165668"/>
                </a:cubicBezTo>
                <a:lnTo>
                  <a:pt x="2924092" y="1066102"/>
                </a:lnTo>
                <a:cubicBezTo>
                  <a:pt x="2924092" y="1065358"/>
                  <a:pt x="2923870" y="1064706"/>
                  <a:pt x="2923423" y="1064148"/>
                </a:cubicBezTo>
                <a:cubicBezTo>
                  <a:pt x="2922977" y="1063590"/>
                  <a:pt x="2922232" y="1063125"/>
                  <a:pt x="2921191" y="1062753"/>
                </a:cubicBezTo>
                <a:cubicBezTo>
                  <a:pt x="2920148" y="1062381"/>
                  <a:pt x="2918735" y="1062102"/>
                  <a:pt x="2916948" y="1061916"/>
                </a:cubicBezTo>
                <a:cubicBezTo>
                  <a:pt x="2915163" y="1061730"/>
                  <a:pt x="2912893" y="1061637"/>
                  <a:pt x="2910141" y="1061637"/>
                </a:cubicBezTo>
                <a:cubicBezTo>
                  <a:pt x="2907387" y="1061637"/>
                  <a:pt x="2905117" y="1061730"/>
                  <a:pt x="2903331" y="1061916"/>
                </a:cubicBezTo>
                <a:cubicBezTo>
                  <a:pt x="2901545" y="1062102"/>
                  <a:pt x="2900113" y="1062381"/>
                  <a:pt x="2899033" y="1062753"/>
                </a:cubicBezTo>
                <a:cubicBezTo>
                  <a:pt x="2897954" y="1063125"/>
                  <a:pt x="2897211" y="1063590"/>
                  <a:pt x="2896801" y="1064148"/>
                </a:cubicBezTo>
                <a:cubicBezTo>
                  <a:pt x="2896392" y="1064706"/>
                  <a:pt x="2896188" y="1065358"/>
                  <a:pt x="2896188" y="1066102"/>
                </a:cubicBezTo>
                <a:lnTo>
                  <a:pt x="2896188" y="1132293"/>
                </a:lnTo>
                <a:cubicBezTo>
                  <a:pt x="2892095" y="1137278"/>
                  <a:pt x="2888243" y="1141074"/>
                  <a:pt x="2884635" y="1143678"/>
                </a:cubicBezTo>
                <a:cubicBezTo>
                  <a:pt x="2881025" y="1146283"/>
                  <a:pt x="2877435" y="1147585"/>
                  <a:pt x="2873864" y="1147585"/>
                </a:cubicBezTo>
                <a:cubicBezTo>
                  <a:pt x="2871035" y="1147585"/>
                  <a:pt x="2868560" y="1147046"/>
                  <a:pt x="2866440" y="1145967"/>
                </a:cubicBezTo>
                <a:cubicBezTo>
                  <a:pt x="2864320" y="1144887"/>
                  <a:pt x="2862571" y="1143362"/>
                  <a:pt x="2861194" y="1141390"/>
                </a:cubicBezTo>
                <a:cubicBezTo>
                  <a:pt x="2859817" y="1139418"/>
                  <a:pt x="2858795" y="1137055"/>
                  <a:pt x="2858124" y="1134302"/>
                </a:cubicBezTo>
                <a:cubicBezTo>
                  <a:pt x="2857455" y="1131549"/>
                  <a:pt x="2857121" y="1127568"/>
                  <a:pt x="2857121" y="1122359"/>
                </a:cubicBezTo>
                <a:lnTo>
                  <a:pt x="2857121" y="1066102"/>
                </a:lnTo>
                <a:cubicBezTo>
                  <a:pt x="2857121" y="1065358"/>
                  <a:pt x="2856896" y="1064706"/>
                  <a:pt x="2856451" y="1064148"/>
                </a:cubicBezTo>
                <a:cubicBezTo>
                  <a:pt x="2856004" y="1063590"/>
                  <a:pt x="2855241" y="1063125"/>
                  <a:pt x="2854162" y="1062753"/>
                </a:cubicBezTo>
                <a:cubicBezTo>
                  <a:pt x="2853084" y="1062381"/>
                  <a:pt x="2851650" y="1062102"/>
                  <a:pt x="2849865" y="1061916"/>
                </a:cubicBezTo>
                <a:cubicBezTo>
                  <a:pt x="2848079" y="1061730"/>
                  <a:pt x="2845809" y="1061637"/>
                  <a:pt x="2843055" y="1061637"/>
                </a:cubicBezTo>
                <a:close/>
                <a:moveTo>
                  <a:pt x="510100" y="1061637"/>
                </a:moveTo>
                <a:cubicBezTo>
                  <a:pt x="507347" y="1061637"/>
                  <a:pt x="505077" y="1061749"/>
                  <a:pt x="503291" y="1061972"/>
                </a:cubicBezTo>
                <a:cubicBezTo>
                  <a:pt x="501505" y="1062195"/>
                  <a:pt x="500072" y="1062511"/>
                  <a:pt x="498994" y="1062921"/>
                </a:cubicBezTo>
                <a:cubicBezTo>
                  <a:pt x="497915" y="1063330"/>
                  <a:pt x="497152" y="1063814"/>
                  <a:pt x="496705" y="1064371"/>
                </a:cubicBezTo>
                <a:cubicBezTo>
                  <a:pt x="496259" y="1064930"/>
                  <a:pt x="496035" y="1065580"/>
                  <a:pt x="496035" y="1066325"/>
                </a:cubicBezTo>
                <a:lnTo>
                  <a:pt x="496035" y="1165668"/>
                </a:lnTo>
                <a:cubicBezTo>
                  <a:pt x="496035" y="1166412"/>
                  <a:pt x="496259" y="1167063"/>
                  <a:pt x="496705" y="1167621"/>
                </a:cubicBezTo>
                <a:cubicBezTo>
                  <a:pt x="497152" y="1168179"/>
                  <a:pt x="497915" y="1168645"/>
                  <a:pt x="498994" y="1169017"/>
                </a:cubicBezTo>
                <a:cubicBezTo>
                  <a:pt x="500072" y="1169389"/>
                  <a:pt x="501505" y="1169668"/>
                  <a:pt x="503291" y="1169854"/>
                </a:cubicBezTo>
                <a:cubicBezTo>
                  <a:pt x="505077" y="1170039"/>
                  <a:pt x="507347" y="1170132"/>
                  <a:pt x="510100" y="1170132"/>
                </a:cubicBezTo>
                <a:cubicBezTo>
                  <a:pt x="512853" y="1170132"/>
                  <a:pt x="515123" y="1170039"/>
                  <a:pt x="516909" y="1169854"/>
                </a:cubicBezTo>
                <a:cubicBezTo>
                  <a:pt x="518695" y="1169668"/>
                  <a:pt x="520127" y="1169389"/>
                  <a:pt x="521206" y="1169017"/>
                </a:cubicBezTo>
                <a:cubicBezTo>
                  <a:pt x="522285" y="1168645"/>
                  <a:pt x="523048" y="1168179"/>
                  <a:pt x="523495" y="1167621"/>
                </a:cubicBezTo>
                <a:cubicBezTo>
                  <a:pt x="523941" y="1167063"/>
                  <a:pt x="524164" y="1166412"/>
                  <a:pt x="524164" y="1165668"/>
                </a:cubicBezTo>
                <a:lnTo>
                  <a:pt x="524164" y="1066325"/>
                </a:lnTo>
                <a:cubicBezTo>
                  <a:pt x="524164" y="1065580"/>
                  <a:pt x="523941" y="1064930"/>
                  <a:pt x="523495" y="1064371"/>
                </a:cubicBezTo>
                <a:cubicBezTo>
                  <a:pt x="523048" y="1063814"/>
                  <a:pt x="522285" y="1063330"/>
                  <a:pt x="521206" y="1062921"/>
                </a:cubicBezTo>
                <a:cubicBezTo>
                  <a:pt x="520127" y="1062511"/>
                  <a:pt x="518695" y="1062195"/>
                  <a:pt x="516909" y="1061972"/>
                </a:cubicBezTo>
                <a:cubicBezTo>
                  <a:pt x="515123" y="1061749"/>
                  <a:pt x="512853" y="1061637"/>
                  <a:pt x="510100" y="1061637"/>
                </a:cubicBezTo>
                <a:close/>
                <a:moveTo>
                  <a:pt x="4933526" y="1060186"/>
                </a:moveTo>
                <a:cubicBezTo>
                  <a:pt x="4927424" y="1060186"/>
                  <a:pt x="4921843" y="1061023"/>
                  <a:pt x="4916783" y="1062697"/>
                </a:cubicBezTo>
                <a:cubicBezTo>
                  <a:pt x="4911723" y="1064371"/>
                  <a:pt x="4907369" y="1066790"/>
                  <a:pt x="4903723" y="1069953"/>
                </a:cubicBezTo>
                <a:cubicBezTo>
                  <a:pt x="4900077" y="1073115"/>
                  <a:pt x="4897230" y="1076984"/>
                  <a:pt x="4895185" y="1081561"/>
                </a:cubicBezTo>
                <a:cubicBezTo>
                  <a:pt x="4893138" y="1086137"/>
                  <a:pt x="4892114" y="1091328"/>
                  <a:pt x="4892114" y="1097132"/>
                </a:cubicBezTo>
                <a:cubicBezTo>
                  <a:pt x="4892114" y="1102565"/>
                  <a:pt x="4892896" y="1107104"/>
                  <a:pt x="4894458" y="1110750"/>
                </a:cubicBezTo>
                <a:cubicBezTo>
                  <a:pt x="4896021" y="1114397"/>
                  <a:pt x="4898105" y="1117522"/>
                  <a:pt x="4900709" y="1120127"/>
                </a:cubicBezTo>
                <a:cubicBezTo>
                  <a:pt x="4897509" y="1123028"/>
                  <a:pt x="4894905" y="1126284"/>
                  <a:pt x="4892896" y="1129893"/>
                </a:cubicBezTo>
                <a:cubicBezTo>
                  <a:pt x="4890887" y="1133502"/>
                  <a:pt x="4889883" y="1137502"/>
                  <a:pt x="4889883" y="1141893"/>
                </a:cubicBezTo>
                <a:cubicBezTo>
                  <a:pt x="4889883" y="1145390"/>
                  <a:pt x="4890756" y="1148608"/>
                  <a:pt x="4892505" y="1151548"/>
                </a:cubicBezTo>
                <a:cubicBezTo>
                  <a:pt x="4894254" y="1154487"/>
                  <a:pt x="4896728" y="1156812"/>
                  <a:pt x="4899928" y="1158524"/>
                </a:cubicBezTo>
                <a:cubicBezTo>
                  <a:pt x="4897622" y="1160235"/>
                  <a:pt x="4895575" y="1162022"/>
                  <a:pt x="4893789" y="1163882"/>
                </a:cubicBezTo>
                <a:cubicBezTo>
                  <a:pt x="4892003" y="1165742"/>
                  <a:pt x="4890496" y="1167696"/>
                  <a:pt x="4889268" y="1169742"/>
                </a:cubicBezTo>
                <a:cubicBezTo>
                  <a:pt x="4888041" y="1171788"/>
                  <a:pt x="4887111" y="1173928"/>
                  <a:pt x="4886478" y="1176160"/>
                </a:cubicBezTo>
                <a:cubicBezTo>
                  <a:pt x="4885846" y="1178392"/>
                  <a:pt x="4885529" y="1180737"/>
                  <a:pt x="4885529" y="1183192"/>
                </a:cubicBezTo>
                <a:cubicBezTo>
                  <a:pt x="4885529" y="1187136"/>
                  <a:pt x="4886403" y="1190764"/>
                  <a:pt x="4888152" y="1194076"/>
                </a:cubicBezTo>
                <a:cubicBezTo>
                  <a:pt x="4889901" y="1197387"/>
                  <a:pt x="4892691" y="1200233"/>
                  <a:pt x="4896523" y="1202614"/>
                </a:cubicBezTo>
                <a:cubicBezTo>
                  <a:pt x="4900356" y="1204996"/>
                  <a:pt x="4905267" y="1206856"/>
                  <a:pt x="4911257" y="1208195"/>
                </a:cubicBezTo>
                <a:cubicBezTo>
                  <a:pt x="4917248" y="1209535"/>
                  <a:pt x="4924485" y="1210205"/>
                  <a:pt x="4932968" y="1210205"/>
                </a:cubicBezTo>
                <a:cubicBezTo>
                  <a:pt x="4941674" y="1210205"/>
                  <a:pt x="4949284" y="1209275"/>
                  <a:pt x="4955794" y="1207414"/>
                </a:cubicBezTo>
                <a:cubicBezTo>
                  <a:pt x="4962305" y="1205554"/>
                  <a:pt x="4967720" y="1203024"/>
                  <a:pt x="4972035" y="1199824"/>
                </a:cubicBezTo>
                <a:cubicBezTo>
                  <a:pt x="4976351" y="1196624"/>
                  <a:pt x="4979589" y="1192848"/>
                  <a:pt x="4981746" y="1188494"/>
                </a:cubicBezTo>
                <a:cubicBezTo>
                  <a:pt x="4983904" y="1184141"/>
                  <a:pt x="4984983" y="1179509"/>
                  <a:pt x="4984983" y="1174598"/>
                </a:cubicBezTo>
                <a:cubicBezTo>
                  <a:pt x="4984983" y="1170132"/>
                  <a:pt x="4984183" y="1166152"/>
                  <a:pt x="4982583" y="1162654"/>
                </a:cubicBezTo>
                <a:cubicBezTo>
                  <a:pt x="4980983" y="1159157"/>
                  <a:pt x="4978677" y="1156161"/>
                  <a:pt x="4975663" y="1153668"/>
                </a:cubicBezTo>
                <a:cubicBezTo>
                  <a:pt x="4972649" y="1151175"/>
                  <a:pt x="4968928" y="1149241"/>
                  <a:pt x="4964501" y="1147864"/>
                </a:cubicBezTo>
                <a:cubicBezTo>
                  <a:pt x="4960073" y="1146488"/>
                  <a:pt x="4955032" y="1145688"/>
                  <a:pt x="4949377" y="1145464"/>
                </a:cubicBezTo>
                <a:lnTo>
                  <a:pt x="4925154" y="1144571"/>
                </a:lnTo>
                <a:cubicBezTo>
                  <a:pt x="4921731" y="1144423"/>
                  <a:pt x="4919071" y="1143660"/>
                  <a:pt x="4917173" y="1142283"/>
                </a:cubicBezTo>
                <a:cubicBezTo>
                  <a:pt x="4915276" y="1140907"/>
                  <a:pt x="4914327" y="1139139"/>
                  <a:pt x="4914327" y="1136981"/>
                </a:cubicBezTo>
                <a:cubicBezTo>
                  <a:pt x="4914327" y="1135344"/>
                  <a:pt x="4914680" y="1133856"/>
                  <a:pt x="4915387" y="1132516"/>
                </a:cubicBezTo>
                <a:cubicBezTo>
                  <a:pt x="4916094" y="1131177"/>
                  <a:pt x="4916894" y="1130023"/>
                  <a:pt x="4917787" y="1129056"/>
                </a:cubicBezTo>
                <a:cubicBezTo>
                  <a:pt x="4919350" y="1130098"/>
                  <a:pt x="4921582" y="1131009"/>
                  <a:pt x="4924485" y="1131791"/>
                </a:cubicBezTo>
                <a:cubicBezTo>
                  <a:pt x="4927387" y="1132572"/>
                  <a:pt x="4930438" y="1132963"/>
                  <a:pt x="4933637" y="1132963"/>
                </a:cubicBezTo>
                <a:cubicBezTo>
                  <a:pt x="4939888" y="1132963"/>
                  <a:pt x="4945562" y="1132163"/>
                  <a:pt x="4950660" y="1130563"/>
                </a:cubicBezTo>
                <a:cubicBezTo>
                  <a:pt x="4955757" y="1128963"/>
                  <a:pt x="4960110" y="1126619"/>
                  <a:pt x="4963719" y="1123531"/>
                </a:cubicBezTo>
                <a:cubicBezTo>
                  <a:pt x="4967328" y="1120442"/>
                  <a:pt x="4970100" y="1116648"/>
                  <a:pt x="4972035" y="1112146"/>
                </a:cubicBezTo>
                <a:cubicBezTo>
                  <a:pt x="4973970" y="1107643"/>
                  <a:pt x="4974937" y="1102490"/>
                  <a:pt x="4974937" y="1096686"/>
                </a:cubicBezTo>
                <a:cubicBezTo>
                  <a:pt x="4974937" y="1094230"/>
                  <a:pt x="4974584" y="1091868"/>
                  <a:pt x="4973877" y="1089598"/>
                </a:cubicBezTo>
                <a:cubicBezTo>
                  <a:pt x="4973170" y="1087328"/>
                  <a:pt x="4971998" y="1085301"/>
                  <a:pt x="4970361" y="1083514"/>
                </a:cubicBezTo>
                <a:lnTo>
                  <a:pt x="4982081" y="1083514"/>
                </a:lnTo>
                <a:cubicBezTo>
                  <a:pt x="4983272" y="1083514"/>
                  <a:pt x="4984276" y="1082659"/>
                  <a:pt x="4985095" y="1080947"/>
                </a:cubicBezTo>
                <a:cubicBezTo>
                  <a:pt x="4985913" y="1079236"/>
                  <a:pt x="4986323" y="1076594"/>
                  <a:pt x="4986323" y="1073022"/>
                </a:cubicBezTo>
                <a:cubicBezTo>
                  <a:pt x="4986323" y="1069153"/>
                  <a:pt x="4985932" y="1066399"/>
                  <a:pt x="4985151" y="1064762"/>
                </a:cubicBezTo>
                <a:cubicBezTo>
                  <a:pt x="4984369" y="1063125"/>
                  <a:pt x="4983346" y="1062307"/>
                  <a:pt x="4982081" y="1062307"/>
                </a:cubicBezTo>
                <a:lnTo>
                  <a:pt x="4950492" y="1062307"/>
                </a:lnTo>
                <a:cubicBezTo>
                  <a:pt x="4948037" y="1061637"/>
                  <a:pt x="4945376" y="1061116"/>
                  <a:pt x="4942511" y="1060744"/>
                </a:cubicBezTo>
                <a:cubicBezTo>
                  <a:pt x="4939646" y="1060372"/>
                  <a:pt x="4936651" y="1060186"/>
                  <a:pt x="4933526" y="1060186"/>
                </a:cubicBezTo>
                <a:close/>
                <a:moveTo>
                  <a:pt x="713957" y="1060186"/>
                </a:moveTo>
                <a:cubicBezTo>
                  <a:pt x="707855" y="1060186"/>
                  <a:pt x="702274" y="1061023"/>
                  <a:pt x="697214" y="1062697"/>
                </a:cubicBezTo>
                <a:cubicBezTo>
                  <a:pt x="692154" y="1064371"/>
                  <a:pt x="687801" y="1066790"/>
                  <a:pt x="684154" y="1069953"/>
                </a:cubicBezTo>
                <a:cubicBezTo>
                  <a:pt x="680508" y="1073115"/>
                  <a:pt x="677662" y="1076984"/>
                  <a:pt x="675615" y="1081561"/>
                </a:cubicBezTo>
                <a:cubicBezTo>
                  <a:pt x="673569" y="1086137"/>
                  <a:pt x="672546" y="1091328"/>
                  <a:pt x="672546" y="1097132"/>
                </a:cubicBezTo>
                <a:cubicBezTo>
                  <a:pt x="672546" y="1102565"/>
                  <a:pt x="673327" y="1107104"/>
                  <a:pt x="674890" y="1110750"/>
                </a:cubicBezTo>
                <a:cubicBezTo>
                  <a:pt x="676453" y="1114397"/>
                  <a:pt x="678536" y="1117522"/>
                  <a:pt x="681140" y="1120127"/>
                </a:cubicBezTo>
                <a:cubicBezTo>
                  <a:pt x="677941" y="1123028"/>
                  <a:pt x="675336" y="1126284"/>
                  <a:pt x="673327" y="1129893"/>
                </a:cubicBezTo>
                <a:cubicBezTo>
                  <a:pt x="671318" y="1133502"/>
                  <a:pt x="670314" y="1137502"/>
                  <a:pt x="670314" y="1141893"/>
                </a:cubicBezTo>
                <a:cubicBezTo>
                  <a:pt x="670314" y="1145390"/>
                  <a:pt x="671188" y="1148608"/>
                  <a:pt x="672936" y="1151548"/>
                </a:cubicBezTo>
                <a:cubicBezTo>
                  <a:pt x="674685" y="1154487"/>
                  <a:pt x="677159" y="1156812"/>
                  <a:pt x="680359" y="1158524"/>
                </a:cubicBezTo>
                <a:cubicBezTo>
                  <a:pt x="678052" y="1160235"/>
                  <a:pt x="676006" y="1162022"/>
                  <a:pt x="674220" y="1163882"/>
                </a:cubicBezTo>
                <a:cubicBezTo>
                  <a:pt x="672434" y="1165742"/>
                  <a:pt x="670927" y="1167696"/>
                  <a:pt x="669699" y="1169742"/>
                </a:cubicBezTo>
                <a:cubicBezTo>
                  <a:pt x="668472" y="1171788"/>
                  <a:pt x="667541" y="1173928"/>
                  <a:pt x="666909" y="1176160"/>
                </a:cubicBezTo>
                <a:cubicBezTo>
                  <a:pt x="666276" y="1178392"/>
                  <a:pt x="665960" y="1180737"/>
                  <a:pt x="665960" y="1183192"/>
                </a:cubicBezTo>
                <a:cubicBezTo>
                  <a:pt x="665960" y="1187136"/>
                  <a:pt x="666835" y="1190764"/>
                  <a:pt x="668583" y="1194076"/>
                </a:cubicBezTo>
                <a:cubicBezTo>
                  <a:pt x="670332" y="1197387"/>
                  <a:pt x="673122" y="1200233"/>
                  <a:pt x="676955" y="1202614"/>
                </a:cubicBezTo>
                <a:cubicBezTo>
                  <a:pt x="680787" y="1204996"/>
                  <a:pt x="685698" y="1206856"/>
                  <a:pt x="691688" y="1208195"/>
                </a:cubicBezTo>
                <a:cubicBezTo>
                  <a:pt x="697679" y="1209535"/>
                  <a:pt x="704916" y="1210205"/>
                  <a:pt x="713399" y="1210205"/>
                </a:cubicBezTo>
                <a:cubicBezTo>
                  <a:pt x="722105" y="1210205"/>
                  <a:pt x="729714" y="1209275"/>
                  <a:pt x="736226" y="1207414"/>
                </a:cubicBezTo>
                <a:cubicBezTo>
                  <a:pt x="742737" y="1205554"/>
                  <a:pt x="748150" y="1203024"/>
                  <a:pt x="752466" y="1199824"/>
                </a:cubicBezTo>
                <a:cubicBezTo>
                  <a:pt x="756783" y="1196624"/>
                  <a:pt x="760019" y="1192848"/>
                  <a:pt x="762177" y="1188494"/>
                </a:cubicBezTo>
                <a:cubicBezTo>
                  <a:pt x="764335" y="1184141"/>
                  <a:pt x="765415" y="1179509"/>
                  <a:pt x="765415" y="1174598"/>
                </a:cubicBezTo>
                <a:cubicBezTo>
                  <a:pt x="765415" y="1170132"/>
                  <a:pt x="764615" y="1166152"/>
                  <a:pt x="763015" y="1162654"/>
                </a:cubicBezTo>
                <a:cubicBezTo>
                  <a:pt x="761415" y="1159157"/>
                  <a:pt x="759108" y="1156161"/>
                  <a:pt x="756094" y="1153668"/>
                </a:cubicBezTo>
                <a:cubicBezTo>
                  <a:pt x="753080" y="1151175"/>
                  <a:pt x="749360" y="1149241"/>
                  <a:pt x="744932" y="1147864"/>
                </a:cubicBezTo>
                <a:cubicBezTo>
                  <a:pt x="740504" y="1146488"/>
                  <a:pt x="735463" y="1145688"/>
                  <a:pt x="729807" y="1145464"/>
                </a:cubicBezTo>
                <a:lnTo>
                  <a:pt x="705586" y="1144571"/>
                </a:lnTo>
                <a:cubicBezTo>
                  <a:pt x="702162" y="1144423"/>
                  <a:pt x="699502" y="1143660"/>
                  <a:pt x="697605" y="1142283"/>
                </a:cubicBezTo>
                <a:cubicBezTo>
                  <a:pt x="695707" y="1140907"/>
                  <a:pt x="694759" y="1139139"/>
                  <a:pt x="694759" y="1136981"/>
                </a:cubicBezTo>
                <a:cubicBezTo>
                  <a:pt x="694759" y="1135344"/>
                  <a:pt x="695112" y="1133856"/>
                  <a:pt x="695819" y="1132516"/>
                </a:cubicBezTo>
                <a:cubicBezTo>
                  <a:pt x="696526" y="1131177"/>
                  <a:pt x="697326" y="1130023"/>
                  <a:pt x="698219" y="1129056"/>
                </a:cubicBezTo>
                <a:cubicBezTo>
                  <a:pt x="699781" y="1130098"/>
                  <a:pt x="702014" y="1131009"/>
                  <a:pt x="704916" y="1131791"/>
                </a:cubicBezTo>
                <a:cubicBezTo>
                  <a:pt x="707818" y="1132572"/>
                  <a:pt x="710869" y="1132963"/>
                  <a:pt x="714069" y="1132963"/>
                </a:cubicBezTo>
                <a:cubicBezTo>
                  <a:pt x="720320" y="1132963"/>
                  <a:pt x="725994" y="1132163"/>
                  <a:pt x="731091" y="1130563"/>
                </a:cubicBezTo>
                <a:cubicBezTo>
                  <a:pt x="736189" y="1128963"/>
                  <a:pt x="740542" y="1126619"/>
                  <a:pt x="744151" y="1123531"/>
                </a:cubicBezTo>
                <a:cubicBezTo>
                  <a:pt x="747760" y="1120442"/>
                  <a:pt x="750532" y="1116648"/>
                  <a:pt x="752466" y="1112146"/>
                </a:cubicBezTo>
                <a:cubicBezTo>
                  <a:pt x="754401" y="1107643"/>
                  <a:pt x="755368" y="1102490"/>
                  <a:pt x="755368" y="1096686"/>
                </a:cubicBezTo>
                <a:cubicBezTo>
                  <a:pt x="755368" y="1094230"/>
                  <a:pt x="755015" y="1091868"/>
                  <a:pt x="754308" y="1089598"/>
                </a:cubicBezTo>
                <a:cubicBezTo>
                  <a:pt x="753601" y="1087328"/>
                  <a:pt x="752429" y="1085301"/>
                  <a:pt x="750792" y="1083514"/>
                </a:cubicBezTo>
                <a:lnTo>
                  <a:pt x="762512" y="1083514"/>
                </a:lnTo>
                <a:cubicBezTo>
                  <a:pt x="763703" y="1083514"/>
                  <a:pt x="764708" y="1082659"/>
                  <a:pt x="765526" y="1080947"/>
                </a:cubicBezTo>
                <a:cubicBezTo>
                  <a:pt x="766345" y="1079236"/>
                  <a:pt x="766754" y="1076594"/>
                  <a:pt x="766754" y="1073022"/>
                </a:cubicBezTo>
                <a:cubicBezTo>
                  <a:pt x="766754" y="1069153"/>
                  <a:pt x="766363" y="1066399"/>
                  <a:pt x="765582" y="1064762"/>
                </a:cubicBezTo>
                <a:cubicBezTo>
                  <a:pt x="764800" y="1063125"/>
                  <a:pt x="763777" y="1062307"/>
                  <a:pt x="762512" y="1062307"/>
                </a:cubicBezTo>
                <a:lnTo>
                  <a:pt x="730924" y="1062307"/>
                </a:lnTo>
                <a:cubicBezTo>
                  <a:pt x="728468" y="1061637"/>
                  <a:pt x="725808" y="1061116"/>
                  <a:pt x="722942" y="1060744"/>
                </a:cubicBezTo>
                <a:cubicBezTo>
                  <a:pt x="720078" y="1060372"/>
                  <a:pt x="717083" y="1060186"/>
                  <a:pt x="713957" y="1060186"/>
                </a:cubicBezTo>
                <a:close/>
                <a:moveTo>
                  <a:pt x="6940920" y="1059851"/>
                </a:moveTo>
                <a:cubicBezTo>
                  <a:pt x="6933627" y="1059851"/>
                  <a:pt x="6926930" y="1061004"/>
                  <a:pt x="6920828" y="1063311"/>
                </a:cubicBezTo>
                <a:cubicBezTo>
                  <a:pt x="6914726" y="1065618"/>
                  <a:pt x="6909442" y="1069153"/>
                  <a:pt x="6904978" y="1073915"/>
                </a:cubicBezTo>
                <a:cubicBezTo>
                  <a:pt x="6900513" y="1078678"/>
                  <a:pt x="6897034" y="1084686"/>
                  <a:pt x="6894541" y="1091942"/>
                </a:cubicBezTo>
                <a:cubicBezTo>
                  <a:pt x="6892048" y="1099197"/>
                  <a:pt x="6890802" y="1107811"/>
                  <a:pt x="6890802" y="1117782"/>
                </a:cubicBezTo>
                <a:cubicBezTo>
                  <a:pt x="6890802" y="1126414"/>
                  <a:pt x="6891825" y="1134079"/>
                  <a:pt x="6893871" y="1140777"/>
                </a:cubicBezTo>
                <a:cubicBezTo>
                  <a:pt x="6895918" y="1147473"/>
                  <a:pt x="6898950" y="1153147"/>
                  <a:pt x="6902968" y="1157799"/>
                </a:cubicBezTo>
                <a:cubicBezTo>
                  <a:pt x="6906987" y="1162449"/>
                  <a:pt x="6911954" y="1165965"/>
                  <a:pt x="6917870" y="1168347"/>
                </a:cubicBezTo>
                <a:cubicBezTo>
                  <a:pt x="6923786" y="1170728"/>
                  <a:pt x="6930576" y="1171919"/>
                  <a:pt x="6938241" y="1171919"/>
                </a:cubicBezTo>
                <a:cubicBezTo>
                  <a:pt x="6941664" y="1171919"/>
                  <a:pt x="6944994" y="1171621"/>
                  <a:pt x="6948231" y="1171026"/>
                </a:cubicBezTo>
                <a:cubicBezTo>
                  <a:pt x="6951468" y="1170430"/>
                  <a:pt x="6954463" y="1169649"/>
                  <a:pt x="6957216" y="1168682"/>
                </a:cubicBezTo>
                <a:cubicBezTo>
                  <a:pt x="6959970" y="1167714"/>
                  <a:pt x="6962425" y="1166617"/>
                  <a:pt x="6964583" y="1165389"/>
                </a:cubicBezTo>
                <a:cubicBezTo>
                  <a:pt x="6966741" y="1164161"/>
                  <a:pt x="6968267" y="1163119"/>
                  <a:pt x="6969160" y="1162263"/>
                </a:cubicBezTo>
                <a:cubicBezTo>
                  <a:pt x="6970053" y="1161407"/>
                  <a:pt x="6970629" y="1160701"/>
                  <a:pt x="6970890" y="1160142"/>
                </a:cubicBezTo>
                <a:cubicBezTo>
                  <a:pt x="6971150" y="1159584"/>
                  <a:pt x="6971374" y="1158859"/>
                  <a:pt x="6971560" y="1157966"/>
                </a:cubicBezTo>
                <a:cubicBezTo>
                  <a:pt x="6971746" y="1157073"/>
                  <a:pt x="6971894" y="1155975"/>
                  <a:pt x="6972006" y="1154673"/>
                </a:cubicBezTo>
                <a:cubicBezTo>
                  <a:pt x="6972118" y="1153371"/>
                  <a:pt x="6972174" y="1151752"/>
                  <a:pt x="6972174" y="1149818"/>
                </a:cubicBezTo>
                <a:cubicBezTo>
                  <a:pt x="6972174" y="1147362"/>
                  <a:pt x="6972099" y="1145353"/>
                  <a:pt x="6971950" y="1143790"/>
                </a:cubicBezTo>
                <a:cubicBezTo>
                  <a:pt x="6971801" y="1142228"/>
                  <a:pt x="6971597" y="1140944"/>
                  <a:pt x="6971336" y="1139939"/>
                </a:cubicBezTo>
                <a:cubicBezTo>
                  <a:pt x="6971076" y="1138935"/>
                  <a:pt x="6970722" y="1138246"/>
                  <a:pt x="6970276" y="1137874"/>
                </a:cubicBezTo>
                <a:cubicBezTo>
                  <a:pt x="6969829" y="1137502"/>
                  <a:pt x="6969271" y="1137316"/>
                  <a:pt x="6968602" y="1137316"/>
                </a:cubicBezTo>
                <a:cubicBezTo>
                  <a:pt x="6967634" y="1137316"/>
                  <a:pt x="6966444" y="1137893"/>
                  <a:pt x="6965030" y="1139046"/>
                </a:cubicBezTo>
                <a:cubicBezTo>
                  <a:pt x="6963616" y="1140200"/>
                  <a:pt x="6961867" y="1141483"/>
                  <a:pt x="6959784" y="1142897"/>
                </a:cubicBezTo>
                <a:cubicBezTo>
                  <a:pt x="6957700" y="1144311"/>
                  <a:pt x="6955263" y="1145595"/>
                  <a:pt x="6952472" y="1146748"/>
                </a:cubicBezTo>
                <a:cubicBezTo>
                  <a:pt x="6949682" y="1147902"/>
                  <a:pt x="6946352" y="1148478"/>
                  <a:pt x="6942482" y="1148478"/>
                </a:cubicBezTo>
                <a:cubicBezTo>
                  <a:pt x="6938687" y="1148478"/>
                  <a:pt x="6935357" y="1147790"/>
                  <a:pt x="6932492" y="1146413"/>
                </a:cubicBezTo>
                <a:cubicBezTo>
                  <a:pt x="6929627" y="1145037"/>
                  <a:pt x="6927246" y="1142971"/>
                  <a:pt x="6925348" y="1140218"/>
                </a:cubicBezTo>
                <a:cubicBezTo>
                  <a:pt x="6923451" y="1137465"/>
                  <a:pt x="6922018" y="1134042"/>
                  <a:pt x="6921051" y="1129949"/>
                </a:cubicBezTo>
                <a:cubicBezTo>
                  <a:pt x="6920084" y="1125856"/>
                  <a:pt x="6919600" y="1121131"/>
                  <a:pt x="6919600" y="1115773"/>
                </a:cubicBezTo>
                <a:cubicBezTo>
                  <a:pt x="6919600" y="1104909"/>
                  <a:pt x="6921535" y="1096668"/>
                  <a:pt x="6925404" y="1091049"/>
                </a:cubicBezTo>
                <a:cubicBezTo>
                  <a:pt x="6929274" y="1085431"/>
                  <a:pt x="6934855" y="1082622"/>
                  <a:pt x="6942147" y="1082622"/>
                </a:cubicBezTo>
                <a:cubicBezTo>
                  <a:pt x="6945868" y="1082622"/>
                  <a:pt x="6949068" y="1083143"/>
                  <a:pt x="6951747" y="1084184"/>
                </a:cubicBezTo>
                <a:cubicBezTo>
                  <a:pt x="6954426" y="1085226"/>
                  <a:pt x="6956733" y="1086380"/>
                  <a:pt x="6958667" y="1087645"/>
                </a:cubicBezTo>
                <a:cubicBezTo>
                  <a:pt x="6960602" y="1088909"/>
                  <a:pt x="6962276" y="1090063"/>
                  <a:pt x="6963690" y="1091105"/>
                </a:cubicBezTo>
                <a:cubicBezTo>
                  <a:pt x="6965104" y="1092146"/>
                  <a:pt x="6966444" y="1092667"/>
                  <a:pt x="6967709" y="1092667"/>
                </a:cubicBezTo>
                <a:cubicBezTo>
                  <a:pt x="6968899" y="1092667"/>
                  <a:pt x="6969867" y="1091793"/>
                  <a:pt x="6970611" y="1090045"/>
                </a:cubicBezTo>
                <a:cubicBezTo>
                  <a:pt x="6971355" y="1088296"/>
                  <a:pt x="6971727" y="1085263"/>
                  <a:pt x="6971727" y="1080947"/>
                </a:cubicBezTo>
                <a:cubicBezTo>
                  <a:pt x="6971727" y="1079087"/>
                  <a:pt x="6971671" y="1077505"/>
                  <a:pt x="6971560" y="1076203"/>
                </a:cubicBezTo>
                <a:cubicBezTo>
                  <a:pt x="6971448" y="1074901"/>
                  <a:pt x="6971299" y="1073803"/>
                  <a:pt x="6971113" y="1072911"/>
                </a:cubicBezTo>
                <a:cubicBezTo>
                  <a:pt x="6970927" y="1072017"/>
                  <a:pt x="6970667" y="1071292"/>
                  <a:pt x="6970332" y="1070734"/>
                </a:cubicBezTo>
                <a:cubicBezTo>
                  <a:pt x="6969997" y="1070176"/>
                  <a:pt x="6969420" y="1069487"/>
                  <a:pt x="6968602" y="1068669"/>
                </a:cubicBezTo>
                <a:cubicBezTo>
                  <a:pt x="6967783" y="1067850"/>
                  <a:pt x="6966388" y="1066883"/>
                  <a:pt x="6964416" y="1065767"/>
                </a:cubicBezTo>
                <a:cubicBezTo>
                  <a:pt x="6962444" y="1064650"/>
                  <a:pt x="6960211" y="1063646"/>
                  <a:pt x="6957719" y="1062753"/>
                </a:cubicBezTo>
                <a:cubicBezTo>
                  <a:pt x="6955226" y="1061860"/>
                  <a:pt x="6952547" y="1061153"/>
                  <a:pt x="6949682" y="1060632"/>
                </a:cubicBezTo>
                <a:cubicBezTo>
                  <a:pt x="6946817" y="1060111"/>
                  <a:pt x="6943896" y="1059851"/>
                  <a:pt x="6940920" y="1059851"/>
                </a:cubicBezTo>
                <a:close/>
                <a:moveTo>
                  <a:pt x="4150103" y="1059851"/>
                </a:moveTo>
                <a:cubicBezTo>
                  <a:pt x="4142810" y="1059851"/>
                  <a:pt x="4136113" y="1061004"/>
                  <a:pt x="4130011" y="1063311"/>
                </a:cubicBezTo>
                <a:cubicBezTo>
                  <a:pt x="4123909" y="1065618"/>
                  <a:pt x="4118625" y="1069153"/>
                  <a:pt x="4114161" y="1073915"/>
                </a:cubicBezTo>
                <a:cubicBezTo>
                  <a:pt x="4109696" y="1078678"/>
                  <a:pt x="4106217" y="1084686"/>
                  <a:pt x="4103724" y="1091942"/>
                </a:cubicBezTo>
                <a:cubicBezTo>
                  <a:pt x="4101231" y="1099197"/>
                  <a:pt x="4099985" y="1107811"/>
                  <a:pt x="4099985" y="1117782"/>
                </a:cubicBezTo>
                <a:cubicBezTo>
                  <a:pt x="4099985" y="1126414"/>
                  <a:pt x="4101008" y="1134079"/>
                  <a:pt x="4103053" y="1140777"/>
                </a:cubicBezTo>
                <a:cubicBezTo>
                  <a:pt x="4105101" y="1147473"/>
                  <a:pt x="4108133" y="1153147"/>
                  <a:pt x="4112151" y="1157799"/>
                </a:cubicBezTo>
                <a:cubicBezTo>
                  <a:pt x="4116170" y="1162449"/>
                  <a:pt x="4121137" y="1165965"/>
                  <a:pt x="4127053" y="1168347"/>
                </a:cubicBezTo>
                <a:cubicBezTo>
                  <a:pt x="4132969" y="1170728"/>
                  <a:pt x="4139760" y="1171919"/>
                  <a:pt x="4147423" y="1171919"/>
                </a:cubicBezTo>
                <a:cubicBezTo>
                  <a:pt x="4150847" y="1171919"/>
                  <a:pt x="4154177" y="1171621"/>
                  <a:pt x="4157414" y="1171026"/>
                </a:cubicBezTo>
                <a:cubicBezTo>
                  <a:pt x="4160651" y="1170430"/>
                  <a:pt x="4163646" y="1169649"/>
                  <a:pt x="4166399" y="1168682"/>
                </a:cubicBezTo>
                <a:cubicBezTo>
                  <a:pt x="4169153" y="1167714"/>
                  <a:pt x="4171608" y="1166617"/>
                  <a:pt x="4173767" y="1165389"/>
                </a:cubicBezTo>
                <a:cubicBezTo>
                  <a:pt x="4175925" y="1164161"/>
                  <a:pt x="4177450" y="1163119"/>
                  <a:pt x="4178342" y="1162263"/>
                </a:cubicBezTo>
                <a:cubicBezTo>
                  <a:pt x="4179236" y="1161407"/>
                  <a:pt x="4179812" y="1160701"/>
                  <a:pt x="4180073" y="1160142"/>
                </a:cubicBezTo>
                <a:cubicBezTo>
                  <a:pt x="4180334" y="1159584"/>
                  <a:pt x="4180557" y="1158859"/>
                  <a:pt x="4180743" y="1157966"/>
                </a:cubicBezTo>
                <a:cubicBezTo>
                  <a:pt x="4180929" y="1157073"/>
                  <a:pt x="4181078" y="1155975"/>
                  <a:pt x="4181189" y="1154673"/>
                </a:cubicBezTo>
                <a:cubicBezTo>
                  <a:pt x="4181300" y="1153371"/>
                  <a:pt x="4181357" y="1151752"/>
                  <a:pt x="4181357" y="1149818"/>
                </a:cubicBezTo>
                <a:cubicBezTo>
                  <a:pt x="4181357" y="1147362"/>
                  <a:pt x="4181282" y="1145353"/>
                  <a:pt x="4181134" y="1143790"/>
                </a:cubicBezTo>
                <a:cubicBezTo>
                  <a:pt x="4180984" y="1142228"/>
                  <a:pt x="4180780" y="1140944"/>
                  <a:pt x="4180520" y="1139939"/>
                </a:cubicBezTo>
                <a:cubicBezTo>
                  <a:pt x="4180260" y="1138935"/>
                  <a:pt x="4179905" y="1138246"/>
                  <a:pt x="4179460" y="1137874"/>
                </a:cubicBezTo>
                <a:cubicBezTo>
                  <a:pt x="4179013" y="1137502"/>
                  <a:pt x="4178455" y="1137316"/>
                  <a:pt x="4177785" y="1137316"/>
                </a:cubicBezTo>
                <a:cubicBezTo>
                  <a:pt x="4176817" y="1137316"/>
                  <a:pt x="4175627" y="1137893"/>
                  <a:pt x="4174212" y="1139046"/>
                </a:cubicBezTo>
                <a:cubicBezTo>
                  <a:pt x="4172799" y="1140200"/>
                  <a:pt x="4171050" y="1141483"/>
                  <a:pt x="4168967" y="1142897"/>
                </a:cubicBezTo>
                <a:cubicBezTo>
                  <a:pt x="4166883" y="1144311"/>
                  <a:pt x="4164446" y="1145595"/>
                  <a:pt x="4161655" y="1146748"/>
                </a:cubicBezTo>
                <a:cubicBezTo>
                  <a:pt x="4158865" y="1147902"/>
                  <a:pt x="4155535" y="1148478"/>
                  <a:pt x="4151665" y="1148478"/>
                </a:cubicBezTo>
                <a:cubicBezTo>
                  <a:pt x="4147870" y="1148478"/>
                  <a:pt x="4144540" y="1147790"/>
                  <a:pt x="4141676" y="1146413"/>
                </a:cubicBezTo>
                <a:cubicBezTo>
                  <a:pt x="4138810" y="1145037"/>
                  <a:pt x="4136429" y="1142971"/>
                  <a:pt x="4134531" y="1140218"/>
                </a:cubicBezTo>
                <a:cubicBezTo>
                  <a:pt x="4132635" y="1137465"/>
                  <a:pt x="4131201" y="1134042"/>
                  <a:pt x="4130234" y="1129949"/>
                </a:cubicBezTo>
                <a:cubicBezTo>
                  <a:pt x="4129267" y="1125856"/>
                  <a:pt x="4128783" y="1121131"/>
                  <a:pt x="4128783" y="1115773"/>
                </a:cubicBezTo>
                <a:cubicBezTo>
                  <a:pt x="4128783" y="1104909"/>
                  <a:pt x="4130717" y="1096668"/>
                  <a:pt x="4134588" y="1091049"/>
                </a:cubicBezTo>
                <a:cubicBezTo>
                  <a:pt x="4138456" y="1085431"/>
                  <a:pt x="4144037" y="1082622"/>
                  <a:pt x="4151331" y="1082622"/>
                </a:cubicBezTo>
                <a:cubicBezTo>
                  <a:pt x="4155052" y="1082622"/>
                  <a:pt x="4158251" y="1083143"/>
                  <a:pt x="4160930" y="1084184"/>
                </a:cubicBezTo>
                <a:cubicBezTo>
                  <a:pt x="4163608" y="1085226"/>
                  <a:pt x="4165916" y="1086380"/>
                  <a:pt x="4167851" y="1087645"/>
                </a:cubicBezTo>
                <a:cubicBezTo>
                  <a:pt x="4169785" y="1088909"/>
                  <a:pt x="4171460" y="1090063"/>
                  <a:pt x="4172874" y="1091105"/>
                </a:cubicBezTo>
                <a:cubicBezTo>
                  <a:pt x="4174288" y="1092146"/>
                  <a:pt x="4175627" y="1092667"/>
                  <a:pt x="4176892" y="1092667"/>
                </a:cubicBezTo>
                <a:cubicBezTo>
                  <a:pt x="4178083" y="1092667"/>
                  <a:pt x="4179050" y="1091793"/>
                  <a:pt x="4179794" y="1090045"/>
                </a:cubicBezTo>
                <a:cubicBezTo>
                  <a:pt x="4180539" y="1088296"/>
                  <a:pt x="4180910" y="1085263"/>
                  <a:pt x="4180910" y="1080947"/>
                </a:cubicBezTo>
                <a:cubicBezTo>
                  <a:pt x="4180910" y="1079087"/>
                  <a:pt x="4180854" y="1077505"/>
                  <a:pt x="4180743" y="1076203"/>
                </a:cubicBezTo>
                <a:cubicBezTo>
                  <a:pt x="4180631" y="1074901"/>
                  <a:pt x="4180482" y="1073803"/>
                  <a:pt x="4180297" y="1072911"/>
                </a:cubicBezTo>
                <a:cubicBezTo>
                  <a:pt x="4180111" y="1072017"/>
                  <a:pt x="4179850" y="1071292"/>
                  <a:pt x="4179515" y="1070734"/>
                </a:cubicBezTo>
                <a:cubicBezTo>
                  <a:pt x="4179180" y="1070176"/>
                  <a:pt x="4178604" y="1069487"/>
                  <a:pt x="4177785" y="1068669"/>
                </a:cubicBezTo>
                <a:cubicBezTo>
                  <a:pt x="4176967" y="1067850"/>
                  <a:pt x="4175571" y="1066883"/>
                  <a:pt x="4173598" y="1065767"/>
                </a:cubicBezTo>
                <a:cubicBezTo>
                  <a:pt x="4171627" y="1064650"/>
                  <a:pt x="4169394" y="1063646"/>
                  <a:pt x="4166902" y="1062753"/>
                </a:cubicBezTo>
                <a:cubicBezTo>
                  <a:pt x="4164409" y="1061860"/>
                  <a:pt x="4161730" y="1061153"/>
                  <a:pt x="4158865" y="1060632"/>
                </a:cubicBezTo>
                <a:cubicBezTo>
                  <a:pt x="4156001" y="1060111"/>
                  <a:pt x="4153079" y="1059851"/>
                  <a:pt x="4150103" y="1059851"/>
                </a:cubicBezTo>
                <a:close/>
                <a:moveTo>
                  <a:pt x="8850384" y="1059739"/>
                </a:moveTo>
                <a:cubicBezTo>
                  <a:pt x="8841231" y="1059739"/>
                  <a:pt x="8833250" y="1061116"/>
                  <a:pt x="8826441" y="1063869"/>
                </a:cubicBezTo>
                <a:cubicBezTo>
                  <a:pt x="8819633" y="1066622"/>
                  <a:pt x="8813959" y="1070511"/>
                  <a:pt x="8809419" y="1075533"/>
                </a:cubicBezTo>
                <a:cubicBezTo>
                  <a:pt x="8804880" y="1080557"/>
                  <a:pt x="8801476" y="1086584"/>
                  <a:pt x="8799206" y="1093616"/>
                </a:cubicBezTo>
                <a:cubicBezTo>
                  <a:pt x="8796936" y="1100648"/>
                  <a:pt x="8795801" y="1108406"/>
                  <a:pt x="8795801" y="1116889"/>
                </a:cubicBezTo>
                <a:cubicBezTo>
                  <a:pt x="8795801" y="1125670"/>
                  <a:pt x="8796843" y="1133484"/>
                  <a:pt x="8798927" y="1140330"/>
                </a:cubicBezTo>
                <a:cubicBezTo>
                  <a:pt x="8801010" y="1147176"/>
                  <a:pt x="8804210" y="1152943"/>
                  <a:pt x="8808526" y="1157631"/>
                </a:cubicBezTo>
                <a:cubicBezTo>
                  <a:pt x="8812842" y="1162319"/>
                  <a:pt x="8818275" y="1165891"/>
                  <a:pt x="8824823" y="1168347"/>
                </a:cubicBezTo>
                <a:cubicBezTo>
                  <a:pt x="8831371" y="1170802"/>
                  <a:pt x="8839073" y="1172030"/>
                  <a:pt x="8847929" y="1172030"/>
                </a:cubicBezTo>
                <a:cubicBezTo>
                  <a:pt x="8857081" y="1172030"/>
                  <a:pt x="8865081" y="1170654"/>
                  <a:pt x="8871927" y="1167900"/>
                </a:cubicBezTo>
                <a:cubicBezTo>
                  <a:pt x="8878773" y="1165147"/>
                  <a:pt x="8884466" y="1161240"/>
                  <a:pt x="8889005" y="1156180"/>
                </a:cubicBezTo>
                <a:cubicBezTo>
                  <a:pt x="8893544" y="1151120"/>
                  <a:pt x="8896930" y="1145092"/>
                  <a:pt x="8899163" y="1138098"/>
                </a:cubicBezTo>
                <a:cubicBezTo>
                  <a:pt x="8901395" y="1131102"/>
                  <a:pt x="8902511" y="1123364"/>
                  <a:pt x="8902511" y="1114880"/>
                </a:cubicBezTo>
                <a:cubicBezTo>
                  <a:pt x="8902511" y="1106025"/>
                  <a:pt x="8901469" y="1098174"/>
                  <a:pt x="8899386" y="1091328"/>
                </a:cubicBezTo>
                <a:cubicBezTo>
                  <a:pt x="8897302" y="1084482"/>
                  <a:pt x="8894121" y="1078715"/>
                  <a:pt x="8889842" y="1074027"/>
                </a:cubicBezTo>
                <a:cubicBezTo>
                  <a:pt x="8885563" y="1069339"/>
                  <a:pt x="8880150" y="1065786"/>
                  <a:pt x="8873601" y="1063367"/>
                </a:cubicBezTo>
                <a:cubicBezTo>
                  <a:pt x="8867053" y="1060949"/>
                  <a:pt x="8859314" y="1059739"/>
                  <a:pt x="8850384" y="1059739"/>
                </a:cubicBezTo>
                <a:close/>
                <a:moveTo>
                  <a:pt x="8709407" y="1059739"/>
                </a:moveTo>
                <a:cubicBezTo>
                  <a:pt x="8707323" y="1059739"/>
                  <a:pt x="8705240" y="1060018"/>
                  <a:pt x="8703156" y="1060576"/>
                </a:cubicBezTo>
                <a:cubicBezTo>
                  <a:pt x="8701072" y="1061135"/>
                  <a:pt x="8698989" y="1062121"/>
                  <a:pt x="8696905" y="1063534"/>
                </a:cubicBezTo>
                <a:cubicBezTo>
                  <a:pt x="8694822" y="1064948"/>
                  <a:pt x="8692626" y="1066865"/>
                  <a:pt x="8690320" y="1069283"/>
                </a:cubicBezTo>
                <a:cubicBezTo>
                  <a:pt x="8688013" y="1071701"/>
                  <a:pt x="8685557" y="1074771"/>
                  <a:pt x="8682953" y="1078492"/>
                </a:cubicBezTo>
                <a:lnTo>
                  <a:pt x="8682953" y="1066102"/>
                </a:lnTo>
                <a:cubicBezTo>
                  <a:pt x="8682953" y="1065358"/>
                  <a:pt x="8682767" y="1064706"/>
                  <a:pt x="8682394" y="1064148"/>
                </a:cubicBezTo>
                <a:cubicBezTo>
                  <a:pt x="8682022" y="1063590"/>
                  <a:pt x="8681408" y="1063125"/>
                  <a:pt x="8680553" y="1062753"/>
                </a:cubicBezTo>
                <a:cubicBezTo>
                  <a:pt x="8679697" y="1062381"/>
                  <a:pt x="8678488" y="1062102"/>
                  <a:pt x="8676925" y="1061916"/>
                </a:cubicBezTo>
                <a:cubicBezTo>
                  <a:pt x="8675362" y="1061730"/>
                  <a:pt x="8673390" y="1061637"/>
                  <a:pt x="8671009" y="1061637"/>
                </a:cubicBezTo>
                <a:cubicBezTo>
                  <a:pt x="8668702" y="1061637"/>
                  <a:pt x="8666786" y="1061730"/>
                  <a:pt x="8665261" y="1061916"/>
                </a:cubicBezTo>
                <a:cubicBezTo>
                  <a:pt x="8663735" y="1062102"/>
                  <a:pt x="8662489" y="1062381"/>
                  <a:pt x="8661521" y="1062753"/>
                </a:cubicBezTo>
                <a:cubicBezTo>
                  <a:pt x="8660554" y="1063125"/>
                  <a:pt x="8659884" y="1063590"/>
                  <a:pt x="8659512" y="1064148"/>
                </a:cubicBezTo>
                <a:cubicBezTo>
                  <a:pt x="8659140" y="1064706"/>
                  <a:pt x="8658954" y="1065358"/>
                  <a:pt x="8658954" y="1066102"/>
                </a:cubicBezTo>
                <a:lnTo>
                  <a:pt x="8658954" y="1165668"/>
                </a:lnTo>
                <a:cubicBezTo>
                  <a:pt x="8658954" y="1166412"/>
                  <a:pt x="8659177" y="1167063"/>
                  <a:pt x="8659624" y="1167621"/>
                </a:cubicBezTo>
                <a:cubicBezTo>
                  <a:pt x="8660070" y="1168179"/>
                  <a:pt x="8660833" y="1168645"/>
                  <a:pt x="8661912" y="1169017"/>
                </a:cubicBezTo>
                <a:cubicBezTo>
                  <a:pt x="8662991" y="1169389"/>
                  <a:pt x="8664423" y="1169668"/>
                  <a:pt x="8666209" y="1169854"/>
                </a:cubicBezTo>
                <a:cubicBezTo>
                  <a:pt x="8667995" y="1170039"/>
                  <a:pt x="8670265" y="1170132"/>
                  <a:pt x="8673018" y="1170132"/>
                </a:cubicBezTo>
                <a:cubicBezTo>
                  <a:pt x="8675772" y="1170132"/>
                  <a:pt x="8678041" y="1170039"/>
                  <a:pt x="8679827" y="1169854"/>
                </a:cubicBezTo>
                <a:cubicBezTo>
                  <a:pt x="8681613" y="1169668"/>
                  <a:pt x="8683046" y="1169389"/>
                  <a:pt x="8684125" y="1169017"/>
                </a:cubicBezTo>
                <a:cubicBezTo>
                  <a:pt x="8685204" y="1168645"/>
                  <a:pt x="8685966" y="1168179"/>
                  <a:pt x="8686413" y="1167621"/>
                </a:cubicBezTo>
                <a:cubicBezTo>
                  <a:pt x="8686859" y="1167063"/>
                  <a:pt x="8687083" y="1166412"/>
                  <a:pt x="8687083" y="1165668"/>
                </a:cubicBezTo>
                <a:lnTo>
                  <a:pt x="8687083" y="1103606"/>
                </a:lnTo>
                <a:cubicBezTo>
                  <a:pt x="8689166" y="1100332"/>
                  <a:pt x="8691120" y="1097579"/>
                  <a:pt x="8692943" y="1095346"/>
                </a:cubicBezTo>
                <a:cubicBezTo>
                  <a:pt x="8694766" y="1093114"/>
                  <a:pt x="8696515" y="1091328"/>
                  <a:pt x="8698189" y="1089988"/>
                </a:cubicBezTo>
                <a:cubicBezTo>
                  <a:pt x="8699863" y="1088649"/>
                  <a:pt x="8701482" y="1087663"/>
                  <a:pt x="8703044" y="1087031"/>
                </a:cubicBezTo>
                <a:cubicBezTo>
                  <a:pt x="8704607" y="1086398"/>
                  <a:pt x="8706170" y="1086082"/>
                  <a:pt x="8707732" y="1086082"/>
                </a:cubicBezTo>
                <a:cubicBezTo>
                  <a:pt x="8709072" y="1086082"/>
                  <a:pt x="8710300" y="1086212"/>
                  <a:pt x="8711416" y="1086472"/>
                </a:cubicBezTo>
                <a:cubicBezTo>
                  <a:pt x="8712532" y="1086733"/>
                  <a:pt x="8713555" y="1087012"/>
                  <a:pt x="8714486" y="1087310"/>
                </a:cubicBezTo>
                <a:cubicBezTo>
                  <a:pt x="8715416" y="1087607"/>
                  <a:pt x="8716253" y="1087887"/>
                  <a:pt x="8716997" y="1088147"/>
                </a:cubicBezTo>
                <a:cubicBezTo>
                  <a:pt x="8717741" y="1088407"/>
                  <a:pt x="8718411" y="1088537"/>
                  <a:pt x="8719006" y="1088537"/>
                </a:cubicBezTo>
                <a:cubicBezTo>
                  <a:pt x="8719750" y="1088537"/>
                  <a:pt x="8720364" y="1088352"/>
                  <a:pt x="8720848" y="1087979"/>
                </a:cubicBezTo>
                <a:cubicBezTo>
                  <a:pt x="8721332" y="1087607"/>
                  <a:pt x="8721722" y="1086937"/>
                  <a:pt x="8722020" y="1085970"/>
                </a:cubicBezTo>
                <a:cubicBezTo>
                  <a:pt x="8722318" y="1085003"/>
                  <a:pt x="8722541" y="1083663"/>
                  <a:pt x="8722690" y="1081952"/>
                </a:cubicBezTo>
                <a:cubicBezTo>
                  <a:pt x="8722838" y="1080240"/>
                  <a:pt x="8722913" y="1078045"/>
                  <a:pt x="8722913" y="1075366"/>
                </a:cubicBezTo>
                <a:cubicBezTo>
                  <a:pt x="8722913" y="1072687"/>
                  <a:pt x="8722876" y="1070566"/>
                  <a:pt x="8722801" y="1069004"/>
                </a:cubicBezTo>
                <a:cubicBezTo>
                  <a:pt x="8722727" y="1067441"/>
                  <a:pt x="8722615" y="1066269"/>
                  <a:pt x="8722466" y="1065488"/>
                </a:cubicBezTo>
                <a:cubicBezTo>
                  <a:pt x="8722318" y="1064706"/>
                  <a:pt x="8722150" y="1064093"/>
                  <a:pt x="8721964" y="1063646"/>
                </a:cubicBezTo>
                <a:cubicBezTo>
                  <a:pt x="8721778" y="1063199"/>
                  <a:pt x="8721480" y="1062790"/>
                  <a:pt x="8721071" y="1062418"/>
                </a:cubicBezTo>
                <a:cubicBezTo>
                  <a:pt x="8720662" y="1062046"/>
                  <a:pt x="8720011" y="1061693"/>
                  <a:pt x="8719118" y="1061358"/>
                </a:cubicBezTo>
                <a:cubicBezTo>
                  <a:pt x="8718225" y="1061023"/>
                  <a:pt x="8717183" y="1060725"/>
                  <a:pt x="8715992" y="1060465"/>
                </a:cubicBezTo>
                <a:cubicBezTo>
                  <a:pt x="8714802" y="1060204"/>
                  <a:pt x="8713648" y="1060018"/>
                  <a:pt x="8712532" y="1059906"/>
                </a:cubicBezTo>
                <a:cubicBezTo>
                  <a:pt x="8711416" y="1059795"/>
                  <a:pt x="8710374" y="1059739"/>
                  <a:pt x="8709407" y="1059739"/>
                </a:cubicBezTo>
                <a:close/>
                <a:moveTo>
                  <a:pt x="8585507" y="1059739"/>
                </a:moveTo>
                <a:cubicBezTo>
                  <a:pt x="8581117" y="1059739"/>
                  <a:pt x="8576857" y="1060093"/>
                  <a:pt x="8572727" y="1060800"/>
                </a:cubicBezTo>
                <a:cubicBezTo>
                  <a:pt x="8568597" y="1061507"/>
                  <a:pt x="8564783" y="1062418"/>
                  <a:pt x="8561286" y="1063534"/>
                </a:cubicBezTo>
                <a:cubicBezTo>
                  <a:pt x="8557788" y="1064650"/>
                  <a:pt x="8554737" y="1065860"/>
                  <a:pt x="8552133" y="1067162"/>
                </a:cubicBezTo>
                <a:cubicBezTo>
                  <a:pt x="8549528" y="1068464"/>
                  <a:pt x="8547705" y="1069655"/>
                  <a:pt x="8546663" y="1070734"/>
                </a:cubicBezTo>
                <a:cubicBezTo>
                  <a:pt x="8545621" y="1071813"/>
                  <a:pt x="8544914" y="1073022"/>
                  <a:pt x="8544542" y="1074362"/>
                </a:cubicBezTo>
                <a:cubicBezTo>
                  <a:pt x="8544170" y="1075701"/>
                  <a:pt x="8543984" y="1077525"/>
                  <a:pt x="8543984" y="1079831"/>
                </a:cubicBezTo>
                <a:cubicBezTo>
                  <a:pt x="8543984" y="1081542"/>
                  <a:pt x="8544096" y="1083105"/>
                  <a:pt x="8544319" y="1084519"/>
                </a:cubicBezTo>
                <a:cubicBezTo>
                  <a:pt x="8544542" y="1085933"/>
                  <a:pt x="8544859" y="1087124"/>
                  <a:pt x="8545268" y="1088091"/>
                </a:cubicBezTo>
                <a:cubicBezTo>
                  <a:pt x="8545677" y="1089059"/>
                  <a:pt x="8546198" y="1089803"/>
                  <a:pt x="8546831" y="1090323"/>
                </a:cubicBezTo>
                <a:cubicBezTo>
                  <a:pt x="8547463" y="1090844"/>
                  <a:pt x="8548189" y="1091105"/>
                  <a:pt x="8549007" y="1091105"/>
                </a:cubicBezTo>
                <a:cubicBezTo>
                  <a:pt x="8550198" y="1091105"/>
                  <a:pt x="8551742" y="1090584"/>
                  <a:pt x="8553640" y="1089542"/>
                </a:cubicBezTo>
                <a:cubicBezTo>
                  <a:pt x="8555537" y="1088500"/>
                  <a:pt x="8557900" y="1087347"/>
                  <a:pt x="8560727" y="1086082"/>
                </a:cubicBezTo>
                <a:cubicBezTo>
                  <a:pt x="8563555" y="1084817"/>
                  <a:pt x="8566811" y="1083663"/>
                  <a:pt x="8570494" y="1082622"/>
                </a:cubicBezTo>
                <a:cubicBezTo>
                  <a:pt x="8574178" y="1081580"/>
                  <a:pt x="8578364" y="1081059"/>
                  <a:pt x="8583052" y="1081059"/>
                </a:cubicBezTo>
                <a:cubicBezTo>
                  <a:pt x="8586624" y="1081059"/>
                  <a:pt x="8589619" y="1081431"/>
                  <a:pt x="8592037" y="1082175"/>
                </a:cubicBezTo>
                <a:cubicBezTo>
                  <a:pt x="8594456" y="1082919"/>
                  <a:pt x="8596390" y="1084073"/>
                  <a:pt x="8597841" y="1085635"/>
                </a:cubicBezTo>
                <a:cubicBezTo>
                  <a:pt x="8599293" y="1087198"/>
                  <a:pt x="8600334" y="1089152"/>
                  <a:pt x="8600967" y="1091495"/>
                </a:cubicBezTo>
                <a:cubicBezTo>
                  <a:pt x="8601599" y="1093840"/>
                  <a:pt x="8601916" y="1096574"/>
                  <a:pt x="8601916" y="1099700"/>
                </a:cubicBezTo>
                <a:lnTo>
                  <a:pt x="8601916" y="1105727"/>
                </a:lnTo>
                <a:lnTo>
                  <a:pt x="8592205" y="1105727"/>
                </a:lnTo>
                <a:cubicBezTo>
                  <a:pt x="8583349" y="1105727"/>
                  <a:pt x="8575573" y="1106397"/>
                  <a:pt x="8568876" y="1107736"/>
                </a:cubicBezTo>
                <a:cubicBezTo>
                  <a:pt x="8562179" y="1109076"/>
                  <a:pt x="8556579" y="1111141"/>
                  <a:pt x="8552077" y="1113931"/>
                </a:cubicBezTo>
                <a:cubicBezTo>
                  <a:pt x="8547575" y="1116722"/>
                  <a:pt x="8544189" y="1120257"/>
                  <a:pt x="8541919" y="1124535"/>
                </a:cubicBezTo>
                <a:cubicBezTo>
                  <a:pt x="8539650" y="1128814"/>
                  <a:pt x="8538515" y="1133856"/>
                  <a:pt x="8538515" y="1139660"/>
                </a:cubicBezTo>
                <a:cubicBezTo>
                  <a:pt x="8538515" y="1145018"/>
                  <a:pt x="8539408" y="1149706"/>
                  <a:pt x="8541194" y="1153724"/>
                </a:cubicBezTo>
                <a:cubicBezTo>
                  <a:pt x="8542980" y="1157743"/>
                  <a:pt x="8545491" y="1161110"/>
                  <a:pt x="8548728" y="1163826"/>
                </a:cubicBezTo>
                <a:cubicBezTo>
                  <a:pt x="8551965" y="1166542"/>
                  <a:pt x="8555798" y="1168588"/>
                  <a:pt x="8560225" y="1169965"/>
                </a:cubicBezTo>
                <a:cubicBezTo>
                  <a:pt x="8564653" y="1171342"/>
                  <a:pt x="8569508" y="1172030"/>
                  <a:pt x="8574792" y="1172030"/>
                </a:cubicBezTo>
                <a:cubicBezTo>
                  <a:pt x="8581191" y="1172030"/>
                  <a:pt x="8587014" y="1170802"/>
                  <a:pt x="8592260" y="1168347"/>
                </a:cubicBezTo>
                <a:cubicBezTo>
                  <a:pt x="8597507" y="1165891"/>
                  <a:pt x="8602176" y="1162468"/>
                  <a:pt x="8606269" y="1158077"/>
                </a:cubicBezTo>
                <a:lnTo>
                  <a:pt x="8606269" y="1166003"/>
                </a:lnTo>
                <a:cubicBezTo>
                  <a:pt x="8606269" y="1167044"/>
                  <a:pt x="8606585" y="1167863"/>
                  <a:pt x="8607218" y="1168458"/>
                </a:cubicBezTo>
                <a:cubicBezTo>
                  <a:pt x="8607850" y="1169054"/>
                  <a:pt x="8608929" y="1169482"/>
                  <a:pt x="8610455" y="1169742"/>
                </a:cubicBezTo>
                <a:cubicBezTo>
                  <a:pt x="8611980" y="1170002"/>
                  <a:pt x="8614417" y="1170132"/>
                  <a:pt x="8617766" y="1170132"/>
                </a:cubicBezTo>
                <a:cubicBezTo>
                  <a:pt x="8620891" y="1170132"/>
                  <a:pt x="8623254" y="1170002"/>
                  <a:pt x="8624854" y="1169742"/>
                </a:cubicBezTo>
                <a:cubicBezTo>
                  <a:pt x="8626454" y="1169482"/>
                  <a:pt x="8627626" y="1169054"/>
                  <a:pt x="8628370" y="1168458"/>
                </a:cubicBezTo>
                <a:cubicBezTo>
                  <a:pt x="8629114" y="1167863"/>
                  <a:pt x="8629486" y="1167044"/>
                  <a:pt x="8629486" y="1166003"/>
                </a:cubicBezTo>
                <a:lnTo>
                  <a:pt x="8629486" y="1099030"/>
                </a:lnTo>
                <a:cubicBezTo>
                  <a:pt x="8629486" y="1092184"/>
                  <a:pt x="8628668" y="1086268"/>
                  <a:pt x="8627030" y="1081282"/>
                </a:cubicBezTo>
                <a:cubicBezTo>
                  <a:pt x="8625393" y="1076297"/>
                  <a:pt x="8622789" y="1072222"/>
                  <a:pt x="8619217" y="1069059"/>
                </a:cubicBezTo>
                <a:cubicBezTo>
                  <a:pt x="8615645" y="1065897"/>
                  <a:pt x="8611087" y="1063553"/>
                  <a:pt x="8605543" y="1062028"/>
                </a:cubicBezTo>
                <a:cubicBezTo>
                  <a:pt x="8599999" y="1060502"/>
                  <a:pt x="8593321" y="1059739"/>
                  <a:pt x="8585507" y="1059739"/>
                </a:cubicBezTo>
                <a:close/>
                <a:moveTo>
                  <a:pt x="8103863" y="1059739"/>
                </a:moveTo>
                <a:cubicBezTo>
                  <a:pt x="8095975" y="1059739"/>
                  <a:pt x="8088887" y="1061042"/>
                  <a:pt x="8082599" y="1063646"/>
                </a:cubicBezTo>
                <a:cubicBezTo>
                  <a:pt x="8076311" y="1066251"/>
                  <a:pt x="8070972" y="1070027"/>
                  <a:pt x="8066581" y="1074975"/>
                </a:cubicBezTo>
                <a:cubicBezTo>
                  <a:pt x="8062191" y="1079924"/>
                  <a:pt x="8058842" y="1085951"/>
                  <a:pt x="8056535" y="1093058"/>
                </a:cubicBezTo>
                <a:cubicBezTo>
                  <a:pt x="8054228" y="1100165"/>
                  <a:pt x="8053075" y="1108146"/>
                  <a:pt x="8053075" y="1117001"/>
                </a:cubicBezTo>
                <a:cubicBezTo>
                  <a:pt x="8053075" y="1126303"/>
                  <a:pt x="8054173" y="1134414"/>
                  <a:pt x="8056368" y="1141334"/>
                </a:cubicBezTo>
                <a:cubicBezTo>
                  <a:pt x="8058563" y="1148255"/>
                  <a:pt x="8061893" y="1153985"/>
                  <a:pt x="8066358" y="1158524"/>
                </a:cubicBezTo>
                <a:cubicBezTo>
                  <a:pt x="8070823" y="1163063"/>
                  <a:pt x="8076385" y="1166449"/>
                  <a:pt x="8083045" y="1168682"/>
                </a:cubicBezTo>
                <a:cubicBezTo>
                  <a:pt x="8089705" y="1170914"/>
                  <a:pt x="8097463" y="1172030"/>
                  <a:pt x="8106318" y="1172030"/>
                </a:cubicBezTo>
                <a:cubicBezTo>
                  <a:pt x="8111230" y="1172030"/>
                  <a:pt x="8115843" y="1171714"/>
                  <a:pt x="8120159" y="1171081"/>
                </a:cubicBezTo>
                <a:cubicBezTo>
                  <a:pt x="8124475" y="1170449"/>
                  <a:pt x="8128308" y="1169705"/>
                  <a:pt x="8131656" y="1168849"/>
                </a:cubicBezTo>
                <a:cubicBezTo>
                  <a:pt x="8135005" y="1167994"/>
                  <a:pt x="8137758" y="1167119"/>
                  <a:pt x="8139916" y="1166226"/>
                </a:cubicBezTo>
                <a:cubicBezTo>
                  <a:pt x="8142074" y="1165333"/>
                  <a:pt x="8143395" y="1164626"/>
                  <a:pt x="8143879" y="1164105"/>
                </a:cubicBezTo>
                <a:cubicBezTo>
                  <a:pt x="8144362" y="1163584"/>
                  <a:pt x="8144753" y="1163044"/>
                  <a:pt x="8145051" y="1162486"/>
                </a:cubicBezTo>
                <a:cubicBezTo>
                  <a:pt x="8145348" y="1161928"/>
                  <a:pt x="8145572" y="1161240"/>
                  <a:pt x="8145720" y="1160422"/>
                </a:cubicBezTo>
                <a:cubicBezTo>
                  <a:pt x="8145869" y="1159603"/>
                  <a:pt x="8145981" y="1158617"/>
                  <a:pt x="8146055" y="1157463"/>
                </a:cubicBezTo>
                <a:cubicBezTo>
                  <a:pt x="8146130" y="1156310"/>
                  <a:pt x="8146167" y="1154915"/>
                  <a:pt x="8146167" y="1153278"/>
                </a:cubicBezTo>
                <a:cubicBezTo>
                  <a:pt x="8146167" y="1151418"/>
                  <a:pt x="8146111" y="1149874"/>
                  <a:pt x="8146000" y="1148646"/>
                </a:cubicBezTo>
                <a:cubicBezTo>
                  <a:pt x="8145888" y="1147418"/>
                  <a:pt x="8145683" y="1146469"/>
                  <a:pt x="8145386" y="1145799"/>
                </a:cubicBezTo>
                <a:cubicBezTo>
                  <a:pt x="8145088" y="1145130"/>
                  <a:pt x="8144716" y="1144664"/>
                  <a:pt x="8144269" y="1144404"/>
                </a:cubicBezTo>
                <a:cubicBezTo>
                  <a:pt x="8143823" y="1144143"/>
                  <a:pt x="8143265" y="1144013"/>
                  <a:pt x="8142595" y="1144013"/>
                </a:cubicBezTo>
                <a:cubicBezTo>
                  <a:pt x="8141479" y="1144013"/>
                  <a:pt x="8140028" y="1144367"/>
                  <a:pt x="8138242" y="1145074"/>
                </a:cubicBezTo>
                <a:cubicBezTo>
                  <a:pt x="8136456" y="1145781"/>
                  <a:pt x="8134205" y="1146562"/>
                  <a:pt x="8131489" y="1147418"/>
                </a:cubicBezTo>
                <a:cubicBezTo>
                  <a:pt x="8128773" y="1148273"/>
                  <a:pt x="8125554" y="1149055"/>
                  <a:pt x="8121834" y="1149762"/>
                </a:cubicBezTo>
                <a:cubicBezTo>
                  <a:pt x="8118113" y="1150469"/>
                  <a:pt x="8113797" y="1150822"/>
                  <a:pt x="8108886" y="1150822"/>
                </a:cubicBezTo>
                <a:cubicBezTo>
                  <a:pt x="8104049" y="1150822"/>
                  <a:pt x="8099900" y="1150190"/>
                  <a:pt x="8096440" y="1148924"/>
                </a:cubicBezTo>
                <a:cubicBezTo>
                  <a:pt x="8092980" y="1147659"/>
                  <a:pt x="8090152" y="1145818"/>
                  <a:pt x="8087957" y="1143399"/>
                </a:cubicBezTo>
                <a:cubicBezTo>
                  <a:pt x="8085761" y="1140981"/>
                  <a:pt x="8084161" y="1138042"/>
                  <a:pt x="8083157" y="1134581"/>
                </a:cubicBezTo>
                <a:cubicBezTo>
                  <a:pt x="8082152" y="1131121"/>
                  <a:pt x="8081650" y="1127270"/>
                  <a:pt x="8081650" y="1123028"/>
                </a:cubicBezTo>
                <a:lnTo>
                  <a:pt x="8142260" y="1123028"/>
                </a:lnTo>
                <a:cubicBezTo>
                  <a:pt x="8144939" y="1123028"/>
                  <a:pt x="8147041" y="1122210"/>
                  <a:pt x="8148567" y="1120573"/>
                </a:cubicBezTo>
                <a:cubicBezTo>
                  <a:pt x="8150092" y="1118936"/>
                  <a:pt x="8150855" y="1116405"/>
                  <a:pt x="8150855" y="1112983"/>
                </a:cubicBezTo>
                <a:lnTo>
                  <a:pt x="8150855" y="1108518"/>
                </a:lnTo>
                <a:cubicBezTo>
                  <a:pt x="8150855" y="1101523"/>
                  <a:pt x="8149962" y="1095048"/>
                  <a:pt x="8148176" y="1089095"/>
                </a:cubicBezTo>
                <a:cubicBezTo>
                  <a:pt x="8146390" y="1083143"/>
                  <a:pt x="8143600" y="1077990"/>
                  <a:pt x="8139805" y="1073636"/>
                </a:cubicBezTo>
                <a:cubicBezTo>
                  <a:pt x="8136009" y="1069283"/>
                  <a:pt x="8131154" y="1065878"/>
                  <a:pt x="8125238" y="1063422"/>
                </a:cubicBezTo>
                <a:cubicBezTo>
                  <a:pt x="8119322" y="1060967"/>
                  <a:pt x="8112197" y="1059739"/>
                  <a:pt x="8103863" y="1059739"/>
                </a:cubicBezTo>
                <a:close/>
                <a:moveTo>
                  <a:pt x="7792626" y="1059739"/>
                </a:moveTo>
                <a:cubicBezTo>
                  <a:pt x="7786673" y="1059739"/>
                  <a:pt x="7780961" y="1061227"/>
                  <a:pt x="7775492" y="1064204"/>
                </a:cubicBezTo>
                <a:cubicBezTo>
                  <a:pt x="7770022" y="1067181"/>
                  <a:pt x="7764534" y="1071645"/>
                  <a:pt x="7759028" y="1077599"/>
                </a:cubicBezTo>
                <a:lnTo>
                  <a:pt x="7759028" y="1066102"/>
                </a:lnTo>
                <a:cubicBezTo>
                  <a:pt x="7759028" y="1065358"/>
                  <a:pt x="7758842" y="1064706"/>
                  <a:pt x="7758470" y="1064148"/>
                </a:cubicBezTo>
                <a:cubicBezTo>
                  <a:pt x="7758098" y="1063590"/>
                  <a:pt x="7757484" y="1063125"/>
                  <a:pt x="7756628" y="1062753"/>
                </a:cubicBezTo>
                <a:cubicBezTo>
                  <a:pt x="7755772" y="1062381"/>
                  <a:pt x="7754563" y="1062102"/>
                  <a:pt x="7753000" y="1061916"/>
                </a:cubicBezTo>
                <a:cubicBezTo>
                  <a:pt x="7751438" y="1061730"/>
                  <a:pt x="7749466" y="1061637"/>
                  <a:pt x="7747084" y="1061637"/>
                </a:cubicBezTo>
                <a:cubicBezTo>
                  <a:pt x="7744778" y="1061637"/>
                  <a:pt x="7742861" y="1061730"/>
                  <a:pt x="7741336" y="1061916"/>
                </a:cubicBezTo>
                <a:cubicBezTo>
                  <a:pt x="7739810" y="1062102"/>
                  <a:pt x="7738564" y="1062381"/>
                  <a:pt x="7737597" y="1062753"/>
                </a:cubicBezTo>
                <a:cubicBezTo>
                  <a:pt x="7736629" y="1063125"/>
                  <a:pt x="7735959" y="1063590"/>
                  <a:pt x="7735587" y="1064148"/>
                </a:cubicBezTo>
                <a:cubicBezTo>
                  <a:pt x="7735215" y="1064706"/>
                  <a:pt x="7735029" y="1065358"/>
                  <a:pt x="7735029" y="1066102"/>
                </a:cubicBezTo>
                <a:lnTo>
                  <a:pt x="7735029" y="1165668"/>
                </a:lnTo>
                <a:cubicBezTo>
                  <a:pt x="7735029" y="1166412"/>
                  <a:pt x="7735253" y="1167063"/>
                  <a:pt x="7735699" y="1167621"/>
                </a:cubicBezTo>
                <a:cubicBezTo>
                  <a:pt x="7736145" y="1168179"/>
                  <a:pt x="7736908" y="1168645"/>
                  <a:pt x="7737987" y="1169017"/>
                </a:cubicBezTo>
                <a:cubicBezTo>
                  <a:pt x="7739066" y="1169389"/>
                  <a:pt x="7740499" y="1169668"/>
                  <a:pt x="7742285" y="1169854"/>
                </a:cubicBezTo>
                <a:cubicBezTo>
                  <a:pt x="7744071" y="1170039"/>
                  <a:pt x="7746340" y="1170132"/>
                  <a:pt x="7749094" y="1170132"/>
                </a:cubicBezTo>
                <a:cubicBezTo>
                  <a:pt x="7751847" y="1170132"/>
                  <a:pt x="7754116" y="1170039"/>
                  <a:pt x="7755902" y="1169854"/>
                </a:cubicBezTo>
                <a:cubicBezTo>
                  <a:pt x="7757688" y="1169668"/>
                  <a:pt x="7759121" y="1169389"/>
                  <a:pt x="7760200" y="1169017"/>
                </a:cubicBezTo>
                <a:cubicBezTo>
                  <a:pt x="7761279" y="1168645"/>
                  <a:pt x="7762042" y="1168179"/>
                  <a:pt x="7762488" y="1167621"/>
                </a:cubicBezTo>
                <a:cubicBezTo>
                  <a:pt x="7762935" y="1167063"/>
                  <a:pt x="7763158" y="1166412"/>
                  <a:pt x="7763158" y="1165668"/>
                </a:cubicBezTo>
                <a:lnTo>
                  <a:pt x="7763158" y="1099476"/>
                </a:lnTo>
                <a:cubicBezTo>
                  <a:pt x="7767102" y="1094491"/>
                  <a:pt x="7770785" y="1090695"/>
                  <a:pt x="7774208" y="1088091"/>
                </a:cubicBezTo>
                <a:cubicBezTo>
                  <a:pt x="7777631" y="1085486"/>
                  <a:pt x="7781054" y="1084184"/>
                  <a:pt x="7784477" y="1084184"/>
                </a:cubicBezTo>
                <a:cubicBezTo>
                  <a:pt x="7787156" y="1084184"/>
                  <a:pt x="7789500" y="1084724"/>
                  <a:pt x="7791510" y="1085803"/>
                </a:cubicBezTo>
                <a:cubicBezTo>
                  <a:pt x="7793519" y="1086882"/>
                  <a:pt x="7795156" y="1088407"/>
                  <a:pt x="7796421" y="1090379"/>
                </a:cubicBezTo>
                <a:cubicBezTo>
                  <a:pt x="7797686" y="1092351"/>
                  <a:pt x="7798635" y="1094714"/>
                  <a:pt x="7799267" y="1097467"/>
                </a:cubicBezTo>
                <a:cubicBezTo>
                  <a:pt x="7799900" y="1100221"/>
                  <a:pt x="7800216" y="1103272"/>
                  <a:pt x="7800216" y="1106620"/>
                </a:cubicBezTo>
                <a:lnTo>
                  <a:pt x="7800216" y="1165668"/>
                </a:lnTo>
                <a:cubicBezTo>
                  <a:pt x="7800216" y="1166412"/>
                  <a:pt x="7800439" y="1167063"/>
                  <a:pt x="7800886" y="1167621"/>
                </a:cubicBezTo>
                <a:cubicBezTo>
                  <a:pt x="7801332" y="1168179"/>
                  <a:pt x="7802095" y="1168645"/>
                  <a:pt x="7803174" y="1169017"/>
                </a:cubicBezTo>
                <a:cubicBezTo>
                  <a:pt x="7804253" y="1169389"/>
                  <a:pt x="7805685" y="1169668"/>
                  <a:pt x="7807471" y="1169854"/>
                </a:cubicBezTo>
                <a:cubicBezTo>
                  <a:pt x="7809257" y="1170039"/>
                  <a:pt x="7811527" y="1170132"/>
                  <a:pt x="7814280" y="1170132"/>
                </a:cubicBezTo>
                <a:cubicBezTo>
                  <a:pt x="7816959" y="1170132"/>
                  <a:pt x="7819192" y="1170039"/>
                  <a:pt x="7820978" y="1169854"/>
                </a:cubicBezTo>
                <a:cubicBezTo>
                  <a:pt x="7822763" y="1169668"/>
                  <a:pt x="7824196" y="1169389"/>
                  <a:pt x="7825275" y="1169017"/>
                </a:cubicBezTo>
                <a:cubicBezTo>
                  <a:pt x="7826354" y="1168645"/>
                  <a:pt x="7827117" y="1168179"/>
                  <a:pt x="7827563" y="1167621"/>
                </a:cubicBezTo>
                <a:cubicBezTo>
                  <a:pt x="7828010" y="1167063"/>
                  <a:pt x="7828233" y="1166412"/>
                  <a:pt x="7828233" y="1165668"/>
                </a:cubicBezTo>
                <a:lnTo>
                  <a:pt x="7828233" y="1099476"/>
                </a:lnTo>
                <a:cubicBezTo>
                  <a:pt x="7832251" y="1094491"/>
                  <a:pt x="7835972" y="1090695"/>
                  <a:pt x="7839395" y="1088091"/>
                </a:cubicBezTo>
                <a:cubicBezTo>
                  <a:pt x="7842818" y="1085486"/>
                  <a:pt x="7846204" y="1084184"/>
                  <a:pt x="7849553" y="1084184"/>
                </a:cubicBezTo>
                <a:cubicBezTo>
                  <a:pt x="7852306" y="1084184"/>
                  <a:pt x="7854668" y="1084724"/>
                  <a:pt x="7856640" y="1085803"/>
                </a:cubicBezTo>
                <a:cubicBezTo>
                  <a:pt x="7858612" y="1086882"/>
                  <a:pt x="7860250" y="1088407"/>
                  <a:pt x="7861552" y="1090379"/>
                </a:cubicBezTo>
                <a:cubicBezTo>
                  <a:pt x="7862854" y="1092351"/>
                  <a:pt x="7863821" y="1094714"/>
                  <a:pt x="7864454" y="1097467"/>
                </a:cubicBezTo>
                <a:cubicBezTo>
                  <a:pt x="7865086" y="1100221"/>
                  <a:pt x="7865403" y="1103272"/>
                  <a:pt x="7865403" y="1106620"/>
                </a:cubicBezTo>
                <a:lnTo>
                  <a:pt x="7865403" y="1165668"/>
                </a:lnTo>
                <a:cubicBezTo>
                  <a:pt x="7865403" y="1166412"/>
                  <a:pt x="7865607" y="1167063"/>
                  <a:pt x="7866017" y="1167621"/>
                </a:cubicBezTo>
                <a:cubicBezTo>
                  <a:pt x="7866426" y="1168179"/>
                  <a:pt x="7867170" y="1168645"/>
                  <a:pt x="7868249" y="1169017"/>
                </a:cubicBezTo>
                <a:cubicBezTo>
                  <a:pt x="7869328" y="1169389"/>
                  <a:pt x="7870761" y="1169668"/>
                  <a:pt x="7872546" y="1169854"/>
                </a:cubicBezTo>
                <a:cubicBezTo>
                  <a:pt x="7874332" y="1170039"/>
                  <a:pt x="7876639" y="1170132"/>
                  <a:pt x="7879467" y="1170132"/>
                </a:cubicBezTo>
                <a:cubicBezTo>
                  <a:pt x="7882220" y="1170132"/>
                  <a:pt x="7884490" y="1170039"/>
                  <a:pt x="7886276" y="1169854"/>
                </a:cubicBezTo>
                <a:cubicBezTo>
                  <a:pt x="7888062" y="1169668"/>
                  <a:pt x="7889476" y="1169389"/>
                  <a:pt x="7890517" y="1169017"/>
                </a:cubicBezTo>
                <a:cubicBezTo>
                  <a:pt x="7891559" y="1168645"/>
                  <a:pt x="7892303" y="1168179"/>
                  <a:pt x="7892750" y="1167621"/>
                </a:cubicBezTo>
                <a:cubicBezTo>
                  <a:pt x="7893196" y="1167063"/>
                  <a:pt x="7893420" y="1166412"/>
                  <a:pt x="7893420" y="1165668"/>
                </a:cubicBezTo>
                <a:lnTo>
                  <a:pt x="7893420" y="1101932"/>
                </a:lnTo>
                <a:cubicBezTo>
                  <a:pt x="7893420" y="1096202"/>
                  <a:pt x="7892824" y="1090770"/>
                  <a:pt x="7891634" y="1085635"/>
                </a:cubicBezTo>
                <a:cubicBezTo>
                  <a:pt x="7890443" y="1080501"/>
                  <a:pt x="7888452" y="1076017"/>
                  <a:pt x="7885662" y="1072185"/>
                </a:cubicBezTo>
                <a:cubicBezTo>
                  <a:pt x="7882871" y="1068352"/>
                  <a:pt x="7879207" y="1065320"/>
                  <a:pt x="7874667" y="1063088"/>
                </a:cubicBezTo>
                <a:cubicBezTo>
                  <a:pt x="7870128" y="1060856"/>
                  <a:pt x="7864547" y="1059739"/>
                  <a:pt x="7857924" y="1059739"/>
                </a:cubicBezTo>
                <a:cubicBezTo>
                  <a:pt x="7855022" y="1059739"/>
                  <a:pt x="7852176" y="1060093"/>
                  <a:pt x="7849385" y="1060800"/>
                </a:cubicBezTo>
                <a:cubicBezTo>
                  <a:pt x="7846595" y="1061507"/>
                  <a:pt x="7843804" y="1062586"/>
                  <a:pt x="7841014" y="1064037"/>
                </a:cubicBezTo>
                <a:cubicBezTo>
                  <a:pt x="7838223" y="1065488"/>
                  <a:pt x="7835395" y="1067366"/>
                  <a:pt x="7832530" y="1069673"/>
                </a:cubicBezTo>
                <a:cubicBezTo>
                  <a:pt x="7829665" y="1071980"/>
                  <a:pt x="7826745" y="1074733"/>
                  <a:pt x="7823768" y="1077934"/>
                </a:cubicBezTo>
                <a:cubicBezTo>
                  <a:pt x="7822503" y="1075180"/>
                  <a:pt x="7820940" y="1072687"/>
                  <a:pt x="7819080" y="1070455"/>
                </a:cubicBezTo>
                <a:cubicBezTo>
                  <a:pt x="7817220" y="1068222"/>
                  <a:pt x="7815006" y="1066306"/>
                  <a:pt x="7812439" y="1064706"/>
                </a:cubicBezTo>
                <a:cubicBezTo>
                  <a:pt x="7809871" y="1063107"/>
                  <a:pt x="7806950" y="1061878"/>
                  <a:pt x="7803676" y="1061023"/>
                </a:cubicBezTo>
                <a:cubicBezTo>
                  <a:pt x="7800402" y="1060167"/>
                  <a:pt x="7796719" y="1059739"/>
                  <a:pt x="7792626" y="1059739"/>
                </a:cubicBezTo>
                <a:close/>
                <a:moveTo>
                  <a:pt x="7422155" y="1059739"/>
                </a:moveTo>
                <a:cubicBezTo>
                  <a:pt x="7415979" y="1059739"/>
                  <a:pt x="7410044" y="1061227"/>
                  <a:pt x="7404352" y="1064204"/>
                </a:cubicBezTo>
                <a:cubicBezTo>
                  <a:pt x="7398659" y="1067181"/>
                  <a:pt x="7393059" y="1071645"/>
                  <a:pt x="7387553" y="1077599"/>
                </a:cubicBezTo>
                <a:lnTo>
                  <a:pt x="7387553" y="1066102"/>
                </a:lnTo>
                <a:cubicBezTo>
                  <a:pt x="7387553" y="1065358"/>
                  <a:pt x="7387367" y="1064706"/>
                  <a:pt x="7386995" y="1064148"/>
                </a:cubicBezTo>
                <a:cubicBezTo>
                  <a:pt x="7386623" y="1063590"/>
                  <a:pt x="7386009" y="1063125"/>
                  <a:pt x="7385153" y="1062753"/>
                </a:cubicBezTo>
                <a:cubicBezTo>
                  <a:pt x="7384297" y="1062381"/>
                  <a:pt x="7383088" y="1062102"/>
                  <a:pt x="7381525" y="1061916"/>
                </a:cubicBezTo>
                <a:cubicBezTo>
                  <a:pt x="7379963" y="1061730"/>
                  <a:pt x="7377991" y="1061637"/>
                  <a:pt x="7375609" y="1061637"/>
                </a:cubicBezTo>
                <a:cubicBezTo>
                  <a:pt x="7373303" y="1061637"/>
                  <a:pt x="7371386" y="1061730"/>
                  <a:pt x="7369861" y="1061916"/>
                </a:cubicBezTo>
                <a:cubicBezTo>
                  <a:pt x="7368335" y="1062102"/>
                  <a:pt x="7367089" y="1062381"/>
                  <a:pt x="7366122" y="1062753"/>
                </a:cubicBezTo>
                <a:cubicBezTo>
                  <a:pt x="7365154" y="1063125"/>
                  <a:pt x="7364484" y="1063590"/>
                  <a:pt x="7364112" y="1064148"/>
                </a:cubicBezTo>
                <a:cubicBezTo>
                  <a:pt x="7363740" y="1064706"/>
                  <a:pt x="7363554" y="1065358"/>
                  <a:pt x="7363554" y="1066102"/>
                </a:cubicBezTo>
                <a:lnTo>
                  <a:pt x="7363554" y="1165668"/>
                </a:lnTo>
                <a:cubicBezTo>
                  <a:pt x="7363554" y="1166412"/>
                  <a:pt x="7363778" y="1167063"/>
                  <a:pt x="7364224" y="1167621"/>
                </a:cubicBezTo>
                <a:cubicBezTo>
                  <a:pt x="7364670" y="1168179"/>
                  <a:pt x="7365433" y="1168645"/>
                  <a:pt x="7366512" y="1169017"/>
                </a:cubicBezTo>
                <a:cubicBezTo>
                  <a:pt x="7367591" y="1169389"/>
                  <a:pt x="7369024" y="1169668"/>
                  <a:pt x="7370810" y="1169854"/>
                </a:cubicBezTo>
                <a:cubicBezTo>
                  <a:pt x="7372596" y="1170039"/>
                  <a:pt x="7374865" y="1170132"/>
                  <a:pt x="7377619" y="1170132"/>
                </a:cubicBezTo>
                <a:cubicBezTo>
                  <a:pt x="7380372" y="1170132"/>
                  <a:pt x="7382641" y="1170039"/>
                  <a:pt x="7384427" y="1169854"/>
                </a:cubicBezTo>
                <a:cubicBezTo>
                  <a:pt x="7386213" y="1169668"/>
                  <a:pt x="7387646" y="1169389"/>
                  <a:pt x="7388725" y="1169017"/>
                </a:cubicBezTo>
                <a:cubicBezTo>
                  <a:pt x="7389804" y="1168645"/>
                  <a:pt x="7390567" y="1168179"/>
                  <a:pt x="7391013" y="1167621"/>
                </a:cubicBezTo>
                <a:cubicBezTo>
                  <a:pt x="7391460" y="1167063"/>
                  <a:pt x="7391683" y="1166412"/>
                  <a:pt x="7391683" y="1165668"/>
                </a:cubicBezTo>
                <a:lnTo>
                  <a:pt x="7391683" y="1099476"/>
                </a:lnTo>
                <a:cubicBezTo>
                  <a:pt x="7395627" y="1094491"/>
                  <a:pt x="7399422" y="1090695"/>
                  <a:pt x="7403068" y="1088091"/>
                </a:cubicBezTo>
                <a:cubicBezTo>
                  <a:pt x="7406714" y="1085486"/>
                  <a:pt x="7410324" y="1084184"/>
                  <a:pt x="7413895" y="1084184"/>
                </a:cubicBezTo>
                <a:cubicBezTo>
                  <a:pt x="7416723" y="1084184"/>
                  <a:pt x="7419197" y="1084724"/>
                  <a:pt x="7421318" y="1085803"/>
                </a:cubicBezTo>
                <a:cubicBezTo>
                  <a:pt x="7423439" y="1086882"/>
                  <a:pt x="7425169" y="1088407"/>
                  <a:pt x="7426509" y="1090379"/>
                </a:cubicBezTo>
                <a:cubicBezTo>
                  <a:pt x="7427848" y="1092351"/>
                  <a:pt x="7428871" y="1094714"/>
                  <a:pt x="7429578" y="1097467"/>
                </a:cubicBezTo>
                <a:cubicBezTo>
                  <a:pt x="7430285" y="1100221"/>
                  <a:pt x="7430639" y="1104016"/>
                  <a:pt x="7430639" y="1108853"/>
                </a:cubicBezTo>
                <a:lnTo>
                  <a:pt x="7430639" y="1165668"/>
                </a:lnTo>
                <a:cubicBezTo>
                  <a:pt x="7430639" y="1166412"/>
                  <a:pt x="7430862" y="1167063"/>
                  <a:pt x="7431308" y="1167621"/>
                </a:cubicBezTo>
                <a:cubicBezTo>
                  <a:pt x="7431755" y="1168179"/>
                  <a:pt x="7432499" y="1168645"/>
                  <a:pt x="7433541" y="1169017"/>
                </a:cubicBezTo>
                <a:cubicBezTo>
                  <a:pt x="7434582" y="1169389"/>
                  <a:pt x="7436015" y="1169668"/>
                  <a:pt x="7437838" y="1169854"/>
                </a:cubicBezTo>
                <a:cubicBezTo>
                  <a:pt x="7439661" y="1170039"/>
                  <a:pt x="7441949" y="1170132"/>
                  <a:pt x="7444703" y="1170132"/>
                </a:cubicBezTo>
                <a:cubicBezTo>
                  <a:pt x="7447382" y="1170132"/>
                  <a:pt x="7449633" y="1170039"/>
                  <a:pt x="7451456" y="1169854"/>
                </a:cubicBezTo>
                <a:cubicBezTo>
                  <a:pt x="7453279" y="1169668"/>
                  <a:pt x="7454712" y="1169389"/>
                  <a:pt x="7455753" y="1169017"/>
                </a:cubicBezTo>
                <a:cubicBezTo>
                  <a:pt x="7456795" y="1168645"/>
                  <a:pt x="7457539" y="1168179"/>
                  <a:pt x="7457986" y="1167621"/>
                </a:cubicBezTo>
                <a:cubicBezTo>
                  <a:pt x="7458432" y="1167063"/>
                  <a:pt x="7458655" y="1166412"/>
                  <a:pt x="7458655" y="1165668"/>
                </a:cubicBezTo>
                <a:lnTo>
                  <a:pt x="7458655" y="1104165"/>
                </a:lnTo>
                <a:cubicBezTo>
                  <a:pt x="7458655" y="1096946"/>
                  <a:pt x="7458023" y="1090770"/>
                  <a:pt x="7456758" y="1085635"/>
                </a:cubicBezTo>
                <a:cubicBezTo>
                  <a:pt x="7455493" y="1080501"/>
                  <a:pt x="7453428" y="1076017"/>
                  <a:pt x="7450563" y="1072185"/>
                </a:cubicBezTo>
                <a:cubicBezTo>
                  <a:pt x="7447698" y="1068352"/>
                  <a:pt x="7443940" y="1065320"/>
                  <a:pt x="7439289" y="1063088"/>
                </a:cubicBezTo>
                <a:cubicBezTo>
                  <a:pt x="7434638" y="1060856"/>
                  <a:pt x="7428927" y="1059739"/>
                  <a:pt x="7422155" y="1059739"/>
                </a:cubicBezTo>
                <a:close/>
                <a:moveTo>
                  <a:pt x="7288284" y="1059739"/>
                </a:moveTo>
                <a:cubicBezTo>
                  <a:pt x="7279132" y="1059739"/>
                  <a:pt x="7271151" y="1061116"/>
                  <a:pt x="7264342" y="1063869"/>
                </a:cubicBezTo>
                <a:cubicBezTo>
                  <a:pt x="7257533" y="1066622"/>
                  <a:pt x="7251859" y="1070511"/>
                  <a:pt x="7247320" y="1075533"/>
                </a:cubicBezTo>
                <a:cubicBezTo>
                  <a:pt x="7242780" y="1080557"/>
                  <a:pt x="7239376" y="1086584"/>
                  <a:pt x="7237106" y="1093616"/>
                </a:cubicBezTo>
                <a:cubicBezTo>
                  <a:pt x="7234837" y="1100648"/>
                  <a:pt x="7233702" y="1108406"/>
                  <a:pt x="7233702" y="1116889"/>
                </a:cubicBezTo>
                <a:cubicBezTo>
                  <a:pt x="7233702" y="1125670"/>
                  <a:pt x="7234744" y="1133484"/>
                  <a:pt x="7236827" y="1140330"/>
                </a:cubicBezTo>
                <a:cubicBezTo>
                  <a:pt x="7238911" y="1147176"/>
                  <a:pt x="7242111" y="1152943"/>
                  <a:pt x="7246427" y="1157631"/>
                </a:cubicBezTo>
                <a:cubicBezTo>
                  <a:pt x="7250743" y="1162319"/>
                  <a:pt x="7256175" y="1165891"/>
                  <a:pt x="7262723" y="1168347"/>
                </a:cubicBezTo>
                <a:cubicBezTo>
                  <a:pt x="7269272" y="1170802"/>
                  <a:pt x="7276974" y="1172030"/>
                  <a:pt x="7285829" y="1172030"/>
                </a:cubicBezTo>
                <a:cubicBezTo>
                  <a:pt x="7294982" y="1172030"/>
                  <a:pt x="7302981" y="1170654"/>
                  <a:pt x="7309827" y="1167900"/>
                </a:cubicBezTo>
                <a:cubicBezTo>
                  <a:pt x="7316673" y="1165147"/>
                  <a:pt x="7322366" y="1161240"/>
                  <a:pt x="7326905" y="1156180"/>
                </a:cubicBezTo>
                <a:cubicBezTo>
                  <a:pt x="7331445" y="1151120"/>
                  <a:pt x="7334830" y="1145092"/>
                  <a:pt x="7337063" y="1138098"/>
                </a:cubicBezTo>
                <a:cubicBezTo>
                  <a:pt x="7339295" y="1131102"/>
                  <a:pt x="7340412" y="1123364"/>
                  <a:pt x="7340412" y="1114880"/>
                </a:cubicBezTo>
                <a:cubicBezTo>
                  <a:pt x="7340412" y="1106025"/>
                  <a:pt x="7339370" y="1098174"/>
                  <a:pt x="7337286" y="1091328"/>
                </a:cubicBezTo>
                <a:cubicBezTo>
                  <a:pt x="7335203" y="1084482"/>
                  <a:pt x="7332021" y="1078715"/>
                  <a:pt x="7327743" y="1074027"/>
                </a:cubicBezTo>
                <a:cubicBezTo>
                  <a:pt x="7323464" y="1069339"/>
                  <a:pt x="7318050" y="1065786"/>
                  <a:pt x="7311502" y="1063367"/>
                </a:cubicBezTo>
                <a:cubicBezTo>
                  <a:pt x="7304953" y="1060949"/>
                  <a:pt x="7297214" y="1059739"/>
                  <a:pt x="7288284" y="1059739"/>
                </a:cubicBezTo>
                <a:close/>
                <a:moveTo>
                  <a:pt x="7032933" y="1059739"/>
                </a:moveTo>
                <a:cubicBezTo>
                  <a:pt x="7028542" y="1059739"/>
                  <a:pt x="7024282" y="1060093"/>
                  <a:pt x="7020152" y="1060800"/>
                </a:cubicBezTo>
                <a:cubicBezTo>
                  <a:pt x="7016022" y="1061507"/>
                  <a:pt x="7012208" y="1062418"/>
                  <a:pt x="7008711" y="1063534"/>
                </a:cubicBezTo>
                <a:cubicBezTo>
                  <a:pt x="7005213" y="1064650"/>
                  <a:pt x="7002162" y="1065860"/>
                  <a:pt x="6999558" y="1067162"/>
                </a:cubicBezTo>
                <a:cubicBezTo>
                  <a:pt x="6996953" y="1068464"/>
                  <a:pt x="6995130" y="1069655"/>
                  <a:pt x="6994088" y="1070734"/>
                </a:cubicBezTo>
                <a:cubicBezTo>
                  <a:pt x="6993047" y="1071813"/>
                  <a:pt x="6992340" y="1073022"/>
                  <a:pt x="6991968" y="1074362"/>
                </a:cubicBezTo>
                <a:cubicBezTo>
                  <a:pt x="6991596" y="1075701"/>
                  <a:pt x="6991410" y="1077525"/>
                  <a:pt x="6991410" y="1079831"/>
                </a:cubicBezTo>
                <a:cubicBezTo>
                  <a:pt x="6991410" y="1081542"/>
                  <a:pt x="6991521" y="1083105"/>
                  <a:pt x="6991744" y="1084519"/>
                </a:cubicBezTo>
                <a:cubicBezTo>
                  <a:pt x="6991968" y="1085933"/>
                  <a:pt x="6992284" y="1087124"/>
                  <a:pt x="6992693" y="1088091"/>
                </a:cubicBezTo>
                <a:cubicBezTo>
                  <a:pt x="6993102" y="1089059"/>
                  <a:pt x="6993623" y="1089803"/>
                  <a:pt x="6994256" y="1090323"/>
                </a:cubicBezTo>
                <a:cubicBezTo>
                  <a:pt x="6994888" y="1090844"/>
                  <a:pt x="6995614" y="1091105"/>
                  <a:pt x="6996432" y="1091105"/>
                </a:cubicBezTo>
                <a:cubicBezTo>
                  <a:pt x="6997623" y="1091105"/>
                  <a:pt x="6999167" y="1090584"/>
                  <a:pt x="7001065" y="1089542"/>
                </a:cubicBezTo>
                <a:cubicBezTo>
                  <a:pt x="7002962" y="1088500"/>
                  <a:pt x="7005325" y="1087347"/>
                  <a:pt x="7008153" y="1086082"/>
                </a:cubicBezTo>
                <a:cubicBezTo>
                  <a:pt x="7010980" y="1084817"/>
                  <a:pt x="7014236" y="1083663"/>
                  <a:pt x="7017920" y="1082622"/>
                </a:cubicBezTo>
                <a:cubicBezTo>
                  <a:pt x="7021603" y="1081580"/>
                  <a:pt x="7025789" y="1081059"/>
                  <a:pt x="7030477" y="1081059"/>
                </a:cubicBezTo>
                <a:cubicBezTo>
                  <a:pt x="7034049" y="1081059"/>
                  <a:pt x="7037044" y="1081431"/>
                  <a:pt x="7039462" y="1082175"/>
                </a:cubicBezTo>
                <a:cubicBezTo>
                  <a:pt x="7041881" y="1082919"/>
                  <a:pt x="7043816" y="1084073"/>
                  <a:pt x="7045267" y="1085635"/>
                </a:cubicBezTo>
                <a:cubicBezTo>
                  <a:pt x="7046718" y="1087198"/>
                  <a:pt x="7047760" y="1089152"/>
                  <a:pt x="7048392" y="1091495"/>
                </a:cubicBezTo>
                <a:cubicBezTo>
                  <a:pt x="7049025" y="1093840"/>
                  <a:pt x="7049341" y="1096574"/>
                  <a:pt x="7049341" y="1099700"/>
                </a:cubicBezTo>
                <a:lnTo>
                  <a:pt x="7049341" y="1105727"/>
                </a:lnTo>
                <a:lnTo>
                  <a:pt x="7039630" y="1105727"/>
                </a:lnTo>
                <a:cubicBezTo>
                  <a:pt x="7030775" y="1105727"/>
                  <a:pt x="7022998" y="1106397"/>
                  <a:pt x="7016301" y="1107736"/>
                </a:cubicBezTo>
                <a:cubicBezTo>
                  <a:pt x="7009604" y="1109076"/>
                  <a:pt x="7004004" y="1111141"/>
                  <a:pt x="6999502" y="1113931"/>
                </a:cubicBezTo>
                <a:cubicBezTo>
                  <a:pt x="6995000" y="1116722"/>
                  <a:pt x="6991614" y="1120257"/>
                  <a:pt x="6989345" y="1124535"/>
                </a:cubicBezTo>
                <a:cubicBezTo>
                  <a:pt x="6987075" y="1128814"/>
                  <a:pt x="6985940" y="1133856"/>
                  <a:pt x="6985940" y="1139660"/>
                </a:cubicBezTo>
                <a:cubicBezTo>
                  <a:pt x="6985940" y="1145018"/>
                  <a:pt x="6986833" y="1149706"/>
                  <a:pt x="6988619" y="1153724"/>
                </a:cubicBezTo>
                <a:cubicBezTo>
                  <a:pt x="6990405" y="1157743"/>
                  <a:pt x="6992916" y="1161110"/>
                  <a:pt x="6996153" y="1163826"/>
                </a:cubicBezTo>
                <a:cubicBezTo>
                  <a:pt x="6999390" y="1166542"/>
                  <a:pt x="7003223" y="1168588"/>
                  <a:pt x="7007650" y="1169965"/>
                </a:cubicBezTo>
                <a:cubicBezTo>
                  <a:pt x="7012078" y="1171342"/>
                  <a:pt x="7016934" y="1172030"/>
                  <a:pt x="7022217" y="1172030"/>
                </a:cubicBezTo>
                <a:cubicBezTo>
                  <a:pt x="7028617" y="1172030"/>
                  <a:pt x="7034439" y="1170802"/>
                  <a:pt x="7039686" y="1168347"/>
                </a:cubicBezTo>
                <a:cubicBezTo>
                  <a:pt x="7044932" y="1165891"/>
                  <a:pt x="7049601" y="1162468"/>
                  <a:pt x="7053694" y="1158077"/>
                </a:cubicBezTo>
                <a:lnTo>
                  <a:pt x="7053694" y="1166003"/>
                </a:lnTo>
                <a:cubicBezTo>
                  <a:pt x="7053694" y="1167044"/>
                  <a:pt x="7054010" y="1167863"/>
                  <a:pt x="7054643" y="1168458"/>
                </a:cubicBezTo>
                <a:cubicBezTo>
                  <a:pt x="7055275" y="1169054"/>
                  <a:pt x="7056354" y="1169482"/>
                  <a:pt x="7057880" y="1169742"/>
                </a:cubicBezTo>
                <a:cubicBezTo>
                  <a:pt x="7059405" y="1170002"/>
                  <a:pt x="7061842" y="1170132"/>
                  <a:pt x="7065191" y="1170132"/>
                </a:cubicBezTo>
                <a:cubicBezTo>
                  <a:pt x="7068316" y="1170132"/>
                  <a:pt x="7070679" y="1170002"/>
                  <a:pt x="7072279" y="1169742"/>
                </a:cubicBezTo>
                <a:cubicBezTo>
                  <a:pt x="7073879" y="1169482"/>
                  <a:pt x="7075051" y="1169054"/>
                  <a:pt x="7075795" y="1168458"/>
                </a:cubicBezTo>
                <a:cubicBezTo>
                  <a:pt x="7076539" y="1167863"/>
                  <a:pt x="7076911" y="1167044"/>
                  <a:pt x="7076911" y="1166003"/>
                </a:cubicBezTo>
                <a:lnTo>
                  <a:pt x="7076911" y="1099030"/>
                </a:lnTo>
                <a:cubicBezTo>
                  <a:pt x="7076911" y="1092184"/>
                  <a:pt x="7076093" y="1086268"/>
                  <a:pt x="7074456" y="1081282"/>
                </a:cubicBezTo>
                <a:cubicBezTo>
                  <a:pt x="7072819" y="1076297"/>
                  <a:pt x="7070214" y="1072222"/>
                  <a:pt x="7066642" y="1069059"/>
                </a:cubicBezTo>
                <a:cubicBezTo>
                  <a:pt x="7063070" y="1065897"/>
                  <a:pt x="7058512" y="1063553"/>
                  <a:pt x="7052969" y="1062028"/>
                </a:cubicBezTo>
                <a:cubicBezTo>
                  <a:pt x="7047425" y="1060502"/>
                  <a:pt x="7040746" y="1059739"/>
                  <a:pt x="7032933" y="1059739"/>
                </a:cubicBezTo>
                <a:close/>
                <a:moveTo>
                  <a:pt x="6441080" y="1059739"/>
                </a:moveTo>
                <a:cubicBezTo>
                  <a:pt x="6434904" y="1059739"/>
                  <a:pt x="6428969" y="1061227"/>
                  <a:pt x="6423277" y="1064204"/>
                </a:cubicBezTo>
                <a:cubicBezTo>
                  <a:pt x="6417584" y="1067181"/>
                  <a:pt x="6411984" y="1071645"/>
                  <a:pt x="6406478" y="1077599"/>
                </a:cubicBezTo>
                <a:lnTo>
                  <a:pt x="6406478" y="1066102"/>
                </a:lnTo>
                <a:cubicBezTo>
                  <a:pt x="6406478" y="1065358"/>
                  <a:pt x="6406292" y="1064706"/>
                  <a:pt x="6405920" y="1064148"/>
                </a:cubicBezTo>
                <a:cubicBezTo>
                  <a:pt x="6405548" y="1063590"/>
                  <a:pt x="6404934" y="1063125"/>
                  <a:pt x="6404078" y="1062753"/>
                </a:cubicBezTo>
                <a:cubicBezTo>
                  <a:pt x="6403222" y="1062381"/>
                  <a:pt x="6402013" y="1062102"/>
                  <a:pt x="6400450" y="1061916"/>
                </a:cubicBezTo>
                <a:cubicBezTo>
                  <a:pt x="6398888" y="1061730"/>
                  <a:pt x="6396916" y="1061637"/>
                  <a:pt x="6394534" y="1061637"/>
                </a:cubicBezTo>
                <a:cubicBezTo>
                  <a:pt x="6392228" y="1061637"/>
                  <a:pt x="6390311" y="1061730"/>
                  <a:pt x="6388786" y="1061916"/>
                </a:cubicBezTo>
                <a:cubicBezTo>
                  <a:pt x="6387260" y="1062102"/>
                  <a:pt x="6386014" y="1062381"/>
                  <a:pt x="6385047" y="1062753"/>
                </a:cubicBezTo>
                <a:cubicBezTo>
                  <a:pt x="6384079" y="1063125"/>
                  <a:pt x="6383409" y="1063590"/>
                  <a:pt x="6383037" y="1064148"/>
                </a:cubicBezTo>
                <a:cubicBezTo>
                  <a:pt x="6382665" y="1064706"/>
                  <a:pt x="6382479" y="1065358"/>
                  <a:pt x="6382479" y="1066102"/>
                </a:cubicBezTo>
                <a:lnTo>
                  <a:pt x="6382479" y="1165668"/>
                </a:lnTo>
                <a:cubicBezTo>
                  <a:pt x="6382479" y="1166412"/>
                  <a:pt x="6382703" y="1167063"/>
                  <a:pt x="6383149" y="1167621"/>
                </a:cubicBezTo>
                <a:cubicBezTo>
                  <a:pt x="6383595" y="1168179"/>
                  <a:pt x="6384358" y="1168645"/>
                  <a:pt x="6385437" y="1169017"/>
                </a:cubicBezTo>
                <a:cubicBezTo>
                  <a:pt x="6386516" y="1169389"/>
                  <a:pt x="6387949" y="1169668"/>
                  <a:pt x="6389735" y="1169854"/>
                </a:cubicBezTo>
                <a:cubicBezTo>
                  <a:pt x="6391521" y="1170039"/>
                  <a:pt x="6393790" y="1170132"/>
                  <a:pt x="6396544" y="1170132"/>
                </a:cubicBezTo>
                <a:cubicBezTo>
                  <a:pt x="6399297" y="1170132"/>
                  <a:pt x="6401566" y="1170039"/>
                  <a:pt x="6403352" y="1169854"/>
                </a:cubicBezTo>
                <a:cubicBezTo>
                  <a:pt x="6405138" y="1169668"/>
                  <a:pt x="6406571" y="1169389"/>
                  <a:pt x="6407650" y="1169017"/>
                </a:cubicBezTo>
                <a:cubicBezTo>
                  <a:pt x="6408729" y="1168645"/>
                  <a:pt x="6409492" y="1168179"/>
                  <a:pt x="6409938" y="1167621"/>
                </a:cubicBezTo>
                <a:cubicBezTo>
                  <a:pt x="6410385" y="1167063"/>
                  <a:pt x="6410608" y="1166412"/>
                  <a:pt x="6410608" y="1165668"/>
                </a:cubicBezTo>
                <a:lnTo>
                  <a:pt x="6410608" y="1099476"/>
                </a:lnTo>
                <a:cubicBezTo>
                  <a:pt x="6414552" y="1094491"/>
                  <a:pt x="6418347" y="1090695"/>
                  <a:pt x="6421993" y="1088091"/>
                </a:cubicBezTo>
                <a:cubicBezTo>
                  <a:pt x="6425639" y="1085486"/>
                  <a:pt x="6429249" y="1084184"/>
                  <a:pt x="6432820" y="1084184"/>
                </a:cubicBezTo>
                <a:cubicBezTo>
                  <a:pt x="6435648" y="1084184"/>
                  <a:pt x="6438122" y="1084724"/>
                  <a:pt x="6440243" y="1085803"/>
                </a:cubicBezTo>
                <a:cubicBezTo>
                  <a:pt x="6442364" y="1086882"/>
                  <a:pt x="6444094" y="1088407"/>
                  <a:pt x="6445434" y="1090379"/>
                </a:cubicBezTo>
                <a:cubicBezTo>
                  <a:pt x="6446773" y="1092351"/>
                  <a:pt x="6447796" y="1094714"/>
                  <a:pt x="6448503" y="1097467"/>
                </a:cubicBezTo>
                <a:cubicBezTo>
                  <a:pt x="6449210" y="1100221"/>
                  <a:pt x="6449564" y="1104016"/>
                  <a:pt x="6449564" y="1108853"/>
                </a:cubicBezTo>
                <a:lnTo>
                  <a:pt x="6449564" y="1165668"/>
                </a:lnTo>
                <a:cubicBezTo>
                  <a:pt x="6449564" y="1166412"/>
                  <a:pt x="6449787" y="1167063"/>
                  <a:pt x="6450233" y="1167621"/>
                </a:cubicBezTo>
                <a:cubicBezTo>
                  <a:pt x="6450680" y="1168179"/>
                  <a:pt x="6451424" y="1168645"/>
                  <a:pt x="6452466" y="1169017"/>
                </a:cubicBezTo>
                <a:cubicBezTo>
                  <a:pt x="6453507" y="1169389"/>
                  <a:pt x="6454940" y="1169668"/>
                  <a:pt x="6456763" y="1169854"/>
                </a:cubicBezTo>
                <a:cubicBezTo>
                  <a:pt x="6458586" y="1170039"/>
                  <a:pt x="6460874" y="1170132"/>
                  <a:pt x="6463628" y="1170132"/>
                </a:cubicBezTo>
                <a:cubicBezTo>
                  <a:pt x="6466307" y="1170132"/>
                  <a:pt x="6468558" y="1170039"/>
                  <a:pt x="6470381" y="1169854"/>
                </a:cubicBezTo>
                <a:cubicBezTo>
                  <a:pt x="6472204" y="1169668"/>
                  <a:pt x="6473637" y="1169389"/>
                  <a:pt x="6474678" y="1169017"/>
                </a:cubicBezTo>
                <a:cubicBezTo>
                  <a:pt x="6475720" y="1168645"/>
                  <a:pt x="6476464" y="1168179"/>
                  <a:pt x="6476911" y="1167621"/>
                </a:cubicBezTo>
                <a:cubicBezTo>
                  <a:pt x="6477357" y="1167063"/>
                  <a:pt x="6477580" y="1166412"/>
                  <a:pt x="6477580" y="1165668"/>
                </a:cubicBezTo>
                <a:lnTo>
                  <a:pt x="6477580" y="1104165"/>
                </a:lnTo>
                <a:cubicBezTo>
                  <a:pt x="6477580" y="1096946"/>
                  <a:pt x="6476948" y="1090770"/>
                  <a:pt x="6475683" y="1085635"/>
                </a:cubicBezTo>
                <a:cubicBezTo>
                  <a:pt x="6474418" y="1080501"/>
                  <a:pt x="6472353" y="1076017"/>
                  <a:pt x="6469488" y="1072185"/>
                </a:cubicBezTo>
                <a:cubicBezTo>
                  <a:pt x="6466623" y="1068352"/>
                  <a:pt x="6462865" y="1065320"/>
                  <a:pt x="6458214" y="1063088"/>
                </a:cubicBezTo>
                <a:cubicBezTo>
                  <a:pt x="6453563" y="1060856"/>
                  <a:pt x="6447852" y="1059739"/>
                  <a:pt x="6441080" y="1059739"/>
                </a:cubicBezTo>
                <a:close/>
                <a:moveTo>
                  <a:pt x="6307209" y="1059739"/>
                </a:moveTo>
                <a:cubicBezTo>
                  <a:pt x="6298057" y="1059739"/>
                  <a:pt x="6290076" y="1061116"/>
                  <a:pt x="6283267" y="1063869"/>
                </a:cubicBezTo>
                <a:cubicBezTo>
                  <a:pt x="6276458" y="1066622"/>
                  <a:pt x="6270784" y="1070511"/>
                  <a:pt x="6266245" y="1075533"/>
                </a:cubicBezTo>
                <a:cubicBezTo>
                  <a:pt x="6261705" y="1080557"/>
                  <a:pt x="6258301" y="1086584"/>
                  <a:pt x="6256031" y="1093616"/>
                </a:cubicBezTo>
                <a:cubicBezTo>
                  <a:pt x="6253762" y="1100648"/>
                  <a:pt x="6252627" y="1108406"/>
                  <a:pt x="6252627" y="1116889"/>
                </a:cubicBezTo>
                <a:cubicBezTo>
                  <a:pt x="6252627" y="1125670"/>
                  <a:pt x="6253669" y="1133484"/>
                  <a:pt x="6255752" y="1140330"/>
                </a:cubicBezTo>
                <a:cubicBezTo>
                  <a:pt x="6257836" y="1147176"/>
                  <a:pt x="6261036" y="1152943"/>
                  <a:pt x="6265352" y="1157631"/>
                </a:cubicBezTo>
                <a:cubicBezTo>
                  <a:pt x="6269668" y="1162319"/>
                  <a:pt x="6275100" y="1165891"/>
                  <a:pt x="6281648" y="1168347"/>
                </a:cubicBezTo>
                <a:cubicBezTo>
                  <a:pt x="6288197" y="1170802"/>
                  <a:pt x="6295899" y="1172030"/>
                  <a:pt x="6304754" y="1172030"/>
                </a:cubicBezTo>
                <a:cubicBezTo>
                  <a:pt x="6313907" y="1172030"/>
                  <a:pt x="6321906" y="1170654"/>
                  <a:pt x="6328752" y="1167900"/>
                </a:cubicBezTo>
                <a:cubicBezTo>
                  <a:pt x="6335598" y="1165147"/>
                  <a:pt x="6341291" y="1161240"/>
                  <a:pt x="6345830" y="1156180"/>
                </a:cubicBezTo>
                <a:cubicBezTo>
                  <a:pt x="6350370" y="1151120"/>
                  <a:pt x="6353755" y="1145092"/>
                  <a:pt x="6355988" y="1138098"/>
                </a:cubicBezTo>
                <a:cubicBezTo>
                  <a:pt x="6358220" y="1131102"/>
                  <a:pt x="6359337" y="1123364"/>
                  <a:pt x="6359337" y="1114880"/>
                </a:cubicBezTo>
                <a:cubicBezTo>
                  <a:pt x="6359337" y="1106025"/>
                  <a:pt x="6358295" y="1098174"/>
                  <a:pt x="6356211" y="1091328"/>
                </a:cubicBezTo>
                <a:cubicBezTo>
                  <a:pt x="6354128" y="1084482"/>
                  <a:pt x="6350946" y="1078715"/>
                  <a:pt x="6346668" y="1074027"/>
                </a:cubicBezTo>
                <a:cubicBezTo>
                  <a:pt x="6342389" y="1069339"/>
                  <a:pt x="6336975" y="1065786"/>
                  <a:pt x="6330427" y="1063367"/>
                </a:cubicBezTo>
                <a:cubicBezTo>
                  <a:pt x="6323878" y="1060949"/>
                  <a:pt x="6316139" y="1059739"/>
                  <a:pt x="6307209" y="1059739"/>
                </a:cubicBezTo>
                <a:close/>
                <a:moveTo>
                  <a:pt x="6198565" y="1059739"/>
                </a:moveTo>
                <a:cubicBezTo>
                  <a:pt x="6192314" y="1059739"/>
                  <a:pt x="6186677" y="1060521"/>
                  <a:pt x="6181654" y="1062083"/>
                </a:cubicBezTo>
                <a:cubicBezTo>
                  <a:pt x="6176631" y="1063646"/>
                  <a:pt x="6172371" y="1065841"/>
                  <a:pt x="6168874" y="1068669"/>
                </a:cubicBezTo>
                <a:cubicBezTo>
                  <a:pt x="6165376" y="1071497"/>
                  <a:pt x="6162697" y="1074901"/>
                  <a:pt x="6160837" y="1078882"/>
                </a:cubicBezTo>
                <a:cubicBezTo>
                  <a:pt x="6158977" y="1082864"/>
                  <a:pt x="6158046" y="1087235"/>
                  <a:pt x="6158046" y="1091998"/>
                </a:cubicBezTo>
                <a:cubicBezTo>
                  <a:pt x="6158046" y="1096686"/>
                  <a:pt x="6158735" y="1100704"/>
                  <a:pt x="6160111" y="1104053"/>
                </a:cubicBezTo>
                <a:cubicBezTo>
                  <a:pt x="6161488" y="1107402"/>
                  <a:pt x="6163311" y="1110266"/>
                  <a:pt x="6165581" y="1112647"/>
                </a:cubicBezTo>
                <a:cubicBezTo>
                  <a:pt x="6167851" y="1115029"/>
                  <a:pt x="6170418" y="1117038"/>
                  <a:pt x="6173283" y="1118675"/>
                </a:cubicBezTo>
                <a:cubicBezTo>
                  <a:pt x="6176148" y="1120312"/>
                  <a:pt x="6179087" y="1121763"/>
                  <a:pt x="6182101" y="1123028"/>
                </a:cubicBezTo>
                <a:cubicBezTo>
                  <a:pt x="6185115" y="1124294"/>
                  <a:pt x="6188054" y="1125447"/>
                  <a:pt x="6190919" y="1126489"/>
                </a:cubicBezTo>
                <a:cubicBezTo>
                  <a:pt x="6193784" y="1127531"/>
                  <a:pt x="6196351" y="1128647"/>
                  <a:pt x="6198621" y="1129837"/>
                </a:cubicBezTo>
                <a:cubicBezTo>
                  <a:pt x="6200890" y="1131028"/>
                  <a:pt x="6202714" y="1132423"/>
                  <a:pt x="6204090" y="1134023"/>
                </a:cubicBezTo>
                <a:cubicBezTo>
                  <a:pt x="6205467" y="1135623"/>
                  <a:pt x="6206155" y="1137539"/>
                  <a:pt x="6206155" y="1139772"/>
                </a:cubicBezTo>
                <a:cubicBezTo>
                  <a:pt x="6206155" y="1141707"/>
                  <a:pt x="6205783" y="1143418"/>
                  <a:pt x="6205039" y="1144906"/>
                </a:cubicBezTo>
                <a:cubicBezTo>
                  <a:pt x="6204295" y="1146395"/>
                  <a:pt x="6203197" y="1147622"/>
                  <a:pt x="6201746" y="1148590"/>
                </a:cubicBezTo>
                <a:cubicBezTo>
                  <a:pt x="6200295" y="1149557"/>
                  <a:pt x="6198584" y="1150301"/>
                  <a:pt x="6196612" y="1150822"/>
                </a:cubicBezTo>
                <a:cubicBezTo>
                  <a:pt x="6194640" y="1151343"/>
                  <a:pt x="6192389" y="1151604"/>
                  <a:pt x="6189858" y="1151604"/>
                </a:cubicBezTo>
                <a:cubicBezTo>
                  <a:pt x="6185840" y="1151604"/>
                  <a:pt x="6182250" y="1151120"/>
                  <a:pt x="6179087" y="1150152"/>
                </a:cubicBezTo>
                <a:cubicBezTo>
                  <a:pt x="6175924" y="1149185"/>
                  <a:pt x="6173153" y="1148143"/>
                  <a:pt x="6170771" y="1147027"/>
                </a:cubicBezTo>
                <a:cubicBezTo>
                  <a:pt x="6168390" y="1145911"/>
                  <a:pt x="6166399" y="1144887"/>
                  <a:pt x="6164800" y="1143957"/>
                </a:cubicBezTo>
                <a:cubicBezTo>
                  <a:pt x="6163200" y="1143028"/>
                  <a:pt x="6161990" y="1142562"/>
                  <a:pt x="6161172" y="1142562"/>
                </a:cubicBezTo>
                <a:cubicBezTo>
                  <a:pt x="6160502" y="1142562"/>
                  <a:pt x="6159944" y="1142692"/>
                  <a:pt x="6159498" y="1142953"/>
                </a:cubicBezTo>
                <a:cubicBezTo>
                  <a:pt x="6159051" y="1143213"/>
                  <a:pt x="6158679" y="1143734"/>
                  <a:pt x="6158381" y="1144516"/>
                </a:cubicBezTo>
                <a:cubicBezTo>
                  <a:pt x="6158084" y="1145297"/>
                  <a:pt x="6157860" y="1146338"/>
                  <a:pt x="6157712" y="1147641"/>
                </a:cubicBezTo>
                <a:cubicBezTo>
                  <a:pt x="6157563" y="1148943"/>
                  <a:pt x="6157488" y="1150674"/>
                  <a:pt x="6157488" y="1152831"/>
                </a:cubicBezTo>
                <a:cubicBezTo>
                  <a:pt x="6157488" y="1156105"/>
                  <a:pt x="6157712" y="1158580"/>
                  <a:pt x="6158158" y="1160254"/>
                </a:cubicBezTo>
                <a:cubicBezTo>
                  <a:pt x="6158605" y="1161928"/>
                  <a:pt x="6159237" y="1163156"/>
                  <a:pt x="6160056" y="1163938"/>
                </a:cubicBezTo>
                <a:cubicBezTo>
                  <a:pt x="6160874" y="1164719"/>
                  <a:pt x="6162176" y="1165556"/>
                  <a:pt x="6163962" y="1166449"/>
                </a:cubicBezTo>
                <a:cubicBezTo>
                  <a:pt x="6165748" y="1167342"/>
                  <a:pt x="6167981" y="1168217"/>
                  <a:pt x="6170660" y="1169072"/>
                </a:cubicBezTo>
                <a:cubicBezTo>
                  <a:pt x="6173339" y="1169928"/>
                  <a:pt x="6176371" y="1170635"/>
                  <a:pt x="6179757" y="1171193"/>
                </a:cubicBezTo>
                <a:cubicBezTo>
                  <a:pt x="6183143" y="1171751"/>
                  <a:pt x="6186696" y="1172030"/>
                  <a:pt x="6190417" y="1172030"/>
                </a:cubicBezTo>
                <a:cubicBezTo>
                  <a:pt x="6196593" y="1172030"/>
                  <a:pt x="6202323" y="1171304"/>
                  <a:pt x="6207606" y="1169854"/>
                </a:cubicBezTo>
                <a:cubicBezTo>
                  <a:pt x="6212890" y="1168403"/>
                  <a:pt x="6217466" y="1166226"/>
                  <a:pt x="6221336" y="1163324"/>
                </a:cubicBezTo>
                <a:cubicBezTo>
                  <a:pt x="6225205" y="1160422"/>
                  <a:pt x="6228200" y="1156812"/>
                  <a:pt x="6230321" y="1152496"/>
                </a:cubicBezTo>
                <a:cubicBezTo>
                  <a:pt x="6232442" y="1148180"/>
                  <a:pt x="6233502" y="1143195"/>
                  <a:pt x="6233502" y="1137539"/>
                </a:cubicBezTo>
                <a:cubicBezTo>
                  <a:pt x="6233502" y="1133000"/>
                  <a:pt x="6232795" y="1129074"/>
                  <a:pt x="6231382" y="1125763"/>
                </a:cubicBezTo>
                <a:cubicBezTo>
                  <a:pt x="6229968" y="1122452"/>
                  <a:pt x="6228107" y="1119605"/>
                  <a:pt x="6225800" y="1117224"/>
                </a:cubicBezTo>
                <a:cubicBezTo>
                  <a:pt x="6223494" y="1114843"/>
                  <a:pt x="6220871" y="1112834"/>
                  <a:pt x="6217931" y="1111196"/>
                </a:cubicBezTo>
                <a:cubicBezTo>
                  <a:pt x="6214992" y="1109559"/>
                  <a:pt x="6212015" y="1108127"/>
                  <a:pt x="6209001" y="1106899"/>
                </a:cubicBezTo>
                <a:cubicBezTo>
                  <a:pt x="6205988" y="1105671"/>
                  <a:pt x="6203011" y="1104537"/>
                  <a:pt x="6200072" y="1103495"/>
                </a:cubicBezTo>
                <a:cubicBezTo>
                  <a:pt x="6197132" y="1102453"/>
                  <a:pt x="6194509" y="1101337"/>
                  <a:pt x="6192203" y="1100146"/>
                </a:cubicBezTo>
                <a:cubicBezTo>
                  <a:pt x="6189896" y="1098956"/>
                  <a:pt x="6188035" y="1097579"/>
                  <a:pt x="6186621" y="1096016"/>
                </a:cubicBezTo>
                <a:cubicBezTo>
                  <a:pt x="6185208" y="1094453"/>
                  <a:pt x="6184501" y="1092519"/>
                  <a:pt x="6184501" y="1090212"/>
                </a:cubicBezTo>
                <a:cubicBezTo>
                  <a:pt x="6184501" y="1088724"/>
                  <a:pt x="6184798" y="1087328"/>
                  <a:pt x="6185394" y="1086026"/>
                </a:cubicBezTo>
                <a:cubicBezTo>
                  <a:pt x="6185989" y="1084724"/>
                  <a:pt x="6186882" y="1083589"/>
                  <a:pt x="6188073" y="1082622"/>
                </a:cubicBezTo>
                <a:cubicBezTo>
                  <a:pt x="6189263" y="1081654"/>
                  <a:pt x="6190789" y="1080910"/>
                  <a:pt x="6192649" y="1080389"/>
                </a:cubicBezTo>
                <a:cubicBezTo>
                  <a:pt x="6194509" y="1079869"/>
                  <a:pt x="6196705" y="1079608"/>
                  <a:pt x="6199235" y="1079608"/>
                </a:cubicBezTo>
                <a:cubicBezTo>
                  <a:pt x="6202807" y="1079608"/>
                  <a:pt x="6205988" y="1079999"/>
                  <a:pt x="6208778" y="1080780"/>
                </a:cubicBezTo>
                <a:cubicBezTo>
                  <a:pt x="6211569" y="1081561"/>
                  <a:pt x="6214024" y="1082398"/>
                  <a:pt x="6216145" y="1083291"/>
                </a:cubicBezTo>
                <a:cubicBezTo>
                  <a:pt x="6218266" y="1084184"/>
                  <a:pt x="6220033" y="1085021"/>
                  <a:pt x="6221447" y="1085803"/>
                </a:cubicBezTo>
                <a:cubicBezTo>
                  <a:pt x="6222861" y="1086584"/>
                  <a:pt x="6223903" y="1086975"/>
                  <a:pt x="6224573" y="1086975"/>
                </a:cubicBezTo>
                <a:cubicBezTo>
                  <a:pt x="6225168" y="1086975"/>
                  <a:pt x="6225689" y="1086845"/>
                  <a:pt x="6226135" y="1086584"/>
                </a:cubicBezTo>
                <a:cubicBezTo>
                  <a:pt x="6226582" y="1086324"/>
                  <a:pt x="6226935" y="1085822"/>
                  <a:pt x="6227196" y="1085077"/>
                </a:cubicBezTo>
                <a:cubicBezTo>
                  <a:pt x="6227456" y="1084333"/>
                  <a:pt x="6227642" y="1083329"/>
                  <a:pt x="6227754" y="1082064"/>
                </a:cubicBezTo>
                <a:cubicBezTo>
                  <a:pt x="6227865" y="1080798"/>
                  <a:pt x="6227921" y="1079161"/>
                  <a:pt x="6227921" y="1077152"/>
                </a:cubicBezTo>
                <a:cubicBezTo>
                  <a:pt x="6227921" y="1075441"/>
                  <a:pt x="6227865" y="1074008"/>
                  <a:pt x="6227754" y="1072855"/>
                </a:cubicBezTo>
                <a:cubicBezTo>
                  <a:pt x="6227642" y="1071701"/>
                  <a:pt x="6227512" y="1070734"/>
                  <a:pt x="6227363" y="1069953"/>
                </a:cubicBezTo>
                <a:cubicBezTo>
                  <a:pt x="6227214" y="1069171"/>
                  <a:pt x="6226991" y="1068502"/>
                  <a:pt x="6226693" y="1067943"/>
                </a:cubicBezTo>
                <a:cubicBezTo>
                  <a:pt x="6226396" y="1067385"/>
                  <a:pt x="6225893" y="1066827"/>
                  <a:pt x="6225187" y="1066269"/>
                </a:cubicBezTo>
                <a:cubicBezTo>
                  <a:pt x="6224480" y="1065711"/>
                  <a:pt x="6223308" y="1065041"/>
                  <a:pt x="6221670" y="1064260"/>
                </a:cubicBezTo>
                <a:cubicBezTo>
                  <a:pt x="6220033" y="1063478"/>
                  <a:pt x="6218024" y="1062753"/>
                  <a:pt x="6215643" y="1062083"/>
                </a:cubicBezTo>
                <a:cubicBezTo>
                  <a:pt x="6213262" y="1061413"/>
                  <a:pt x="6210601" y="1060856"/>
                  <a:pt x="6207662" y="1060409"/>
                </a:cubicBezTo>
                <a:cubicBezTo>
                  <a:pt x="6204723" y="1059963"/>
                  <a:pt x="6201690" y="1059739"/>
                  <a:pt x="6198565" y="1059739"/>
                </a:cubicBezTo>
                <a:close/>
                <a:moveTo>
                  <a:pt x="6128132" y="1059739"/>
                </a:moveTo>
                <a:cubicBezTo>
                  <a:pt x="6126048" y="1059739"/>
                  <a:pt x="6123965" y="1060018"/>
                  <a:pt x="6121881" y="1060576"/>
                </a:cubicBezTo>
                <a:cubicBezTo>
                  <a:pt x="6119798" y="1061135"/>
                  <a:pt x="6117714" y="1062121"/>
                  <a:pt x="6115630" y="1063534"/>
                </a:cubicBezTo>
                <a:cubicBezTo>
                  <a:pt x="6113547" y="1064948"/>
                  <a:pt x="6111352" y="1066865"/>
                  <a:pt x="6109045" y="1069283"/>
                </a:cubicBezTo>
                <a:cubicBezTo>
                  <a:pt x="6106738" y="1071701"/>
                  <a:pt x="6104282" y="1074771"/>
                  <a:pt x="6101678" y="1078492"/>
                </a:cubicBezTo>
                <a:lnTo>
                  <a:pt x="6101678" y="1066102"/>
                </a:lnTo>
                <a:cubicBezTo>
                  <a:pt x="6101678" y="1065358"/>
                  <a:pt x="6101492" y="1064706"/>
                  <a:pt x="6101120" y="1064148"/>
                </a:cubicBezTo>
                <a:cubicBezTo>
                  <a:pt x="6100748" y="1063590"/>
                  <a:pt x="6100134" y="1063125"/>
                  <a:pt x="6099278" y="1062753"/>
                </a:cubicBezTo>
                <a:cubicBezTo>
                  <a:pt x="6098422" y="1062381"/>
                  <a:pt x="6097213" y="1062102"/>
                  <a:pt x="6095650" y="1061916"/>
                </a:cubicBezTo>
                <a:cubicBezTo>
                  <a:pt x="6094088" y="1061730"/>
                  <a:pt x="6092116" y="1061637"/>
                  <a:pt x="6089735" y="1061637"/>
                </a:cubicBezTo>
                <a:cubicBezTo>
                  <a:pt x="6087428" y="1061637"/>
                  <a:pt x="6085511" y="1061730"/>
                  <a:pt x="6083986" y="1061916"/>
                </a:cubicBezTo>
                <a:cubicBezTo>
                  <a:pt x="6082460" y="1062102"/>
                  <a:pt x="6081214" y="1062381"/>
                  <a:pt x="6080247" y="1062753"/>
                </a:cubicBezTo>
                <a:cubicBezTo>
                  <a:pt x="6079279" y="1063125"/>
                  <a:pt x="6078609" y="1063590"/>
                  <a:pt x="6078237" y="1064148"/>
                </a:cubicBezTo>
                <a:cubicBezTo>
                  <a:pt x="6077866" y="1064706"/>
                  <a:pt x="6077679" y="1065358"/>
                  <a:pt x="6077679" y="1066102"/>
                </a:cubicBezTo>
                <a:lnTo>
                  <a:pt x="6077679" y="1165668"/>
                </a:lnTo>
                <a:cubicBezTo>
                  <a:pt x="6077679" y="1166412"/>
                  <a:pt x="6077903" y="1167063"/>
                  <a:pt x="6078349" y="1167621"/>
                </a:cubicBezTo>
                <a:cubicBezTo>
                  <a:pt x="6078795" y="1168179"/>
                  <a:pt x="6079558" y="1168645"/>
                  <a:pt x="6080637" y="1169017"/>
                </a:cubicBezTo>
                <a:cubicBezTo>
                  <a:pt x="6081716" y="1169389"/>
                  <a:pt x="6083149" y="1169668"/>
                  <a:pt x="6084935" y="1169854"/>
                </a:cubicBezTo>
                <a:cubicBezTo>
                  <a:pt x="6086721" y="1170039"/>
                  <a:pt x="6088990" y="1170132"/>
                  <a:pt x="6091744" y="1170132"/>
                </a:cubicBezTo>
                <a:cubicBezTo>
                  <a:pt x="6094497" y="1170132"/>
                  <a:pt x="6096766" y="1170039"/>
                  <a:pt x="6098552" y="1169854"/>
                </a:cubicBezTo>
                <a:cubicBezTo>
                  <a:pt x="6100338" y="1169668"/>
                  <a:pt x="6101771" y="1169389"/>
                  <a:pt x="6102850" y="1169017"/>
                </a:cubicBezTo>
                <a:cubicBezTo>
                  <a:pt x="6103929" y="1168645"/>
                  <a:pt x="6104692" y="1168179"/>
                  <a:pt x="6105138" y="1167621"/>
                </a:cubicBezTo>
                <a:cubicBezTo>
                  <a:pt x="6105585" y="1167063"/>
                  <a:pt x="6105808" y="1166412"/>
                  <a:pt x="6105808" y="1165668"/>
                </a:cubicBezTo>
                <a:lnTo>
                  <a:pt x="6105808" y="1103606"/>
                </a:lnTo>
                <a:cubicBezTo>
                  <a:pt x="6107891" y="1100332"/>
                  <a:pt x="6109845" y="1097579"/>
                  <a:pt x="6111668" y="1095346"/>
                </a:cubicBezTo>
                <a:cubicBezTo>
                  <a:pt x="6113491" y="1093114"/>
                  <a:pt x="6115240" y="1091328"/>
                  <a:pt x="6116914" y="1089988"/>
                </a:cubicBezTo>
                <a:cubicBezTo>
                  <a:pt x="6118588" y="1088649"/>
                  <a:pt x="6120207" y="1087663"/>
                  <a:pt x="6121770" y="1087031"/>
                </a:cubicBezTo>
                <a:cubicBezTo>
                  <a:pt x="6123332" y="1086398"/>
                  <a:pt x="6124895" y="1086082"/>
                  <a:pt x="6126458" y="1086082"/>
                </a:cubicBezTo>
                <a:cubicBezTo>
                  <a:pt x="6127797" y="1086082"/>
                  <a:pt x="6129025" y="1086212"/>
                  <a:pt x="6130141" y="1086472"/>
                </a:cubicBezTo>
                <a:cubicBezTo>
                  <a:pt x="6131257" y="1086733"/>
                  <a:pt x="6132281" y="1087012"/>
                  <a:pt x="6133211" y="1087310"/>
                </a:cubicBezTo>
                <a:cubicBezTo>
                  <a:pt x="6134141" y="1087607"/>
                  <a:pt x="6134978" y="1087887"/>
                  <a:pt x="6135722" y="1088147"/>
                </a:cubicBezTo>
                <a:cubicBezTo>
                  <a:pt x="6136466" y="1088407"/>
                  <a:pt x="6137136" y="1088537"/>
                  <a:pt x="6137731" y="1088537"/>
                </a:cubicBezTo>
                <a:cubicBezTo>
                  <a:pt x="6138476" y="1088537"/>
                  <a:pt x="6139089" y="1088352"/>
                  <a:pt x="6139573" y="1087979"/>
                </a:cubicBezTo>
                <a:cubicBezTo>
                  <a:pt x="6140057" y="1087607"/>
                  <a:pt x="6140448" y="1086937"/>
                  <a:pt x="6140745" y="1085970"/>
                </a:cubicBezTo>
                <a:cubicBezTo>
                  <a:pt x="6141043" y="1085003"/>
                  <a:pt x="6141266" y="1083663"/>
                  <a:pt x="6141415" y="1081952"/>
                </a:cubicBezTo>
                <a:cubicBezTo>
                  <a:pt x="6141564" y="1080240"/>
                  <a:pt x="6141638" y="1078045"/>
                  <a:pt x="6141638" y="1075366"/>
                </a:cubicBezTo>
                <a:cubicBezTo>
                  <a:pt x="6141638" y="1072687"/>
                  <a:pt x="6141601" y="1070566"/>
                  <a:pt x="6141527" y="1069004"/>
                </a:cubicBezTo>
                <a:cubicBezTo>
                  <a:pt x="6141452" y="1067441"/>
                  <a:pt x="6141341" y="1066269"/>
                  <a:pt x="6141192" y="1065488"/>
                </a:cubicBezTo>
                <a:cubicBezTo>
                  <a:pt x="6141043" y="1064706"/>
                  <a:pt x="6140875" y="1064093"/>
                  <a:pt x="6140689" y="1063646"/>
                </a:cubicBezTo>
                <a:cubicBezTo>
                  <a:pt x="6140503" y="1063199"/>
                  <a:pt x="6140206" y="1062790"/>
                  <a:pt x="6139796" y="1062418"/>
                </a:cubicBezTo>
                <a:cubicBezTo>
                  <a:pt x="6139387" y="1062046"/>
                  <a:pt x="6138736" y="1061693"/>
                  <a:pt x="6137843" y="1061358"/>
                </a:cubicBezTo>
                <a:cubicBezTo>
                  <a:pt x="6136950" y="1061023"/>
                  <a:pt x="6135908" y="1060725"/>
                  <a:pt x="6134718" y="1060465"/>
                </a:cubicBezTo>
                <a:cubicBezTo>
                  <a:pt x="6133527" y="1060204"/>
                  <a:pt x="6132374" y="1060018"/>
                  <a:pt x="6131257" y="1059906"/>
                </a:cubicBezTo>
                <a:cubicBezTo>
                  <a:pt x="6130141" y="1059795"/>
                  <a:pt x="6129099" y="1059739"/>
                  <a:pt x="6128132" y="1059739"/>
                </a:cubicBezTo>
                <a:close/>
                <a:moveTo>
                  <a:pt x="6004233" y="1059739"/>
                </a:moveTo>
                <a:cubicBezTo>
                  <a:pt x="5999842" y="1059739"/>
                  <a:pt x="5995582" y="1060093"/>
                  <a:pt x="5991452" y="1060800"/>
                </a:cubicBezTo>
                <a:cubicBezTo>
                  <a:pt x="5987322" y="1061507"/>
                  <a:pt x="5983508" y="1062418"/>
                  <a:pt x="5980011" y="1063534"/>
                </a:cubicBezTo>
                <a:cubicBezTo>
                  <a:pt x="5976513" y="1064650"/>
                  <a:pt x="5973462" y="1065860"/>
                  <a:pt x="5970858" y="1067162"/>
                </a:cubicBezTo>
                <a:cubicBezTo>
                  <a:pt x="5968253" y="1068464"/>
                  <a:pt x="5966430" y="1069655"/>
                  <a:pt x="5965388" y="1070734"/>
                </a:cubicBezTo>
                <a:cubicBezTo>
                  <a:pt x="5964347" y="1071813"/>
                  <a:pt x="5963640" y="1073022"/>
                  <a:pt x="5963268" y="1074362"/>
                </a:cubicBezTo>
                <a:cubicBezTo>
                  <a:pt x="5962896" y="1075701"/>
                  <a:pt x="5962710" y="1077525"/>
                  <a:pt x="5962710" y="1079831"/>
                </a:cubicBezTo>
                <a:cubicBezTo>
                  <a:pt x="5962710" y="1081542"/>
                  <a:pt x="5962821" y="1083105"/>
                  <a:pt x="5963044" y="1084519"/>
                </a:cubicBezTo>
                <a:cubicBezTo>
                  <a:pt x="5963268" y="1085933"/>
                  <a:pt x="5963584" y="1087124"/>
                  <a:pt x="5963993" y="1088091"/>
                </a:cubicBezTo>
                <a:cubicBezTo>
                  <a:pt x="5964402" y="1089059"/>
                  <a:pt x="5964923" y="1089803"/>
                  <a:pt x="5965556" y="1090323"/>
                </a:cubicBezTo>
                <a:cubicBezTo>
                  <a:pt x="5966188" y="1090844"/>
                  <a:pt x="5966914" y="1091105"/>
                  <a:pt x="5967733" y="1091105"/>
                </a:cubicBezTo>
                <a:cubicBezTo>
                  <a:pt x="5968923" y="1091105"/>
                  <a:pt x="5970467" y="1090584"/>
                  <a:pt x="5972365" y="1089542"/>
                </a:cubicBezTo>
                <a:cubicBezTo>
                  <a:pt x="5974262" y="1088500"/>
                  <a:pt x="5976625" y="1087347"/>
                  <a:pt x="5979453" y="1086082"/>
                </a:cubicBezTo>
                <a:cubicBezTo>
                  <a:pt x="5982281" y="1084817"/>
                  <a:pt x="5985536" y="1083663"/>
                  <a:pt x="5989220" y="1082622"/>
                </a:cubicBezTo>
                <a:cubicBezTo>
                  <a:pt x="5992903" y="1081580"/>
                  <a:pt x="5997089" y="1081059"/>
                  <a:pt x="6001777" y="1081059"/>
                </a:cubicBezTo>
                <a:cubicBezTo>
                  <a:pt x="6005349" y="1081059"/>
                  <a:pt x="6008344" y="1081431"/>
                  <a:pt x="6010762" y="1082175"/>
                </a:cubicBezTo>
                <a:cubicBezTo>
                  <a:pt x="6013181" y="1082919"/>
                  <a:pt x="6015116" y="1084073"/>
                  <a:pt x="6016567" y="1085635"/>
                </a:cubicBezTo>
                <a:cubicBezTo>
                  <a:pt x="6018018" y="1087198"/>
                  <a:pt x="6019060" y="1089152"/>
                  <a:pt x="6019692" y="1091495"/>
                </a:cubicBezTo>
                <a:cubicBezTo>
                  <a:pt x="6020325" y="1093840"/>
                  <a:pt x="6020641" y="1096574"/>
                  <a:pt x="6020641" y="1099700"/>
                </a:cubicBezTo>
                <a:lnTo>
                  <a:pt x="6020641" y="1105727"/>
                </a:lnTo>
                <a:lnTo>
                  <a:pt x="6010930" y="1105727"/>
                </a:lnTo>
                <a:cubicBezTo>
                  <a:pt x="6002075" y="1105727"/>
                  <a:pt x="5994298" y="1106397"/>
                  <a:pt x="5987601" y="1107736"/>
                </a:cubicBezTo>
                <a:cubicBezTo>
                  <a:pt x="5980904" y="1109076"/>
                  <a:pt x="5975304" y="1111141"/>
                  <a:pt x="5970802" y="1113931"/>
                </a:cubicBezTo>
                <a:cubicBezTo>
                  <a:pt x="5966300" y="1116722"/>
                  <a:pt x="5962914" y="1120257"/>
                  <a:pt x="5960645" y="1124535"/>
                </a:cubicBezTo>
                <a:cubicBezTo>
                  <a:pt x="5958375" y="1128814"/>
                  <a:pt x="5957240" y="1133856"/>
                  <a:pt x="5957240" y="1139660"/>
                </a:cubicBezTo>
                <a:cubicBezTo>
                  <a:pt x="5957240" y="1145018"/>
                  <a:pt x="5958133" y="1149706"/>
                  <a:pt x="5959919" y="1153724"/>
                </a:cubicBezTo>
                <a:cubicBezTo>
                  <a:pt x="5961705" y="1157743"/>
                  <a:pt x="5964216" y="1161110"/>
                  <a:pt x="5967453" y="1163826"/>
                </a:cubicBezTo>
                <a:cubicBezTo>
                  <a:pt x="5970690" y="1166542"/>
                  <a:pt x="5974523" y="1168588"/>
                  <a:pt x="5978950" y="1169965"/>
                </a:cubicBezTo>
                <a:cubicBezTo>
                  <a:pt x="5983378" y="1171342"/>
                  <a:pt x="5988234" y="1172030"/>
                  <a:pt x="5993517" y="1172030"/>
                </a:cubicBezTo>
                <a:cubicBezTo>
                  <a:pt x="5999917" y="1172030"/>
                  <a:pt x="6005739" y="1170802"/>
                  <a:pt x="6010986" y="1168347"/>
                </a:cubicBezTo>
                <a:cubicBezTo>
                  <a:pt x="6016232" y="1165891"/>
                  <a:pt x="6020902" y="1162468"/>
                  <a:pt x="6024994" y="1158077"/>
                </a:cubicBezTo>
                <a:lnTo>
                  <a:pt x="6024994" y="1166003"/>
                </a:lnTo>
                <a:cubicBezTo>
                  <a:pt x="6024994" y="1167044"/>
                  <a:pt x="6025310" y="1167863"/>
                  <a:pt x="6025943" y="1168458"/>
                </a:cubicBezTo>
                <a:cubicBezTo>
                  <a:pt x="6026575" y="1169054"/>
                  <a:pt x="6027654" y="1169482"/>
                  <a:pt x="6029180" y="1169742"/>
                </a:cubicBezTo>
                <a:cubicBezTo>
                  <a:pt x="6030705" y="1170002"/>
                  <a:pt x="6033142" y="1170132"/>
                  <a:pt x="6036491" y="1170132"/>
                </a:cubicBezTo>
                <a:cubicBezTo>
                  <a:pt x="6039616" y="1170132"/>
                  <a:pt x="6041979" y="1170002"/>
                  <a:pt x="6043579" y="1169742"/>
                </a:cubicBezTo>
                <a:cubicBezTo>
                  <a:pt x="6045179" y="1169482"/>
                  <a:pt x="6046351" y="1169054"/>
                  <a:pt x="6047095" y="1168458"/>
                </a:cubicBezTo>
                <a:cubicBezTo>
                  <a:pt x="6047839" y="1167863"/>
                  <a:pt x="6048211" y="1167044"/>
                  <a:pt x="6048211" y="1166003"/>
                </a:cubicBezTo>
                <a:lnTo>
                  <a:pt x="6048211" y="1099030"/>
                </a:lnTo>
                <a:cubicBezTo>
                  <a:pt x="6048211" y="1092184"/>
                  <a:pt x="6047393" y="1086268"/>
                  <a:pt x="6045756" y="1081282"/>
                </a:cubicBezTo>
                <a:cubicBezTo>
                  <a:pt x="6044119" y="1076297"/>
                  <a:pt x="6041514" y="1072222"/>
                  <a:pt x="6037942" y="1069059"/>
                </a:cubicBezTo>
                <a:cubicBezTo>
                  <a:pt x="6034370" y="1065897"/>
                  <a:pt x="6029812" y="1063553"/>
                  <a:pt x="6024269" y="1062028"/>
                </a:cubicBezTo>
                <a:cubicBezTo>
                  <a:pt x="6018725" y="1060502"/>
                  <a:pt x="6012046" y="1059739"/>
                  <a:pt x="6004233" y="1059739"/>
                </a:cubicBezTo>
                <a:close/>
                <a:moveTo>
                  <a:pt x="5894063" y="1059739"/>
                </a:moveTo>
                <a:cubicBezTo>
                  <a:pt x="5886175" y="1059739"/>
                  <a:pt x="5879087" y="1061042"/>
                  <a:pt x="5872799" y="1063646"/>
                </a:cubicBezTo>
                <a:cubicBezTo>
                  <a:pt x="5866511" y="1066251"/>
                  <a:pt x="5861172" y="1070027"/>
                  <a:pt x="5856781" y="1074975"/>
                </a:cubicBezTo>
                <a:cubicBezTo>
                  <a:pt x="5852391" y="1079924"/>
                  <a:pt x="5849042" y="1085951"/>
                  <a:pt x="5846735" y="1093058"/>
                </a:cubicBezTo>
                <a:cubicBezTo>
                  <a:pt x="5844428" y="1100165"/>
                  <a:pt x="5843275" y="1108146"/>
                  <a:pt x="5843275" y="1117001"/>
                </a:cubicBezTo>
                <a:cubicBezTo>
                  <a:pt x="5843275" y="1126303"/>
                  <a:pt x="5844373" y="1134414"/>
                  <a:pt x="5846568" y="1141334"/>
                </a:cubicBezTo>
                <a:cubicBezTo>
                  <a:pt x="5848763" y="1148255"/>
                  <a:pt x="5852094" y="1153985"/>
                  <a:pt x="5856558" y="1158524"/>
                </a:cubicBezTo>
                <a:cubicBezTo>
                  <a:pt x="5861023" y="1163063"/>
                  <a:pt x="5866585" y="1166449"/>
                  <a:pt x="5873245" y="1168682"/>
                </a:cubicBezTo>
                <a:cubicBezTo>
                  <a:pt x="5879905" y="1170914"/>
                  <a:pt x="5887663" y="1172030"/>
                  <a:pt x="5896518" y="1172030"/>
                </a:cubicBezTo>
                <a:cubicBezTo>
                  <a:pt x="5901430" y="1172030"/>
                  <a:pt x="5906044" y="1171714"/>
                  <a:pt x="5910359" y="1171081"/>
                </a:cubicBezTo>
                <a:cubicBezTo>
                  <a:pt x="5914675" y="1170449"/>
                  <a:pt x="5918508" y="1169705"/>
                  <a:pt x="5921857" y="1168849"/>
                </a:cubicBezTo>
                <a:cubicBezTo>
                  <a:pt x="5925205" y="1167994"/>
                  <a:pt x="5927958" y="1167119"/>
                  <a:pt x="5930116" y="1166226"/>
                </a:cubicBezTo>
                <a:cubicBezTo>
                  <a:pt x="5932274" y="1165333"/>
                  <a:pt x="5933595" y="1164626"/>
                  <a:pt x="5934079" y="1164105"/>
                </a:cubicBezTo>
                <a:cubicBezTo>
                  <a:pt x="5934562" y="1163584"/>
                  <a:pt x="5934953" y="1163044"/>
                  <a:pt x="5935251" y="1162486"/>
                </a:cubicBezTo>
                <a:cubicBezTo>
                  <a:pt x="5935548" y="1161928"/>
                  <a:pt x="5935772" y="1161240"/>
                  <a:pt x="5935921" y="1160422"/>
                </a:cubicBezTo>
                <a:cubicBezTo>
                  <a:pt x="5936069" y="1159603"/>
                  <a:pt x="5936181" y="1158617"/>
                  <a:pt x="5936256" y="1157463"/>
                </a:cubicBezTo>
                <a:cubicBezTo>
                  <a:pt x="5936330" y="1156310"/>
                  <a:pt x="5936367" y="1154915"/>
                  <a:pt x="5936367" y="1153278"/>
                </a:cubicBezTo>
                <a:cubicBezTo>
                  <a:pt x="5936367" y="1151418"/>
                  <a:pt x="5936311" y="1149874"/>
                  <a:pt x="5936200" y="1148646"/>
                </a:cubicBezTo>
                <a:cubicBezTo>
                  <a:pt x="5936088" y="1147418"/>
                  <a:pt x="5935883" y="1146469"/>
                  <a:pt x="5935586" y="1145799"/>
                </a:cubicBezTo>
                <a:cubicBezTo>
                  <a:pt x="5935288" y="1145130"/>
                  <a:pt x="5934916" y="1144664"/>
                  <a:pt x="5934469" y="1144404"/>
                </a:cubicBezTo>
                <a:cubicBezTo>
                  <a:pt x="5934023" y="1144143"/>
                  <a:pt x="5933465" y="1144013"/>
                  <a:pt x="5932796" y="1144013"/>
                </a:cubicBezTo>
                <a:cubicBezTo>
                  <a:pt x="5931679" y="1144013"/>
                  <a:pt x="5930228" y="1144367"/>
                  <a:pt x="5928442" y="1145074"/>
                </a:cubicBezTo>
                <a:cubicBezTo>
                  <a:pt x="5926656" y="1145781"/>
                  <a:pt x="5924405" y="1146562"/>
                  <a:pt x="5921689" y="1147418"/>
                </a:cubicBezTo>
                <a:cubicBezTo>
                  <a:pt x="5918973" y="1148273"/>
                  <a:pt x="5915754" y="1149055"/>
                  <a:pt x="5912034" y="1149762"/>
                </a:cubicBezTo>
                <a:cubicBezTo>
                  <a:pt x="5908313" y="1150469"/>
                  <a:pt x="5903997" y="1150822"/>
                  <a:pt x="5899086" y="1150822"/>
                </a:cubicBezTo>
                <a:cubicBezTo>
                  <a:pt x="5894249" y="1150822"/>
                  <a:pt x="5890100" y="1150190"/>
                  <a:pt x="5886640" y="1148924"/>
                </a:cubicBezTo>
                <a:cubicBezTo>
                  <a:pt x="5883180" y="1147659"/>
                  <a:pt x="5880352" y="1145818"/>
                  <a:pt x="5878157" y="1143399"/>
                </a:cubicBezTo>
                <a:cubicBezTo>
                  <a:pt x="5875961" y="1140981"/>
                  <a:pt x="5874361" y="1138042"/>
                  <a:pt x="5873357" y="1134581"/>
                </a:cubicBezTo>
                <a:cubicBezTo>
                  <a:pt x="5872352" y="1131121"/>
                  <a:pt x="5871850" y="1127270"/>
                  <a:pt x="5871850" y="1123028"/>
                </a:cubicBezTo>
                <a:lnTo>
                  <a:pt x="5932461" y="1123028"/>
                </a:lnTo>
                <a:cubicBezTo>
                  <a:pt x="5935139" y="1123028"/>
                  <a:pt x="5937241" y="1122210"/>
                  <a:pt x="5938767" y="1120573"/>
                </a:cubicBezTo>
                <a:cubicBezTo>
                  <a:pt x="5940293" y="1118936"/>
                  <a:pt x="5941055" y="1116405"/>
                  <a:pt x="5941055" y="1112983"/>
                </a:cubicBezTo>
                <a:lnTo>
                  <a:pt x="5941055" y="1108518"/>
                </a:lnTo>
                <a:cubicBezTo>
                  <a:pt x="5941055" y="1101523"/>
                  <a:pt x="5940162" y="1095048"/>
                  <a:pt x="5938376" y="1089095"/>
                </a:cubicBezTo>
                <a:cubicBezTo>
                  <a:pt x="5936590" y="1083143"/>
                  <a:pt x="5933800" y="1077990"/>
                  <a:pt x="5930005" y="1073636"/>
                </a:cubicBezTo>
                <a:cubicBezTo>
                  <a:pt x="5926209" y="1069283"/>
                  <a:pt x="5921354" y="1065878"/>
                  <a:pt x="5915438" y="1063422"/>
                </a:cubicBezTo>
                <a:cubicBezTo>
                  <a:pt x="5909522" y="1060967"/>
                  <a:pt x="5902397" y="1059739"/>
                  <a:pt x="5894063" y="1059739"/>
                </a:cubicBezTo>
                <a:close/>
                <a:moveTo>
                  <a:pt x="5479055" y="1059739"/>
                </a:moveTo>
                <a:cubicBezTo>
                  <a:pt x="5472879" y="1059739"/>
                  <a:pt x="5466944" y="1061227"/>
                  <a:pt x="5461252" y="1064204"/>
                </a:cubicBezTo>
                <a:cubicBezTo>
                  <a:pt x="5455559" y="1067181"/>
                  <a:pt x="5449959" y="1071645"/>
                  <a:pt x="5444453" y="1077599"/>
                </a:cubicBezTo>
                <a:lnTo>
                  <a:pt x="5444453" y="1066102"/>
                </a:lnTo>
                <a:cubicBezTo>
                  <a:pt x="5444453" y="1065358"/>
                  <a:pt x="5444267" y="1064706"/>
                  <a:pt x="5443895" y="1064148"/>
                </a:cubicBezTo>
                <a:cubicBezTo>
                  <a:pt x="5443523" y="1063590"/>
                  <a:pt x="5442909" y="1063125"/>
                  <a:pt x="5442053" y="1062753"/>
                </a:cubicBezTo>
                <a:cubicBezTo>
                  <a:pt x="5441197" y="1062381"/>
                  <a:pt x="5439988" y="1062102"/>
                  <a:pt x="5438425" y="1061916"/>
                </a:cubicBezTo>
                <a:cubicBezTo>
                  <a:pt x="5436863" y="1061730"/>
                  <a:pt x="5434891" y="1061637"/>
                  <a:pt x="5432509" y="1061637"/>
                </a:cubicBezTo>
                <a:cubicBezTo>
                  <a:pt x="5430203" y="1061637"/>
                  <a:pt x="5428286" y="1061730"/>
                  <a:pt x="5426761" y="1061916"/>
                </a:cubicBezTo>
                <a:cubicBezTo>
                  <a:pt x="5425236" y="1062102"/>
                  <a:pt x="5423989" y="1062381"/>
                  <a:pt x="5423022" y="1062753"/>
                </a:cubicBezTo>
                <a:cubicBezTo>
                  <a:pt x="5422054" y="1063125"/>
                  <a:pt x="5421384" y="1063590"/>
                  <a:pt x="5421012" y="1064148"/>
                </a:cubicBezTo>
                <a:cubicBezTo>
                  <a:pt x="5420640" y="1064706"/>
                  <a:pt x="5420454" y="1065358"/>
                  <a:pt x="5420454" y="1066102"/>
                </a:cubicBezTo>
                <a:lnTo>
                  <a:pt x="5420454" y="1165668"/>
                </a:lnTo>
                <a:cubicBezTo>
                  <a:pt x="5420454" y="1166412"/>
                  <a:pt x="5420678" y="1167063"/>
                  <a:pt x="5421124" y="1167621"/>
                </a:cubicBezTo>
                <a:cubicBezTo>
                  <a:pt x="5421570" y="1168179"/>
                  <a:pt x="5422333" y="1168645"/>
                  <a:pt x="5423412" y="1169017"/>
                </a:cubicBezTo>
                <a:cubicBezTo>
                  <a:pt x="5424491" y="1169389"/>
                  <a:pt x="5425924" y="1169668"/>
                  <a:pt x="5427710" y="1169854"/>
                </a:cubicBezTo>
                <a:cubicBezTo>
                  <a:pt x="5429496" y="1170039"/>
                  <a:pt x="5431765" y="1170132"/>
                  <a:pt x="5434519" y="1170132"/>
                </a:cubicBezTo>
                <a:cubicBezTo>
                  <a:pt x="5437272" y="1170132"/>
                  <a:pt x="5439542" y="1170039"/>
                  <a:pt x="5441327" y="1169854"/>
                </a:cubicBezTo>
                <a:cubicBezTo>
                  <a:pt x="5443113" y="1169668"/>
                  <a:pt x="5444546" y="1169389"/>
                  <a:pt x="5445625" y="1169017"/>
                </a:cubicBezTo>
                <a:cubicBezTo>
                  <a:pt x="5446704" y="1168645"/>
                  <a:pt x="5447467" y="1168179"/>
                  <a:pt x="5447913" y="1167621"/>
                </a:cubicBezTo>
                <a:cubicBezTo>
                  <a:pt x="5448360" y="1167063"/>
                  <a:pt x="5448583" y="1166412"/>
                  <a:pt x="5448583" y="1165668"/>
                </a:cubicBezTo>
                <a:lnTo>
                  <a:pt x="5448583" y="1099476"/>
                </a:lnTo>
                <a:cubicBezTo>
                  <a:pt x="5452527" y="1094491"/>
                  <a:pt x="5456322" y="1090695"/>
                  <a:pt x="5459968" y="1088091"/>
                </a:cubicBezTo>
                <a:cubicBezTo>
                  <a:pt x="5463614" y="1085486"/>
                  <a:pt x="5467224" y="1084184"/>
                  <a:pt x="5470795" y="1084184"/>
                </a:cubicBezTo>
                <a:cubicBezTo>
                  <a:pt x="5473623" y="1084184"/>
                  <a:pt x="5476097" y="1084724"/>
                  <a:pt x="5478218" y="1085803"/>
                </a:cubicBezTo>
                <a:cubicBezTo>
                  <a:pt x="5480339" y="1086882"/>
                  <a:pt x="5482069" y="1088407"/>
                  <a:pt x="5483409" y="1090379"/>
                </a:cubicBezTo>
                <a:cubicBezTo>
                  <a:pt x="5484748" y="1092351"/>
                  <a:pt x="5485771" y="1094714"/>
                  <a:pt x="5486479" y="1097467"/>
                </a:cubicBezTo>
                <a:cubicBezTo>
                  <a:pt x="5487185" y="1100221"/>
                  <a:pt x="5487539" y="1104016"/>
                  <a:pt x="5487539" y="1108853"/>
                </a:cubicBezTo>
                <a:lnTo>
                  <a:pt x="5487539" y="1165668"/>
                </a:lnTo>
                <a:cubicBezTo>
                  <a:pt x="5487539" y="1166412"/>
                  <a:pt x="5487762" y="1167063"/>
                  <a:pt x="5488208" y="1167621"/>
                </a:cubicBezTo>
                <a:cubicBezTo>
                  <a:pt x="5488655" y="1168179"/>
                  <a:pt x="5489399" y="1168645"/>
                  <a:pt x="5490441" y="1169017"/>
                </a:cubicBezTo>
                <a:cubicBezTo>
                  <a:pt x="5491482" y="1169389"/>
                  <a:pt x="5492915" y="1169668"/>
                  <a:pt x="5494738" y="1169854"/>
                </a:cubicBezTo>
                <a:cubicBezTo>
                  <a:pt x="5496561" y="1170039"/>
                  <a:pt x="5498849" y="1170132"/>
                  <a:pt x="5501603" y="1170132"/>
                </a:cubicBezTo>
                <a:cubicBezTo>
                  <a:pt x="5504282" y="1170132"/>
                  <a:pt x="5506533" y="1170039"/>
                  <a:pt x="5508356" y="1169854"/>
                </a:cubicBezTo>
                <a:cubicBezTo>
                  <a:pt x="5510179" y="1169668"/>
                  <a:pt x="5511612" y="1169389"/>
                  <a:pt x="5512654" y="1169017"/>
                </a:cubicBezTo>
                <a:cubicBezTo>
                  <a:pt x="5513695" y="1168645"/>
                  <a:pt x="5514439" y="1168179"/>
                  <a:pt x="5514886" y="1167621"/>
                </a:cubicBezTo>
                <a:cubicBezTo>
                  <a:pt x="5515332" y="1167063"/>
                  <a:pt x="5515555" y="1166412"/>
                  <a:pt x="5515555" y="1165668"/>
                </a:cubicBezTo>
                <a:lnTo>
                  <a:pt x="5515555" y="1104165"/>
                </a:lnTo>
                <a:cubicBezTo>
                  <a:pt x="5515555" y="1096946"/>
                  <a:pt x="5514923" y="1090770"/>
                  <a:pt x="5513658" y="1085635"/>
                </a:cubicBezTo>
                <a:cubicBezTo>
                  <a:pt x="5512393" y="1080501"/>
                  <a:pt x="5510328" y="1076017"/>
                  <a:pt x="5507463" y="1072185"/>
                </a:cubicBezTo>
                <a:cubicBezTo>
                  <a:pt x="5504598" y="1068352"/>
                  <a:pt x="5500840" y="1065320"/>
                  <a:pt x="5496189" y="1063088"/>
                </a:cubicBezTo>
                <a:cubicBezTo>
                  <a:pt x="5491539" y="1060856"/>
                  <a:pt x="5485827" y="1059739"/>
                  <a:pt x="5479055" y="1059739"/>
                </a:cubicBezTo>
                <a:close/>
                <a:moveTo>
                  <a:pt x="5351138" y="1059739"/>
                </a:moveTo>
                <a:cubicBezTo>
                  <a:pt x="5343250" y="1059739"/>
                  <a:pt x="5336162" y="1061042"/>
                  <a:pt x="5329874" y="1063646"/>
                </a:cubicBezTo>
                <a:cubicBezTo>
                  <a:pt x="5323586" y="1066251"/>
                  <a:pt x="5318247" y="1070027"/>
                  <a:pt x="5313856" y="1074975"/>
                </a:cubicBezTo>
                <a:cubicBezTo>
                  <a:pt x="5309466" y="1079924"/>
                  <a:pt x="5306117" y="1085951"/>
                  <a:pt x="5303810" y="1093058"/>
                </a:cubicBezTo>
                <a:cubicBezTo>
                  <a:pt x="5301503" y="1100165"/>
                  <a:pt x="5300350" y="1108146"/>
                  <a:pt x="5300350" y="1117001"/>
                </a:cubicBezTo>
                <a:cubicBezTo>
                  <a:pt x="5300350" y="1126303"/>
                  <a:pt x="5301448" y="1134414"/>
                  <a:pt x="5303643" y="1141334"/>
                </a:cubicBezTo>
                <a:cubicBezTo>
                  <a:pt x="5305838" y="1148255"/>
                  <a:pt x="5309168" y="1153985"/>
                  <a:pt x="5313633" y="1158524"/>
                </a:cubicBezTo>
                <a:cubicBezTo>
                  <a:pt x="5318098" y="1163063"/>
                  <a:pt x="5323661" y="1166449"/>
                  <a:pt x="5330320" y="1168682"/>
                </a:cubicBezTo>
                <a:cubicBezTo>
                  <a:pt x="5336980" y="1170914"/>
                  <a:pt x="5344738" y="1172030"/>
                  <a:pt x="5353593" y="1172030"/>
                </a:cubicBezTo>
                <a:cubicBezTo>
                  <a:pt x="5358505" y="1172030"/>
                  <a:pt x="5363118" y="1171714"/>
                  <a:pt x="5367434" y="1171081"/>
                </a:cubicBezTo>
                <a:cubicBezTo>
                  <a:pt x="5371750" y="1170449"/>
                  <a:pt x="5375583" y="1169705"/>
                  <a:pt x="5378931" y="1168849"/>
                </a:cubicBezTo>
                <a:cubicBezTo>
                  <a:pt x="5382280" y="1167994"/>
                  <a:pt x="5385033" y="1167119"/>
                  <a:pt x="5387192" y="1166226"/>
                </a:cubicBezTo>
                <a:cubicBezTo>
                  <a:pt x="5389349" y="1165333"/>
                  <a:pt x="5390670" y="1164626"/>
                  <a:pt x="5391154" y="1164105"/>
                </a:cubicBezTo>
                <a:cubicBezTo>
                  <a:pt x="5391637" y="1163584"/>
                  <a:pt x="5392028" y="1163044"/>
                  <a:pt x="5392326" y="1162486"/>
                </a:cubicBezTo>
                <a:cubicBezTo>
                  <a:pt x="5392623" y="1161928"/>
                  <a:pt x="5392847" y="1161240"/>
                  <a:pt x="5392995" y="1160422"/>
                </a:cubicBezTo>
                <a:cubicBezTo>
                  <a:pt x="5393144" y="1159603"/>
                  <a:pt x="5393256" y="1158617"/>
                  <a:pt x="5393330" y="1157463"/>
                </a:cubicBezTo>
                <a:cubicBezTo>
                  <a:pt x="5393405" y="1156310"/>
                  <a:pt x="5393442" y="1154915"/>
                  <a:pt x="5393442" y="1153278"/>
                </a:cubicBezTo>
                <a:cubicBezTo>
                  <a:pt x="5393442" y="1151418"/>
                  <a:pt x="5393386" y="1149874"/>
                  <a:pt x="5393275" y="1148646"/>
                </a:cubicBezTo>
                <a:cubicBezTo>
                  <a:pt x="5393163" y="1147418"/>
                  <a:pt x="5392958" y="1146469"/>
                  <a:pt x="5392661" y="1145799"/>
                </a:cubicBezTo>
                <a:cubicBezTo>
                  <a:pt x="5392363" y="1145130"/>
                  <a:pt x="5391991" y="1144664"/>
                  <a:pt x="5391544" y="1144404"/>
                </a:cubicBezTo>
                <a:cubicBezTo>
                  <a:pt x="5391098" y="1144143"/>
                  <a:pt x="5390540" y="1144013"/>
                  <a:pt x="5389870" y="1144013"/>
                </a:cubicBezTo>
                <a:cubicBezTo>
                  <a:pt x="5388754" y="1144013"/>
                  <a:pt x="5387303" y="1144367"/>
                  <a:pt x="5385517" y="1145074"/>
                </a:cubicBezTo>
                <a:cubicBezTo>
                  <a:pt x="5383731" y="1145781"/>
                  <a:pt x="5381480" y="1146562"/>
                  <a:pt x="5378764" y="1147418"/>
                </a:cubicBezTo>
                <a:cubicBezTo>
                  <a:pt x="5376048" y="1148273"/>
                  <a:pt x="5372829" y="1149055"/>
                  <a:pt x="5369109" y="1149762"/>
                </a:cubicBezTo>
                <a:cubicBezTo>
                  <a:pt x="5365388" y="1150469"/>
                  <a:pt x="5361072" y="1150822"/>
                  <a:pt x="5356161" y="1150822"/>
                </a:cubicBezTo>
                <a:cubicBezTo>
                  <a:pt x="5351324" y="1150822"/>
                  <a:pt x="5347175" y="1150190"/>
                  <a:pt x="5343715" y="1148924"/>
                </a:cubicBezTo>
                <a:cubicBezTo>
                  <a:pt x="5340255" y="1147659"/>
                  <a:pt x="5337427" y="1145818"/>
                  <a:pt x="5335232" y="1143399"/>
                </a:cubicBezTo>
                <a:cubicBezTo>
                  <a:pt x="5333036" y="1140981"/>
                  <a:pt x="5331436" y="1138042"/>
                  <a:pt x="5330432" y="1134581"/>
                </a:cubicBezTo>
                <a:cubicBezTo>
                  <a:pt x="5329427" y="1131121"/>
                  <a:pt x="5328925" y="1127270"/>
                  <a:pt x="5328925" y="1123028"/>
                </a:cubicBezTo>
                <a:lnTo>
                  <a:pt x="5389535" y="1123028"/>
                </a:lnTo>
                <a:cubicBezTo>
                  <a:pt x="5392214" y="1123028"/>
                  <a:pt x="5394316" y="1122210"/>
                  <a:pt x="5395842" y="1120573"/>
                </a:cubicBezTo>
                <a:cubicBezTo>
                  <a:pt x="5397367" y="1118936"/>
                  <a:pt x="5398131" y="1116405"/>
                  <a:pt x="5398131" y="1112983"/>
                </a:cubicBezTo>
                <a:lnTo>
                  <a:pt x="5398131" y="1108518"/>
                </a:lnTo>
                <a:cubicBezTo>
                  <a:pt x="5398131" y="1101523"/>
                  <a:pt x="5397237" y="1095048"/>
                  <a:pt x="5395451" y="1089095"/>
                </a:cubicBezTo>
                <a:cubicBezTo>
                  <a:pt x="5393665" y="1083143"/>
                  <a:pt x="5390875" y="1077990"/>
                  <a:pt x="5387080" y="1073636"/>
                </a:cubicBezTo>
                <a:cubicBezTo>
                  <a:pt x="5383284" y="1069283"/>
                  <a:pt x="5378429" y="1065878"/>
                  <a:pt x="5372513" y="1063422"/>
                </a:cubicBezTo>
                <a:cubicBezTo>
                  <a:pt x="5366597" y="1060967"/>
                  <a:pt x="5359472" y="1059739"/>
                  <a:pt x="5351138" y="1059739"/>
                </a:cubicBezTo>
                <a:close/>
                <a:moveTo>
                  <a:pt x="5173251" y="1059739"/>
                </a:moveTo>
                <a:cubicBezTo>
                  <a:pt x="5167298" y="1059739"/>
                  <a:pt x="5161586" y="1061227"/>
                  <a:pt x="5156117" y="1064204"/>
                </a:cubicBezTo>
                <a:cubicBezTo>
                  <a:pt x="5150647" y="1067181"/>
                  <a:pt x="5145159" y="1071645"/>
                  <a:pt x="5139653" y="1077599"/>
                </a:cubicBezTo>
                <a:lnTo>
                  <a:pt x="5139653" y="1066102"/>
                </a:lnTo>
                <a:cubicBezTo>
                  <a:pt x="5139653" y="1065358"/>
                  <a:pt x="5139467" y="1064706"/>
                  <a:pt x="5139095" y="1064148"/>
                </a:cubicBezTo>
                <a:cubicBezTo>
                  <a:pt x="5138723" y="1063590"/>
                  <a:pt x="5138109" y="1063125"/>
                  <a:pt x="5137253" y="1062753"/>
                </a:cubicBezTo>
                <a:cubicBezTo>
                  <a:pt x="5136397" y="1062381"/>
                  <a:pt x="5135188" y="1062102"/>
                  <a:pt x="5133625" y="1061916"/>
                </a:cubicBezTo>
                <a:cubicBezTo>
                  <a:pt x="5132063" y="1061730"/>
                  <a:pt x="5130091" y="1061637"/>
                  <a:pt x="5127709" y="1061637"/>
                </a:cubicBezTo>
                <a:cubicBezTo>
                  <a:pt x="5125403" y="1061637"/>
                  <a:pt x="5123487" y="1061730"/>
                  <a:pt x="5121961" y="1061916"/>
                </a:cubicBezTo>
                <a:cubicBezTo>
                  <a:pt x="5120435" y="1062102"/>
                  <a:pt x="5119189" y="1062381"/>
                  <a:pt x="5118222" y="1062753"/>
                </a:cubicBezTo>
                <a:cubicBezTo>
                  <a:pt x="5117255" y="1063125"/>
                  <a:pt x="5116585" y="1063590"/>
                  <a:pt x="5116212" y="1064148"/>
                </a:cubicBezTo>
                <a:cubicBezTo>
                  <a:pt x="5115840" y="1064706"/>
                  <a:pt x="5115655" y="1065358"/>
                  <a:pt x="5115655" y="1066102"/>
                </a:cubicBezTo>
                <a:lnTo>
                  <a:pt x="5115655" y="1165668"/>
                </a:lnTo>
                <a:cubicBezTo>
                  <a:pt x="5115655" y="1166412"/>
                  <a:pt x="5115878" y="1167063"/>
                  <a:pt x="5116324" y="1167621"/>
                </a:cubicBezTo>
                <a:cubicBezTo>
                  <a:pt x="5116770" y="1168179"/>
                  <a:pt x="5117533" y="1168645"/>
                  <a:pt x="5118612" y="1169017"/>
                </a:cubicBezTo>
                <a:cubicBezTo>
                  <a:pt x="5119692" y="1169389"/>
                  <a:pt x="5121124" y="1169668"/>
                  <a:pt x="5122910" y="1169854"/>
                </a:cubicBezTo>
                <a:cubicBezTo>
                  <a:pt x="5124696" y="1170039"/>
                  <a:pt x="5126965" y="1170132"/>
                  <a:pt x="5129719" y="1170132"/>
                </a:cubicBezTo>
                <a:cubicBezTo>
                  <a:pt x="5132472" y="1170132"/>
                  <a:pt x="5134741" y="1170039"/>
                  <a:pt x="5136528" y="1169854"/>
                </a:cubicBezTo>
                <a:cubicBezTo>
                  <a:pt x="5138313" y="1169668"/>
                  <a:pt x="5139746" y="1169389"/>
                  <a:pt x="5140825" y="1169017"/>
                </a:cubicBezTo>
                <a:cubicBezTo>
                  <a:pt x="5141904" y="1168645"/>
                  <a:pt x="5142667" y="1168179"/>
                  <a:pt x="5143113" y="1167621"/>
                </a:cubicBezTo>
                <a:cubicBezTo>
                  <a:pt x="5143560" y="1167063"/>
                  <a:pt x="5143783" y="1166412"/>
                  <a:pt x="5143783" y="1165668"/>
                </a:cubicBezTo>
                <a:lnTo>
                  <a:pt x="5143783" y="1099476"/>
                </a:lnTo>
                <a:cubicBezTo>
                  <a:pt x="5147727" y="1094491"/>
                  <a:pt x="5151411" y="1090695"/>
                  <a:pt x="5154833" y="1088091"/>
                </a:cubicBezTo>
                <a:cubicBezTo>
                  <a:pt x="5158256" y="1085486"/>
                  <a:pt x="5161679" y="1084184"/>
                  <a:pt x="5165102" y="1084184"/>
                </a:cubicBezTo>
                <a:cubicBezTo>
                  <a:pt x="5167781" y="1084184"/>
                  <a:pt x="5170125" y="1084724"/>
                  <a:pt x="5172135" y="1085803"/>
                </a:cubicBezTo>
                <a:cubicBezTo>
                  <a:pt x="5174144" y="1086882"/>
                  <a:pt x="5175781" y="1088407"/>
                  <a:pt x="5177046" y="1090379"/>
                </a:cubicBezTo>
                <a:cubicBezTo>
                  <a:pt x="5178311" y="1092351"/>
                  <a:pt x="5179260" y="1094714"/>
                  <a:pt x="5179892" y="1097467"/>
                </a:cubicBezTo>
                <a:cubicBezTo>
                  <a:pt x="5180525" y="1100221"/>
                  <a:pt x="5180841" y="1103272"/>
                  <a:pt x="5180841" y="1106620"/>
                </a:cubicBezTo>
                <a:lnTo>
                  <a:pt x="5180841" y="1165668"/>
                </a:lnTo>
                <a:cubicBezTo>
                  <a:pt x="5180841" y="1166412"/>
                  <a:pt x="5181064" y="1167063"/>
                  <a:pt x="5181511" y="1167621"/>
                </a:cubicBezTo>
                <a:cubicBezTo>
                  <a:pt x="5181958" y="1168179"/>
                  <a:pt x="5182720" y="1168645"/>
                  <a:pt x="5183799" y="1169017"/>
                </a:cubicBezTo>
                <a:cubicBezTo>
                  <a:pt x="5184878" y="1169389"/>
                  <a:pt x="5186310" y="1169668"/>
                  <a:pt x="5188096" y="1169854"/>
                </a:cubicBezTo>
                <a:cubicBezTo>
                  <a:pt x="5189882" y="1170039"/>
                  <a:pt x="5192152" y="1170132"/>
                  <a:pt x="5194905" y="1170132"/>
                </a:cubicBezTo>
                <a:cubicBezTo>
                  <a:pt x="5197584" y="1170132"/>
                  <a:pt x="5199817" y="1170039"/>
                  <a:pt x="5201603" y="1169854"/>
                </a:cubicBezTo>
                <a:cubicBezTo>
                  <a:pt x="5203388" y="1169668"/>
                  <a:pt x="5204821" y="1169389"/>
                  <a:pt x="5205900" y="1169017"/>
                </a:cubicBezTo>
                <a:cubicBezTo>
                  <a:pt x="5206979" y="1168645"/>
                  <a:pt x="5207742" y="1168179"/>
                  <a:pt x="5208188" y="1167621"/>
                </a:cubicBezTo>
                <a:cubicBezTo>
                  <a:pt x="5208635" y="1167063"/>
                  <a:pt x="5208858" y="1166412"/>
                  <a:pt x="5208858" y="1165668"/>
                </a:cubicBezTo>
                <a:lnTo>
                  <a:pt x="5208858" y="1099476"/>
                </a:lnTo>
                <a:cubicBezTo>
                  <a:pt x="5212876" y="1094491"/>
                  <a:pt x="5216597" y="1090695"/>
                  <a:pt x="5220020" y="1088091"/>
                </a:cubicBezTo>
                <a:cubicBezTo>
                  <a:pt x="5223443" y="1085486"/>
                  <a:pt x="5226829" y="1084184"/>
                  <a:pt x="5230178" y="1084184"/>
                </a:cubicBezTo>
                <a:cubicBezTo>
                  <a:pt x="5232931" y="1084184"/>
                  <a:pt x="5235293" y="1084724"/>
                  <a:pt x="5237265" y="1085803"/>
                </a:cubicBezTo>
                <a:cubicBezTo>
                  <a:pt x="5239237" y="1086882"/>
                  <a:pt x="5240875" y="1088407"/>
                  <a:pt x="5242177" y="1090379"/>
                </a:cubicBezTo>
                <a:cubicBezTo>
                  <a:pt x="5243479" y="1092351"/>
                  <a:pt x="5244446" y="1094714"/>
                  <a:pt x="5245079" y="1097467"/>
                </a:cubicBezTo>
                <a:cubicBezTo>
                  <a:pt x="5245711" y="1100221"/>
                  <a:pt x="5246028" y="1103272"/>
                  <a:pt x="5246028" y="1106620"/>
                </a:cubicBezTo>
                <a:lnTo>
                  <a:pt x="5246028" y="1165668"/>
                </a:lnTo>
                <a:cubicBezTo>
                  <a:pt x="5246028" y="1166412"/>
                  <a:pt x="5246232" y="1167063"/>
                  <a:pt x="5246642" y="1167621"/>
                </a:cubicBezTo>
                <a:cubicBezTo>
                  <a:pt x="5247051" y="1168179"/>
                  <a:pt x="5247795" y="1168645"/>
                  <a:pt x="5248874" y="1169017"/>
                </a:cubicBezTo>
                <a:cubicBezTo>
                  <a:pt x="5249953" y="1169389"/>
                  <a:pt x="5251386" y="1169668"/>
                  <a:pt x="5253171" y="1169854"/>
                </a:cubicBezTo>
                <a:cubicBezTo>
                  <a:pt x="5254957" y="1170039"/>
                  <a:pt x="5257264" y="1170132"/>
                  <a:pt x="5260092" y="1170132"/>
                </a:cubicBezTo>
                <a:cubicBezTo>
                  <a:pt x="5262845" y="1170132"/>
                  <a:pt x="5265115" y="1170039"/>
                  <a:pt x="5266901" y="1169854"/>
                </a:cubicBezTo>
                <a:cubicBezTo>
                  <a:pt x="5268687" y="1169668"/>
                  <a:pt x="5270101" y="1169389"/>
                  <a:pt x="5271142" y="1169017"/>
                </a:cubicBezTo>
                <a:cubicBezTo>
                  <a:pt x="5272184" y="1168645"/>
                  <a:pt x="5272929" y="1168179"/>
                  <a:pt x="5273375" y="1167621"/>
                </a:cubicBezTo>
                <a:cubicBezTo>
                  <a:pt x="5273821" y="1167063"/>
                  <a:pt x="5274045" y="1166412"/>
                  <a:pt x="5274045" y="1165668"/>
                </a:cubicBezTo>
                <a:lnTo>
                  <a:pt x="5274045" y="1101932"/>
                </a:lnTo>
                <a:cubicBezTo>
                  <a:pt x="5274045" y="1096202"/>
                  <a:pt x="5273449" y="1090770"/>
                  <a:pt x="5272259" y="1085635"/>
                </a:cubicBezTo>
                <a:cubicBezTo>
                  <a:pt x="5271069" y="1080501"/>
                  <a:pt x="5269077" y="1076017"/>
                  <a:pt x="5266287" y="1072185"/>
                </a:cubicBezTo>
                <a:cubicBezTo>
                  <a:pt x="5263496" y="1068352"/>
                  <a:pt x="5259832" y="1065320"/>
                  <a:pt x="5255292" y="1063088"/>
                </a:cubicBezTo>
                <a:cubicBezTo>
                  <a:pt x="5250753" y="1060856"/>
                  <a:pt x="5245172" y="1059739"/>
                  <a:pt x="5238549" y="1059739"/>
                </a:cubicBezTo>
                <a:cubicBezTo>
                  <a:pt x="5235647" y="1059739"/>
                  <a:pt x="5232801" y="1060093"/>
                  <a:pt x="5230010" y="1060800"/>
                </a:cubicBezTo>
                <a:cubicBezTo>
                  <a:pt x="5227220" y="1061507"/>
                  <a:pt x="5224429" y="1062586"/>
                  <a:pt x="5221639" y="1064037"/>
                </a:cubicBezTo>
                <a:cubicBezTo>
                  <a:pt x="5218848" y="1065488"/>
                  <a:pt x="5216020" y="1067366"/>
                  <a:pt x="5213155" y="1069673"/>
                </a:cubicBezTo>
                <a:cubicBezTo>
                  <a:pt x="5210290" y="1071980"/>
                  <a:pt x="5207370" y="1074733"/>
                  <a:pt x="5204393" y="1077934"/>
                </a:cubicBezTo>
                <a:cubicBezTo>
                  <a:pt x="5203128" y="1075180"/>
                  <a:pt x="5201566" y="1072687"/>
                  <a:pt x="5199705" y="1070455"/>
                </a:cubicBezTo>
                <a:cubicBezTo>
                  <a:pt x="5197845" y="1068222"/>
                  <a:pt x="5195631" y="1066306"/>
                  <a:pt x="5193064" y="1064706"/>
                </a:cubicBezTo>
                <a:cubicBezTo>
                  <a:pt x="5190496" y="1063107"/>
                  <a:pt x="5187575" y="1061878"/>
                  <a:pt x="5184301" y="1061023"/>
                </a:cubicBezTo>
                <a:cubicBezTo>
                  <a:pt x="5181028" y="1060167"/>
                  <a:pt x="5177344" y="1059739"/>
                  <a:pt x="5173251" y="1059739"/>
                </a:cubicBezTo>
                <a:close/>
                <a:moveTo>
                  <a:pt x="5046338" y="1059739"/>
                </a:moveTo>
                <a:cubicBezTo>
                  <a:pt x="5038450" y="1059739"/>
                  <a:pt x="5031362" y="1061042"/>
                  <a:pt x="5025074" y="1063646"/>
                </a:cubicBezTo>
                <a:cubicBezTo>
                  <a:pt x="5018786" y="1066251"/>
                  <a:pt x="5013447" y="1070027"/>
                  <a:pt x="5009056" y="1074975"/>
                </a:cubicBezTo>
                <a:cubicBezTo>
                  <a:pt x="5004666" y="1079924"/>
                  <a:pt x="5001317" y="1085951"/>
                  <a:pt x="4999010" y="1093058"/>
                </a:cubicBezTo>
                <a:cubicBezTo>
                  <a:pt x="4996703" y="1100165"/>
                  <a:pt x="4995550" y="1108146"/>
                  <a:pt x="4995550" y="1117001"/>
                </a:cubicBezTo>
                <a:cubicBezTo>
                  <a:pt x="4995550" y="1126303"/>
                  <a:pt x="4996648" y="1134414"/>
                  <a:pt x="4998843" y="1141334"/>
                </a:cubicBezTo>
                <a:cubicBezTo>
                  <a:pt x="5001039" y="1148255"/>
                  <a:pt x="5004368" y="1153985"/>
                  <a:pt x="5008833" y="1158524"/>
                </a:cubicBezTo>
                <a:cubicBezTo>
                  <a:pt x="5013298" y="1163063"/>
                  <a:pt x="5018860" y="1166449"/>
                  <a:pt x="5025520" y="1168682"/>
                </a:cubicBezTo>
                <a:cubicBezTo>
                  <a:pt x="5032181" y="1170914"/>
                  <a:pt x="5039938" y="1172030"/>
                  <a:pt x="5048793" y="1172030"/>
                </a:cubicBezTo>
                <a:cubicBezTo>
                  <a:pt x="5053705" y="1172030"/>
                  <a:pt x="5058318" y="1171714"/>
                  <a:pt x="5062634" y="1171081"/>
                </a:cubicBezTo>
                <a:cubicBezTo>
                  <a:pt x="5066950" y="1170449"/>
                  <a:pt x="5070783" y="1169705"/>
                  <a:pt x="5074131" y="1168849"/>
                </a:cubicBezTo>
                <a:cubicBezTo>
                  <a:pt x="5077480" y="1167994"/>
                  <a:pt x="5080233" y="1167119"/>
                  <a:pt x="5082391" y="1166226"/>
                </a:cubicBezTo>
                <a:cubicBezTo>
                  <a:pt x="5084549" y="1165333"/>
                  <a:pt x="5085870" y="1164626"/>
                  <a:pt x="5086354" y="1164105"/>
                </a:cubicBezTo>
                <a:cubicBezTo>
                  <a:pt x="5086837" y="1163584"/>
                  <a:pt x="5087228" y="1163044"/>
                  <a:pt x="5087526" y="1162486"/>
                </a:cubicBezTo>
                <a:cubicBezTo>
                  <a:pt x="5087823" y="1161928"/>
                  <a:pt x="5088047" y="1161240"/>
                  <a:pt x="5088195" y="1160422"/>
                </a:cubicBezTo>
                <a:cubicBezTo>
                  <a:pt x="5088344" y="1159603"/>
                  <a:pt x="5088456" y="1158617"/>
                  <a:pt x="5088530" y="1157463"/>
                </a:cubicBezTo>
                <a:cubicBezTo>
                  <a:pt x="5088605" y="1156310"/>
                  <a:pt x="5088642" y="1154915"/>
                  <a:pt x="5088642" y="1153278"/>
                </a:cubicBezTo>
                <a:cubicBezTo>
                  <a:pt x="5088642" y="1151418"/>
                  <a:pt x="5088586" y="1149874"/>
                  <a:pt x="5088475" y="1148646"/>
                </a:cubicBezTo>
                <a:cubicBezTo>
                  <a:pt x="5088363" y="1147418"/>
                  <a:pt x="5088158" y="1146469"/>
                  <a:pt x="5087861" y="1145799"/>
                </a:cubicBezTo>
                <a:cubicBezTo>
                  <a:pt x="5087563" y="1145130"/>
                  <a:pt x="5087191" y="1144664"/>
                  <a:pt x="5086744" y="1144404"/>
                </a:cubicBezTo>
                <a:cubicBezTo>
                  <a:pt x="5086298" y="1144143"/>
                  <a:pt x="5085740" y="1144013"/>
                  <a:pt x="5085070" y="1144013"/>
                </a:cubicBezTo>
                <a:cubicBezTo>
                  <a:pt x="5083954" y="1144013"/>
                  <a:pt x="5082503" y="1144367"/>
                  <a:pt x="5080717" y="1145074"/>
                </a:cubicBezTo>
                <a:cubicBezTo>
                  <a:pt x="5078931" y="1145781"/>
                  <a:pt x="5076680" y="1146562"/>
                  <a:pt x="5073964" y="1147418"/>
                </a:cubicBezTo>
                <a:cubicBezTo>
                  <a:pt x="5071248" y="1148273"/>
                  <a:pt x="5068030" y="1149055"/>
                  <a:pt x="5064309" y="1149762"/>
                </a:cubicBezTo>
                <a:cubicBezTo>
                  <a:pt x="5060588" y="1150469"/>
                  <a:pt x="5056272" y="1150822"/>
                  <a:pt x="5051361" y="1150822"/>
                </a:cubicBezTo>
                <a:cubicBezTo>
                  <a:pt x="5046524" y="1150822"/>
                  <a:pt x="5042375" y="1150190"/>
                  <a:pt x="5038915" y="1148924"/>
                </a:cubicBezTo>
                <a:cubicBezTo>
                  <a:pt x="5035455" y="1147659"/>
                  <a:pt x="5032627" y="1145818"/>
                  <a:pt x="5030432" y="1143399"/>
                </a:cubicBezTo>
                <a:cubicBezTo>
                  <a:pt x="5028236" y="1140981"/>
                  <a:pt x="5026637" y="1138042"/>
                  <a:pt x="5025632" y="1134581"/>
                </a:cubicBezTo>
                <a:cubicBezTo>
                  <a:pt x="5024627" y="1131121"/>
                  <a:pt x="5024125" y="1127270"/>
                  <a:pt x="5024125" y="1123028"/>
                </a:cubicBezTo>
                <a:lnTo>
                  <a:pt x="5084735" y="1123028"/>
                </a:lnTo>
                <a:cubicBezTo>
                  <a:pt x="5087414" y="1123028"/>
                  <a:pt x="5089516" y="1122210"/>
                  <a:pt x="5091042" y="1120573"/>
                </a:cubicBezTo>
                <a:cubicBezTo>
                  <a:pt x="5092567" y="1118936"/>
                  <a:pt x="5093330" y="1116405"/>
                  <a:pt x="5093330" y="1112983"/>
                </a:cubicBezTo>
                <a:lnTo>
                  <a:pt x="5093330" y="1108518"/>
                </a:lnTo>
                <a:cubicBezTo>
                  <a:pt x="5093330" y="1101523"/>
                  <a:pt x="5092437" y="1095048"/>
                  <a:pt x="5090651" y="1089095"/>
                </a:cubicBezTo>
                <a:cubicBezTo>
                  <a:pt x="5088865" y="1083143"/>
                  <a:pt x="5086075" y="1077990"/>
                  <a:pt x="5082280" y="1073636"/>
                </a:cubicBezTo>
                <a:cubicBezTo>
                  <a:pt x="5078484" y="1069283"/>
                  <a:pt x="5073629" y="1065878"/>
                  <a:pt x="5067713" y="1063422"/>
                </a:cubicBezTo>
                <a:cubicBezTo>
                  <a:pt x="5061798" y="1060967"/>
                  <a:pt x="5054672" y="1059739"/>
                  <a:pt x="5046338" y="1059739"/>
                </a:cubicBezTo>
                <a:close/>
                <a:moveTo>
                  <a:pt x="4823133" y="1059739"/>
                </a:moveTo>
                <a:cubicBezTo>
                  <a:pt x="4818742" y="1059739"/>
                  <a:pt x="4814483" y="1060093"/>
                  <a:pt x="4810352" y="1060800"/>
                </a:cubicBezTo>
                <a:cubicBezTo>
                  <a:pt x="4806222" y="1061507"/>
                  <a:pt x="4802409" y="1062418"/>
                  <a:pt x="4798912" y="1063534"/>
                </a:cubicBezTo>
                <a:cubicBezTo>
                  <a:pt x="4795414" y="1064650"/>
                  <a:pt x="4792363" y="1065860"/>
                  <a:pt x="4789758" y="1067162"/>
                </a:cubicBezTo>
                <a:cubicBezTo>
                  <a:pt x="4787154" y="1068464"/>
                  <a:pt x="4785331" y="1069655"/>
                  <a:pt x="4784289" y="1070734"/>
                </a:cubicBezTo>
                <a:cubicBezTo>
                  <a:pt x="4783247" y="1071813"/>
                  <a:pt x="4782540" y="1073022"/>
                  <a:pt x="4782168" y="1074362"/>
                </a:cubicBezTo>
                <a:cubicBezTo>
                  <a:pt x="4781796" y="1075701"/>
                  <a:pt x="4781610" y="1077525"/>
                  <a:pt x="4781610" y="1079831"/>
                </a:cubicBezTo>
                <a:cubicBezTo>
                  <a:pt x="4781610" y="1081542"/>
                  <a:pt x="4781721" y="1083105"/>
                  <a:pt x="4781945" y="1084519"/>
                </a:cubicBezTo>
                <a:cubicBezTo>
                  <a:pt x="4782168" y="1085933"/>
                  <a:pt x="4782484" y="1087124"/>
                  <a:pt x="4782893" y="1088091"/>
                </a:cubicBezTo>
                <a:cubicBezTo>
                  <a:pt x="4783303" y="1089059"/>
                  <a:pt x="4783824" y="1089803"/>
                  <a:pt x="4784456" y="1090323"/>
                </a:cubicBezTo>
                <a:cubicBezTo>
                  <a:pt x="4785089" y="1090844"/>
                  <a:pt x="4785814" y="1091105"/>
                  <a:pt x="4786633" y="1091105"/>
                </a:cubicBezTo>
                <a:cubicBezTo>
                  <a:pt x="4787823" y="1091105"/>
                  <a:pt x="4789368" y="1090584"/>
                  <a:pt x="4791265" y="1089542"/>
                </a:cubicBezTo>
                <a:cubicBezTo>
                  <a:pt x="4793163" y="1088500"/>
                  <a:pt x="4795525" y="1087347"/>
                  <a:pt x="4798353" y="1086082"/>
                </a:cubicBezTo>
                <a:cubicBezTo>
                  <a:pt x="4801181" y="1084817"/>
                  <a:pt x="4804436" y="1083663"/>
                  <a:pt x="4808120" y="1082622"/>
                </a:cubicBezTo>
                <a:cubicBezTo>
                  <a:pt x="4811803" y="1081580"/>
                  <a:pt x="4815990" y="1081059"/>
                  <a:pt x="4820677" y="1081059"/>
                </a:cubicBezTo>
                <a:cubicBezTo>
                  <a:pt x="4824249" y="1081059"/>
                  <a:pt x="4827244" y="1081431"/>
                  <a:pt x="4829663" y="1082175"/>
                </a:cubicBezTo>
                <a:cubicBezTo>
                  <a:pt x="4832081" y="1082919"/>
                  <a:pt x="4834016" y="1084073"/>
                  <a:pt x="4835467" y="1085635"/>
                </a:cubicBezTo>
                <a:cubicBezTo>
                  <a:pt x="4836918" y="1087198"/>
                  <a:pt x="4837960" y="1089152"/>
                  <a:pt x="4838592" y="1091495"/>
                </a:cubicBezTo>
                <a:cubicBezTo>
                  <a:pt x="4839225" y="1093840"/>
                  <a:pt x="4839541" y="1096574"/>
                  <a:pt x="4839541" y="1099700"/>
                </a:cubicBezTo>
                <a:lnTo>
                  <a:pt x="4839541" y="1105727"/>
                </a:lnTo>
                <a:lnTo>
                  <a:pt x="4829830" y="1105727"/>
                </a:lnTo>
                <a:cubicBezTo>
                  <a:pt x="4820975" y="1105727"/>
                  <a:pt x="4813199" y="1106397"/>
                  <a:pt x="4806501" y="1107736"/>
                </a:cubicBezTo>
                <a:cubicBezTo>
                  <a:pt x="4799804" y="1109076"/>
                  <a:pt x="4794204" y="1111141"/>
                  <a:pt x="4789702" y="1113931"/>
                </a:cubicBezTo>
                <a:cubicBezTo>
                  <a:pt x="4785201" y="1116722"/>
                  <a:pt x="4781814" y="1120257"/>
                  <a:pt x="4779545" y="1124535"/>
                </a:cubicBezTo>
                <a:cubicBezTo>
                  <a:pt x="4777275" y="1128814"/>
                  <a:pt x="4776140" y="1133856"/>
                  <a:pt x="4776140" y="1139660"/>
                </a:cubicBezTo>
                <a:cubicBezTo>
                  <a:pt x="4776140" y="1145018"/>
                  <a:pt x="4777033" y="1149706"/>
                  <a:pt x="4778819" y="1153724"/>
                </a:cubicBezTo>
                <a:cubicBezTo>
                  <a:pt x="4780605" y="1157743"/>
                  <a:pt x="4783117" y="1161110"/>
                  <a:pt x="4786354" y="1163826"/>
                </a:cubicBezTo>
                <a:cubicBezTo>
                  <a:pt x="4789591" y="1166542"/>
                  <a:pt x="4793423" y="1168588"/>
                  <a:pt x="4797851" y="1169965"/>
                </a:cubicBezTo>
                <a:cubicBezTo>
                  <a:pt x="4802278" y="1171342"/>
                  <a:pt x="4807134" y="1172030"/>
                  <a:pt x="4812417" y="1172030"/>
                </a:cubicBezTo>
                <a:cubicBezTo>
                  <a:pt x="4818817" y="1172030"/>
                  <a:pt x="4824640" y="1170802"/>
                  <a:pt x="4829886" y="1168347"/>
                </a:cubicBezTo>
                <a:cubicBezTo>
                  <a:pt x="4835132" y="1165891"/>
                  <a:pt x="4839802" y="1162468"/>
                  <a:pt x="4843894" y="1158077"/>
                </a:cubicBezTo>
                <a:lnTo>
                  <a:pt x="4843894" y="1166003"/>
                </a:lnTo>
                <a:cubicBezTo>
                  <a:pt x="4843894" y="1167044"/>
                  <a:pt x="4844211" y="1167863"/>
                  <a:pt x="4844843" y="1168458"/>
                </a:cubicBezTo>
                <a:cubicBezTo>
                  <a:pt x="4845476" y="1169054"/>
                  <a:pt x="4846555" y="1169482"/>
                  <a:pt x="4848080" y="1169742"/>
                </a:cubicBezTo>
                <a:cubicBezTo>
                  <a:pt x="4849606" y="1170002"/>
                  <a:pt x="4852043" y="1170132"/>
                  <a:pt x="4855391" y="1170132"/>
                </a:cubicBezTo>
                <a:cubicBezTo>
                  <a:pt x="4858517" y="1170132"/>
                  <a:pt x="4860879" y="1170002"/>
                  <a:pt x="4862479" y="1169742"/>
                </a:cubicBezTo>
                <a:cubicBezTo>
                  <a:pt x="4864079" y="1169482"/>
                  <a:pt x="4865251" y="1169054"/>
                  <a:pt x="4865995" y="1168458"/>
                </a:cubicBezTo>
                <a:cubicBezTo>
                  <a:pt x="4866740" y="1167863"/>
                  <a:pt x="4867112" y="1167044"/>
                  <a:pt x="4867112" y="1166003"/>
                </a:cubicBezTo>
                <a:lnTo>
                  <a:pt x="4867112" y="1099030"/>
                </a:lnTo>
                <a:cubicBezTo>
                  <a:pt x="4867112" y="1092184"/>
                  <a:pt x="4866293" y="1086268"/>
                  <a:pt x="4864656" y="1081282"/>
                </a:cubicBezTo>
                <a:cubicBezTo>
                  <a:pt x="4863019" y="1076297"/>
                  <a:pt x="4860414" y="1072222"/>
                  <a:pt x="4856842" y="1069059"/>
                </a:cubicBezTo>
                <a:cubicBezTo>
                  <a:pt x="4853271" y="1065897"/>
                  <a:pt x="4848713" y="1063553"/>
                  <a:pt x="4843169" y="1062028"/>
                </a:cubicBezTo>
                <a:cubicBezTo>
                  <a:pt x="4837625" y="1060502"/>
                  <a:pt x="4830946" y="1059739"/>
                  <a:pt x="4823133" y="1059739"/>
                </a:cubicBezTo>
                <a:close/>
                <a:moveTo>
                  <a:pt x="4717056" y="1059739"/>
                </a:moveTo>
                <a:cubicBezTo>
                  <a:pt x="4710879" y="1059739"/>
                  <a:pt x="4704945" y="1061227"/>
                  <a:pt x="4699252" y="1064204"/>
                </a:cubicBezTo>
                <a:cubicBezTo>
                  <a:pt x="4693559" y="1067181"/>
                  <a:pt x="4687960" y="1071645"/>
                  <a:pt x="4682454" y="1077599"/>
                </a:cubicBezTo>
                <a:lnTo>
                  <a:pt x="4682454" y="1066102"/>
                </a:lnTo>
                <a:cubicBezTo>
                  <a:pt x="4682454" y="1065358"/>
                  <a:pt x="4682267" y="1064706"/>
                  <a:pt x="4681895" y="1064148"/>
                </a:cubicBezTo>
                <a:cubicBezTo>
                  <a:pt x="4681523" y="1063590"/>
                  <a:pt x="4680909" y="1063125"/>
                  <a:pt x="4680053" y="1062753"/>
                </a:cubicBezTo>
                <a:cubicBezTo>
                  <a:pt x="4679197" y="1062381"/>
                  <a:pt x="4677988" y="1062102"/>
                  <a:pt x="4676426" y="1061916"/>
                </a:cubicBezTo>
                <a:cubicBezTo>
                  <a:pt x="4674863" y="1061730"/>
                  <a:pt x="4672891" y="1061637"/>
                  <a:pt x="4670510" y="1061637"/>
                </a:cubicBezTo>
                <a:cubicBezTo>
                  <a:pt x="4668203" y="1061637"/>
                  <a:pt x="4666287" y="1061730"/>
                  <a:pt x="4664761" y="1061916"/>
                </a:cubicBezTo>
                <a:cubicBezTo>
                  <a:pt x="4663236" y="1062102"/>
                  <a:pt x="4661989" y="1062381"/>
                  <a:pt x="4661022" y="1062753"/>
                </a:cubicBezTo>
                <a:cubicBezTo>
                  <a:pt x="4660054" y="1063125"/>
                  <a:pt x="4659385" y="1063590"/>
                  <a:pt x="4659013" y="1064148"/>
                </a:cubicBezTo>
                <a:cubicBezTo>
                  <a:pt x="4658641" y="1064706"/>
                  <a:pt x="4658455" y="1065358"/>
                  <a:pt x="4658455" y="1066102"/>
                </a:cubicBezTo>
                <a:lnTo>
                  <a:pt x="4658455" y="1165668"/>
                </a:lnTo>
                <a:cubicBezTo>
                  <a:pt x="4658455" y="1166412"/>
                  <a:pt x="4658678" y="1167063"/>
                  <a:pt x="4659124" y="1167621"/>
                </a:cubicBezTo>
                <a:cubicBezTo>
                  <a:pt x="4659571" y="1168179"/>
                  <a:pt x="4660334" y="1168645"/>
                  <a:pt x="4661413" y="1169017"/>
                </a:cubicBezTo>
                <a:cubicBezTo>
                  <a:pt x="4662492" y="1169389"/>
                  <a:pt x="4663924" y="1169668"/>
                  <a:pt x="4665710" y="1169854"/>
                </a:cubicBezTo>
                <a:cubicBezTo>
                  <a:pt x="4667496" y="1170039"/>
                  <a:pt x="4669766" y="1170132"/>
                  <a:pt x="4672519" y="1170132"/>
                </a:cubicBezTo>
                <a:cubicBezTo>
                  <a:pt x="4675272" y="1170132"/>
                  <a:pt x="4677542" y="1170039"/>
                  <a:pt x="4679328" y="1169854"/>
                </a:cubicBezTo>
                <a:cubicBezTo>
                  <a:pt x="4681114" y="1169668"/>
                  <a:pt x="4682546" y="1169389"/>
                  <a:pt x="4683626" y="1169017"/>
                </a:cubicBezTo>
                <a:cubicBezTo>
                  <a:pt x="4684704" y="1168645"/>
                  <a:pt x="4685467" y="1168179"/>
                  <a:pt x="4685914" y="1167621"/>
                </a:cubicBezTo>
                <a:cubicBezTo>
                  <a:pt x="4686360" y="1167063"/>
                  <a:pt x="4686583" y="1166412"/>
                  <a:pt x="4686583" y="1165668"/>
                </a:cubicBezTo>
                <a:lnTo>
                  <a:pt x="4686583" y="1099476"/>
                </a:lnTo>
                <a:cubicBezTo>
                  <a:pt x="4690528" y="1094491"/>
                  <a:pt x="4694323" y="1090695"/>
                  <a:pt x="4697968" y="1088091"/>
                </a:cubicBezTo>
                <a:cubicBezTo>
                  <a:pt x="4701615" y="1085486"/>
                  <a:pt x="4705224" y="1084184"/>
                  <a:pt x="4708796" y="1084184"/>
                </a:cubicBezTo>
                <a:cubicBezTo>
                  <a:pt x="4711623" y="1084184"/>
                  <a:pt x="4714098" y="1084724"/>
                  <a:pt x="4716218" y="1085803"/>
                </a:cubicBezTo>
                <a:cubicBezTo>
                  <a:pt x="4718339" y="1086882"/>
                  <a:pt x="4720069" y="1088407"/>
                  <a:pt x="4721409" y="1090379"/>
                </a:cubicBezTo>
                <a:cubicBezTo>
                  <a:pt x="4722748" y="1092351"/>
                  <a:pt x="4723772" y="1094714"/>
                  <a:pt x="4724478" y="1097467"/>
                </a:cubicBezTo>
                <a:cubicBezTo>
                  <a:pt x="4725185" y="1100221"/>
                  <a:pt x="4725539" y="1104016"/>
                  <a:pt x="4725539" y="1108853"/>
                </a:cubicBezTo>
                <a:lnTo>
                  <a:pt x="4725539" y="1165668"/>
                </a:lnTo>
                <a:cubicBezTo>
                  <a:pt x="4725539" y="1166412"/>
                  <a:pt x="4725762" y="1167063"/>
                  <a:pt x="4726209" y="1167621"/>
                </a:cubicBezTo>
                <a:cubicBezTo>
                  <a:pt x="4726655" y="1168179"/>
                  <a:pt x="4727399" y="1168645"/>
                  <a:pt x="4728441" y="1169017"/>
                </a:cubicBezTo>
                <a:cubicBezTo>
                  <a:pt x="4729483" y="1169389"/>
                  <a:pt x="4730915" y="1169668"/>
                  <a:pt x="4732738" y="1169854"/>
                </a:cubicBezTo>
                <a:cubicBezTo>
                  <a:pt x="4734562" y="1170039"/>
                  <a:pt x="4736850" y="1170132"/>
                  <a:pt x="4739603" y="1170132"/>
                </a:cubicBezTo>
                <a:cubicBezTo>
                  <a:pt x="4742282" y="1170132"/>
                  <a:pt x="4744533" y="1170039"/>
                  <a:pt x="4746356" y="1169854"/>
                </a:cubicBezTo>
                <a:cubicBezTo>
                  <a:pt x="4748180" y="1169668"/>
                  <a:pt x="4749612" y="1169389"/>
                  <a:pt x="4750654" y="1169017"/>
                </a:cubicBezTo>
                <a:cubicBezTo>
                  <a:pt x="4751695" y="1168645"/>
                  <a:pt x="4752440" y="1168179"/>
                  <a:pt x="4752886" y="1167621"/>
                </a:cubicBezTo>
                <a:cubicBezTo>
                  <a:pt x="4753332" y="1167063"/>
                  <a:pt x="4753556" y="1166412"/>
                  <a:pt x="4753556" y="1165668"/>
                </a:cubicBezTo>
                <a:lnTo>
                  <a:pt x="4753556" y="1104165"/>
                </a:lnTo>
                <a:cubicBezTo>
                  <a:pt x="4753556" y="1096946"/>
                  <a:pt x="4752923" y="1090770"/>
                  <a:pt x="4751658" y="1085635"/>
                </a:cubicBezTo>
                <a:cubicBezTo>
                  <a:pt x="4750393" y="1080501"/>
                  <a:pt x="4748328" y="1076017"/>
                  <a:pt x="4745463" y="1072185"/>
                </a:cubicBezTo>
                <a:cubicBezTo>
                  <a:pt x="4742598" y="1068352"/>
                  <a:pt x="4738841" y="1065320"/>
                  <a:pt x="4734189" y="1063088"/>
                </a:cubicBezTo>
                <a:cubicBezTo>
                  <a:pt x="4729539" y="1060856"/>
                  <a:pt x="4723827" y="1059739"/>
                  <a:pt x="4717056" y="1059739"/>
                </a:cubicBezTo>
                <a:close/>
                <a:moveTo>
                  <a:pt x="4585008" y="1059739"/>
                </a:moveTo>
                <a:cubicBezTo>
                  <a:pt x="4580617" y="1059739"/>
                  <a:pt x="4576358" y="1060093"/>
                  <a:pt x="4572228" y="1060800"/>
                </a:cubicBezTo>
                <a:cubicBezTo>
                  <a:pt x="4568097" y="1061507"/>
                  <a:pt x="4564284" y="1062418"/>
                  <a:pt x="4560786" y="1063534"/>
                </a:cubicBezTo>
                <a:cubicBezTo>
                  <a:pt x="4557289" y="1064650"/>
                  <a:pt x="4554238" y="1065860"/>
                  <a:pt x="4551633" y="1067162"/>
                </a:cubicBezTo>
                <a:cubicBezTo>
                  <a:pt x="4549029" y="1068464"/>
                  <a:pt x="4547206" y="1069655"/>
                  <a:pt x="4546164" y="1070734"/>
                </a:cubicBezTo>
                <a:cubicBezTo>
                  <a:pt x="4545123" y="1071813"/>
                  <a:pt x="4544415" y="1073022"/>
                  <a:pt x="4544043" y="1074362"/>
                </a:cubicBezTo>
                <a:cubicBezTo>
                  <a:pt x="4543671" y="1075701"/>
                  <a:pt x="4543485" y="1077525"/>
                  <a:pt x="4543485" y="1079831"/>
                </a:cubicBezTo>
                <a:cubicBezTo>
                  <a:pt x="4543485" y="1081542"/>
                  <a:pt x="4543597" y="1083105"/>
                  <a:pt x="4543820" y="1084519"/>
                </a:cubicBezTo>
                <a:cubicBezTo>
                  <a:pt x="4544043" y="1085933"/>
                  <a:pt x="4544359" y="1087124"/>
                  <a:pt x="4544768" y="1088091"/>
                </a:cubicBezTo>
                <a:cubicBezTo>
                  <a:pt x="4545178" y="1089059"/>
                  <a:pt x="4545699" y="1089803"/>
                  <a:pt x="4546331" y="1090323"/>
                </a:cubicBezTo>
                <a:cubicBezTo>
                  <a:pt x="4546964" y="1090844"/>
                  <a:pt x="4547690" y="1091105"/>
                  <a:pt x="4548508" y="1091105"/>
                </a:cubicBezTo>
                <a:cubicBezTo>
                  <a:pt x="4549698" y="1091105"/>
                  <a:pt x="4551243" y="1090584"/>
                  <a:pt x="4553140" y="1089542"/>
                </a:cubicBezTo>
                <a:cubicBezTo>
                  <a:pt x="4555038" y="1088500"/>
                  <a:pt x="4557400" y="1087347"/>
                  <a:pt x="4560228" y="1086082"/>
                </a:cubicBezTo>
                <a:cubicBezTo>
                  <a:pt x="4563056" y="1084817"/>
                  <a:pt x="4566311" y="1083663"/>
                  <a:pt x="4569995" y="1082622"/>
                </a:cubicBezTo>
                <a:cubicBezTo>
                  <a:pt x="4573678" y="1081580"/>
                  <a:pt x="4577864" y="1081059"/>
                  <a:pt x="4582552" y="1081059"/>
                </a:cubicBezTo>
                <a:cubicBezTo>
                  <a:pt x="4586124" y="1081059"/>
                  <a:pt x="4589120" y="1081431"/>
                  <a:pt x="4591538" y="1082175"/>
                </a:cubicBezTo>
                <a:cubicBezTo>
                  <a:pt x="4593956" y="1082919"/>
                  <a:pt x="4595891" y="1084073"/>
                  <a:pt x="4597342" y="1085635"/>
                </a:cubicBezTo>
                <a:cubicBezTo>
                  <a:pt x="4598793" y="1087198"/>
                  <a:pt x="4599835" y="1089152"/>
                  <a:pt x="4600468" y="1091495"/>
                </a:cubicBezTo>
                <a:cubicBezTo>
                  <a:pt x="4601100" y="1093840"/>
                  <a:pt x="4601416" y="1096574"/>
                  <a:pt x="4601416" y="1099700"/>
                </a:cubicBezTo>
                <a:lnTo>
                  <a:pt x="4601416" y="1105727"/>
                </a:lnTo>
                <a:lnTo>
                  <a:pt x="4591705" y="1105727"/>
                </a:lnTo>
                <a:cubicBezTo>
                  <a:pt x="4582850" y="1105727"/>
                  <a:pt x="4575074" y="1106397"/>
                  <a:pt x="4568376" y="1107736"/>
                </a:cubicBezTo>
                <a:cubicBezTo>
                  <a:pt x="4561679" y="1109076"/>
                  <a:pt x="4556080" y="1111141"/>
                  <a:pt x="4551577" y="1113931"/>
                </a:cubicBezTo>
                <a:cubicBezTo>
                  <a:pt x="4547075" y="1116722"/>
                  <a:pt x="4543689" y="1120257"/>
                  <a:pt x="4541420" y="1124535"/>
                </a:cubicBezTo>
                <a:cubicBezTo>
                  <a:pt x="4539151" y="1128814"/>
                  <a:pt x="4538016" y="1133856"/>
                  <a:pt x="4538016" y="1139660"/>
                </a:cubicBezTo>
                <a:cubicBezTo>
                  <a:pt x="4538016" y="1145018"/>
                  <a:pt x="4538909" y="1149706"/>
                  <a:pt x="4540695" y="1153724"/>
                </a:cubicBezTo>
                <a:cubicBezTo>
                  <a:pt x="4542480" y="1157743"/>
                  <a:pt x="4544992" y="1161110"/>
                  <a:pt x="4548229" y="1163826"/>
                </a:cubicBezTo>
                <a:cubicBezTo>
                  <a:pt x="4551466" y="1166542"/>
                  <a:pt x="4555298" y="1168588"/>
                  <a:pt x="4559726" y="1169965"/>
                </a:cubicBezTo>
                <a:cubicBezTo>
                  <a:pt x="4564154" y="1171342"/>
                  <a:pt x="4569009" y="1172030"/>
                  <a:pt x="4574293" y="1172030"/>
                </a:cubicBezTo>
                <a:cubicBezTo>
                  <a:pt x="4580692" y="1172030"/>
                  <a:pt x="4586515" y="1170802"/>
                  <a:pt x="4591761" y="1168347"/>
                </a:cubicBezTo>
                <a:cubicBezTo>
                  <a:pt x="4597007" y="1165891"/>
                  <a:pt x="4601677" y="1162468"/>
                  <a:pt x="4605769" y="1158077"/>
                </a:cubicBezTo>
                <a:lnTo>
                  <a:pt x="4605769" y="1166003"/>
                </a:lnTo>
                <a:cubicBezTo>
                  <a:pt x="4605769" y="1167044"/>
                  <a:pt x="4606086" y="1167863"/>
                  <a:pt x="4606719" y="1168458"/>
                </a:cubicBezTo>
                <a:cubicBezTo>
                  <a:pt x="4607351" y="1169054"/>
                  <a:pt x="4608430" y="1169482"/>
                  <a:pt x="4609955" y="1169742"/>
                </a:cubicBezTo>
                <a:cubicBezTo>
                  <a:pt x="4611481" y="1170002"/>
                  <a:pt x="4613918" y="1170132"/>
                  <a:pt x="4617266" y="1170132"/>
                </a:cubicBezTo>
                <a:cubicBezTo>
                  <a:pt x="4620392" y="1170132"/>
                  <a:pt x="4622754" y="1170002"/>
                  <a:pt x="4624354" y="1169742"/>
                </a:cubicBezTo>
                <a:cubicBezTo>
                  <a:pt x="4625954" y="1169482"/>
                  <a:pt x="4627126" y="1169054"/>
                  <a:pt x="4627870" y="1168458"/>
                </a:cubicBezTo>
                <a:cubicBezTo>
                  <a:pt x="4628615" y="1167863"/>
                  <a:pt x="4628987" y="1167044"/>
                  <a:pt x="4628987" y="1166003"/>
                </a:cubicBezTo>
                <a:lnTo>
                  <a:pt x="4628987" y="1099030"/>
                </a:lnTo>
                <a:cubicBezTo>
                  <a:pt x="4628987" y="1092184"/>
                  <a:pt x="4628168" y="1086268"/>
                  <a:pt x="4626531" y="1081282"/>
                </a:cubicBezTo>
                <a:cubicBezTo>
                  <a:pt x="4624894" y="1076297"/>
                  <a:pt x="4622289" y="1072222"/>
                  <a:pt x="4618717" y="1069059"/>
                </a:cubicBezTo>
                <a:cubicBezTo>
                  <a:pt x="4615146" y="1065897"/>
                  <a:pt x="4610588" y="1063553"/>
                  <a:pt x="4605044" y="1062028"/>
                </a:cubicBezTo>
                <a:cubicBezTo>
                  <a:pt x="4599500" y="1060502"/>
                  <a:pt x="4592821" y="1059739"/>
                  <a:pt x="4585008" y="1059739"/>
                </a:cubicBezTo>
                <a:close/>
                <a:moveTo>
                  <a:pt x="4246238" y="1059739"/>
                </a:moveTo>
                <a:cubicBezTo>
                  <a:pt x="4238350" y="1059739"/>
                  <a:pt x="4231262" y="1061042"/>
                  <a:pt x="4224974" y="1063646"/>
                </a:cubicBezTo>
                <a:cubicBezTo>
                  <a:pt x="4218686" y="1066251"/>
                  <a:pt x="4213347" y="1070027"/>
                  <a:pt x="4208957" y="1074975"/>
                </a:cubicBezTo>
                <a:cubicBezTo>
                  <a:pt x="4204566" y="1079924"/>
                  <a:pt x="4201217" y="1085951"/>
                  <a:pt x="4198911" y="1093058"/>
                </a:cubicBezTo>
                <a:cubicBezTo>
                  <a:pt x="4196604" y="1100165"/>
                  <a:pt x="4195450" y="1108146"/>
                  <a:pt x="4195450" y="1117001"/>
                </a:cubicBezTo>
                <a:cubicBezTo>
                  <a:pt x="4195450" y="1126303"/>
                  <a:pt x="4196548" y="1134414"/>
                  <a:pt x="4198743" y="1141334"/>
                </a:cubicBezTo>
                <a:cubicBezTo>
                  <a:pt x="4200939" y="1148255"/>
                  <a:pt x="4204269" y="1153985"/>
                  <a:pt x="4208733" y="1158524"/>
                </a:cubicBezTo>
                <a:cubicBezTo>
                  <a:pt x="4213198" y="1163063"/>
                  <a:pt x="4218761" y="1166449"/>
                  <a:pt x="4225421" y="1168682"/>
                </a:cubicBezTo>
                <a:cubicBezTo>
                  <a:pt x="4232081" y="1170914"/>
                  <a:pt x="4239838" y="1172030"/>
                  <a:pt x="4248694" y="1172030"/>
                </a:cubicBezTo>
                <a:cubicBezTo>
                  <a:pt x="4253605" y="1172030"/>
                  <a:pt x="4258219" y="1171714"/>
                  <a:pt x="4262535" y="1171081"/>
                </a:cubicBezTo>
                <a:cubicBezTo>
                  <a:pt x="4266851" y="1170449"/>
                  <a:pt x="4270683" y="1169705"/>
                  <a:pt x="4274032" y="1168849"/>
                </a:cubicBezTo>
                <a:cubicBezTo>
                  <a:pt x="4277380" y="1167994"/>
                  <a:pt x="4280134" y="1167119"/>
                  <a:pt x="4282291" y="1166226"/>
                </a:cubicBezTo>
                <a:cubicBezTo>
                  <a:pt x="4284450" y="1165333"/>
                  <a:pt x="4285770" y="1164626"/>
                  <a:pt x="4286254" y="1164105"/>
                </a:cubicBezTo>
                <a:cubicBezTo>
                  <a:pt x="4286738" y="1163584"/>
                  <a:pt x="4287129" y="1163044"/>
                  <a:pt x="4287426" y="1162486"/>
                </a:cubicBezTo>
                <a:cubicBezTo>
                  <a:pt x="4287724" y="1161928"/>
                  <a:pt x="4287947" y="1161240"/>
                  <a:pt x="4288096" y="1160422"/>
                </a:cubicBezTo>
                <a:cubicBezTo>
                  <a:pt x="4288245" y="1159603"/>
                  <a:pt x="4288357" y="1158617"/>
                  <a:pt x="4288431" y="1157463"/>
                </a:cubicBezTo>
                <a:cubicBezTo>
                  <a:pt x="4288505" y="1156310"/>
                  <a:pt x="4288543" y="1154915"/>
                  <a:pt x="4288543" y="1153278"/>
                </a:cubicBezTo>
                <a:cubicBezTo>
                  <a:pt x="4288543" y="1151418"/>
                  <a:pt x="4288487" y="1149874"/>
                  <a:pt x="4288375" y="1148646"/>
                </a:cubicBezTo>
                <a:cubicBezTo>
                  <a:pt x="4288263" y="1147418"/>
                  <a:pt x="4288059" y="1146469"/>
                  <a:pt x="4287761" y="1145799"/>
                </a:cubicBezTo>
                <a:cubicBezTo>
                  <a:pt x="4287464" y="1145130"/>
                  <a:pt x="4287091" y="1144664"/>
                  <a:pt x="4286645" y="1144404"/>
                </a:cubicBezTo>
                <a:cubicBezTo>
                  <a:pt x="4286198" y="1144143"/>
                  <a:pt x="4285640" y="1144013"/>
                  <a:pt x="4284970" y="1144013"/>
                </a:cubicBezTo>
                <a:cubicBezTo>
                  <a:pt x="4283855" y="1144013"/>
                  <a:pt x="4282403" y="1144367"/>
                  <a:pt x="4280617" y="1145074"/>
                </a:cubicBezTo>
                <a:cubicBezTo>
                  <a:pt x="4278831" y="1145781"/>
                  <a:pt x="4276580" y="1146562"/>
                  <a:pt x="4273864" y="1147418"/>
                </a:cubicBezTo>
                <a:cubicBezTo>
                  <a:pt x="4271148" y="1148273"/>
                  <a:pt x="4267930" y="1149055"/>
                  <a:pt x="4264209" y="1149762"/>
                </a:cubicBezTo>
                <a:cubicBezTo>
                  <a:pt x="4260488" y="1150469"/>
                  <a:pt x="4256173" y="1150822"/>
                  <a:pt x="4251261" y="1150822"/>
                </a:cubicBezTo>
                <a:cubicBezTo>
                  <a:pt x="4246424" y="1150822"/>
                  <a:pt x="4242275" y="1150190"/>
                  <a:pt x="4238815" y="1148924"/>
                </a:cubicBezTo>
                <a:cubicBezTo>
                  <a:pt x="4235355" y="1147659"/>
                  <a:pt x="4232527" y="1145818"/>
                  <a:pt x="4230332" y="1143399"/>
                </a:cubicBezTo>
                <a:cubicBezTo>
                  <a:pt x="4228137" y="1140981"/>
                  <a:pt x="4226537" y="1138042"/>
                  <a:pt x="4225532" y="1134581"/>
                </a:cubicBezTo>
                <a:cubicBezTo>
                  <a:pt x="4224528" y="1131121"/>
                  <a:pt x="4224026" y="1127270"/>
                  <a:pt x="4224026" y="1123028"/>
                </a:cubicBezTo>
                <a:lnTo>
                  <a:pt x="4284636" y="1123028"/>
                </a:lnTo>
                <a:cubicBezTo>
                  <a:pt x="4287315" y="1123028"/>
                  <a:pt x="4289417" y="1122210"/>
                  <a:pt x="4290942" y="1120573"/>
                </a:cubicBezTo>
                <a:cubicBezTo>
                  <a:pt x="4292468" y="1118936"/>
                  <a:pt x="4293231" y="1116405"/>
                  <a:pt x="4293231" y="1112983"/>
                </a:cubicBezTo>
                <a:lnTo>
                  <a:pt x="4293231" y="1108518"/>
                </a:lnTo>
                <a:cubicBezTo>
                  <a:pt x="4293231" y="1101523"/>
                  <a:pt x="4292338" y="1095048"/>
                  <a:pt x="4290551" y="1089095"/>
                </a:cubicBezTo>
                <a:cubicBezTo>
                  <a:pt x="4288766" y="1083143"/>
                  <a:pt x="4285975" y="1077990"/>
                  <a:pt x="4282180" y="1073636"/>
                </a:cubicBezTo>
                <a:cubicBezTo>
                  <a:pt x="4278385" y="1069283"/>
                  <a:pt x="4273530" y="1065878"/>
                  <a:pt x="4267614" y="1063422"/>
                </a:cubicBezTo>
                <a:cubicBezTo>
                  <a:pt x="4261697" y="1060967"/>
                  <a:pt x="4254573" y="1059739"/>
                  <a:pt x="4246238" y="1059739"/>
                </a:cubicBezTo>
                <a:close/>
                <a:moveTo>
                  <a:pt x="4070740" y="1059739"/>
                </a:moveTo>
                <a:cubicBezTo>
                  <a:pt x="4068656" y="1059739"/>
                  <a:pt x="4066573" y="1060018"/>
                  <a:pt x="4064489" y="1060576"/>
                </a:cubicBezTo>
                <a:cubicBezTo>
                  <a:pt x="4062406" y="1061135"/>
                  <a:pt x="4060322" y="1062121"/>
                  <a:pt x="4058238" y="1063534"/>
                </a:cubicBezTo>
                <a:cubicBezTo>
                  <a:pt x="4056156" y="1064948"/>
                  <a:pt x="4053960" y="1066865"/>
                  <a:pt x="4051654" y="1069283"/>
                </a:cubicBezTo>
                <a:cubicBezTo>
                  <a:pt x="4049347" y="1071701"/>
                  <a:pt x="4046890" y="1074771"/>
                  <a:pt x="4044286" y="1078492"/>
                </a:cubicBezTo>
                <a:lnTo>
                  <a:pt x="4044286" y="1066102"/>
                </a:lnTo>
                <a:cubicBezTo>
                  <a:pt x="4044286" y="1065358"/>
                  <a:pt x="4044100" y="1064706"/>
                  <a:pt x="4043728" y="1064148"/>
                </a:cubicBezTo>
                <a:cubicBezTo>
                  <a:pt x="4043356" y="1063590"/>
                  <a:pt x="4042742" y="1063125"/>
                  <a:pt x="4041886" y="1062753"/>
                </a:cubicBezTo>
                <a:cubicBezTo>
                  <a:pt x="4041030" y="1062381"/>
                  <a:pt x="4039821" y="1062102"/>
                  <a:pt x="4038259" y="1061916"/>
                </a:cubicBezTo>
                <a:cubicBezTo>
                  <a:pt x="4036695" y="1061730"/>
                  <a:pt x="4034724" y="1061637"/>
                  <a:pt x="4032342" y="1061637"/>
                </a:cubicBezTo>
                <a:cubicBezTo>
                  <a:pt x="4030035" y="1061637"/>
                  <a:pt x="4028119" y="1061730"/>
                  <a:pt x="4026594" y="1061916"/>
                </a:cubicBezTo>
                <a:cubicBezTo>
                  <a:pt x="4025069" y="1062102"/>
                  <a:pt x="4023822" y="1062381"/>
                  <a:pt x="4022855" y="1062753"/>
                </a:cubicBezTo>
                <a:cubicBezTo>
                  <a:pt x="4021888" y="1063125"/>
                  <a:pt x="4021218" y="1063590"/>
                  <a:pt x="4020846" y="1064148"/>
                </a:cubicBezTo>
                <a:cubicBezTo>
                  <a:pt x="4020473" y="1064706"/>
                  <a:pt x="4020288" y="1065358"/>
                  <a:pt x="4020288" y="1066102"/>
                </a:cubicBezTo>
                <a:lnTo>
                  <a:pt x="4020288" y="1165668"/>
                </a:lnTo>
                <a:cubicBezTo>
                  <a:pt x="4020288" y="1166412"/>
                  <a:pt x="4020511" y="1167063"/>
                  <a:pt x="4020957" y="1167621"/>
                </a:cubicBezTo>
                <a:cubicBezTo>
                  <a:pt x="4021403" y="1168179"/>
                  <a:pt x="4022166" y="1168645"/>
                  <a:pt x="4023245" y="1169017"/>
                </a:cubicBezTo>
                <a:cubicBezTo>
                  <a:pt x="4024324" y="1169389"/>
                  <a:pt x="4025757" y="1169668"/>
                  <a:pt x="4027542" y="1169854"/>
                </a:cubicBezTo>
                <a:cubicBezTo>
                  <a:pt x="4029329" y="1170039"/>
                  <a:pt x="4031598" y="1170132"/>
                  <a:pt x="4034352" y="1170132"/>
                </a:cubicBezTo>
                <a:cubicBezTo>
                  <a:pt x="4037105" y="1170132"/>
                  <a:pt x="4039375" y="1170039"/>
                  <a:pt x="4041161" y="1169854"/>
                </a:cubicBezTo>
                <a:cubicBezTo>
                  <a:pt x="4042947" y="1169668"/>
                  <a:pt x="4044378" y="1169389"/>
                  <a:pt x="4045458" y="1169017"/>
                </a:cubicBezTo>
                <a:cubicBezTo>
                  <a:pt x="4046537" y="1168645"/>
                  <a:pt x="4047300" y="1168179"/>
                  <a:pt x="4047747" y="1167621"/>
                </a:cubicBezTo>
                <a:cubicBezTo>
                  <a:pt x="4048193" y="1167063"/>
                  <a:pt x="4048415" y="1166412"/>
                  <a:pt x="4048415" y="1165668"/>
                </a:cubicBezTo>
                <a:lnTo>
                  <a:pt x="4048415" y="1103606"/>
                </a:lnTo>
                <a:cubicBezTo>
                  <a:pt x="4050499" y="1100332"/>
                  <a:pt x="4052452" y="1097579"/>
                  <a:pt x="4054276" y="1095346"/>
                </a:cubicBezTo>
                <a:cubicBezTo>
                  <a:pt x="4056099" y="1093114"/>
                  <a:pt x="4057847" y="1091328"/>
                  <a:pt x="4059523" y="1089988"/>
                </a:cubicBezTo>
                <a:cubicBezTo>
                  <a:pt x="4061196" y="1088649"/>
                  <a:pt x="4062815" y="1087663"/>
                  <a:pt x="4064378" y="1087031"/>
                </a:cubicBezTo>
                <a:cubicBezTo>
                  <a:pt x="4065940" y="1086398"/>
                  <a:pt x="4067504" y="1086082"/>
                  <a:pt x="4069066" y="1086082"/>
                </a:cubicBezTo>
                <a:cubicBezTo>
                  <a:pt x="4070405" y="1086082"/>
                  <a:pt x="4071633" y="1086212"/>
                  <a:pt x="4072750" y="1086472"/>
                </a:cubicBezTo>
                <a:cubicBezTo>
                  <a:pt x="4073866" y="1086733"/>
                  <a:pt x="4074888" y="1087012"/>
                  <a:pt x="4075819" y="1087310"/>
                </a:cubicBezTo>
                <a:cubicBezTo>
                  <a:pt x="4076749" y="1087607"/>
                  <a:pt x="4077586" y="1087887"/>
                  <a:pt x="4078331" y="1088147"/>
                </a:cubicBezTo>
                <a:cubicBezTo>
                  <a:pt x="4079075" y="1088407"/>
                  <a:pt x="4079745" y="1088537"/>
                  <a:pt x="4080340" y="1088537"/>
                </a:cubicBezTo>
                <a:cubicBezTo>
                  <a:pt x="4081084" y="1088537"/>
                  <a:pt x="4081697" y="1088352"/>
                  <a:pt x="4082182" y="1087979"/>
                </a:cubicBezTo>
                <a:cubicBezTo>
                  <a:pt x="4082665" y="1087607"/>
                  <a:pt x="4083055" y="1086937"/>
                  <a:pt x="4083353" y="1085970"/>
                </a:cubicBezTo>
                <a:cubicBezTo>
                  <a:pt x="4083651" y="1085003"/>
                  <a:pt x="4083874" y="1083663"/>
                  <a:pt x="4084023" y="1081952"/>
                </a:cubicBezTo>
                <a:cubicBezTo>
                  <a:pt x="4084173" y="1080240"/>
                  <a:pt x="4084246" y="1078045"/>
                  <a:pt x="4084246" y="1075366"/>
                </a:cubicBezTo>
                <a:cubicBezTo>
                  <a:pt x="4084246" y="1072687"/>
                  <a:pt x="4084209" y="1070566"/>
                  <a:pt x="4084135" y="1069004"/>
                </a:cubicBezTo>
                <a:cubicBezTo>
                  <a:pt x="4084061" y="1067441"/>
                  <a:pt x="4083948" y="1066269"/>
                  <a:pt x="4083800" y="1065488"/>
                </a:cubicBezTo>
                <a:cubicBezTo>
                  <a:pt x="4083651" y="1064706"/>
                  <a:pt x="4083484" y="1064093"/>
                  <a:pt x="4083298" y="1063646"/>
                </a:cubicBezTo>
                <a:cubicBezTo>
                  <a:pt x="4083111" y="1063199"/>
                  <a:pt x="4082814" y="1062790"/>
                  <a:pt x="4082405" y="1062418"/>
                </a:cubicBezTo>
                <a:cubicBezTo>
                  <a:pt x="4081995" y="1062046"/>
                  <a:pt x="4081344" y="1061693"/>
                  <a:pt x="4080451" y="1061358"/>
                </a:cubicBezTo>
                <a:cubicBezTo>
                  <a:pt x="4079559" y="1061023"/>
                  <a:pt x="4078516" y="1060725"/>
                  <a:pt x="4077326" y="1060465"/>
                </a:cubicBezTo>
                <a:cubicBezTo>
                  <a:pt x="4076134" y="1060204"/>
                  <a:pt x="4074982" y="1060018"/>
                  <a:pt x="4073866" y="1059906"/>
                </a:cubicBezTo>
                <a:cubicBezTo>
                  <a:pt x="4072750" y="1059795"/>
                  <a:pt x="4071707" y="1059739"/>
                  <a:pt x="4070740" y="1059739"/>
                </a:cubicBezTo>
                <a:close/>
                <a:moveTo>
                  <a:pt x="3821192" y="1059739"/>
                </a:moveTo>
                <a:cubicBezTo>
                  <a:pt x="3812039" y="1059739"/>
                  <a:pt x="3804058" y="1061116"/>
                  <a:pt x="3797249" y="1063869"/>
                </a:cubicBezTo>
                <a:cubicBezTo>
                  <a:pt x="3790441" y="1066622"/>
                  <a:pt x="3784767" y="1070511"/>
                  <a:pt x="3780227" y="1075533"/>
                </a:cubicBezTo>
                <a:cubicBezTo>
                  <a:pt x="3775688" y="1080557"/>
                  <a:pt x="3772284" y="1086584"/>
                  <a:pt x="3770014" y="1093616"/>
                </a:cubicBezTo>
                <a:cubicBezTo>
                  <a:pt x="3767743" y="1100648"/>
                  <a:pt x="3766610" y="1108406"/>
                  <a:pt x="3766610" y="1116889"/>
                </a:cubicBezTo>
                <a:cubicBezTo>
                  <a:pt x="3766610" y="1125670"/>
                  <a:pt x="3767652" y="1133484"/>
                  <a:pt x="3769735" y="1140330"/>
                </a:cubicBezTo>
                <a:cubicBezTo>
                  <a:pt x="3771818" y="1147176"/>
                  <a:pt x="3775019" y="1152943"/>
                  <a:pt x="3779334" y="1157631"/>
                </a:cubicBezTo>
                <a:cubicBezTo>
                  <a:pt x="3783651" y="1162319"/>
                  <a:pt x="3789082" y="1165891"/>
                  <a:pt x="3795632" y="1168347"/>
                </a:cubicBezTo>
                <a:cubicBezTo>
                  <a:pt x="3802180" y="1170802"/>
                  <a:pt x="3809881" y="1172030"/>
                  <a:pt x="3818736" y="1172030"/>
                </a:cubicBezTo>
                <a:cubicBezTo>
                  <a:pt x="3827889" y="1172030"/>
                  <a:pt x="3835889" y="1170654"/>
                  <a:pt x="3842735" y="1167900"/>
                </a:cubicBezTo>
                <a:cubicBezTo>
                  <a:pt x="3849581" y="1165147"/>
                  <a:pt x="3855274" y="1161240"/>
                  <a:pt x="3859814" y="1156180"/>
                </a:cubicBezTo>
                <a:cubicBezTo>
                  <a:pt x="3864353" y="1151120"/>
                  <a:pt x="3867739" y="1145092"/>
                  <a:pt x="3869971" y="1138098"/>
                </a:cubicBezTo>
                <a:cubicBezTo>
                  <a:pt x="3872204" y="1131102"/>
                  <a:pt x="3873319" y="1123364"/>
                  <a:pt x="3873319" y="1114880"/>
                </a:cubicBezTo>
                <a:cubicBezTo>
                  <a:pt x="3873319" y="1106025"/>
                  <a:pt x="3872278" y="1098174"/>
                  <a:pt x="3870194" y="1091328"/>
                </a:cubicBezTo>
                <a:cubicBezTo>
                  <a:pt x="3868110" y="1084482"/>
                  <a:pt x="3864930" y="1078715"/>
                  <a:pt x="3860650" y="1074027"/>
                </a:cubicBezTo>
                <a:cubicBezTo>
                  <a:pt x="3856371" y="1069339"/>
                  <a:pt x="3850957" y="1065786"/>
                  <a:pt x="3844410" y="1063367"/>
                </a:cubicBezTo>
                <a:cubicBezTo>
                  <a:pt x="3837861" y="1060949"/>
                  <a:pt x="3830122" y="1059739"/>
                  <a:pt x="3821192" y="1059739"/>
                </a:cubicBezTo>
                <a:close/>
                <a:moveTo>
                  <a:pt x="3712549" y="1059739"/>
                </a:moveTo>
                <a:cubicBezTo>
                  <a:pt x="3706296" y="1059739"/>
                  <a:pt x="3700660" y="1060521"/>
                  <a:pt x="3695636" y="1062083"/>
                </a:cubicBezTo>
                <a:cubicBezTo>
                  <a:pt x="3690614" y="1063646"/>
                  <a:pt x="3686354" y="1065841"/>
                  <a:pt x="3682857" y="1068669"/>
                </a:cubicBezTo>
                <a:cubicBezTo>
                  <a:pt x="3679358" y="1071497"/>
                  <a:pt x="3676680" y="1074901"/>
                  <a:pt x="3674820" y="1078882"/>
                </a:cubicBezTo>
                <a:cubicBezTo>
                  <a:pt x="3672959" y="1082864"/>
                  <a:pt x="3672030" y="1087235"/>
                  <a:pt x="3672030" y="1091998"/>
                </a:cubicBezTo>
                <a:cubicBezTo>
                  <a:pt x="3672030" y="1096686"/>
                  <a:pt x="3672718" y="1100704"/>
                  <a:pt x="3674094" y="1104053"/>
                </a:cubicBezTo>
                <a:cubicBezTo>
                  <a:pt x="3675471" y="1107402"/>
                  <a:pt x="3677294" y="1110266"/>
                  <a:pt x="3679564" y="1112647"/>
                </a:cubicBezTo>
                <a:cubicBezTo>
                  <a:pt x="3681834" y="1115029"/>
                  <a:pt x="3684400" y="1117038"/>
                  <a:pt x="3687266" y="1118675"/>
                </a:cubicBezTo>
                <a:cubicBezTo>
                  <a:pt x="3690131" y="1120312"/>
                  <a:pt x="3693070" y="1121763"/>
                  <a:pt x="3696083" y="1123028"/>
                </a:cubicBezTo>
                <a:cubicBezTo>
                  <a:pt x="3699097" y="1124294"/>
                  <a:pt x="3702037" y="1125447"/>
                  <a:pt x="3704902" y="1126489"/>
                </a:cubicBezTo>
                <a:cubicBezTo>
                  <a:pt x="3707767" y="1127531"/>
                  <a:pt x="3710333" y="1128647"/>
                  <a:pt x="3712604" y="1129837"/>
                </a:cubicBezTo>
                <a:cubicBezTo>
                  <a:pt x="3714873" y="1131028"/>
                  <a:pt x="3716696" y="1132423"/>
                  <a:pt x="3718073" y="1134023"/>
                </a:cubicBezTo>
                <a:cubicBezTo>
                  <a:pt x="3719448" y="1135623"/>
                  <a:pt x="3720138" y="1137539"/>
                  <a:pt x="3720138" y="1139772"/>
                </a:cubicBezTo>
                <a:cubicBezTo>
                  <a:pt x="3720138" y="1141707"/>
                  <a:pt x="3719765" y="1143418"/>
                  <a:pt x="3719022" y="1144906"/>
                </a:cubicBezTo>
                <a:cubicBezTo>
                  <a:pt x="3718278" y="1146395"/>
                  <a:pt x="3717180" y="1147622"/>
                  <a:pt x="3715728" y="1148590"/>
                </a:cubicBezTo>
                <a:cubicBezTo>
                  <a:pt x="3714278" y="1149557"/>
                  <a:pt x="3712566" y="1150301"/>
                  <a:pt x="3710594" y="1150822"/>
                </a:cubicBezTo>
                <a:cubicBezTo>
                  <a:pt x="3708623" y="1151343"/>
                  <a:pt x="3706371" y="1151604"/>
                  <a:pt x="3703841" y="1151604"/>
                </a:cubicBezTo>
                <a:cubicBezTo>
                  <a:pt x="3699822" y="1151604"/>
                  <a:pt x="3696232" y="1151120"/>
                  <a:pt x="3693070" y="1150152"/>
                </a:cubicBezTo>
                <a:cubicBezTo>
                  <a:pt x="3689907" y="1149185"/>
                  <a:pt x="3687135" y="1148143"/>
                  <a:pt x="3684754" y="1147027"/>
                </a:cubicBezTo>
                <a:cubicBezTo>
                  <a:pt x="3682374" y="1145911"/>
                  <a:pt x="3680382" y="1144887"/>
                  <a:pt x="3678782" y="1143957"/>
                </a:cubicBezTo>
                <a:cubicBezTo>
                  <a:pt x="3677182" y="1143028"/>
                  <a:pt x="3675972" y="1142562"/>
                  <a:pt x="3675155" y="1142562"/>
                </a:cubicBezTo>
                <a:cubicBezTo>
                  <a:pt x="3674485" y="1142562"/>
                  <a:pt x="3673928" y="1142692"/>
                  <a:pt x="3673480" y="1142953"/>
                </a:cubicBezTo>
                <a:cubicBezTo>
                  <a:pt x="3673034" y="1143213"/>
                  <a:pt x="3672662" y="1143734"/>
                  <a:pt x="3672364" y="1144516"/>
                </a:cubicBezTo>
                <a:cubicBezTo>
                  <a:pt x="3672067" y="1145297"/>
                  <a:pt x="3671843" y="1146338"/>
                  <a:pt x="3671695" y="1147641"/>
                </a:cubicBezTo>
                <a:cubicBezTo>
                  <a:pt x="3671546" y="1148943"/>
                  <a:pt x="3671470" y="1150674"/>
                  <a:pt x="3671470" y="1152831"/>
                </a:cubicBezTo>
                <a:cubicBezTo>
                  <a:pt x="3671470" y="1156105"/>
                  <a:pt x="3671695" y="1158580"/>
                  <a:pt x="3672141" y="1160254"/>
                </a:cubicBezTo>
                <a:cubicBezTo>
                  <a:pt x="3672588" y="1161928"/>
                  <a:pt x="3673221" y="1163156"/>
                  <a:pt x="3674038" y="1163938"/>
                </a:cubicBezTo>
                <a:cubicBezTo>
                  <a:pt x="3674857" y="1164719"/>
                  <a:pt x="3676159" y="1165556"/>
                  <a:pt x="3677944" y="1166449"/>
                </a:cubicBezTo>
                <a:cubicBezTo>
                  <a:pt x="3679731" y="1167342"/>
                  <a:pt x="3681963" y="1168217"/>
                  <a:pt x="3684642" y="1169072"/>
                </a:cubicBezTo>
                <a:cubicBezTo>
                  <a:pt x="3687321" y="1169928"/>
                  <a:pt x="3690354" y="1170635"/>
                  <a:pt x="3693739" y="1171193"/>
                </a:cubicBezTo>
                <a:cubicBezTo>
                  <a:pt x="3697125" y="1171751"/>
                  <a:pt x="3700679" y="1172030"/>
                  <a:pt x="3704400" y="1172030"/>
                </a:cubicBezTo>
                <a:cubicBezTo>
                  <a:pt x="3710575" y="1172030"/>
                  <a:pt x="3716306" y="1171304"/>
                  <a:pt x="3721589" y="1169854"/>
                </a:cubicBezTo>
                <a:cubicBezTo>
                  <a:pt x="3726872" y="1168403"/>
                  <a:pt x="3731449" y="1166226"/>
                  <a:pt x="3735319" y="1163324"/>
                </a:cubicBezTo>
                <a:cubicBezTo>
                  <a:pt x="3739188" y="1160422"/>
                  <a:pt x="3742183" y="1156812"/>
                  <a:pt x="3744304" y="1152496"/>
                </a:cubicBezTo>
                <a:cubicBezTo>
                  <a:pt x="3746425" y="1148180"/>
                  <a:pt x="3747486" y="1143195"/>
                  <a:pt x="3747486" y="1137539"/>
                </a:cubicBezTo>
                <a:cubicBezTo>
                  <a:pt x="3747486" y="1133000"/>
                  <a:pt x="3746779" y="1129074"/>
                  <a:pt x="3745365" y="1125763"/>
                </a:cubicBezTo>
                <a:cubicBezTo>
                  <a:pt x="3743951" y="1122452"/>
                  <a:pt x="3742090" y="1119605"/>
                  <a:pt x="3739784" y="1117224"/>
                </a:cubicBezTo>
                <a:cubicBezTo>
                  <a:pt x="3737476" y="1114843"/>
                  <a:pt x="3734854" y="1112834"/>
                  <a:pt x="3731914" y="1111196"/>
                </a:cubicBezTo>
                <a:cubicBezTo>
                  <a:pt x="3728974" y="1109559"/>
                  <a:pt x="3725998" y="1108127"/>
                  <a:pt x="3722984" y="1106899"/>
                </a:cubicBezTo>
                <a:cubicBezTo>
                  <a:pt x="3719971" y="1105671"/>
                  <a:pt x="3716994" y="1104537"/>
                  <a:pt x="3714055" y="1103495"/>
                </a:cubicBezTo>
                <a:cubicBezTo>
                  <a:pt x="3711115" y="1102453"/>
                  <a:pt x="3708492" y="1101337"/>
                  <a:pt x="3706185" y="1100146"/>
                </a:cubicBezTo>
                <a:cubicBezTo>
                  <a:pt x="3703879" y="1098956"/>
                  <a:pt x="3702019" y="1097579"/>
                  <a:pt x="3700604" y="1096016"/>
                </a:cubicBezTo>
                <a:cubicBezTo>
                  <a:pt x="3699191" y="1094453"/>
                  <a:pt x="3698484" y="1092519"/>
                  <a:pt x="3698484" y="1090212"/>
                </a:cubicBezTo>
                <a:cubicBezTo>
                  <a:pt x="3698484" y="1088724"/>
                  <a:pt x="3698782" y="1087328"/>
                  <a:pt x="3699376" y="1086026"/>
                </a:cubicBezTo>
                <a:cubicBezTo>
                  <a:pt x="3699972" y="1084724"/>
                  <a:pt x="3700864" y="1083589"/>
                  <a:pt x="3702055" y="1082622"/>
                </a:cubicBezTo>
                <a:cubicBezTo>
                  <a:pt x="3703246" y="1081654"/>
                  <a:pt x="3704771" y="1080910"/>
                  <a:pt x="3706631" y="1080389"/>
                </a:cubicBezTo>
                <a:cubicBezTo>
                  <a:pt x="3708492" y="1079869"/>
                  <a:pt x="3710688" y="1079608"/>
                  <a:pt x="3713218" y="1079608"/>
                </a:cubicBezTo>
                <a:cubicBezTo>
                  <a:pt x="3716790" y="1079608"/>
                  <a:pt x="3719971" y="1079999"/>
                  <a:pt x="3722761" y="1080780"/>
                </a:cubicBezTo>
                <a:cubicBezTo>
                  <a:pt x="3725552" y="1081561"/>
                  <a:pt x="3728008" y="1082398"/>
                  <a:pt x="3730128" y="1083291"/>
                </a:cubicBezTo>
                <a:cubicBezTo>
                  <a:pt x="3732249" y="1084184"/>
                  <a:pt x="3734016" y="1085021"/>
                  <a:pt x="3735431" y="1085803"/>
                </a:cubicBezTo>
                <a:cubicBezTo>
                  <a:pt x="3736844" y="1086584"/>
                  <a:pt x="3737885" y="1086975"/>
                  <a:pt x="3738556" y="1086975"/>
                </a:cubicBezTo>
                <a:cubicBezTo>
                  <a:pt x="3739151" y="1086975"/>
                  <a:pt x="3739671" y="1086845"/>
                  <a:pt x="3740119" y="1086584"/>
                </a:cubicBezTo>
                <a:cubicBezTo>
                  <a:pt x="3740565" y="1086324"/>
                  <a:pt x="3740918" y="1085822"/>
                  <a:pt x="3741178" y="1085077"/>
                </a:cubicBezTo>
                <a:cubicBezTo>
                  <a:pt x="3741439" y="1084333"/>
                  <a:pt x="3741625" y="1083329"/>
                  <a:pt x="3741737" y="1082064"/>
                </a:cubicBezTo>
                <a:cubicBezTo>
                  <a:pt x="3741849" y="1080798"/>
                  <a:pt x="3741904" y="1079161"/>
                  <a:pt x="3741904" y="1077152"/>
                </a:cubicBezTo>
                <a:cubicBezTo>
                  <a:pt x="3741904" y="1075441"/>
                  <a:pt x="3741849" y="1074008"/>
                  <a:pt x="3741737" y="1072855"/>
                </a:cubicBezTo>
                <a:cubicBezTo>
                  <a:pt x="3741625" y="1071701"/>
                  <a:pt x="3741494" y="1070734"/>
                  <a:pt x="3741346" y="1069953"/>
                </a:cubicBezTo>
                <a:cubicBezTo>
                  <a:pt x="3741197" y="1069171"/>
                  <a:pt x="3740974" y="1068502"/>
                  <a:pt x="3740676" y="1067943"/>
                </a:cubicBezTo>
                <a:cubicBezTo>
                  <a:pt x="3740378" y="1067385"/>
                  <a:pt x="3739875" y="1066827"/>
                  <a:pt x="3739169" y="1066269"/>
                </a:cubicBezTo>
                <a:cubicBezTo>
                  <a:pt x="3738463" y="1065711"/>
                  <a:pt x="3737291" y="1065041"/>
                  <a:pt x="3735653" y="1064260"/>
                </a:cubicBezTo>
                <a:cubicBezTo>
                  <a:pt x="3734016" y="1063478"/>
                  <a:pt x="3732006" y="1062753"/>
                  <a:pt x="3729626" y="1062083"/>
                </a:cubicBezTo>
                <a:cubicBezTo>
                  <a:pt x="3727244" y="1061413"/>
                  <a:pt x="3724584" y="1060856"/>
                  <a:pt x="3721645" y="1060409"/>
                </a:cubicBezTo>
                <a:cubicBezTo>
                  <a:pt x="3718706" y="1059963"/>
                  <a:pt x="3715674" y="1059739"/>
                  <a:pt x="3712549" y="1059739"/>
                </a:cubicBezTo>
                <a:close/>
                <a:moveTo>
                  <a:pt x="3608069" y="1059739"/>
                </a:moveTo>
                <a:cubicBezTo>
                  <a:pt x="3600182" y="1059739"/>
                  <a:pt x="3593094" y="1061042"/>
                  <a:pt x="3586806" y="1063646"/>
                </a:cubicBezTo>
                <a:cubicBezTo>
                  <a:pt x="3580518" y="1066251"/>
                  <a:pt x="3575180" y="1070027"/>
                  <a:pt x="3570788" y="1074975"/>
                </a:cubicBezTo>
                <a:cubicBezTo>
                  <a:pt x="3566399" y="1079924"/>
                  <a:pt x="3563050" y="1085951"/>
                  <a:pt x="3560742" y="1093058"/>
                </a:cubicBezTo>
                <a:cubicBezTo>
                  <a:pt x="3558437" y="1100165"/>
                  <a:pt x="3557282" y="1108146"/>
                  <a:pt x="3557282" y="1117001"/>
                </a:cubicBezTo>
                <a:cubicBezTo>
                  <a:pt x="3557282" y="1126303"/>
                  <a:pt x="3558380" y="1134414"/>
                  <a:pt x="3560575" y="1141334"/>
                </a:cubicBezTo>
                <a:cubicBezTo>
                  <a:pt x="3562770" y="1148255"/>
                  <a:pt x="3566100" y="1153985"/>
                  <a:pt x="3570565" y="1158524"/>
                </a:cubicBezTo>
                <a:cubicBezTo>
                  <a:pt x="3575031" y="1163063"/>
                  <a:pt x="3580593" y="1166449"/>
                  <a:pt x="3587253" y="1168682"/>
                </a:cubicBezTo>
                <a:cubicBezTo>
                  <a:pt x="3593913" y="1170914"/>
                  <a:pt x="3601671" y="1172030"/>
                  <a:pt x="3610525" y="1172030"/>
                </a:cubicBezTo>
                <a:cubicBezTo>
                  <a:pt x="3615436" y="1172030"/>
                  <a:pt x="3620052" y="1171714"/>
                  <a:pt x="3624367" y="1171081"/>
                </a:cubicBezTo>
                <a:cubicBezTo>
                  <a:pt x="3628683" y="1170449"/>
                  <a:pt x="3632515" y="1169705"/>
                  <a:pt x="3635864" y="1168849"/>
                </a:cubicBezTo>
                <a:cubicBezTo>
                  <a:pt x="3639213" y="1167994"/>
                  <a:pt x="3641966" y="1167119"/>
                  <a:pt x="3644124" y="1166226"/>
                </a:cubicBezTo>
                <a:cubicBezTo>
                  <a:pt x="3646282" y="1165333"/>
                  <a:pt x="3647603" y="1164626"/>
                  <a:pt x="3648086" y="1164105"/>
                </a:cubicBezTo>
                <a:cubicBezTo>
                  <a:pt x="3648571" y="1163584"/>
                  <a:pt x="3648960" y="1163044"/>
                  <a:pt x="3649259" y="1162486"/>
                </a:cubicBezTo>
                <a:cubicBezTo>
                  <a:pt x="3649556" y="1161928"/>
                  <a:pt x="3649780" y="1161240"/>
                  <a:pt x="3649927" y="1160422"/>
                </a:cubicBezTo>
                <a:cubicBezTo>
                  <a:pt x="3650077" y="1159603"/>
                  <a:pt x="3650189" y="1158617"/>
                  <a:pt x="3650263" y="1157463"/>
                </a:cubicBezTo>
                <a:cubicBezTo>
                  <a:pt x="3650337" y="1156310"/>
                  <a:pt x="3650375" y="1154915"/>
                  <a:pt x="3650375" y="1153278"/>
                </a:cubicBezTo>
                <a:cubicBezTo>
                  <a:pt x="3650375" y="1151418"/>
                  <a:pt x="3650319" y="1149874"/>
                  <a:pt x="3650207" y="1148646"/>
                </a:cubicBezTo>
                <a:cubicBezTo>
                  <a:pt x="3650096" y="1147418"/>
                  <a:pt x="3649891" y="1146469"/>
                  <a:pt x="3649594" y="1145799"/>
                </a:cubicBezTo>
                <a:cubicBezTo>
                  <a:pt x="3649296" y="1145130"/>
                  <a:pt x="3648923" y="1144664"/>
                  <a:pt x="3648477" y="1144404"/>
                </a:cubicBezTo>
                <a:cubicBezTo>
                  <a:pt x="3648030" y="1144143"/>
                  <a:pt x="3647473" y="1144013"/>
                  <a:pt x="3646803" y="1144013"/>
                </a:cubicBezTo>
                <a:cubicBezTo>
                  <a:pt x="3645687" y="1144013"/>
                  <a:pt x="3644236" y="1144367"/>
                  <a:pt x="3642449" y="1145074"/>
                </a:cubicBezTo>
                <a:cubicBezTo>
                  <a:pt x="3640664" y="1145781"/>
                  <a:pt x="3638413" y="1146562"/>
                  <a:pt x="3635696" y="1147418"/>
                </a:cubicBezTo>
                <a:cubicBezTo>
                  <a:pt x="3632980" y="1148273"/>
                  <a:pt x="3629762" y="1149055"/>
                  <a:pt x="3626042" y="1149762"/>
                </a:cubicBezTo>
                <a:cubicBezTo>
                  <a:pt x="3622320" y="1150469"/>
                  <a:pt x="3618005" y="1150822"/>
                  <a:pt x="3613093" y="1150822"/>
                </a:cubicBezTo>
                <a:cubicBezTo>
                  <a:pt x="3608257" y="1150822"/>
                  <a:pt x="3604108" y="1150190"/>
                  <a:pt x="3600648" y="1148924"/>
                </a:cubicBezTo>
                <a:cubicBezTo>
                  <a:pt x="3597187" y="1147659"/>
                  <a:pt x="3594359" y="1145818"/>
                  <a:pt x="3592164" y="1143399"/>
                </a:cubicBezTo>
                <a:cubicBezTo>
                  <a:pt x="3589969" y="1140981"/>
                  <a:pt x="3588370" y="1138042"/>
                  <a:pt x="3587365" y="1134581"/>
                </a:cubicBezTo>
                <a:cubicBezTo>
                  <a:pt x="3586360" y="1131121"/>
                  <a:pt x="3585857" y="1127270"/>
                  <a:pt x="3585857" y="1123028"/>
                </a:cubicBezTo>
                <a:lnTo>
                  <a:pt x="3646468" y="1123028"/>
                </a:lnTo>
                <a:cubicBezTo>
                  <a:pt x="3649147" y="1123028"/>
                  <a:pt x="3651250" y="1122210"/>
                  <a:pt x="3652775" y="1120573"/>
                </a:cubicBezTo>
                <a:cubicBezTo>
                  <a:pt x="3654299" y="1118936"/>
                  <a:pt x="3655063" y="1116405"/>
                  <a:pt x="3655063" y="1112983"/>
                </a:cubicBezTo>
                <a:lnTo>
                  <a:pt x="3655063" y="1108518"/>
                </a:lnTo>
                <a:cubicBezTo>
                  <a:pt x="3655063" y="1101523"/>
                  <a:pt x="3654170" y="1095048"/>
                  <a:pt x="3652384" y="1089095"/>
                </a:cubicBezTo>
                <a:cubicBezTo>
                  <a:pt x="3650597" y="1083143"/>
                  <a:pt x="3647807" y="1077990"/>
                  <a:pt x="3644011" y="1073636"/>
                </a:cubicBezTo>
                <a:cubicBezTo>
                  <a:pt x="3640217" y="1069283"/>
                  <a:pt x="3635362" y="1065878"/>
                  <a:pt x="3629445" y="1063422"/>
                </a:cubicBezTo>
                <a:cubicBezTo>
                  <a:pt x="3623530" y="1060967"/>
                  <a:pt x="3616404" y="1059739"/>
                  <a:pt x="3608069" y="1059739"/>
                </a:cubicBezTo>
                <a:close/>
                <a:moveTo>
                  <a:pt x="3316887" y="1059739"/>
                </a:moveTo>
                <a:cubicBezTo>
                  <a:pt x="3310711" y="1059739"/>
                  <a:pt x="3304777" y="1061227"/>
                  <a:pt x="3299083" y="1064204"/>
                </a:cubicBezTo>
                <a:cubicBezTo>
                  <a:pt x="3293391" y="1067181"/>
                  <a:pt x="3287792" y="1071645"/>
                  <a:pt x="3282285" y="1077599"/>
                </a:cubicBezTo>
                <a:lnTo>
                  <a:pt x="3282285" y="1066102"/>
                </a:lnTo>
                <a:cubicBezTo>
                  <a:pt x="3282285" y="1065358"/>
                  <a:pt x="3282100" y="1064706"/>
                  <a:pt x="3281727" y="1064148"/>
                </a:cubicBezTo>
                <a:cubicBezTo>
                  <a:pt x="3281355" y="1063590"/>
                  <a:pt x="3280741" y="1063125"/>
                  <a:pt x="3279885" y="1062753"/>
                </a:cubicBezTo>
                <a:cubicBezTo>
                  <a:pt x="3279029" y="1062381"/>
                  <a:pt x="3277820" y="1062102"/>
                  <a:pt x="3276257" y="1061916"/>
                </a:cubicBezTo>
                <a:cubicBezTo>
                  <a:pt x="3274694" y="1061730"/>
                  <a:pt x="3272723" y="1061637"/>
                  <a:pt x="3270342" y="1061637"/>
                </a:cubicBezTo>
                <a:cubicBezTo>
                  <a:pt x="3268035" y="1061637"/>
                  <a:pt x="3266119" y="1061730"/>
                  <a:pt x="3264594" y="1061916"/>
                </a:cubicBezTo>
                <a:cubicBezTo>
                  <a:pt x="3263068" y="1062102"/>
                  <a:pt x="3261821" y="1062381"/>
                  <a:pt x="3260854" y="1062753"/>
                </a:cubicBezTo>
                <a:cubicBezTo>
                  <a:pt x="3259887" y="1063125"/>
                  <a:pt x="3259217" y="1063590"/>
                  <a:pt x="3258845" y="1064148"/>
                </a:cubicBezTo>
                <a:cubicBezTo>
                  <a:pt x="3258472" y="1064706"/>
                  <a:pt x="3258287" y="1065358"/>
                  <a:pt x="3258287" y="1066102"/>
                </a:cubicBezTo>
                <a:lnTo>
                  <a:pt x="3258287" y="1165668"/>
                </a:lnTo>
                <a:cubicBezTo>
                  <a:pt x="3258287" y="1166412"/>
                  <a:pt x="3258510" y="1167063"/>
                  <a:pt x="3258956" y="1167621"/>
                </a:cubicBezTo>
                <a:cubicBezTo>
                  <a:pt x="3259403" y="1168179"/>
                  <a:pt x="3260165" y="1168645"/>
                  <a:pt x="3261244" y="1169017"/>
                </a:cubicBezTo>
                <a:cubicBezTo>
                  <a:pt x="3262324" y="1169389"/>
                  <a:pt x="3263756" y="1169668"/>
                  <a:pt x="3265542" y="1169854"/>
                </a:cubicBezTo>
                <a:cubicBezTo>
                  <a:pt x="3267327" y="1170039"/>
                  <a:pt x="3269598" y="1170132"/>
                  <a:pt x="3272351" y="1170132"/>
                </a:cubicBezTo>
                <a:cubicBezTo>
                  <a:pt x="3275105" y="1170132"/>
                  <a:pt x="3277374" y="1170039"/>
                  <a:pt x="3279160" y="1169854"/>
                </a:cubicBezTo>
                <a:cubicBezTo>
                  <a:pt x="3280945" y="1169668"/>
                  <a:pt x="3282378" y="1169389"/>
                  <a:pt x="3283458" y="1169017"/>
                </a:cubicBezTo>
                <a:cubicBezTo>
                  <a:pt x="3284537" y="1168645"/>
                  <a:pt x="3285299" y="1168179"/>
                  <a:pt x="3285745" y="1167621"/>
                </a:cubicBezTo>
                <a:cubicBezTo>
                  <a:pt x="3286192" y="1167063"/>
                  <a:pt x="3286415" y="1166412"/>
                  <a:pt x="3286415" y="1165668"/>
                </a:cubicBezTo>
                <a:lnTo>
                  <a:pt x="3286415" y="1099476"/>
                </a:lnTo>
                <a:cubicBezTo>
                  <a:pt x="3290359" y="1094491"/>
                  <a:pt x="3294155" y="1090695"/>
                  <a:pt x="3297800" y="1088091"/>
                </a:cubicBezTo>
                <a:cubicBezTo>
                  <a:pt x="3301447" y="1085486"/>
                  <a:pt x="3305056" y="1084184"/>
                  <a:pt x="3308627" y="1084184"/>
                </a:cubicBezTo>
                <a:cubicBezTo>
                  <a:pt x="3311456" y="1084184"/>
                  <a:pt x="3313930" y="1084724"/>
                  <a:pt x="3316050" y="1085803"/>
                </a:cubicBezTo>
                <a:cubicBezTo>
                  <a:pt x="3318171" y="1086882"/>
                  <a:pt x="3319901" y="1088407"/>
                  <a:pt x="3321241" y="1090379"/>
                </a:cubicBezTo>
                <a:cubicBezTo>
                  <a:pt x="3322580" y="1092351"/>
                  <a:pt x="3323604" y="1094714"/>
                  <a:pt x="3324311" y="1097467"/>
                </a:cubicBezTo>
                <a:cubicBezTo>
                  <a:pt x="3325018" y="1100221"/>
                  <a:pt x="3325370" y="1104016"/>
                  <a:pt x="3325370" y="1108853"/>
                </a:cubicBezTo>
                <a:lnTo>
                  <a:pt x="3325370" y="1165668"/>
                </a:lnTo>
                <a:cubicBezTo>
                  <a:pt x="3325370" y="1166412"/>
                  <a:pt x="3325594" y="1167063"/>
                  <a:pt x="3326040" y="1167621"/>
                </a:cubicBezTo>
                <a:cubicBezTo>
                  <a:pt x="3326486" y="1168179"/>
                  <a:pt x="3327232" y="1168645"/>
                  <a:pt x="3328273" y="1169017"/>
                </a:cubicBezTo>
                <a:cubicBezTo>
                  <a:pt x="3329314" y="1169389"/>
                  <a:pt x="3330747" y="1169668"/>
                  <a:pt x="3332571" y="1169854"/>
                </a:cubicBezTo>
                <a:cubicBezTo>
                  <a:pt x="3334393" y="1170039"/>
                  <a:pt x="3336683" y="1170132"/>
                  <a:pt x="3339435" y="1170132"/>
                </a:cubicBezTo>
                <a:cubicBezTo>
                  <a:pt x="3342113" y="1170132"/>
                  <a:pt x="3344365" y="1170039"/>
                  <a:pt x="3346189" y="1169854"/>
                </a:cubicBezTo>
                <a:cubicBezTo>
                  <a:pt x="3348011" y="1169668"/>
                  <a:pt x="3349443" y="1169389"/>
                  <a:pt x="3350485" y="1169017"/>
                </a:cubicBezTo>
                <a:cubicBezTo>
                  <a:pt x="3351527" y="1168645"/>
                  <a:pt x="3352273" y="1168179"/>
                  <a:pt x="3352718" y="1167621"/>
                </a:cubicBezTo>
                <a:cubicBezTo>
                  <a:pt x="3353164" y="1167063"/>
                  <a:pt x="3353388" y="1166412"/>
                  <a:pt x="3353388" y="1165668"/>
                </a:cubicBezTo>
                <a:lnTo>
                  <a:pt x="3353388" y="1104165"/>
                </a:lnTo>
                <a:cubicBezTo>
                  <a:pt x="3353388" y="1096946"/>
                  <a:pt x="3352755" y="1090770"/>
                  <a:pt x="3351491" y="1085635"/>
                </a:cubicBezTo>
                <a:cubicBezTo>
                  <a:pt x="3350226" y="1080501"/>
                  <a:pt x="3348161" y="1076017"/>
                  <a:pt x="3345295" y="1072185"/>
                </a:cubicBezTo>
                <a:cubicBezTo>
                  <a:pt x="3342429" y="1068352"/>
                  <a:pt x="3338672" y="1065320"/>
                  <a:pt x="3334022" y="1063088"/>
                </a:cubicBezTo>
                <a:cubicBezTo>
                  <a:pt x="3329371" y="1060856"/>
                  <a:pt x="3323659" y="1059739"/>
                  <a:pt x="3316887" y="1059739"/>
                </a:cubicBezTo>
                <a:close/>
                <a:moveTo>
                  <a:pt x="3184840" y="1059739"/>
                </a:moveTo>
                <a:cubicBezTo>
                  <a:pt x="3180449" y="1059739"/>
                  <a:pt x="3176189" y="1060093"/>
                  <a:pt x="3172060" y="1060800"/>
                </a:cubicBezTo>
                <a:cubicBezTo>
                  <a:pt x="3167930" y="1061507"/>
                  <a:pt x="3164116" y="1062418"/>
                  <a:pt x="3160618" y="1063534"/>
                </a:cubicBezTo>
                <a:cubicBezTo>
                  <a:pt x="3157121" y="1064650"/>
                  <a:pt x="3154069" y="1065860"/>
                  <a:pt x="3151465" y="1067162"/>
                </a:cubicBezTo>
                <a:cubicBezTo>
                  <a:pt x="3148860" y="1068464"/>
                  <a:pt x="3147037" y="1069655"/>
                  <a:pt x="3145995" y="1070734"/>
                </a:cubicBezTo>
                <a:cubicBezTo>
                  <a:pt x="3144954" y="1071813"/>
                  <a:pt x="3144247" y="1073022"/>
                  <a:pt x="3143874" y="1074362"/>
                </a:cubicBezTo>
                <a:cubicBezTo>
                  <a:pt x="3143501" y="1075701"/>
                  <a:pt x="3143316" y="1077525"/>
                  <a:pt x="3143316" y="1079831"/>
                </a:cubicBezTo>
                <a:cubicBezTo>
                  <a:pt x="3143316" y="1081542"/>
                  <a:pt x="3143429" y="1083105"/>
                  <a:pt x="3143652" y="1084519"/>
                </a:cubicBezTo>
                <a:cubicBezTo>
                  <a:pt x="3143874" y="1085933"/>
                  <a:pt x="3144191" y="1087124"/>
                  <a:pt x="3144600" y="1088091"/>
                </a:cubicBezTo>
                <a:cubicBezTo>
                  <a:pt x="3145010" y="1089059"/>
                  <a:pt x="3145531" y="1089803"/>
                  <a:pt x="3146163" y="1090323"/>
                </a:cubicBezTo>
                <a:cubicBezTo>
                  <a:pt x="3146795" y="1090844"/>
                  <a:pt x="3147521" y="1091105"/>
                  <a:pt x="3148340" y="1091105"/>
                </a:cubicBezTo>
                <a:cubicBezTo>
                  <a:pt x="3149530" y="1091105"/>
                  <a:pt x="3151074" y="1090584"/>
                  <a:pt x="3152971" y="1089542"/>
                </a:cubicBezTo>
                <a:cubicBezTo>
                  <a:pt x="3154870" y="1088500"/>
                  <a:pt x="3157232" y="1087347"/>
                  <a:pt x="3160061" y="1086082"/>
                </a:cubicBezTo>
                <a:cubicBezTo>
                  <a:pt x="3162888" y="1084817"/>
                  <a:pt x="3166143" y="1083663"/>
                  <a:pt x="3169827" y="1082622"/>
                </a:cubicBezTo>
                <a:cubicBezTo>
                  <a:pt x="3173510" y="1081580"/>
                  <a:pt x="3177696" y="1081059"/>
                  <a:pt x="3182384" y="1081059"/>
                </a:cubicBezTo>
                <a:cubicBezTo>
                  <a:pt x="3185955" y="1081059"/>
                  <a:pt x="3188950" y="1081431"/>
                  <a:pt x="3191369" y="1082175"/>
                </a:cubicBezTo>
                <a:cubicBezTo>
                  <a:pt x="3193788" y="1082919"/>
                  <a:pt x="3195722" y="1084073"/>
                  <a:pt x="3197174" y="1085635"/>
                </a:cubicBezTo>
                <a:cubicBezTo>
                  <a:pt x="3198625" y="1087198"/>
                  <a:pt x="3199667" y="1089152"/>
                  <a:pt x="3200299" y="1091495"/>
                </a:cubicBezTo>
                <a:cubicBezTo>
                  <a:pt x="3200932" y="1093840"/>
                  <a:pt x="3201248" y="1096574"/>
                  <a:pt x="3201248" y="1099700"/>
                </a:cubicBezTo>
                <a:lnTo>
                  <a:pt x="3201248" y="1105727"/>
                </a:lnTo>
                <a:lnTo>
                  <a:pt x="3191536" y="1105727"/>
                </a:lnTo>
                <a:cubicBezTo>
                  <a:pt x="3182682" y="1105727"/>
                  <a:pt x="3174905" y="1106397"/>
                  <a:pt x="3168209" y="1107736"/>
                </a:cubicBezTo>
                <a:cubicBezTo>
                  <a:pt x="3161511" y="1109076"/>
                  <a:pt x="3155911" y="1111141"/>
                  <a:pt x="3151410" y="1113931"/>
                </a:cubicBezTo>
                <a:cubicBezTo>
                  <a:pt x="3146907" y="1116722"/>
                  <a:pt x="3143521" y="1120257"/>
                  <a:pt x="3141251" y="1124535"/>
                </a:cubicBezTo>
                <a:cubicBezTo>
                  <a:pt x="3138982" y="1128814"/>
                  <a:pt x="3137847" y="1133856"/>
                  <a:pt x="3137847" y="1139660"/>
                </a:cubicBezTo>
                <a:cubicBezTo>
                  <a:pt x="3137847" y="1145018"/>
                  <a:pt x="3138740" y="1149706"/>
                  <a:pt x="3140527" y="1153724"/>
                </a:cubicBezTo>
                <a:cubicBezTo>
                  <a:pt x="3142312" y="1157743"/>
                  <a:pt x="3144823" y="1161110"/>
                  <a:pt x="3148060" y="1163826"/>
                </a:cubicBezTo>
                <a:cubicBezTo>
                  <a:pt x="3151298" y="1166542"/>
                  <a:pt x="3155130" y="1168588"/>
                  <a:pt x="3159557" y="1169965"/>
                </a:cubicBezTo>
                <a:cubicBezTo>
                  <a:pt x="3163986" y="1171342"/>
                  <a:pt x="3168840" y="1172030"/>
                  <a:pt x="3174124" y="1172030"/>
                </a:cubicBezTo>
                <a:cubicBezTo>
                  <a:pt x="3180525" y="1172030"/>
                  <a:pt x="3186346" y="1170802"/>
                  <a:pt x="3191592" y="1168347"/>
                </a:cubicBezTo>
                <a:cubicBezTo>
                  <a:pt x="3196840" y="1165891"/>
                  <a:pt x="3201508" y="1162468"/>
                  <a:pt x="3205602" y="1158077"/>
                </a:cubicBezTo>
                <a:lnTo>
                  <a:pt x="3205602" y="1166003"/>
                </a:lnTo>
                <a:cubicBezTo>
                  <a:pt x="3205602" y="1167044"/>
                  <a:pt x="3205918" y="1167863"/>
                  <a:pt x="3206551" y="1168458"/>
                </a:cubicBezTo>
                <a:cubicBezTo>
                  <a:pt x="3207182" y="1169054"/>
                  <a:pt x="3208262" y="1169482"/>
                  <a:pt x="3209787" y="1169742"/>
                </a:cubicBezTo>
                <a:cubicBezTo>
                  <a:pt x="3211313" y="1170002"/>
                  <a:pt x="3213749" y="1170132"/>
                  <a:pt x="3217098" y="1170132"/>
                </a:cubicBezTo>
                <a:cubicBezTo>
                  <a:pt x="3220224" y="1170132"/>
                  <a:pt x="3222587" y="1170002"/>
                  <a:pt x="3224186" y="1169742"/>
                </a:cubicBezTo>
                <a:cubicBezTo>
                  <a:pt x="3225785" y="1169482"/>
                  <a:pt x="3226959" y="1169054"/>
                  <a:pt x="3227702" y="1168458"/>
                </a:cubicBezTo>
                <a:cubicBezTo>
                  <a:pt x="3228446" y="1167863"/>
                  <a:pt x="3228819" y="1167044"/>
                  <a:pt x="3228819" y="1166003"/>
                </a:cubicBezTo>
                <a:lnTo>
                  <a:pt x="3228819" y="1099030"/>
                </a:lnTo>
                <a:cubicBezTo>
                  <a:pt x="3228819" y="1092184"/>
                  <a:pt x="3227999" y="1086268"/>
                  <a:pt x="3226364" y="1081282"/>
                </a:cubicBezTo>
                <a:cubicBezTo>
                  <a:pt x="3224726" y="1076297"/>
                  <a:pt x="3222121" y="1072222"/>
                  <a:pt x="3218550" y="1069059"/>
                </a:cubicBezTo>
                <a:cubicBezTo>
                  <a:pt x="3214977" y="1065897"/>
                  <a:pt x="3210420" y="1063553"/>
                  <a:pt x="3204877" y="1062028"/>
                </a:cubicBezTo>
                <a:cubicBezTo>
                  <a:pt x="3199331" y="1060502"/>
                  <a:pt x="3192654" y="1059739"/>
                  <a:pt x="3184840" y="1059739"/>
                </a:cubicBezTo>
                <a:close/>
                <a:moveTo>
                  <a:pt x="3011083" y="1059739"/>
                </a:moveTo>
                <a:cubicBezTo>
                  <a:pt x="3005129" y="1059739"/>
                  <a:pt x="2999418" y="1061227"/>
                  <a:pt x="2993948" y="1064204"/>
                </a:cubicBezTo>
                <a:cubicBezTo>
                  <a:pt x="2988479" y="1067181"/>
                  <a:pt x="2982991" y="1071645"/>
                  <a:pt x="2977485" y="1077599"/>
                </a:cubicBezTo>
                <a:lnTo>
                  <a:pt x="2977485" y="1066102"/>
                </a:lnTo>
                <a:cubicBezTo>
                  <a:pt x="2977485" y="1065358"/>
                  <a:pt x="2977299" y="1064706"/>
                  <a:pt x="2976927" y="1064148"/>
                </a:cubicBezTo>
                <a:cubicBezTo>
                  <a:pt x="2976555" y="1063590"/>
                  <a:pt x="2975941" y="1063125"/>
                  <a:pt x="2975085" y="1062753"/>
                </a:cubicBezTo>
                <a:cubicBezTo>
                  <a:pt x="2974228" y="1062381"/>
                  <a:pt x="2973020" y="1062102"/>
                  <a:pt x="2971457" y="1061916"/>
                </a:cubicBezTo>
                <a:cubicBezTo>
                  <a:pt x="2969894" y="1061730"/>
                  <a:pt x="2967923" y="1061637"/>
                  <a:pt x="2965542" y="1061637"/>
                </a:cubicBezTo>
                <a:cubicBezTo>
                  <a:pt x="2963234" y="1061637"/>
                  <a:pt x="2961318" y="1061730"/>
                  <a:pt x="2959793" y="1061916"/>
                </a:cubicBezTo>
                <a:cubicBezTo>
                  <a:pt x="2958267" y="1062102"/>
                  <a:pt x="2957020" y="1062381"/>
                  <a:pt x="2956053" y="1062753"/>
                </a:cubicBezTo>
                <a:cubicBezTo>
                  <a:pt x="2955086" y="1063125"/>
                  <a:pt x="2954417" y="1063590"/>
                  <a:pt x="2954044" y="1064148"/>
                </a:cubicBezTo>
                <a:cubicBezTo>
                  <a:pt x="2953672" y="1064706"/>
                  <a:pt x="2953486" y="1065358"/>
                  <a:pt x="2953486" y="1066102"/>
                </a:cubicBezTo>
                <a:lnTo>
                  <a:pt x="2953486" y="1165668"/>
                </a:lnTo>
                <a:cubicBezTo>
                  <a:pt x="2953486" y="1166412"/>
                  <a:pt x="2953709" y="1167063"/>
                  <a:pt x="2954156" y="1167621"/>
                </a:cubicBezTo>
                <a:cubicBezTo>
                  <a:pt x="2954602" y="1168179"/>
                  <a:pt x="2955366" y="1168645"/>
                  <a:pt x="2956444" y="1169017"/>
                </a:cubicBezTo>
                <a:cubicBezTo>
                  <a:pt x="2957523" y="1169389"/>
                  <a:pt x="2958956" y="1169668"/>
                  <a:pt x="2960741" y="1169854"/>
                </a:cubicBezTo>
                <a:cubicBezTo>
                  <a:pt x="2962527" y="1170039"/>
                  <a:pt x="2964798" y="1170132"/>
                  <a:pt x="2967550" y="1170132"/>
                </a:cubicBezTo>
                <a:cubicBezTo>
                  <a:pt x="2970303" y="1170132"/>
                  <a:pt x="2972573" y="1170039"/>
                  <a:pt x="2974358" y="1169854"/>
                </a:cubicBezTo>
                <a:cubicBezTo>
                  <a:pt x="2976146" y="1169668"/>
                  <a:pt x="2977578" y="1169389"/>
                  <a:pt x="2978657" y="1169017"/>
                </a:cubicBezTo>
                <a:cubicBezTo>
                  <a:pt x="2979737" y="1168645"/>
                  <a:pt x="2980498" y="1168179"/>
                  <a:pt x="2980945" y="1167621"/>
                </a:cubicBezTo>
                <a:cubicBezTo>
                  <a:pt x="2981391" y="1167063"/>
                  <a:pt x="2981614" y="1166412"/>
                  <a:pt x="2981614" y="1165668"/>
                </a:cubicBezTo>
                <a:lnTo>
                  <a:pt x="2981614" y="1099476"/>
                </a:lnTo>
                <a:cubicBezTo>
                  <a:pt x="2985559" y="1094491"/>
                  <a:pt x="2989242" y="1090695"/>
                  <a:pt x="2992664" y="1088091"/>
                </a:cubicBezTo>
                <a:cubicBezTo>
                  <a:pt x="2996089" y="1085486"/>
                  <a:pt x="2999511" y="1084184"/>
                  <a:pt x="3002933" y="1084184"/>
                </a:cubicBezTo>
                <a:cubicBezTo>
                  <a:pt x="3005613" y="1084184"/>
                  <a:pt x="3007958" y="1084724"/>
                  <a:pt x="3009966" y="1085803"/>
                </a:cubicBezTo>
                <a:cubicBezTo>
                  <a:pt x="3011975" y="1086882"/>
                  <a:pt x="3013613" y="1088407"/>
                  <a:pt x="3014878" y="1090379"/>
                </a:cubicBezTo>
                <a:cubicBezTo>
                  <a:pt x="3016143" y="1092351"/>
                  <a:pt x="3017091" y="1094714"/>
                  <a:pt x="3017723" y="1097467"/>
                </a:cubicBezTo>
                <a:cubicBezTo>
                  <a:pt x="3018357" y="1100221"/>
                  <a:pt x="3018673" y="1103272"/>
                  <a:pt x="3018673" y="1106620"/>
                </a:cubicBezTo>
                <a:lnTo>
                  <a:pt x="3018673" y="1165668"/>
                </a:lnTo>
                <a:cubicBezTo>
                  <a:pt x="3018673" y="1166412"/>
                  <a:pt x="3018896" y="1167063"/>
                  <a:pt x="3019342" y="1167621"/>
                </a:cubicBezTo>
                <a:cubicBezTo>
                  <a:pt x="3019790" y="1168179"/>
                  <a:pt x="3020552" y="1168645"/>
                  <a:pt x="3021631" y="1169017"/>
                </a:cubicBezTo>
                <a:cubicBezTo>
                  <a:pt x="3022711" y="1169389"/>
                  <a:pt x="3024142" y="1169668"/>
                  <a:pt x="3025928" y="1169854"/>
                </a:cubicBezTo>
                <a:cubicBezTo>
                  <a:pt x="3027715" y="1170039"/>
                  <a:pt x="3029984" y="1170132"/>
                  <a:pt x="3032738" y="1170132"/>
                </a:cubicBezTo>
                <a:cubicBezTo>
                  <a:pt x="3035416" y="1170132"/>
                  <a:pt x="3037649" y="1170039"/>
                  <a:pt x="3039435" y="1169854"/>
                </a:cubicBezTo>
                <a:cubicBezTo>
                  <a:pt x="3041220" y="1169668"/>
                  <a:pt x="3042653" y="1169389"/>
                  <a:pt x="3043732" y="1169017"/>
                </a:cubicBezTo>
                <a:cubicBezTo>
                  <a:pt x="3044811" y="1168645"/>
                  <a:pt x="3045574" y="1168179"/>
                  <a:pt x="3046021" y="1167621"/>
                </a:cubicBezTo>
                <a:cubicBezTo>
                  <a:pt x="3046466" y="1167063"/>
                  <a:pt x="3046691" y="1166412"/>
                  <a:pt x="3046691" y="1165668"/>
                </a:cubicBezTo>
                <a:lnTo>
                  <a:pt x="3046691" y="1099476"/>
                </a:lnTo>
                <a:cubicBezTo>
                  <a:pt x="3050708" y="1094491"/>
                  <a:pt x="3054430" y="1090695"/>
                  <a:pt x="3057852" y="1088091"/>
                </a:cubicBezTo>
                <a:cubicBezTo>
                  <a:pt x="3061275" y="1085486"/>
                  <a:pt x="3064661" y="1084184"/>
                  <a:pt x="3068009" y="1084184"/>
                </a:cubicBezTo>
                <a:cubicBezTo>
                  <a:pt x="3070763" y="1084184"/>
                  <a:pt x="3073126" y="1084724"/>
                  <a:pt x="3075098" y="1085803"/>
                </a:cubicBezTo>
                <a:cubicBezTo>
                  <a:pt x="3077069" y="1086882"/>
                  <a:pt x="3078706" y="1088407"/>
                  <a:pt x="3080009" y="1090379"/>
                </a:cubicBezTo>
                <a:cubicBezTo>
                  <a:pt x="3081311" y="1092351"/>
                  <a:pt x="3082278" y="1094714"/>
                  <a:pt x="3082912" y="1097467"/>
                </a:cubicBezTo>
                <a:cubicBezTo>
                  <a:pt x="3083544" y="1100221"/>
                  <a:pt x="3083860" y="1103272"/>
                  <a:pt x="3083860" y="1106620"/>
                </a:cubicBezTo>
                <a:lnTo>
                  <a:pt x="3083860" y="1165668"/>
                </a:lnTo>
                <a:cubicBezTo>
                  <a:pt x="3083860" y="1166412"/>
                  <a:pt x="3084064" y="1167063"/>
                  <a:pt x="3084474" y="1167621"/>
                </a:cubicBezTo>
                <a:cubicBezTo>
                  <a:pt x="3084883" y="1168179"/>
                  <a:pt x="3085628" y="1168645"/>
                  <a:pt x="3086706" y="1169017"/>
                </a:cubicBezTo>
                <a:cubicBezTo>
                  <a:pt x="3087785" y="1169389"/>
                  <a:pt x="3089218" y="1169668"/>
                  <a:pt x="3091004" y="1169854"/>
                </a:cubicBezTo>
                <a:cubicBezTo>
                  <a:pt x="3092789" y="1170039"/>
                  <a:pt x="3095097" y="1170132"/>
                  <a:pt x="3097925" y="1170132"/>
                </a:cubicBezTo>
                <a:cubicBezTo>
                  <a:pt x="3100678" y="1170132"/>
                  <a:pt x="3102947" y="1170039"/>
                  <a:pt x="3104733" y="1169854"/>
                </a:cubicBezTo>
                <a:cubicBezTo>
                  <a:pt x="3106520" y="1169668"/>
                  <a:pt x="3107932" y="1169389"/>
                  <a:pt x="3108974" y="1169017"/>
                </a:cubicBezTo>
                <a:cubicBezTo>
                  <a:pt x="3110016" y="1168645"/>
                  <a:pt x="3110760" y="1168179"/>
                  <a:pt x="3111207" y="1167621"/>
                </a:cubicBezTo>
                <a:cubicBezTo>
                  <a:pt x="3111653" y="1167063"/>
                  <a:pt x="3111876" y="1166412"/>
                  <a:pt x="3111876" y="1165668"/>
                </a:cubicBezTo>
                <a:lnTo>
                  <a:pt x="3111876" y="1101932"/>
                </a:lnTo>
                <a:cubicBezTo>
                  <a:pt x="3111876" y="1096202"/>
                  <a:pt x="3111282" y="1090770"/>
                  <a:pt x="3110091" y="1085635"/>
                </a:cubicBezTo>
                <a:cubicBezTo>
                  <a:pt x="3108900" y="1080501"/>
                  <a:pt x="3106909" y="1076017"/>
                  <a:pt x="3104119" y="1072185"/>
                </a:cubicBezTo>
                <a:cubicBezTo>
                  <a:pt x="3101328" y="1068352"/>
                  <a:pt x="3097664" y="1065320"/>
                  <a:pt x="3093124" y="1063088"/>
                </a:cubicBezTo>
                <a:cubicBezTo>
                  <a:pt x="3088585" y="1060856"/>
                  <a:pt x="3083004" y="1059739"/>
                  <a:pt x="3076381" y="1059739"/>
                </a:cubicBezTo>
                <a:cubicBezTo>
                  <a:pt x="3073479" y="1059739"/>
                  <a:pt x="3070633" y="1060093"/>
                  <a:pt x="3067842" y="1060800"/>
                </a:cubicBezTo>
                <a:cubicBezTo>
                  <a:pt x="3065051" y="1061507"/>
                  <a:pt x="3062261" y="1062586"/>
                  <a:pt x="3059470" y="1064037"/>
                </a:cubicBezTo>
                <a:cubicBezTo>
                  <a:pt x="3056680" y="1065488"/>
                  <a:pt x="3053851" y="1067366"/>
                  <a:pt x="3050988" y="1069673"/>
                </a:cubicBezTo>
                <a:cubicBezTo>
                  <a:pt x="3048122" y="1071980"/>
                  <a:pt x="3045201" y="1074733"/>
                  <a:pt x="3042225" y="1077934"/>
                </a:cubicBezTo>
                <a:cubicBezTo>
                  <a:pt x="3040960" y="1075180"/>
                  <a:pt x="3039397" y="1072687"/>
                  <a:pt x="3037537" y="1070455"/>
                </a:cubicBezTo>
                <a:cubicBezTo>
                  <a:pt x="3035677" y="1068222"/>
                  <a:pt x="3033462" y="1066306"/>
                  <a:pt x="3030896" y="1064706"/>
                </a:cubicBezTo>
                <a:cubicBezTo>
                  <a:pt x="3028328" y="1063107"/>
                  <a:pt x="3025408" y="1061878"/>
                  <a:pt x="3022133" y="1061023"/>
                </a:cubicBezTo>
                <a:cubicBezTo>
                  <a:pt x="3018859" y="1060167"/>
                  <a:pt x="3015174" y="1059739"/>
                  <a:pt x="3011083" y="1059739"/>
                </a:cubicBezTo>
                <a:close/>
                <a:moveTo>
                  <a:pt x="1737039" y="1059739"/>
                </a:moveTo>
                <a:cubicBezTo>
                  <a:pt x="1732649" y="1059739"/>
                  <a:pt x="1728389" y="1060093"/>
                  <a:pt x="1724258" y="1060800"/>
                </a:cubicBezTo>
                <a:cubicBezTo>
                  <a:pt x="1720129" y="1061507"/>
                  <a:pt x="1716315" y="1062418"/>
                  <a:pt x="1712817" y="1063534"/>
                </a:cubicBezTo>
                <a:cubicBezTo>
                  <a:pt x="1709320" y="1064650"/>
                  <a:pt x="1706270" y="1065860"/>
                  <a:pt x="1703664" y="1067162"/>
                </a:cubicBezTo>
                <a:cubicBezTo>
                  <a:pt x="1701060" y="1068464"/>
                  <a:pt x="1699236" y="1069655"/>
                  <a:pt x="1698195" y="1070734"/>
                </a:cubicBezTo>
                <a:cubicBezTo>
                  <a:pt x="1697154" y="1071813"/>
                  <a:pt x="1696446" y="1073022"/>
                  <a:pt x="1696074" y="1074362"/>
                </a:cubicBezTo>
                <a:cubicBezTo>
                  <a:pt x="1695702" y="1075701"/>
                  <a:pt x="1695516" y="1077525"/>
                  <a:pt x="1695516" y="1079831"/>
                </a:cubicBezTo>
                <a:cubicBezTo>
                  <a:pt x="1695516" y="1081542"/>
                  <a:pt x="1695628" y="1083105"/>
                  <a:pt x="1695851" y="1084519"/>
                </a:cubicBezTo>
                <a:cubicBezTo>
                  <a:pt x="1696074" y="1085933"/>
                  <a:pt x="1696391" y="1087124"/>
                  <a:pt x="1696800" y="1088091"/>
                </a:cubicBezTo>
                <a:cubicBezTo>
                  <a:pt x="1697209" y="1089059"/>
                  <a:pt x="1697730" y="1089803"/>
                  <a:pt x="1698362" y="1090323"/>
                </a:cubicBezTo>
                <a:cubicBezTo>
                  <a:pt x="1698995" y="1090844"/>
                  <a:pt x="1699720" y="1091105"/>
                  <a:pt x="1700539" y="1091105"/>
                </a:cubicBezTo>
                <a:cubicBezTo>
                  <a:pt x="1701730" y="1091105"/>
                  <a:pt x="1703274" y="1090584"/>
                  <a:pt x="1705171" y="1089542"/>
                </a:cubicBezTo>
                <a:cubicBezTo>
                  <a:pt x="1707069" y="1088500"/>
                  <a:pt x="1709431" y="1087347"/>
                  <a:pt x="1712260" y="1086082"/>
                </a:cubicBezTo>
                <a:cubicBezTo>
                  <a:pt x="1715088" y="1084817"/>
                  <a:pt x="1718342" y="1083663"/>
                  <a:pt x="1722027" y="1082622"/>
                </a:cubicBezTo>
                <a:cubicBezTo>
                  <a:pt x="1725709" y="1081580"/>
                  <a:pt x="1729895" y="1081059"/>
                  <a:pt x="1734583" y="1081059"/>
                </a:cubicBezTo>
                <a:cubicBezTo>
                  <a:pt x="1738155" y="1081059"/>
                  <a:pt x="1741151" y="1081431"/>
                  <a:pt x="1743569" y="1082175"/>
                </a:cubicBezTo>
                <a:cubicBezTo>
                  <a:pt x="1745987" y="1082919"/>
                  <a:pt x="1747922" y="1084073"/>
                  <a:pt x="1749373" y="1085635"/>
                </a:cubicBezTo>
                <a:cubicBezTo>
                  <a:pt x="1750824" y="1087198"/>
                  <a:pt x="1751866" y="1089152"/>
                  <a:pt x="1752499" y="1091495"/>
                </a:cubicBezTo>
                <a:cubicBezTo>
                  <a:pt x="1753131" y="1093840"/>
                  <a:pt x="1753447" y="1096574"/>
                  <a:pt x="1753447" y="1099700"/>
                </a:cubicBezTo>
                <a:lnTo>
                  <a:pt x="1753447" y="1105727"/>
                </a:lnTo>
                <a:lnTo>
                  <a:pt x="1743736" y="1105727"/>
                </a:lnTo>
                <a:cubicBezTo>
                  <a:pt x="1734881" y="1105727"/>
                  <a:pt x="1727105" y="1106397"/>
                  <a:pt x="1720408" y="1107736"/>
                </a:cubicBezTo>
                <a:cubicBezTo>
                  <a:pt x="1713711" y="1109076"/>
                  <a:pt x="1708111" y="1111141"/>
                  <a:pt x="1703609" y="1113931"/>
                </a:cubicBezTo>
                <a:cubicBezTo>
                  <a:pt x="1699107" y="1116722"/>
                  <a:pt x="1695721" y="1120257"/>
                  <a:pt x="1693451" y="1124535"/>
                </a:cubicBezTo>
                <a:cubicBezTo>
                  <a:pt x="1691181" y="1128814"/>
                  <a:pt x="1690046" y="1133856"/>
                  <a:pt x="1690046" y="1139660"/>
                </a:cubicBezTo>
                <a:cubicBezTo>
                  <a:pt x="1690046" y="1145018"/>
                  <a:pt x="1690940" y="1149706"/>
                  <a:pt x="1692726" y="1153724"/>
                </a:cubicBezTo>
                <a:cubicBezTo>
                  <a:pt x="1694512" y="1157743"/>
                  <a:pt x="1697022" y="1161110"/>
                  <a:pt x="1700260" y="1163826"/>
                </a:cubicBezTo>
                <a:cubicBezTo>
                  <a:pt x="1703497" y="1166542"/>
                  <a:pt x="1707329" y="1168588"/>
                  <a:pt x="1711757" y="1169965"/>
                </a:cubicBezTo>
                <a:cubicBezTo>
                  <a:pt x="1716185" y="1171342"/>
                  <a:pt x="1721039" y="1172030"/>
                  <a:pt x="1726324" y="1172030"/>
                </a:cubicBezTo>
                <a:cubicBezTo>
                  <a:pt x="1732724" y="1172030"/>
                  <a:pt x="1738546" y="1170802"/>
                  <a:pt x="1743792" y="1168347"/>
                </a:cubicBezTo>
                <a:cubicBezTo>
                  <a:pt x="1749038" y="1165891"/>
                  <a:pt x="1753708" y="1162468"/>
                  <a:pt x="1757801" y="1158077"/>
                </a:cubicBezTo>
                <a:lnTo>
                  <a:pt x="1757801" y="1166003"/>
                </a:lnTo>
                <a:cubicBezTo>
                  <a:pt x="1757801" y="1167044"/>
                  <a:pt x="1758117" y="1167863"/>
                  <a:pt x="1758749" y="1168458"/>
                </a:cubicBezTo>
                <a:cubicBezTo>
                  <a:pt x="1759383" y="1169054"/>
                  <a:pt x="1760461" y="1169482"/>
                  <a:pt x="1761986" y="1169742"/>
                </a:cubicBezTo>
                <a:cubicBezTo>
                  <a:pt x="1763512" y="1170002"/>
                  <a:pt x="1765949" y="1170132"/>
                  <a:pt x="1769298" y="1170132"/>
                </a:cubicBezTo>
                <a:cubicBezTo>
                  <a:pt x="1772423" y="1170132"/>
                  <a:pt x="1774785" y="1170002"/>
                  <a:pt x="1776386" y="1169742"/>
                </a:cubicBezTo>
                <a:cubicBezTo>
                  <a:pt x="1777986" y="1169482"/>
                  <a:pt x="1779157" y="1169054"/>
                  <a:pt x="1779902" y="1168458"/>
                </a:cubicBezTo>
                <a:cubicBezTo>
                  <a:pt x="1780646" y="1167863"/>
                  <a:pt x="1781018" y="1167044"/>
                  <a:pt x="1781018" y="1166003"/>
                </a:cubicBezTo>
                <a:lnTo>
                  <a:pt x="1781018" y="1099030"/>
                </a:lnTo>
                <a:cubicBezTo>
                  <a:pt x="1781018" y="1092184"/>
                  <a:pt x="1780200" y="1086268"/>
                  <a:pt x="1778563" y="1081282"/>
                </a:cubicBezTo>
                <a:cubicBezTo>
                  <a:pt x="1776925" y="1076297"/>
                  <a:pt x="1774321" y="1072222"/>
                  <a:pt x="1770749" y="1069059"/>
                </a:cubicBezTo>
                <a:cubicBezTo>
                  <a:pt x="1767177" y="1065897"/>
                  <a:pt x="1762619" y="1063553"/>
                  <a:pt x="1757075" y="1062028"/>
                </a:cubicBezTo>
                <a:cubicBezTo>
                  <a:pt x="1751531" y="1060502"/>
                  <a:pt x="1744853" y="1059739"/>
                  <a:pt x="1737039" y="1059739"/>
                </a:cubicBezTo>
                <a:close/>
                <a:moveTo>
                  <a:pt x="1493519" y="1059739"/>
                </a:moveTo>
                <a:cubicBezTo>
                  <a:pt x="1485631" y="1059739"/>
                  <a:pt x="1478543" y="1061042"/>
                  <a:pt x="1472255" y="1063646"/>
                </a:cubicBezTo>
                <a:cubicBezTo>
                  <a:pt x="1465967" y="1066251"/>
                  <a:pt x="1460628" y="1070027"/>
                  <a:pt x="1456238" y="1074975"/>
                </a:cubicBezTo>
                <a:cubicBezTo>
                  <a:pt x="1451847" y="1079924"/>
                  <a:pt x="1448499" y="1085951"/>
                  <a:pt x="1446191" y="1093058"/>
                </a:cubicBezTo>
                <a:cubicBezTo>
                  <a:pt x="1443885" y="1100165"/>
                  <a:pt x="1442731" y="1108146"/>
                  <a:pt x="1442731" y="1117001"/>
                </a:cubicBezTo>
                <a:cubicBezTo>
                  <a:pt x="1442731" y="1126303"/>
                  <a:pt x="1443829" y="1134414"/>
                  <a:pt x="1446024" y="1141334"/>
                </a:cubicBezTo>
                <a:cubicBezTo>
                  <a:pt x="1448220" y="1148255"/>
                  <a:pt x="1451549" y="1153985"/>
                  <a:pt x="1456014" y="1158524"/>
                </a:cubicBezTo>
                <a:cubicBezTo>
                  <a:pt x="1460479" y="1163063"/>
                  <a:pt x="1466042" y="1166449"/>
                  <a:pt x="1472702" y="1168682"/>
                </a:cubicBezTo>
                <a:cubicBezTo>
                  <a:pt x="1479362" y="1170914"/>
                  <a:pt x="1487120" y="1172030"/>
                  <a:pt x="1495975" y="1172030"/>
                </a:cubicBezTo>
                <a:cubicBezTo>
                  <a:pt x="1500886" y="1172030"/>
                  <a:pt x="1505499" y="1171714"/>
                  <a:pt x="1509815" y="1171081"/>
                </a:cubicBezTo>
                <a:cubicBezTo>
                  <a:pt x="1514131" y="1170449"/>
                  <a:pt x="1517964" y="1169705"/>
                  <a:pt x="1521313" y="1168849"/>
                </a:cubicBezTo>
                <a:cubicBezTo>
                  <a:pt x="1524661" y="1167994"/>
                  <a:pt x="1527415" y="1167119"/>
                  <a:pt x="1529572" y="1166226"/>
                </a:cubicBezTo>
                <a:cubicBezTo>
                  <a:pt x="1531730" y="1165333"/>
                  <a:pt x="1533052" y="1164626"/>
                  <a:pt x="1533535" y="1164105"/>
                </a:cubicBezTo>
                <a:cubicBezTo>
                  <a:pt x="1534019" y="1163584"/>
                  <a:pt x="1534409" y="1163044"/>
                  <a:pt x="1534707" y="1162486"/>
                </a:cubicBezTo>
                <a:cubicBezTo>
                  <a:pt x="1535005" y="1161928"/>
                  <a:pt x="1535229" y="1161240"/>
                  <a:pt x="1535377" y="1160422"/>
                </a:cubicBezTo>
                <a:cubicBezTo>
                  <a:pt x="1535526" y="1159603"/>
                  <a:pt x="1535638" y="1158617"/>
                  <a:pt x="1535711" y="1157463"/>
                </a:cubicBezTo>
                <a:cubicBezTo>
                  <a:pt x="1535786" y="1156310"/>
                  <a:pt x="1535824" y="1154915"/>
                  <a:pt x="1535824" y="1153278"/>
                </a:cubicBezTo>
                <a:cubicBezTo>
                  <a:pt x="1535824" y="1151418"/>
                  <a:pt x="1535769" y="1149874"/>
                  <a:pt x="1535656" y="1148646"/>
                </a:cubicBezTo>
                <a:cubicBezTo>
                  <a:pt x="1535544" y="1147418"/>
                  <a:pt x="1535340" y="1146469"/>
                  <a:pt x="1535042" y="1145799"/>
                </a:cubicBezTo>
                <a:cubicBezTo>
                  <a:pt x="1534744" y="1145130"/>
                  <a:pt x="1534372" y="1144664"/>
                  <a:pt x="1533926" y="1144404"/>
                </a:cubicBezTo>
                <a:cubicBezTo>
                  <a:pt x="1533480" y="1144143"/>
                  <a:pt x="1532922" y="1144013"/>
                  <a:pt x="1532252" y="1144013"/>
                </a:cubicBezTo>
                <a:cubicBezTo>
                  <a:pt x="1531135" y="1144013"/>
                  <a:pt x="1529684" y="1144367"/>
                  <a:pt x="1527898" y="1145074"/>
                </a:cubicBezTo>
                <a:cubicBezTo>
                  <a:pt x="1526112" y="1145781"/>
                  <a:pt x="1523862" y="1146562"/>
                  <a:pt x="1521146" y="1147418"/>
                </a:cubicBezTo>
                <a:cubicBezTo>
                  <a:pt x="1518429" y="1148273"/>
                  <a:pt x="1515211" y="1149055"/>
                  <a:pt x="1511491" y="1149762"/>
                </a:cubicBezTo>
                <a:cubicBezTo>
                  <a:pt x="1507769" y="1150469"/>
                  <a:pt x="1503453" y="1150822"/>
                  <a:pt x="1498542" y="1150822"/>
                </a:cubicBezTo>
                <a:cubicBezTo>
                  <a:pt x="1493705" y="1150822"/>
                  <a:pt x="1489556" y="1150190"/>
                  <a:pt x="1486096" y="1148924"/>
                </a:cubicBezTo>
                <a:cubicBezTo>
                  <a:pt x="1482636" y="1147659"/>
                  <a:pt x="1479808" y="1145818"/>
                  <a:pt x="1477613" y="1143399"/>
                </a:cubicBezTo>
                <a:cubicBezTo>
                  <a:pt x="1475418" y="1140981"/>
                  <a:pt x="1473818" y="1138042"/>
                  <a:pt x="1472814" y="1134581"/>
                </a:cubicBezTo>
                <a:cubicBezTo>
                  <a:pt x="1471809" y="1131121"/>
                  <a:pt x="1471307" y="1127270"/>
                  <a:pt x="1471307" y="1123028"/>
                </a:cubicBezTo>
                <a:lnTo>
                  <a:pt x="1531917" y="1123028"/>
                </a:lnTo>
                <a:cubicBezTo>
                  <a:pt x="1534596" y="1123028"/>
                  <a:pt x="1536699" y="1122210"/>
                  <a:pt x="1538224" y="1120573"/>
                </a:cubicBezTo>
                <a:cubicBezTo>
                  <a:pt x="1539749" y="1118936"/>
                  <a:pt x="1540511" y="1116405"/>
                  <a:pt x="1540511" y="1112983"/>
                </a:cubicBezTo>
                <a:lnTo>
                  <a:pt x="1540511" y="1108518"/>
                </a:lnTo>
                <a:cubicBezTo>
                  <a:pt x="1540511" y="1101523"/>
                  <a:pt x="1539619" y="1095048"/>
                  <a:pt x="1537832" y="1089095"/>
                </a:cubicBezTo>
                <a:cubicBezTo>
                  <a:pt x="1536047" y="1083143"/>
                  <a:pt x="1533256" y="1077990"/>
                  <a:pt x="1529461" y="1073636"/>
                </a:cubicBezTo>
                <a:cubicBezTo>
                  <a:pt x="1525666" y="1069283"/>
                  <a:pt x="1520810" y="1065878"/>
                  <a:pt x="1514894" y="1063422"/>
                </a:cubicBezTo>
                <a:cubicBezTo>
                  <a:pt x="1508979" y="1060967"/>
                  <a:pt x="1501854" y="1059739"/>
                  <a:pt x="1493519" y="1059739"/>
                </a:cubicBezTo>
                <a:close/>
                <a:moveTo>
                  <a:pt x="1040411" y="1059739"/>
                </a:moveTo>
                <a:cubicBezTo>
                  <a:pt x="1034235" y="1059739"/>
                  <a:pt x="1028301" y="1061227"/>
                  <a:pt x="1022608" y="1064204"/>
                </a:cubicBezTo>
                <a:cubicBezTo>
                  <a:pt x="1016915" y="1067181"/>
                  <a:pt x="1011316" y="1071645"/>
                  <a:pt x="1005809" y="1077599"/>
                </a:cubicBezTo>
                <a:lnTo>
                  <a:pt x="1005809" y="1066102"/>
                </a:lnTo>
                <a:cubicBezTo>
                  <a:pt x="1005809" y="1065358"/>
                  <a:pt x="1005623" y="1064706"/>
                  <a:pt x="1005251" y="1064148"/>
                </a:cubicBezTo>
                <a:cubicBezTo>
                  <a:pt x="1004879" y="1063590"/>
                  <a:pt x="1004265" y="1063125"/>
                  <a:pt x="1003409" y="1062753"/>
                </a:cubicBezTo>
                <a:cubicBezTo>
                  <a:pt x="1002553" y="1062381"/>
                  <a:pt x="1001344" y="1062102"/>
                  <a:pt x="999782" y="1061916"/>
                </a:cubicBezTo>
                <a:cubicBezTo>
                  <a:pt x="998219" y="1061730"/>
                  <a:pt x="996247" y="1061637"/>
                  <a:pt x="993866" y="1061637"/>
                </a:cubicBezTo>
                <a:cubicBezTo>
                  <a:pt x="991559" y="1061637"/>
                  <a:pt x="989642" y="1061730"/>
                  <a:pt x="988117" y="1061916"/>
                </a:cubicBezTo>
                <a:cubicBezTo>
                  <a:pt x="986592" y="1062102"/>
                  <a:pt x="985345" y="1062381"/>
                  <a:pt x="984378" y="1062753"/>
                </a:cubicBezTo>
                <a:cubicBezTo>
                  <a:pt x="983410" y="1063125"/>
                  <a:pt x="982740" y="1063590"/>
                  <a:pt x="982369" y="1064148"/>
                </a:cubicBezTo>
                <a:cubicBezTo>
                  <a:pt x="981997" y="1064706"/>
                  <a:pt x="981810" y="1065358"/>
                  <a:pt x="981810" y="1066102"/>
                </a:cubicBezTo>
                <a:lnTo>
                  <a:pt x="981810" y="1165668"/>
                </a:lnTo>
                <a:cubicBezTo>
                  <a:pt x="981810" y="1166412"/>
                  <a:pt x="982034" y="1167063"/>
                  <a:pt x="982480" y="1167621"/>
                </a:cubicBezTo>
                <a:cubicBezTo>
                  <a:pt x="982926" y="1168179"/>
                  <a:pt x="983689" y="1168645"/>
                  <a:pt x="984769" y="1169017"/>
                </a:cubicBezTo>
                <a:cubicBezTo>
                  <a:pt x="985847" y="1169389"/>
                  <a:pt x="987280" y="1169668"/>
                  <a:pt x="989066" y="1169854"/>
                </a:cubicBezTo>
                <a:cubicBezTo>
                  <a:pt x="990852" y="1170039"/>
                  <a:pt x="993121" y="1170132"/>
                  <a:pt x="995875" y="1170132"/>
                </a:cubicBezTo>
                <a:cubicBezTo>
                  <a:pt x="998628" y="1170132"/>
                  <a:pt x="1000898" y="1170039"/>
                  <a:pt x="1002683" y="1169854"/>
                </a:cubicBezTo>
                <a:cubicBezTo>
                  <a:pt x="1004470" y="1169668"/>
                  <a:pt x="1005902" y="1169389"/>
                  <a:pt x="1006981" y="1169017"/>
                </a:cubicBezTo>
                <a:cubicBezTo>
                  <a:pt x="1008060" y="1168645"/>
                  <a:pt x="1008823" y="1168179"/>
                  <a:pt x="1009269" y="1167621"/>
                </a:cubicBezTo>
                <a:cubicBezTo>
                  <a:pt x="1009716" y="1167063"/>
                  <a:pt x="1009939" y="1166412"/>
                  <a:pt x="1009939" y="1165668"/>
                </a:cubicBezTo>
                <a:lnTo>
                  <a:pt x="1009939" y="1099476"/>
                </a:lnTo>
                <a:cubicBezTo>
                  <a:pt x="1013883" y="1094491"/>
                  <a:pt x="1017678" y="1090695"/>
                  <a:pt x="1021324" y="1088091"/>
                </a:cubicBezTo>
                <a:cubicBezTo>
                  <a:pt x="1024971" y="1085486"/>
                  <a:pt x="1028580" y="1084184"/>
                  <a:pt x="1032152" y="1084184"/>
                </a:cubicBezTo>
                <a:cubicBezTo>
                  <a:pt x="1034979" y="1084184"/>
                  <a:pt x="1037454" y="1084724"/>
                  <a:pt x="1039575" y="1085803"/>
                </a:cubicBezTo>
                <a:cubicBezTo>
                  <a:pt x="1041695" y="1086882"/>
                  <a:pt x="1043426" y="1088407"/>
                  <a:pt x="1044765" y="1090379"/>
                </a:cubicBezTo>
                <a:cubicBezTo>
                  <a:pt x="1046104" y="1092351"/>
                  <a:pt x="1047127" y="1094714"/>
                  <a:pt x="1047834" y="1097467"/>
                </a:cubicBezTo>
                <a:cubicBezTo>
                  <a:pt x="1048541" y="1100221"/>
                  <a:pt x="1048895" y="1104016"/>
                  <a:pt x="1048895" y="1108853"/>
                </a:cubicBezTo>
                <a:lnTo>
                  <a:pt x="1048895" y="1165668"/>
                </a:lnTo>
                <a:cubicBezTo>
                  <a:pt x="1048895" y="1166412"/>
                  <a:pt x="1049118" y="1167063"/>
                  <a:pt x="1049565" y="1167621"/>
                </a:cubicBezTo>
                <a:cubicBezTo>
                  <a:pt x="1050011" y="1168179"/>
                  <a:pt x="1050755" y="1168645"/>
                  <a:pt x="1051797" y="1169017"/>
                </a:cubicBezTo>
                <a:cubicBezTo>
                  <a:pt x="1052839" y="1169389"/>
                  <a:pt x="1054271" y="1169668"/>
                  <a:pt x="1056094" y="1169854"/>
                </a:cubicBezTo>
                <a:cubicBezTo>
                  <a:pt x="1057917" y="1170039"/>
                  <a:pt x="1060206" y="1170132"/>
                  <a:pt x="1062959" y="1170132"/>
                </a:cubicBezTo>
                <a:cubicBezTo>
                  <a:pt x="1065638" y="1170132"/>
                  <a:pt x="1067889" y="1170039"/>
                  <a:pt x="1069712" y="1169854"/>
                </a:cubicBezTo>
                <a:cubicBezTo>
                  <a:pt x="1071535" y="1169668"/>
                  <a:pt x="1072968" y="1169389"/>
                  <a:pt x="1074010" y="1169017"/>
                </a:cubicBezTo>
                <a:cubicBezTo>
                  <a:pt x="1075051" y="1168645"/>
                  <a:pt x="1075796" y="1168179"/>
                  <a:pt x="1076242" y="1167621"/>
                </a:cubicBezTo>
                <a:cubicBezTo>
                  <a:pt x="1076688" y="1167063"/>
                  <a:pt x="1076912" y="1166412"/>
                  <a:pt x="1076912" y="1165668"/>
                </a:cubicBezTo>
                <a:lnTo>
                  <a:pt x="1076912" y="1104165"/>
                </a:lnTo>
                <a:cubicBezTo>
                  <a:pt x="1076912" y="1096946"/>
                  <a:pt x="1076279" y="1090770"/>
                  <a:pt x="1075014" y="1085635"/>
                </a:cubicBezTo>
                <a:cubicBezTo>
                  <a:pt x="1073749" y="1080501"/>
                  <a:pt x="1071684" y="1076017"/>
                  <a:pt x="1068819" y="1072185"/>
                </a:cubicBezTo>
                <a:cubicBezTo>
                  <a:pt x="1065954" y="1068352"/>
                  <a:pt x="1062196" y="1065320"/>
                  <a:pt x="1057546" y="1063088"/>
                </a:cubicBezTo>
                <a:cubicBezTo>
                  <a:pt x="1052894" y="1060856"/>
                  <a:pt x="1047183" y="1059739"/>
                  <a:pt x="1040411" y="1059739"/>
                </a:cubicBezTo>
                <a:close/>
                <a:moveTo>
                  <a:pt x="906541" y="1059739"/>
                </a:moveTo>
                <a:cubicBezTo>
                  <a:pt x="897388" y="1059739"/>
                  <a:pt x="889407" y="1061116"/>
                  <a:pt x="882598" y="1063869"/>
                </a:cubicBezTo>
                <a:cubicBezTo>
                  <a:pt x="875789" y="1066622"/>
                  <a:pt x="870115" y="1070511"/>
                  <a:pt x="865576" y="1075533"/>
                </a:cubicBezTo>
                <a:cubicBezTo>
                  <a:pt x="861037" y="1080557"/>
                  <a:pt x="857632" y="1086584"/>
                  <a:pt x="855363" y="1093616"/>
                </a:cubicBezTo>
                <a:cubicBezTo>
                  <a:pt x="853093" y="1100648"/>
                  <a:pt x="851958" y="1108406"/>
                  <a:pt x="851958" y="1116889"/>
                </a:cubicBezTo>
                <a:cubicBezTo>
                  <a:pt x="851958" y="1125670"/>
                  <a:pt x="853000" y="1133484"/>
                  <a:pt x="855084" y="1140330"/>
                </a:cubicBezTo>
                <a:cubicBezTo>
                  <a:pt x="857167" y="1147176"/>
                  <a:pt x="860367" y="1152943"/>
                  <a:pt x="864682" y="1157631"/>
                </a:cubicBezTo>
                <a:cubicBezTo>
                  <a:pt x="868999" y="1162319"/>
                  <a:pt x="874431" y="1165891"/>
                  <a:pt x="880980" y="1168347"/>
                </a:cubicBezTo>
                <a:cubicBezTo>
                  <a:pt x="887528" y="1170802"/>
                  <a:pt x="895229" y="1172030"/>
                  <a:pt x="904085" y="1172030"/>
                </a:cubicBezTo>
                <a:cubicBezTo>
                  <a:pt x="913238" y="1172030"/>
                  <a:pt x="921237" y="1170654"/>
                  <a:pt x="928084" y="1167900"/>
                </a:cubicBezTo>
                <a:cubicBezTo>
                  <a:pt x="934930" y="1165147"/>
                  <a:pt x="940622" y="1161240"/>
                  <a:pt x="945161" y="1156180"/>
                </a:cubicBezTo>
                <a:cubicBezTo>
                  <a:pt x="949701" y="1151120"/>
                  <a:pt x="953087" y="1145092"/>
                  <a:pt x="955319" y="1138098"/>
                </a:cubicBezTo>
                <a:cubicBezTo>
                  <a:pt x="957552" y="1131102"/>
                  <a:pt x="958668" y="1123364"/>
                  <a:pt x="958668" y="1114880"/>
                </a:cubicBezTo>
                <a:cubicBezTo>
                  <a:pt x="958668" y="1106025"/>
                  <a:pt x="957626" y="1098174"/>
                  <a:pt x="955542" y="1091328"/>
                </a:cubicBezTo>
                <a:cubicBezTo>
                  <a:pt x="953459" y="1084482"/>
                  <a:pt x="950278" y="1078715"/>
                  <a:pt x="945999" y="1074027"/>
                </a:cubicBezTo>
                <a:cubicBezTo>
                  <a:pt x="941720" y="1069339"/>
                  <a:pt x="936306" y="1065786"/>
                  <a:pt x="929758" y="1063367"/>
                </a:cubicBezTo>
                <a:cubicBezTo>
                  <a:pt x="923209" y="1060949"/>
                  <a:pt x="915470" y="1059739"/>
                  <a:pt x="906541" y="1059739"/>
                </a:cubicBezTo>
                <a:close/>
                <a:moveTo>
                  <a:pt x="611787" y="1059739"/>
                </a:moveTo>
                <a:cubicBezTo>
                  <a:pt x="605610" y="1059739"/>
                  <a:pt x="599676" y="1061227"/>
                  <a:pt x="593983" y="1064204"/>
                </a:cubicBezTo>
                <a:cubicBezTo>
                  <a:pt x="588291" y="1067181"/>
                  <a:pt x="582691" y="1071645"/>
                  <a:pt x="577184" y="1077599"/>
                </a:cubicBezTo>
                <a:lnTo>
                  <a:pt x="577184" y="1066102"/>
                </a:lnTo>
                <a:cubicBezTo>
                  <a:pt x="577184" y="1065358"/>
                  <a:pt x="576998" y="1064706"/>
                  <a:pt x="576626" y="1064148"/>
                </a:cubicBezTo>
                <a:cubicBezTo>
                  <a:pt x="576254" y="1063590"/>
                  <a:pt x="575640" y="1063125"/>
                  <a:pt x="574784" y="1062753"/>
                </a:cubicBezTo>
                <a:cubicBezTo>
                  <a:pt x="573929" y="1062381"/>
                  <a:pt x="572719" y="1062102"/>
                  <a:pt x="571157" y="1061916"/>
                </a:cubicBezTo>
                <a:cubicBezTo>
                  <a:pt x="569594" y="1061730"/>
                  <a:pt x="567622" y="1061637"/>
                  <a:pt x="565241" y="1061637"/>
                </a:cubicBezTo>
                <a:cubicBezTo>
                  <a:pt x="562934" y="1061637"/>
                  <a:pt x="561018" y="1061730"/>
                  <a:pt x="559492" y="1061916"/>
                </a:cubicBezTo>
                <a:cubicBezTo>
                  <a:pt x="557966" y="1062102"/>
                  <a:pt x="556720" y="1062381"/>
                  <a:pt x="555753" y="1062753"/>
                </a:cubicBezTo>
                <a:cubicBezTo>
                  <a:pt x="554785" y="1063125"/>
                  <a:pt x="554116" y="1063590"/>
                  <a:pt x="553744" y="1064148"/>
                </a:cubicBezTo>
                <a:cubicBezTo>
                  <a:pt x="553372" y="1064706"/>
                  <a:pt x="553186" y="1065358"/>
                  <a:pt x="553186" y="1066102"/>
                </a:cubicBezTo>
                <a:lnTo>
                  <a:pt x="553186" y="1165668"/>
                </a:lnTo>
                <a:cubicBezTo>
                  <a:pt x="553186" y="1166412"/>
                  <a:pt x="553409" y="1167063"/>
                  <a:pt x="553855" y="1167621"/>
                </a:cubicBezTo>
                <a:cubicBezTo>
                  <a:pt x="554302" y="1168179"/>
                  <a:pt x="555065" y="1168645"/>
                  <a:pt x="556143" y="1169017"/>
                </a:cubicBezTo>
                <a:cubicBezTo>
                  <a:pt x="557223" y="1169389"/>
                  <a:pt x="558655" y="1169668"/>
                  <a:pt x="560441" y="1169854"/>
                </a:cubicBezTo>
                <a:cubicBezTo>
                  <a:pt x="562227" y="1170039"/>
                  <a:pt x="564497" y="1170132"/>
                  <a:pt x="567250" y="1170132"/>
                </a:cubicBezTo>
                <a:cubicBezTo>
                  <a:pt x="570003" y="1170132"/>
                  <a:pt x="572273" y="1170039"/>
                  <a:pt x="574059" y="1169854"/>
                </a:cubicBezTo>
                <a:cubicBezTo>
                  <a:pt x="575845" y="1169668"/>
                  <a:pt x="577277" y="1169389"/>
                  <a:pt x="578356" y="1169017"/>
                </a:cubicBezTo>
                <a:cubicBezTo>
                  <a:pt x="579435" y="1168645"/>
                  <a:pt x="580198" y="1168179"/>
                  <a:pt x="580645" y="1167621"/>
                </a:cubicBezTo>
                <a:cubicBezTo>
                  <a:pt x="581091" y="1167063"/>
                  <a:pt x="581314" y="1166412"/>
                  <a:pt x="581314" y="1165668"/>
                </a:cubicBezTo>
                <a:lnTo>
                  <a:pt x="581314" y="1099476"/>
                </a:lnTo>
                <a:cubicBezTo>
                  <a:pt x="585258" y="1094491"/>
                  <a:pt x="589053" y="1090695"/>
                  <a:pt x="592699" y="1088091"/>
                </a:cubicBezTo>
                <a:cubicBezTo>
                  <a:pt x="596346" y="1085486"/>
                  <a:pt x="599955" y="1084184"/>
                  <a:pt x="603527" y="1084184"/>
                </a:cubicBezTo>
                <a:cubicBezTo>
                  <a:pt x="606354" y="1084184"/>
                  <a:pt x="608829" y="1084724"/>
                  <a:pt x="610950" y="1085803"/>
                </a:cubicBezTo>
                <a:cubicBezTo>
                  <a:pt x="613070" y="1086882"/>
                  <a:pt x="614801" y="1088407"/>
                  <a:pt x="616140" y="1090379"/>
                </a:cubicBezTo>
                <a:cubicBezTo>
                  <a:pt x="617479" y="1092351"/>
                  <a:pt x="618503" y="1094714"/>
                  <a:pt x="619209" y="1097467"/>
                </a:cubicBezTo>
                <a:cubicBezTo>
                  <a:pt x="619917" y="1100221"/>
                  <a:pt x="620270" y="1104016"/>
                  <a:pt x="620270" y="1108853"/>
                </a:cubicBezTo>
                <a:lnTo>
                  <a:pt x="620270" y="1165668"/>
                </a:lnTo>
                <a:cubicBezTo>
                  <a:pt x="620270" y="1166412"/>
                  <a:pt x="620493" y="1167063"/>
                  <a:pt x="620940" y="1167621"/>
                </a:cubicBezTo>
                <a:cubicBezTo>
                  <a:pt x="621386" y="1168179"/>
                  <a:pt x="622130" y="1168645"/>
                  <a:pt x="623172" y="1169017"/>
                </a:cubicBezTo>
                <a:cubicBezTo>
                  <a:pt x="624214" y="1169389"/>
                  <a:pt x="625646" y="1169668"/>
                  <a:pt x="627469" y="1169854"/>
                </a:cubicBezTo>
                <a:cubicBezTo>
                  <a:pt x="629293" y="1170039"/>
                  <a:pt x="631581" y="1170132"/>
                  <a:pt x="634334" y="1170132"/>
                </a:cubicBezTo>
                <a:cubicBezTo>
                  <a:pt x="637013" y="1170132"/>
                  <a:pt x="639264" y="1170039"/>
                  <a:pt x="641087" y="1169854"/>
                </a:cubicBezTo>
                <a:cubicBezTo>
                  <a:pt x="642910" y="1169668"/>
                  <a:pt x="644343" y="1169389"/>
                  <a:pt x="645385" y="1169017"/>
                </a:cubicBezTo>
                <a:cubicBezTo>
                  <a:pt x="646427" y="1168645"/>
                  <a:pt x="647171" y="1168179"/>
                  <a:pt x="647617" y="1167621"/>
                </a:cubicBezTo>
                <a:cubicBezTo>
                  <a:pt x="648064" y="1167063"/>
                  <a:pt x="648287" y="1166412"/>
                  <a:pt x="648287" y="1165668"/>
                </a:cubicBezTo>
                <a:lnTo>
                  <a:pt x="648287" y="1104165"/>
                </a:lnTo>
                <a:cubicBezTo>
                  <a:pt x="648287" y="1096946"/>
                  <a:pt x="647654" y="1090770"/>
                  <a:pt x="646389" y="1085635"/>
                </a:cubicBezTo>
                <a:cubicBezTo>
                  <a:pt x="645124" y="1080501"/>
                  <a:pt x="643059" y="1076017"/>
                  <a:pt x="640194" y="1072185"/>
                </a:cubicBezTo>
                <a:cubicBezTo>
                  <a:pt x="637329" y="1068352"/>
                  <a:pt x="633572" y="1065320"/>
                  <a:pt x="628921" y="1063088"/>
                </a:cubicBezTo>
                <a:cubicBezTo>
                  <a:pt x="624270" y="1060856"/>
                  <a:pt x="618559" y="1059739"/>
                  <a:pt x="611787" y="1059739"/>
                </a:cubicBezTo>
                <a:close/>
                <a:moveTo>
                  <a:pt x="460763" y="1059739"/>
                </a:moveTo>
                <a:cubicBezTo>
                  <a:pt x="458680" y="1059739"/>
                  <a:pt x="456596" y="1060018"/>
                  <a:pt x="454513" y="1060576"/>
                </a:cubicBezTo>
                <a:cubicBezTo>
                  <a:pt x="452429" y="1061135"/>
                  <a:pt x="450346" y="1062121"/>
                  <a:pt x="448262" y="1063534"/>
                </a:cubicBezTo>
                <a:cubicBezTo>
                  <a:pt x="446178" y="1064948"/>
                  <a:pt x="443983" y="1066865"/>
                  <a:pt x="441676" y="1069283"/>
                </a:cubicBezTo>
                <a:cubicBezTo>
                  <a:pt x="439369" y="1071701"/>
                  <a:pt x="436914" y="1074771"/>
                  <a:pt x="434309" y="1078492"/>
                </a:cubicBezTo>
                <a:lnTo>
                  <a:pt x="434309" y="1066102"/>
                </a:lnTo>
                <a:cubicBezTo>
                  <a:pt x="434309" y="1065358"/>
                  <a:pt x="434123" y="1064706"/>
                  <a:pt x="433751" y="1064148"/>
                </a:cubicBezTo>
                <a:cubicBezTo>
                  <a:pt x="433379" y="1063590"/>
                  <a:pt x="432765" y="1063125"/>
                  <a:pt x="431909" y="1062753"/>
                </a:cubicBezTo>
                <a:cubicBezTo>
                  <a:pt x="431054" y="1062381"/>
                  <a:pt x="429844" y="1062102"/>
                  <a:pt x="428282" y="1061916"/>
                </a:cubicBezTo>
                <a:cubicBezTo>
                  <a:pt x="426719" y="1061730"/>
                  <a:pt x="424747" y="1061637"/>
                  <a:pt x="422366" y="1061637"/>
                </a:cubicBezTo>
                <a:cubicBezTo>
                  <a:pt x="420059" y="1061637"/>
                  <a:pt x="418143" y="1061730"/>
                  <a:pt x="416617" y="1061916"/>
                </a:cubicBezTo>
                <a:cubicBezTo>
                  <a:pt x="415092" y="1062102"/>
                  <a:pt x="413845" y="1062381"/>
                  <a:pt x="412878" y="1062753"/>
                </a:cubicBezTo>
                <a:cubicBezTo>
                  <a:pt x="411911" y="1063125"/>
                  <a:pt x="411241" y="1063590"/>
                  <a:pt x="410869" y="1064148"/>
                </a:cubicBezTo>
                <a:cubicBezTo>
                  <a:pt x="410497" y="1064706"/>
                  <a:pt x="410311" y="1065358"/>
                  <a:pt x="410311" y="1066102"/>
                </a:cubicBezTo>
                <a:lnTo>
                  <a:pt x="410311" y="1165668"/>
                </a:lnTo>
                <a:cubicBezTo>
                  <a:pt x="410311" y="1166412"/>
                  <a:pt x="410534" y="1167063"/>
                  <a:pt x="410981" y="1167621"/>
                </a:cubicBezTo>
                <a:cubicBezTo>
                  <a:pt x="411427" y="1168179"/>
                  <a:pt x="412190" y="1168645"/>
                  <a:pt x="413269" y="1169017"/>
                </a:cubicBezTo>
                <a:cubicBezTo>
                  <a:pt x="414348" y="1169389"/>
                  <a:pt x="415780" y="1169668"/>
                  <a:pt x="417566" y="1169854"/>
                </a:cubicBezTo>
                <a:cubicBezTo>
                  <a:pt x="419352" y="1170039"/>
                  <a:pt x="421622" y="1170132"/>
                  <a:pt x="424375" y="1170132"/>
                </a:cubicBezTo>
                <a:cubicBezTo>
                  <a:pt x="427128" y="1170132"/>
                  <a:pt x="429398" y="1170039"/>
                  <a:pt x="431184" y="1169854"/>
                </a:cubicBezTo>
                <a:cubicBezTo>
                  <a:pt x="432970" y="1169668"/>
                  <a:pt x="434402" y="1169389"/>
                  <a:pt x="435481" y="1169017"/>
                </a:cubicBezTo>
                <a:cubicBezTo>
                  <a:pt x="436560" y="1168645"/>
                  <a:pt x="437323" y="1168179"/>
                  <a:pt x="437769" y="1167621"/>
                </a:cubicBezTo>
                <a:cubicBezTo>
                  <a:pt x="438216" y="1167063"/>
                  <a:pt x="438439" y="1166412"/>
                  <a:pt x="438439" y="1165668"/>
                </a:cubicBezTo>
                <a:lnTo>
                  <a:pt x="438439" y="1103606"/>
                </a:lnTo>
                <a:cubicBezTo>
                  <a:pt x="440523" y="1100332"/>
                  <a:pt x="442476" y="1097579"/>
                  <a:pt x="444299" y="1095346"/>
                </a:cubicBezTo>
                <a:cubicBezTo>
                  <a:pt x="446123" y="1093114"/>
                  <a:pt x="447871" y="1091328"/>
                  <a:pt x="449545" y="1089988"/>
                </a:cubicBezTo>
                <a:cubicBezTo>
                  <a:pt x="451220" y="1088649"/>
                  <a:pt x="452838" y="1087663"/>
                  <a:pt x="454401" y="1087031"/>
                </a:cubicBezTo>
                <a:cubicBezTo>
                  <a:pt x="455963" y="1086398"/>
                  <a:pt x="457526" y="1086082"/>
                  <a:pt x="459089" y="1086082"/>
                </a:cubicBezTo>
                <a:cubicBezTo>
                  <a:pt x="460428" y="1086082"/>
                  <a:pt x="461656" y="1086212"/>
                  <a:pt x="462773" y="1086472"/>
                </a:cubicBezTo>
                <a:cubicBezTo>
                  <a:pt x="463889" y="1086733"/>
                  <a:pt x="464912" y="1087012"/>
                  <a:pt x="465842" y="1087310"/>
                </a:cubicBezTo>
                <a:cubicBezTo>
                  <a:pt x="466772" y="1087607"/>
                  <a:pt x="467610" y="1087887"/>
                  <a:pt x="468354" y="1088147"/>
                </a:cubicBezTo>
                <a:cubicBezTo>
                  <a:pt x="469098" y="1088407"/>
                  <a:pt x="469767" y="1088537"/>
                  <a:pt x="470363" y="1088537"/>
                </a:cubicBezTo>
                <a:cubicBezTo>
                  <a:pt x="471107" y="1088537"/>
                  <a:pt x="471721" y="1088352"/>
                  <a:pt x="472204" y="1087979"/>
                </a:cubicBezTo>
                <a:cubicBezTo>
                  <a:pt x="472688" y="1087607"/>
                  <a:pt x="473079" y="1086937"/>
                  <a:pt x="473377" y="1085970"/>
                </a:cubicBezTo>
                <a:cubicBezTo>
                  <a:pt x="473674" y="1085003"/>
                  <a:pt x="473898" y="1083663"/>
                  <a:pt x="474046" y="1081952"/>
                </a:cubicBezTo>
                <a:cubicBezTo>
                  <a:pt x="474195" y="1080240"/>
                  <a:pt x="474269" y="1078045"/>
                  <a:pt x="474269" y="1075366"/>
                </a:cubicBezTo>
                <a:cubicBezTo>
                  <a:pt x="474269" y="1072687"/>
                  <a:pt x="474232" y="1070566"/>
                  <a:pt x="474158" y="1069004"/>
                </a:cubicBezTo>
                <a:cubicBezTo>
                  <a:pt x="474084" y="1067441"/>
                  <a:pt x="473972" y="1066269"/>
                  <a:pt x="473823" y="1065488"/>
                </a:cubicBezTo>
                <a:cubicBezTo>
                  <a:pt x="473674" y="1064706"/>
                  <a:pt x="473507" y="1064093"/>
                  <a:pt x="473321" y="1063646"/>
                </a:cubicBezTo>
                <a:cubicBezTo>
                  <a:pt x="473135" y="1063199"/>
                  <a:pt x="472837" y="1062790"/>
                  <a:pt x="472428" y="1062418"/>
                </a:cubicBezTo>
                <a:cubicBezTo>
                  <a:pt x="472019" y="1062046"/>
                  <a:pt x="471367" y="1061693"/>
                  <a:pt x="470474" y="1061358"/>
                </a:cubicBezTo>
                <a:cubicBezTo>
                  <a:pt x="469582" y="1061023"/>
                  <a:pt x="468540" y="1060725"/>
                  <a:pt x="467349" y="1060465"/>
                </a:cubicBezTo>
                <a:cubicBezTo>
                  <a:pt x="466158" y="1060204"/>
                  <a:pt x="465005" y="1060018"/>
                  <a:pt x="463889" y="1059906"/>
                </a:cubicBezTo>
                <a:cubicBezTo>
                  <a:pt x="462773" y="1059795"/>
                  <a:pt x="461731" y="1059739"/>
                  <a:pt x="460763" y="1059739"/>
                </a:cubicBezTo>
                <a:close/>
                <a:moveTo>
                  <a:pt x="375039" y="1059739"/>
                </a:moveTo>
                <a:cubicBezTo>
                  <a:pt x="372955" y="1059739"/>
                  <a:pt x="370871" y="1060018"/>
                  <a:pt x="368788" y="1060576"/>
                </a:cubicBezTo>
                <a:cubicBezTo>
                  <a:pt x="366705" y="1061135"/>
                  <a:pt x="364621" y="1062121"/>
                  <a:pt x="362537" y="1063534"/>
                </a:cubicBezTo>
                <a:cubicBezTo>
                  <a:pt x="360453" y="1064948"/>
                  <a:pt x="358258" y="1066865"/>
                  <a:pt x="355952" y="1069283"/>
                </a:cubicBezTo>
                <a:cubicBezTo>
                  <a:pt x="353644" y="1071701"/>
                  <a:pt x="351189" y="1074771"/>
                  <a:pt x="348584" y="1078492"/>
                </a:cubicBezTo>
                <a:lnTo>
                  <a:pt x="348584" y="1066102"/>
                </a:lnTo>
                <a:cubicBezTo>
                  <a:pt x="348584" y="1065358"/>
                  <a:pt x="348398" y="1064706"/>
                  <a:pt x="348026" y="1064148"/>
                </a:cubicBezTo>
                <a:cubicBezTo>
                  <a:pt x="347654" y="1063590"/>
                  <a:pt x="347040" y="1063125"/>
                  <a:pt x="346184" y="1062753"/>
                </a:cubicBezTo>
                <a:cubicBezTo>
                  <a:pt x="345329" y="1062381"/>
                  <a:pt x="344120" y="1062102"/>
                  <a:pt x="342557" y="1061916"/>
                </a:cubicBezTo>
                <a:cubicBezTo>
                  <a:pt x="340994" y="1061730"/>
                  <a:pt x="339022" y="1061637"/>
                  <a:pt x="336641" y="1061637"/>
                </a:cubicBezTo>
                <a:cubicBezTo>
                  <a:pt x="334334" y="1061637"/>
                  <a:pt x="332418" y="1061730"/>
                  <a:pt x="330893" y="1061916"/>
                </a:cubicBezTo>
                <a:cubicBezTo>
                  <a:pt x="329367" y="1062102"/>
                  <a:pt x="328120" y="1062381"/>
                  <a:pt x="327153" y="1062753"/>
                </a:cubicBezTo>
                <a:cubicBezTo>
                  <a:pt x="326186" y="1063125"/>
                  <a:pt x="325516" y="1063590"/>
                  <a:pt x="325144" y="1064148"/>
                </a:cubicBezTo>
                <a:cubicBezTo>
                  <a:pt x="324772" y="1064706"/>
                  <a:pt x="324586" y="1065358"/>
                  <a:pt x="324586" y="1066102"/>
                </a:cubicBezTo>
                <a:lnTo>
                  <a:pt x="324586" y="1165668"/>
                </a:lnTo>
                <a:cubicBezTo>
                  <a:pt x="324586" y="1166412"/>
                  <a:pt x="324809" y="1167063"/>
                  <a:pt x="325256" y="1167621"/>
                </a:cubicBezTo>
                <a:cubicBezTo>
                  <a:pt x="325702" y="1168179"/>
                  <a:pt x="326465" y="1168645"/>
                  <a:pt x="327544" y="1169017"/>
                </a:cubicBezTo>
                <a:cubicBezTo>
                  <a:pt x="328623" y="1169389"/>
                  <a:pt x="330055" y="1169668"/>
                  <a:pt x="331841" y="1169854"/>
                </a:cubicBezTo>
                <a:cubicBezTo>
                  <a:pt x="333627" y="1170039"/>
                  <a:pt x="335897" y="1170132"/>
                  <a:pt x="338650" y="1170132"/>
                </a:cubicBezTo>
                <a:cubicBezTo>
                  <a:pt x="341404" y="1170132"/>
                  <a:pt x="343673" y="1170039"/>
                  <a:pt x="345459" y="1169854"/>
                </a:cubicBezTo>
                <a:cubicBezTo>
                  <a:pt x="347245" y="1169668"/>
                  <a:pt x="348677" y="1169389"/>
                  <a:pt x="349756" y="1169017"/>
                </a:cubicBezTo>
                <a:cubicBezTo>
                  <a:pt x="350835" y="1168645"/>
                  <a:pt x="351598" y="1168179"/>
                  <a:pt x="352045" y="1167621"/>
                </a:cubicBezTo>
                <a:cubicBezTo>
                  <a:pt x="352491" y="1167063"/>
                  <a:pt x="352714" y="1166412"/>
                  <a:pt x="352714" y="1165668"/>
                </a:cubicBezTo>
                <a:lnTo>
                  <a:pt x="352714" y="1103606"/>
                </a:lnTo>
                <a:cubicBezTo>
                  <a:pt x="354798" y="1100332"/>
                  <a:pt x="356751" y="1097579"/>
                  <a:pt x="358574" y="1095346"/>
                </a:cubicBezTo>
                <a:cubicBezTo>
                  <a:pt x="360398" y="1093114"/>
                  <a:pt x="362146" y="1091328"/>
                  <a:pt x="363820" y="1089988"/>
                </a:cubicBezTo>
                <a:cubicBezTo>
                  <a:pt x="365495" y="1088649"/>
                  <a:pt x="367113" y="1087663"/>
                  <a:pt x="368676" y="1087031"/>
                </a:cubicBezTo>
                <a:cubicBezTo>
                  <a:pt x="370239" y="1086398"/>
                  <a:pt x="371802" y="1086082"/>
                  <a:pt x="373364" y="1086082"/>
                </a:cubicBezTo>
                <a:cubicBezTo>
                  <a:pt x="374703" y="1086082"/>
                  <a:pt x="375931" y="1086212"/>
                  <a:pt x="377048" y="1086472"/>
                </a:cubicBezTo>
                <a:cubicBezTo>
                  <a:pt x="378164" y="1086733"/>
                  <a:pt x="379187" y="1087012"/>
                  <a:pt x="380117" y="1087310"/>
                </a:cubicBezTo>
                <a:cubicBezTo>
                  <a:pt x="381047" y="1087607"/>
                  <a:pt x="381884" y="1087887"/>
                  <a:pt x="382629" y="1088147"/>
                </a:cubicBezTo>
                <a:cubicBezTo>
                  <a:pt x="383373" y="1088407"/>
                  <a:pt x="384042" y="1088537"/>
                  <a:pt x="384638" y="1088537"/>
                </a:cubicBezTo>
                <a:cubicBezTo>
                  <a:pt x="385382" y="1088537"/>
                  <a:pt x="385996" y="1088352"/>
                  <a:pt x="386480" y="1087979"/>
                </a:cubicBezTo>
                <a:cubicBezTo>
                  <a:pt x="386963" y="1087607"/>
                  <a:pt x="387354" y="1086937"/>
                  <a:pt x="387652" y="1085970"/>
                </a:cubicBezTo>
                <a:cubicBezTo>
                  <a:pt x="387950" y="1085003"/>
                  <a:pt x="388173" y="1083663"/>
                  <a:pt x="388321" y="1081952"/>
                </a:cubicBezTo>
                <a:cubicBezTo>
                  <a:pt x="388470" y="1080240"/>
                  <a:pt x="388545" y="1078045"/>
                  <a:pt x="388545" y="1075366"/>
                </a:cubicBezTo>
                <a:cubicBezTo>
                  <a:pt x="388545" y="1072687"/>
                  <a:pt x="388507" y="1070566"/>
                  <a:pt x="388433" y="1069004"/>
                </a:cubicBezTo>
                <a:cubicBezTo>
                  <a:pt x="388359" y="1067441"/>
                  <a:pt x="388247" y="1066269"/>
                  <a:pt x="388098" y="1065488"/>
                </a:cubicBezTo>
                <a:cubicBezTo>
                  <a:pt x="387950" y="1064706"/>
                  <a:pt x="387782" y="1064093"/>
                  <a:pt x="387596" y="1063646"/>
                </a:cubicBezTo>
                <a:cubicBezTo>
                  <a:pt x="387410" y="1063199"/>
                  <a:pt x="387112" y="1062790"/>
                  <a:pt x="386703" y="1062418"/>
                </a:cubicBezTo>
                <a:cubicBezTo>
                  <a:pt x="386294" y="1062046"/>
                  <a:pt x="385643" y="1061693"/>
                  <a:pt x="384750" y="1061358"/>
                </a:cubicBezTo>
                <a:cubicBezTo>
                  <a:pt x="383857" y="1061023"/>
                  <a:pt x="382814" y="1060725"/>
                  <a:pt x="381624" y="1060465"/>
                </a:cubicBezTo>
                <a:cubicBezTo>
                  <a:pt x="380433" y="1060204"/>
                  <a:pt x="379280" y="1060018"/>
                  <a:pt x="378164" y="1059906"/>
                </a:cubicBezTo>
                <a:cubicBezTo>
                  <a:pt x="377048" y="1059795"/>
                  <a:pt x="376006" y="1059739"/>
                  <a:pt x="375039" y="1059739"/>
                </a:cubicBezTo>
                <a:close/>
                <a:moveTo>
                  <a:pt x="249316" y="1059739"/>
                </a:moveTo>
                <a:cubicBezTo>
                  <a:pt x="240163" y="1059739"/>
                  <a:pt x="232182" y="1061116"/>
                  <a:pt x="225373" y="1063869"/>
                </a:cubicBezTo>
                <a:cubicBezTo>
                  <a:pt x="218564" y="1066622"/>
                  <a:pt x="212891" y="1070511"/>
                  <a:pt x="208351" y="1075533"/>
                </a:cubicBezTo>
                <a:cubicBezTo>
                  <a:pt x="203812" y="1080557"/>
                  <a:pt x="200407" y="1086584"/>
                  <a:pt x="198138" y="1093616"/>
                </a:cubicBezTo>
                <a:cubicBezTo>
                  <a:pt x="195868" y="1100648"/>
                  <a:pt x="194734" y="1108406"/>
                  <a:pt x="194734" y="1116889"/>
                </a:cubicBezTo>
                <a:cubicBezTo>
                  <a:pt x="194734" y="1125670"/>
                  <a:pt x="195775" y="1133484"/>
                  <a:pt x="197859" y="1140330"/>
                </a:cubicBezTo>
                <a:cubicBezTo>
                  <a:pt x="199942" y="1147176"/>
                  <a:pt x="203142" y="1152943"/>
                  <a:pt x="207458" y="1157631"/>
                </a:cubicBezTo>
                <a:cubicBezTo>
                  <a:pt x="211774" y="1162319"/>
                  <a:pt x="217206" y="1165891"/>
                  <a:pt x="223755" y="1168347"/>
                </a:cubicBezTo>
                <a:cubicBezTo>
                  <a:pt x="230303" y="1170802"/>
                  <a:pt x="238005" y="1172030"/>
                  <a:pt x="246860" y="1172030"/>
                </a:cubicBezTo>
                <a:cubicBezTo>
                  <a:pt x="256013" y="1172030"/>
                  <a:pt x="264013" y="1170654"/>
                  <a:pt x="270859" y="1167900"/>
                </a:cubicBezTo>
                <a:cubicBezTo>
                  <a:pt x="277705" y="1165147"/>
                  <a:pt x="283398" y="1161240"/>
                  <a:pt x="287937" y="1156180"/>
                </a:cubicBezTo>
                <a:cubicBezTo>
                  <a:pt x="292476" y="1151120"/>
                  <a:pt x="295862" y="1145092"/>
                  <a:pt x="298094" y="1138098"/>
                </a:cubicBezTo>
                <a:cubicBezTo>
                  <a:pt x="300327" y="1131102"/>
                  <a:pt x="301443" y="1123364"/>
                  <a:pt x="301443" y="1114880"/>
                </a:cubicBezTo>
                <a:cubicBezTo>
                  <a:pt x="301443" y="1106025"/>
                  <a:pt x="300401" y="1098174"/>
                  <a:pt x="298318" y="1091328"/>
                </a:cubicBezTo>
                <a:cubicBezTo>
                  <a:pt x="296234" y="1084482"/>
                  <a:pt x="293053" y="1078715"/>
                  <a:pt x="288774" y="1074027"/>
                </a:cubicBezTo>
                <a:cubicBezTo>
                  <a:pt x="284495" y="1069339"/>
                  <a:pt x="279082" y="1065786"/>
                  <a:pt x="272533" y="1063367"/>
                </a:cubicBezTo>
                <a:cubicBezTo>
                  <a:pt x="265985" y="1060949"/>
                  <a:pt x="258246" y="1059739"/>
                  <a:pt x="249316" y="1059739"/>
                </a:cubicBezTo>
                <a:close/>
                <a:moveTo>
                  <a:pt x="1231805" y="1048020"/>
                </a:moveTo>
                <a:lnTo>
                  <a:pt x="1246650" y="1048020"/>
                </a:lnTo>
                <a:cubicBezTo>
                  <a:pt x="1255655" y="1048020"/>
                  <a:pt x="1262928" y="1049228"/>
                  <a:pt x="1268472" y="1051647"/>
                </a:cubicBezTo>
                <a:cubicBezTo>
                  <a:pt x="1274016" y="1054065"/>
                  <a:pt x="1278555" y="1057432"/>
                  <a:pt x="1282090" y="1061749"/>
                </a:cubicBezTo>
                <a:cubicBezTo>
                  <a:pt x="1285625" y="1066065"/>
                  <a:pt x="1288192" y="1071162"/>
                  <a:pt x="1289792" y="1077040"/>
                </a:cubicBezTo>
                <a:cubicBezTo>
                  <a:pt x="1291392" y="1082919"/>
                  <a:pt x="1292191" y="1089282"/>
                  <a:pt x="1292191" y="1096128"/>
                </a:cubicBezTo>
                <a:cubicBezTo>
                  <a:pt x="1292191" y="1104462"/>
                  <a:pt x="1291280" y="1111755"/>
                  <a:pt x="1289457" y="1118006"/>
                </a:cubicBezTo>
                <a:cubicBezTo>
                  <a:pt x="1287634" y="1124256"/>
                  <a:pt x="1284881" y="1129484"/>
                  <a:pt x="1281197" y="1133688"/>
                </a:cubicBezTo>
                <a:cubicBezTo>
                  <a:pt x="1277513" y="1137893"/>
                  <a:pt x="1272918" y="1141037"/>
                  <a:pt x="1267412" y="1143120"/>
                </a:cubicBezTo>
                <a:cubicBezTo>
                  <a:pt x="1261905" y="1145204"/>
                  <a:pt x="1255134" y="1146246"/>
                  <a:pt x="1247097" y="1146246"/>
                </a:cubicBezTo>
                <a:lnTo>
                  <a:pt x="1231805" y="1146246"/>
                </a:lnTo>
                <a:close/>
                <a:moveTo>
                  <a:pt x="5756285" y="1047685"/>
                </a:moveTo>
                <a:lnTo>
                  <a:pt x="5768787" y="1047685"/>
                </a:lnTo>
                <a:cubicBezTo>
                  <a:pt x="5771838" y="1047685"/>
                  <a:pt x="5774795" y="1047890"/>
                  <a:pt x="5777660" y="1048299"/>
                </a:cubicBezTo>
                <a:cubicBezTo>
                  <a:pt x="5780525" y="1048707"/>
                  <a:pt x="5783261" y="1049693"/>
                  <a:pt x="5785865" y="1051256"/>
                </a:cubicBezTo>
                <a:cubicBezTo>
                  <a:pt x="5788469" y="1052819"/>
                  <a:pt x="5790664" y="1055238"/>
                  <a:pt x="5792450" y="1058512"/>
                </a:cubicBezTo>
                <a:cubicBezTo>
                  <a:pt x="5794236" y="1061786"/>
                  <a:pt x="5795130" y="1065953"/>
                  <a:pt x="5795130" y="1071013"/>
                </a:cubicBezTo>
                <a:cubicBezTo>
                  <a:pt x="5795130" y="1074733"/>
                  <a:pt x="5794608" y="1078175"/>
                  <a:pt x="5793566" y="1081338"/>
                </a:cubicBezTo>
                <a:cubicBezTo>
                  <a:pt x="5792525" y="1084500"/>
                  <a:pt x="5790999" y="1087217"/>
                  <a:pt x="5788990" y="1089486"/>
                </a:cubicBezTo>
                <a:cubicBezTo>
                  <a:pt x="5786981" y="1091756"/>
                  <a:pt x="5784395" y="1093523"/>
                  <a:pt x="5781232" y="1094788"/>
                </a:cubicBezTo>
                <a:cubicBezTo>
                  <a:pt x="5778070" y="1096053"/>
                  <a:pt x="5774144" y="1096686"/>
                  <a:pt x="5769456" y="1096686"/>
                </a:cubicBezTo>
                <a:lnTo>
                  <a:pt x="5756285" y="1096686"/>
                </a:lnTo>
                <a:close/>
                <a:moveTo>
                  <a:pt x="3460767" y="1047462"/>
                </a:moveTo>
                <a:lnTo>
                  <a:pt x="3473938" y="1047462"/>
                </a:lnTo>
                <a:cubicBezTo>
                  <a:pt x="3477288" y="1047462"/>
                  <a:pt x="3479910" y="1047574"/>
                  <a:pt x="3481808" y="1047797"/>
                </a:cubicBezTo>
                <a:cubicBezTo>
                  <a:pt x="3483706" y="1048020"/>
                  <a:pt x="3485398" y="1048318"/>
                  <a:pt x="3486887" y="1048689"/>
                </a:cubicBezTo>
                <a:cubicBezTo>
                  <a:pt x="3491798" y="1050028"/>
                  <a:pt x="3495332" y="1052335"/>
                  <a:pt x="3497490" y="1055609"/>
                </a:cubicBezTo>
                <a:cubicBezTo>
                  <a:pt x="3499650" y="1058884"/>
                  <a:pt x="3500727" y="1062902"/>
                  <a:pt x="3500727" y="1067664"/>
                </a:cubicBezTo>
                <a:cubicBezTo>
                  <a:pt x="3500727" y="1070790"/>
                  <a:pt x="3500207" y="1073617"/>
                  <a:pt x="3499165" y="1076148"/>
                </a:cubicBezTo>
                <a:cubicBezTo>
                  <a:pt x="3498124" y="1078678"/>
                  <a:pt x="3496561" y="1080854"/>
                  <a:pt x="3494477" y="1082678"/>
                </a:cubicBezTo>
                <a:cubicBezTo>
                  <a:pt x="3492393" y="1084500"/>
                  <a:pt x="3489788" y="1085915"/>
                  <a:pt x="3486663" y="1086919"/>
                </a:cubicBezTo>
                <a:cubicBezTo>
                  <a:pt x="3483538" y="1087923"/>
                  <a:pt x="3479892" y="1088426"/>
                  <a:pt x="3475725" y="1088426"/>
                </a:cubicBezTo>
                <a:lnTo>
                  <a:pt x="3460767" y="1088426"/>
                </a:lnTo>
                <a:close/>
                <a:moveTo>
                  <a:pt x="2426076" y="1045676"/>
                </a:moveTo>
                <a:cubicBezTo>
                  <a:pt x="2428606" y="1045676"/>
                  <a:pt x="2430913" y="1046011"/>
                  <a:pt x="2432996" y="1046681"/>
                </a:cubicBezTo>
                <a:cubicBezTo>
                  <a:pt x="2435080" y="1047350"/>
                  <a:pt x="2436941" y="1048485"/>
                  <a:pt x="2438578" y="1050084"/>
                </a:cubicBezTo>
                <a:cubicBezTo>
                  <a:pt x="2440215" y="1051684"/>
                  <a:pt x="2441610" y="1053823"/>
                  <a:pt x="2442763" y="1056502"/>
                </a:cubicBezTo>
                <a:cubicBezTo>
                  <a:pt x="2443916" y="1059181"/>
                  <a:pt x="2444884" y="1062455"/>
                  <a:pt x="2445666" y="1066325"/>
                </a:cubicBezTo>
                <a:cubicBezTo>
                  <a:pt x="2446447" y="1070194"/>
                  <a:pt x="2447023" y="1074752"/>
                  <a:pt x="2447396" y="1079999"/>
                </a:cubicBezTo>
                <a:cubicBezTo>
                  <a:pt x="2447767" y="1085245"/>
                  <a:pt x="2447954" y="1091291"/>
                  <a:pt x="2447954" y="1098137"/>
                </a:cubicBezTo>
                <a:cubicBezTo>
                  <a:pt x="2447954" y="1103793"/>
                  <a:pt x="2447824" y="1108964"/>
                  <a:pt x="2447564" y="1113652"/>
                </a:cubicBezTo>
                <a:cubicBezTo>
                  <a:pt x="2447303" y="1118341"/>
                  <a:pt x="2446819" y="1122544"/>
                  <a:pt x="2446112" y="1126266"/>
                </a:cubicBezTo>
                <a:cubicBezTo>
                  <a:pt x="2445405" y="1129986"/>
                  <a:pt x="2444493" y="1133260"/>
                  <a:pt x="2443378" y="1136088"/>
                </a:cubicBezTo>
                <a:cubicBezTo>
                  <a:pt x="2442261" y="1138916"/>
                  <a:pt x="2440866" y="1141260"/>
                  <a:pt x="2439192" y="1143120"/>
                </a:cubicBezTo>
                <a:cubicBezTo>
                  <a:pt x="2437518" y="1144980"/>
                  <a:pt x="2435565" y="1146376"/>
                  <a:pt x="2433331" y="1147306"/>
                </a:cubicBezTo>
                <a:cubicBezTo>
                  <a:pt x="2431098" y="1148236"/>
                  <a:pt x="2428532" y="1148702"/>
                  <a:pt x="2425629" y="1148702"/>
                </a:cubicBezTo>
                <a:cubicBezTo>
                  <a:pt x="2421760" y="1148702"/>
                  <a:pt x="2418449" y="1147902"/>
                  <a:pt x="2415695" y="1146301"/>
                </a:cubicBezTo>
                <a:cubicBezTo>
                  <a:pt x="2412941" y="1144701"/>
                  <a:pt x="2410691" y="1141911"/>
                  <a:pt x="2408942" y="1137930"/>
                </a:cubicBezTo>
                <a:cubicBezTo>
                  <a:pt x="2407193" y="1133949"/>
                  <a:pt x="2405910" y="1128591"/>
                  <a:pt x="2405091" y="1121856"/>
                </a:cubicBezTo>
                <a:cubicBezTo>
                  <a:pt x="2404273" y="1115122"/>
                  <a:pt x="2403864" y="1106620"/>
                  <a:pt x="2403864" y="1096351"/>
                </a:cubicBezTo>
                <a:cubicBezTo>
                  <a:pt x="2403864" y="1087942"/>
                  <a:pt x="2404199" y="1080575"/>
                  <a:pt x="2404869" y="1074250"/>
                </a:cubicBezTo>
                <a:cubicBezTo>
                  <a:pt x="2405538" y="1067925"/>
                  <a:pt x="2406709" y="1062641"/>
                  <a:pt x="2408385" y="1058400"/>
                </a:cubicBezTo>
                <a:cubicBezTo>
                  <a:pt x="2410058" y="1054158"/>
                  <a:pt x="2412328" y="1050977"/>
                  <a:pt x="2415194" y="1048856"/>
                </a:cubicBezTo>
                <a:cubicBezTo>
                  <a:pt x="2418058" y="1046737"/>
                  <a:pt x="2421685" y="1045676"/>
                  <a:pt x="2426076" y="1045676"/>
                </a:cubicBezTo>
                <a:close/>
                <a:moveTo>
                  <a:pt x="2197476" y="1045676"/>
                </a:moveTo>
                <a:cubicBezTo>
                  <a:pt x="2200006" y="1045676"/>
                  <a:pt x="2202312" y="1046011"/>
                  <a:pt x="2204396" y="1046681"/>
                </a:cubicBezTo>
                <a:cubicBezTo>
                  <a:pt x="2206480" y="1047350"/>
                  <a:pt x="2208340" y="1048485"/>
                  <a:pt x="2209978" y="1050084"/>
                </a:cubicBezTo>
                <a:cubicBezTo>
                  <a:pt x="2211615" y="1051684"/>
                  <a:pt x="2213009" y="1053823"/>
                  <a:pt x="2214163" y="1056502"/>
                </a:cubicBezTo>
                <a:cubicBezTo>
                  <a:pt x="2215316" y="1059181"/>
                  <a:pt x="2216284" y="1062455"/>
                  <a:pt x="2217066" y="1066325"/>
                </a:cubicBezTo>
                <a:cubicBezTo>
                  <a:pt x="2217845" y="1070194"/>
                  <a:pt x="2218423" y="1074752"/>
                  <a:pt x="2218796" y="1079999"/>
                </a:cubicBezTo>
                <a:cubicBezTo>
                  <a:pt x="2219167" y="1085245"/>
                  <a:pt x="2219354" y="1091291"/>
                  <a:pt x="2219354" y="1098137"/>
                </a:cubicBezTo>
                <a:cubicBezTo>
                  <a:pt x="2219354" y="1103793"/>
                  <a:pt x="2219223" y="1108964"/>
                  <a:pt x="2218962" y="1113652"/>
                </a:cubicBezTo>
                <a:cubicBezTo>
                  <a:pt x="2218703" y="1118341"/>
                  <a:pt x="2218219" y="1122544"/>
                  <a:pt x="2217512" y="1126266"/>
                </a:cubicBezTo>
                <a:cubicBezTo>
                  <a:pt x="2216805" y="1129986"/>
                  <a:pt x="2215894" y="1133260"/>
                  <a:pt x="2214777" y="1136088"/>
                </a:cubicBezTo>
                <a:cubicBezTo>
                  <a:pt x="2213661" y="1138916"/>
                  <a:pt x="2212266" y="1141260"/>
                  <a:pt x="2210592" y="1143120"/>
                </a:cubicBezTo>
                <a:cubicBezTo>
                  <a:pt x="2208918" y="1144980"/>
                  <a:pt x="2206963" y="1146376"/>
                  <a:pt x="2204732" y="1147306"/>
                </a:cubicBezTo>
                <a:cubicBezTo>
                  <a:pt x="2202499" y="1148236"/>
                  <a:pt x="2199931" y="1148702"/>
                  <a:pt x="2197029" y="1148702"/>
                </a:cubicBezTo>
                <a:cubicBezTo>
                  <a:pt x="2193160" y="1148702"/>
                  <a:pt x="2189848" y="1147902"/>
                  <a:pt x="2187096" y="1146301"/>
                </a:cubicBezTo>
                <a:cubicBezTo>
                  <a:pt x="2184342" y="1144701"/>
                  <a:pt x="2182090" y="1141911"/>
                  <a:pt x="2180343" y="1137930"/>
                </a:cubicBezTo>
                <a:cubicBezTo>
                  <a:pt x="2178593" y="1133949"/>
                  <a:pt x="2177309" y="1128591"/>
                  <a:pt x="2176490" y="1121856"/>
                </a:cubicBezTo>
                <a:cubicBezTo>
                  <a:pt x="2175672" y="1115122"/>
                  <a:pt x="2175263" y="1106620"/>
                  <a:pt x="2175263" y="1096351"/>
                </a:cubicBezTo>
                <a:cubicBezTo>
                  <a:pt x="2175263" y="1087942"/>
                  <a:pt x="2175599" y="1080575"/>
                  <a:pt x="2176269" y="1074250"/>
                </a:cubicBezTo>
                <a:cubicBezTo>
                  <a:pt x="2176937" y="1067925"/>
                  <a:pt x="2178110" y="1062641"/>
                  <a:pt x="2179784" y="1058400"/>
                </a:cubicBezTo>
                <a:cubicBezTo>
                  <a:pt x="2181458" y="1054158"/>
                  <a:pt x="2183727" y="1050977"/>
                  <a:pt x="2186593" y="1048856"/>
                </a:cubicBezTo>
                <a:cubicBezTo>
                  <a:pt x="2189458" y="1046737"/>
                  <a:pt x="2193086" y="1045676"/>
                  <a:pt x="2197476" y="1045676"/>
                </a:cubicBezTo>
                <a:close/>
                <a:moveTo>
                  <a:pt x="8001432" y="1035407"/>
                </a:moveTo>
                <a:cubicBezTo>
                  <a:pt x="7998753" y="1035407"/>
                  <a:pt x="7996502" y="1035500"/>
                  <a:pt x="7994679" y="1035686"/>
                </a:cubicBezTo>
                <a:cubicBezTo>
                  <a:pt x="7992855" y="1035872"/>
                  <a:pt x="7991404" y="1036170"/>
                  <a:pt x="7990325" y="1036579"/>
                </a:cubicBezTo>
                <a:cubicBezTo>
                  <a:pt x="7989246" y="1036988"/>
                  <a:pt x="7988502" y="1037491"/>
                  <a:pt x="7988093" y="1038086"/>
                </a:cubicBezTo>
                <a:cubicBezTo>
                  <a:pt x="7987684" y="1038681"/>
                  <a:pt x="7987479" y="1039351"/>
                  <a:pt x="7987479" y="1040095"/>
                </a:cubicBezTo>
                <a:lnTo>
                  <a:pt x="7987479" y="1062307"/>
                </a:lnTo>
                <a:lnTo>
                  <a:pt x="7975647" y="1062307"/>
                </a:lnTo>
                <a:cubicBezTo>
                  <a:pt x="7974903" y="1062307"/>
                  <a:pt x="7974252" y="1062493"/>
                  <a:pt x="7973694" y="1062865"/>
                </a:cubicBezTo>
                <a:cubicBezTo>
                  <a:pt x="7973136" y="1063237"/>
                  <a:pt x="7972671" y="1063851"/>
                  <a:pt x="7972299" y="1064706"/>
                </a:cubicBezTo>
                <a:cubicBezTo>
                  <a:pt x="7971926" y="1065562"/>
                  <a:pt x="7971647" y="1066734"/>
                  <a:pt x="7971461" y="1068222"/>
                </a:cubicBezTo>
                <a:cubicBezTo>
                  <a:pt x="7971275" y="1069711"/>
                  <a:pt x="7971182" y="1071534"/>
                  <a:pt x="7971182" y="1073692"/>
                </a:cubicBezTo>
                <a:cubicBezTo>
                  <a:pt x="7971182" y="1077785"/>
                  <a:pt x="7971554" y="1080706"/>
                  <a:pt x="7972299" y="1082454"/>
                </a:cubicBezTo>
                <a:cubicBezTo>
                  <a:pt x="7973043" y="1084203"/>
                  <a:pt x="7974122" y="1085077"/>
                  <a:pt x="7975536" y="1085077"/>
                </a:cubicBezTo>
                <a:lnTo>
                  <a:pt x="7987479" y="1085077"/>
                </a:lnTo>
                <a:lnTo>
                  <a:pt x="7987479" y="1136088"/>
                </a:lnTo>
                <a:cubicBezTo>
                  <a:pt x="7987479" y="1142190"/>
                  <a:pt x="7988112" y="1147473"/>
                  <a:pt x="7989377" y="1151938"/>
                </a:cubicBezTo>
                <a:cubicBezTo>
                  <a:pt x="7990642" y="1156403"/>
                  <a:pt x="7992614" y="1160105"/>
                  <a:pt x="7995292" y="1163044"/>
                </a:cubicBezTo>
                <a:cubicBezTo>
                  <a:pt x="7997971" y="1165984"/>
                  <a:pt x="8001357" y="1168161"/>
                  <a:pt x="8005450" y="1169575"/>
                </a:cubicBezTo>
                <a:cubicBezTo>
                  <a:pt x="8009543" y="1170989"/>
                  <a:pt x="8014380" y="1171695"/>
                  <a:pt x="8019961" y="1171695"/>
                </a:cubicBezTo>
                <a:cubicBezTo>
                  <a:pt x="8022044" y="1171695"/>
                  <a:pt x="8024109" y="1171584"/>
                  <a:pt x="8026156" y="1171360"/>
                </a:cubicBezTo>
                <a:cubicBezTo>
                  <a:pt x="8028202" y="1171137"/>
                  <a:pt x="8030100" y="1170821"/>
                  <a:pt x="8031848" y="1170412"/>
                </a:cubicBezTo>
                <a:cubicBezTo>
                  <a:pt x="8033597" y="1170002"/>
                  <a:pt x="8035123" y="1169519"/>
                  <a:pt x="8036425" y="1168961"/>
                </a:cubicBezTo>
                <a:cubicBezTo>
                  <a:pt x="8037727" y="1168403"/>
                  <a:pt x="8038713" y="1167770"/>
                  <a:pt x="8039383" y="1167063"/>
                </a:cubicBezTo>
                <a:cubicBezTo>
                  <a:pt x="8040053" y="1166356"/>
                  <a:pt x="8040592" y="1165128"/>
                  <a:pt x="8041001" y="1163379"/>
                </a:cubicBezTo>
                <a:cubicBezTo>
                  <a:pt x="8041411" y="1161631"/>
                  <a:pt x="8041615" y="1159120"/>
                  <a:pt x="8041615" y="1155845"/>
                </a:cubicBezTo>
                <a:cubicBezTo>
                  <a:pt x="8041615" y="1153762"/>
                  <a:pt x="8041522" y="1152050"/>
                  <a:pt x="8041336" y="1150711"/>
                </a:cubicBezTo>
                <a:cubicBezTo>
                  <a:pt x="8041150" y="1149371"/>
                  <a:pt x="8040945" y="1148311"/>
                  <a:pt x="8040722" y="1147529"/>
                </a:cubicBezTo>
                <a:cubicBezTo>
                  <a:pt x="8040499" y="1146748"/>
                  <a:pt x="8040183" y="1146227"/>
                  <a:pt x="8039773" y="1145967"/>
                </a:cubicBezTo>
                <a:cubicBezTo>
                  <a:pt x="8039364" y="1145706"/>
                  <a:pt x="8038936" y="1145576"/>
                  <a:pt x="8038490" y="1145576"/>
                </a:cubicBezTo>
                <a:cubicBezTo>
                  <a:pt x="8037969" y="1145576"/>
                  <a:pt x="8037392" y="1145706"/>
                  <a:pt x="8036760" y="1145967"/>
                </a:cubicBezTo>
                <a:cubicBezTo>
                  <a:pt x="8036127" y="1146227"/>
                  <a:pt x="8035346" y="1146525"/>
                  <a:pt x="8034416" y="1146860"/>
                </a:cubicBezTo>
                <a:cubicBezTo>
                  <a:pt x="8033485" y="1147195"/>
                  <a:pt x="8032425" y="1147492"/>
                  <a:pt x="8031234" y="1147752"/>
                </a:cubicBezTo>
                <a:cubicBezTo>
                  <a:pt x="8030044" y="1148013"/>
                  <a:pt x="8028704" y="1148143"/>
                  <a:pt x="8027216" y="1148143"/>
                </a:cubicBezTo>
                <a:cubicBezTo>
                  <a:pt x="8022826" y="1148143"/>
                  <a:pt x="8019775" y="1146785"/>
                  <a:pt x="8018063" y="1144069"/>
                </a:cubicBezTo>
                <a:cubicBezTo>
                  <a:pt x="8016352" y="1141353"/>
                  <a:pt x="8015496" y="1137278"/>
                  <a:pt x="8015496" y="1131846"/>
                </a:cubicBezTo>
                <a:lnTo>
                  <a:pt x="8015496" y="1085077"/>
                </a:lnTo>
                <a:lnTo>
                  <a:pt x="8037262" y="1085077"/>
                </a:lnTo>
                <a:cubicBezTo>
                  <a:pt x="8038676" y="1085077"/>
                  <a:pt x="8039755" y="1084203"/>
                  <a:pt x="8040499" y="1082454"/>
                </a:cubicBezTo>
                <a:cubicBezTo>
                  <a:pt x="8041243" y="1080706"/>
                  <a:pt x="8041615" y="1077785"/>
                  <a:pt x="8041615" y="1073692"/>
                </a:cubicBezTo>
                <a:cubicBezTo>
                  <a:pt x="8041615" y="1071534"/>
                  <a:pt x="8041522" y="1069711"/>
                  <a:pt x="8041336" y="1068222"/>
                </a:cubicBezTo>
                <a:cubicBezTo>
                  <a:pt x="8041150" y="1066734"/>
                  <a:pt x="8040871" y="1065562"/>
                  <a:pt x="8040499" y="1064706"/>
                </a:cubicBezTo>
                <a:cubicBezTo>
                  <a:pt x="8040127" y="1063851"/>
                  <a:pt x="8039662" y="1063237"/>
                  <a:pt x="8039104" y="1062865"/>
                </a:cubicBezTo>
                <a:cubicBezTo>
                  <a:pt x="8038546" y="1062493"/>
                  <a:pt x="8037895" y="1062307"/>
                  <a:pt x="8037150" y="1062307"/>
                </a:cubicBezTo>
                <a:lnTo>
                  <a:pt x="8015496" y="1062307"/>
                </a:lnTo>
                <a:lnTo>
                  <a:pt x="8015496" y="1040095"/>
                </a:lnTo>
                <a:cubicBezTo>
                  <a:pt x="8015496" y="1039351"/>
                  <a:pt x="8015273" y="1038681"/>
                  <a:pt x="8014826" y="1038086"/>
                </a:cubicBezTo>
                <a:cubicBezTo>
                  <a:pt x="8014380" y="1037491"/>
                  <a:pt x="8013636" y="1036988"/>
                  <a:pt x="8012594" y="1036579"/>
                </a:cubicBezTo>
                <a:cubicBezTo>
                  <a:pt x="8011552" y="1036170"/>
                  <a:pt x="8010119" y="1035872"/>
                  <a:pt x="8008296" y="1035686"/>
                </a:cubicBezTo>
                <a:cubicBezTo>
                  <a:pt x="8006473" y="1035500"/>
                  <a:pt x="8004185" y="1035407"/>
                  <a:pt x="8001432" y="1035407"/>
                </a:cubicBezTo>
                <a:close/>
                <a:moveTo>
                  <a:pt x="7125132" y="1035407"/>
                </a:moveTo>
                <a:cubicBezTo>
                  <a:pt x="7122453" y="1035407"/>
                  <a:pt x="7120202" y="1035500"/>
                  <a:pt x="7118379" y="1035686"/>
                </a:cubicBezTo>
                <a:cubicBezTo>
                  <a:pt x="7116555" y="1035872"/>
                  <a:pt x="7115104" y="1036170"/>
                  <a:pt x="7114025" y="1036579"/>
                </a:cubicBezTo>
                <a:cubicBezTo>
                  <a:pt x="7112946" y="1036988"/>
                  <a:pt x="7112202" y="1037491"/>
                  <a:pt x="7111793" y="1038086"/>
                </a:cubicBezTo>
                <a:cubicBezTo>
                  <a:pt x="7111384" y="1038681"/>
                  <a:pt x="7111179" y="1039351"/>
                  <a:pt x="7111179" y="1040095"/>
                </a:cubicBezTo>
                <a:lnTo>
                  <a:pt x="7111179" y="1062307"/>
                </a:lnTo>
                <a:lnTo>
                  <a:pt x="7099347" y="1062307"/>
                </a:lnTo>
                <a:cubicBezTo>
                  <a:pt x="7098603" y="1062307"/>
                  <a:pt x="7097952" y="1062493"/>
                  <a:pt x="7097394" y="1062865"/>
                </a:cubicBezTo>
                <a:cubicBezTo>
                  <a:pt x="7096836" y="1063237"/>
                  <a:pt x="7096371" y="1063851"/>
                  <a:pt x="7095999" y="1064706"/>
                </a:cubicBezTo>
                <a:cubicBezTo>
                  <a:pt x="7095626" y="1065562"/>
                  <a:pt x="7095347" y="1066734"/>
                  <a:pt x="7095161" y="1068222"/>
                </a:cubicBezTo>
                <a:cubicBezTo>
                  <a:pt x="7094975" y="1069711"/>
                  <a:pt x="7094882" y="1071534"/>
                  <a:pt x="7094882" y="1073692"/>
                </a:cubicBezTo>
                <a:cubicBezTo>
                  <a:pt x="7094882" y="1077785"/>
                  <a:pt x="7095254" y="1080706"/>
                  <a:pt x="7095999" y="1082454"/>
                </a:cubicBezTo>
                <a:cubicBezTo>
                  <a:pt x="7096743" y="1084203"/>
                  <a:pt x="7097822" y="1085077"/>
                  <a:pt x="7099236" y="1085077"/>
                </a:cubicBezTo>
                <a:lnTo>
                  <a:pt x="7111179" y="1085077"/>
                </a:lnTo>
                <a:lnTo>
                  <a:pt x="7111179" y="1136088"/>
                </a:lnTo>
                <a:cubicBezTo>
                  <a:pt x="7111179" y="1142190"/>
                  <a:pt x="7111812" y="1147473"/>
                  <a:pt x="7113077" y="1151938"/>
                </a:cubicBezTo>
                <a:cubicBezTo>
                  <a:pt x="7114342" y="1156403"/>
                  <a:pt x="7116314" y="1160105"/>
                  <a:pt x="7118992" y="1163044"/>
                </a:cubicBezTo>
                <a:cubicBezTo>
                  <a:pt x="7121671" y="1165984"/>
                  <a:pt x="7125057" y="1168161"/>
                  <a:pt x="7129150" y="1169575"/>
                </a:cubicBezTo>
                <a:cubicBezTo>
                  <a:pt x="7133243" y="1170989"/>
                  <a:pt x="7138080" y="1171695"/>
                  <a:pt x="7143661" y="1171695"/>
                </a:cubicBezTo>
                <a:cubicBezTo>
                  <a:pt x="7145744" y="1171695"/>
                  <a:pt x="7147809" y="1171584"/>
                  <a:pt x="7149856" y="1171360"/>
                </a:cubicBezTo>
                <a:cubicBezTo>
                  <a:pt x="7151902" y="1171137"/>
                  <a:pt x="7153800" y="1170821"/>
                  <a:pt x="7155548" y="1170412"/>
                </a:cubicBezTo>
                <a:cubicBezTo>
                  <a:pt x="7157297" y="1170002"/>
                  <a:pt x="7158823" y="1169519"/>
                  <a:pt x="7160125" y="1168961"/>
                </a:cubicBezTo>
                <a:cubicBezTo>
                  <a:pt x="7161427" y="1168403"/>
                  <a:pt x="7162413" y="1167770"/>
                  <a:pt x="7163083" y="1167063"/>
                </a:cubicBezTo>
                <a:cubicBezTo>
                  <a:pt x="7163753" y="1166356"/>
                  <a:pt x="7164292" y="1165128"/>
                  <a:pt x="7164701" y="1163379"/>
                </a:cubicBezTo>
                <a:cubicBezTo>
                  <a:pt x="7165111" y="1161631"/>
                  <a:pt x="7165315" y="1159120"/>
                  <a:pt x="7165315" y="1155845"/>
                </a:cubicBezTo>
                <a:cubicBezTo>
                  <a:pt x="7165315" y="1153762"/>
                  <a:pt x="7165222" y="1152050"/>
                  <a:pt x="7165036" y="1150711"/>
                </a:cubicBezTo>
                <a:cubicBezTo>
                  <a:pt x="7164850" y="1149371"/>
                  <a:pt x="7164645" y="1148311"/>
                  <a:pt x="7164422" y="1147529"/>
                </a:cubicBezTo>
                <a:cubicBezTo>
                  <a:pt x="7164199" y="1146748"/>
                  <a:pt x="7163883" y="1146227"/>
                  <a:pt x="7163473" y="1145967"/>
                </a:cubicBezTo>
                <a:cubicBezTo>
                  <a:pt x="7163064" y="1145706"/>
                  <a:pt x="7162636" y="1145576"/>
                  <a:pt x="7162190" y="1145576"/>
                </a:cubicBezTo>
                <a:cubicBezTo>
                  <a:pt x="7161669" y="1145576"/>
                  <a:pt x="7161092" y="1145706"/>
                  <a:pt x="7160460" y="1145967"/>
                </a:cubicBezTo>
                <a:cubicBezTo>
                  <a:pt x="7159827" y="1146227"/>
                  <a:pt x="7159046" y="1146525"/>
                  <a:pt x="7158116" y="1146860"/>
                </a:cubicBezTo>
                <a:cubicBezTo>
                  <a:pt x="7157185" y="1147195"/>
                  <a:pt x="7156125" y="1147492"/>
                  <a:pt x="7154934" y="1147752"/>
                </a:cubicBezTo>
                <a:cubicBezTo>
                  <a:pt x="7153744" y="1148013"/>
                  <a:pt x="7152404" y="1148143"/>
                  <a:pt x="7150916" y="1148143"/>
                </a:cubicBezTo>
                <a:cubicBezTo>
                  <a:pt x="7146526" y="1148143"/>
                  <a:pt x="7143475" y="1146785"/>
                  <a:pt x="7141763" y="1144069"/>
                </a:cubicBezTo>
                <a:cubicBezTo>
                  <a:pt x="7140052" y="1141353"/>
                  <a:pt x="7139196" y="1137278"/>
                  <a:pt x="7139196" y="1131846"/>
                </a:cubicBezTo>
                <a:lnTo>
                  <a:pt x="7139196" y="1085077"/>
                </a:lnTo>
                <a:lnTo>
                  <a:pt x="7160962" y="1085077"/>
                </a:lnTo>
                <a:cubicBezTo>
                  <a:pt x="7162376" y="1085077"/>
                  <a:pt x="7163455" y="1084203"/>
                  <a:pt x="7164199" y="1082454"/>
                </a:cubicBezTo>
                <a:cubicBezTo>
                  <a:pt x="7164943" y="1080706"/>
                  <a:pt x="7165315" y="1077785"/>
                  <a:pt x="7165315" y="1073692"/>
                </a:cubicBezTo>
                <a:cubicBezTo>
                  <a:pt x="7165315" y="1071534"/>
                  <a:pt x="7165222" y="1069711"/>
                  <a:pt x="7165036" y="1068222"/>
                </a:cubicBezTo>
                <a:cubicBezTo>
                  <a:pt x="7164850" y="1066734"/>
                  <a:pt x="7164571" y="1065562"/>
                  <a:pt x="7164199" y="1064706"/>
                </a:cubicBezTo>
                <a:cubicBezTo>
                  <a:pt x="7163827" y="1063851"/>
                  <a:pt x="7163362" y="1063237"/>
                  <a:pt x="7162804" y="1062865"/>
                </a:cubicBezTo>
                <a:cubicBezTo>
                  <a:pt x="7162246" y="1062493"/>
                  <a:pt x="7161595" y="1062307"/>
                  <a:pt x="7160850" y="1062307"/>
                </a:cubicBezTo>
                <a:lnTo>
                  <a:pt x="7139196" y="1062307"/>
                </a:lnTo>
                <a:lnTo>
                  <a:pt x="7139196" y="1040095"/>
                </a:lnTo>
                <a:cubicBezTo>
                  <a:pt x="7139196" y="1039351"/>
                  <a:pt x="7138973" y="1038681"/>
                  <a:pt x="7138526" y="1038086"/>
                </a:cubicBezTo>
                <a:cubicBezTo>
                  <a:pt x="7138080" y="1037491"/>
                  <a:pt x="7137336" y="1036988"/>
                  <a:pt x="7136294" y="1036579"/>
                </a:cubicBezTo>
                <a:cubicBezTo>
                  <a:pt x="7135252" y="1036170"/>
                  <a:pt x="7133819" y="1035872"/>
                  <a:pt x="7131996" y="1035686"/>
                </a:cubicBezTo>
                <a:cubicBezTo>
                  <a:pt x="7130173" y="1035500"/>
                  <a:pt x="7127885" y="1035407"/>
                  <a:pt x="7125132" y="1035407"/>
                </a:cubicBezTo>
                <a:close/>
                <a:moveTo>
                  <a:pt x="5563032" y="1035407"/>
                </a:moveTo>
                <a:cubicBezTo>
                  <a:pt x="5560353" y="1035407"/>
                  <a:pt x="5558102" y="1035500"/>
                  <a:pt x="5556279" y="1035686"/>
                </a:cubicBezTo>
                <a:cubicBezTo>
                  <a:pt x="5554455" y="1035872"/>
                  <a:pt x="5553004" y="1036170"/>
                  <a:pt x="5551925" y="1036579"/>
                </a:cubicBezTo>
                <a:cubicBezTo>
                  <a:pt x="5550846" y="1036988"/>
                  <a:pt x="5550103" y="1037491"/>
                  <a:pt x="5549693" y="1038086"/>
                </a:cubicBezTo>
                <a:cubicBezTo>
                  <a:pt x="5549284" y="1038681"/>
                  <a:pt x="5549079" y="1039351"/>
                  <a:pt x="5549079" y="1040095"/>
                </a:cubicBezTo>
                <a:lnTo>
                  <a:pt x="5549079" y="1062307"/>
                </a:lnTo>
                <a:lnTo>
                  <a:pt x="5537247" y="1062307"/>
                </a:lnTo>
                <a:cubicBezTo>
                  <a:pt x="5536503" y="1062307"/>
                  <a:pt x="5535852" y="1062493"/>
                  <a:pt x="5535294" y="1062865"/>
                </a:cubicBezTo>
                <a:cubicBezTo>
                  <a:pt x="5534736" y="1063237"/>
                  <a:pt x="5534271" y="1063851"/>
                  <a:pt x="5533899" y="1064706"/>
                </a:cubicBezTo>
                <a:cubicBezTo>
                  <a:pt x="5533526" y="1065562"/>
                  <a:pt x="5533247" y="1066734"/>
                  <a:pt x="5533061" y="1068222"/>
                </a:cubicBezTo>
                <a:cubicBezTo>
                  <a:pt x="5532875" y="1069711"/>
                  <a:pt x="5532782" y="1071534"/>
                  <a:pt x="5532782" y="1073692"/>
                </a:cubicBezTo>
                <a:cubicBezTo>
                  <a:pt x="5532782" y="1077785"/>
                  <a:pt x="5533154" y="1080706"/>
                  <a:pt x="5533899" y="1082454"/>
                </a:cubicBezTo>
                <a:cubicBezTo>
                  <a:pt x="5534643" y="1084203"/>
                  <a:pt x="5535722" y="1085077"/>
                  <a:pt x="5537136" y="1085077"/>
                </a:cubicBezTo>
                <a:lnTo>
                  <a:pt x="5549079" y="1085077"/>
                </a:lnTo>
                <a:lnTo>
                  <a:pt x="5549079" y="1136088"/>
                </a:lnTo>
                <a:cubicBezTo>
                  <a:pt x="5549079" y="1142190"/>
                  <a:pt x="5549712" y="1147473"/>
                  <a:pt x="5550977" y="1151938"/>
                </a:cubicBezTo>
                <a:cubicBezTo>
                  <a:pt x="5552242" y="1156403"/>
                  <a:pt x="5554214" y="1160105"/>
                  <a:pt x="5556892" y="1163044"/>
                </a:cubicBezTo>
                <a:cubicBezTo>
                  <a:pt x="5559571" y="1165984"/>
                  <a:pt x="5562957" y="1168161"/>
                  <a:pt x="5567050" y="1169575"/>
                </a:cubicBezTo>
                <a:cubicBezTo>
                  <a:pt x="5571143" y="1170989"/>
                  <a:pt x="5575980" y="1171695"/>
                  <a:pt x="5581561" y="1171695"/>
                </a:cubicBezTo>
                <a:cubicBezTo>
                  <a:pt x="5583644" y="1171695"/>
                  <a:pt x="5585709" y="1171584"/>
                  <a:pt x="5587756" y="1171360"/>
                </a:cubicBezTo>
                <a:cubicBezTo>
                  <a:pt x="5589802" y="1171137"/>
                  <a:pt x="5591700" y="1170821"/>
                  <a:pt x="5593448" y="1170412"/>
                </a:cubicBezTo>
                <a:cubicBezTo>
                  <a:pt x="5595198" y="1170002"/>
                  <a:pt x="5596723" y="1169519"/>
                  <a:pt x="5598025" y="1168961"/>
                </a:cubicBezTo>
                <a:cubicBezTo>
                  <a:pt x="5599327" y="1168403"/>
                  <a:pt x="5600313" y="1167770"/>
                  <a:pt x="5600983" y="1167063"/>
                </a:cubicBezTo>
                <a:cubicBezTo>
                  <a:pt x="5601653" y="1166356"/>
                  <a:pt x="5602192" y="1165128"/>
                  <a:pt x="5602601" y="1163379"/>
                </a:cubicBezTo>
                <a:cubicBezTo>
                  <a:pt x="5603011" y="1161631"/>
                  <a:pt x="5603215" y="1159120"/>
                  <a:pt x="5603215" y="1155845"/>
                </a:cubicBezTo>
                <a:cubicBezTo>
                  <a:pt x="5603215" y="1153762"/>
                  <a:pt x="5603122" y="1152050"/>
                  <a:pt x="5602936" y="1150711"/>
                </a:cubicBezTo>
                <a:cubicBezTo>
                  <a:pt x="5602750" y="1149371"/>
                  <a:pt x="5602545" y="1148311"/>
                  <a:pt x="5602322" y="1147529"/>
                </a:cubicBezTo>
                <a:cubicBezTo>
                  <a:pt x="5602099" y="1146748"/>
                  <a:pt x="5601783" y="1146227"/>
                  <a:pt x="5601373" y="1145967"/>
                </a:cubicBezTo>
                <a:cubicBezTo>
                  <a:pt x="5600964" y="1145706"/>
                  <a:pt x="5600536" y="1145576"/>
                  <a:pt x="5600090" y="1145576"/>
                </a:cubicBezTo>
                <a:cubicBezTo>
                  <a:pt x="5599569" y="1145576"/>
                  <a:pt x="5598993" y="1145706"/>
                  <a:pt x="5598360" y="1145967"/>
                </a:cubicBezTo>
                <a:cubicBezTo>
                  <a:pt x="5597728" y="1146227"/>
                  <a:pt x="5596946" y="1146525"/>
                  <a:pt x="5596016" y="1146860"/>
                </a:cubicBezTo>
                <a:cubicBezTo>
                  <a:pt x="5595085" y="1147195"/>
                  <a:pt x="5594025" y="1147492"/>
                  <a:pt x="5592834" y="1147752"/>
                </a:cubicBezTo>
                <a:cubicBezTo>
                  <a:pt x="5591644" y="1148013"/>
                  <a:pt x="5590304" y="1148143"/>
                  <a:pt x="5588816" y="1148143"/>
                </a:cubicBezTo>
                <a:cubicBezTo>
                  <a:pt x="5584426" y="1148143"/>
                  <a:pt x="5581375" y="1146785"/>
                  <a:pt x="5579663" y="1144069"/>
                </a:cubicBezTo>
                <a:cubicBezTo>
                  <a:pt x="5577952" y="1141353"/>
                  <a:pt x="5577096" y="1137278"/>
                  <a:pt x="5577096" y="1131846"/>
                </a:cubicBezTo>
                <a:lnTo>
                  <a:pt x="5577096" y="1085077"/>
                </a:lnTo>
                <a:lnTo>
                  <a:pt x="5598862" y="1085077"/>
                </a:lnTo>
                <a:cubicBezTo>
                  <a:pt x="5600276" y="1085077"/>
                  <a:pt x="5601355" y="1084203"/>
                  <a:pt x="5602099" y="1082454"/>
                </a:cubicBezTo>
                <a:cubicBezTo>
                  <a:pt x="5602843" y="1080706"/>
                  <a:pt x="5603215" y="1077785"/>
                  <a:pt x="5603215" y="1073692"/>
                </a:cubicBezTo>
                <a:cubicBezTo>
                  <a:pt x="5603215" y="1071534"/>
                  <a:pt x="5603122" y="1069711"/>
                  <a:pt x="5602936" y="1068222"/>
                </a:cubicBezTo>
                <a:cubicBezTo>
                  <a:pt x="5602750" y="1066734"/>
                  <a:pt x="5602471" y="1065562"/>
                  <a:pt x="5602099" y="1064706"/>
                </a:cubicBezTo>
                <a:cubicBezTo>
                  <a:pt x="5601727" y="1063851"/>
                  <a:pt x="5601262" y="1063237"/>
                  <a:pt x="5600704" y="1062865"/>
                </a:cubicBezTo>
                <a:cubicBezTo>
                  <a:pt x="5600146" y="1062493"/>
                  <a:pt x="5599495" y="1062307"/>
                  <a:pt x="5598750" y="1062307"/>
                </a:cubicBezTo>
                <a:lnTo>
                  <a:pt x="5577096" y="1062307"/>
                </a:lnTo>
                <a:lnTo>
                  <a:pt x="5577096" y="1040095"/>
                </a:lnTo>
                <a:cubicBezTo>
                  <a:pt x="5577096" y="1039351"/>
                  <a:pt x="5576873" y="1038681"/>
                  <a:pt x="5576426" y="1038086"/>
                </a:cubicBezTo>
                <a:cubicBezTo>
                  <a:pt x="5575980" y="1037491"/>
                  <a:pt x="5575236" y="1036988"/>
                  <a:pt x="5574194" y="1036579"/>
                </a:cubicBezTo>
                <a:cubicBezTo>
                  <a:pt x="5573152" y="1036170"/>
                  <a:pt x="5571719" y="1035872"/>
                  <a:pt x="5569896" y="1035686"/>
                </a:cubicBezTo>
                <a:cubicBezTo>
                  <a:pt x="5568073" y="1035500"/>
                  <a:pt x="5565785" y="1035407"/>
                  <a:pt x="5563032" y="1035407"/>
                </a:cubicBezTo>
                <a:close/>
                <a:moveTo>
                  <a:pt x="1581588" y="1035407"/>
                </a:moveTo>
                <a:cubicBezTo>
                  <a:pt x="1578909" y="1035407"/>
                  <a:pt x="1576658" y="1035500"/>
                  <a:pt x="1574835" y="1035686"/>
                </a:cubicBezTo>
                <a:cubicBezTo>
                  <a:pt x="1573012" y="1035872"/>
                  <a:pt x="1571561" y="1036170"/>
                  <a:pt x="1570482" y="1036579"/>
                </a:cubicBezTo>
                <a:cubicBezTo>
                  <a:pt x="1569403" y="1036988"/>
                  <a:pt x="1568659" y="1037491"/>
                  <a:pt x="1568250" y="1038086"/>
                </a:cubicBezTo>
                <a:cubicBezTo>
                  <a:pt x="1567840" y="1038681"/>
                  <a:pt x="1567635" y="1039351"/>
                  <a:pt x="1567635" y="1040095"/>
                </a:cubicBezTo>
                <a:lnTo>
                  <a:pt x="1567635" y="1062307"/>
                </a:lnTo>
                <a:lnTo>
                  <a:pt x="1555803" y="1062307"/>
                </a:lnTo>
                <a:cubicBezTo>
                  <a:pt x="1555060" y="1062307"/>
                  <a:pt x="1554408" y="1062493"/>
                  <a:pt x="1553851" y="1062865"/>
                </a:cubicBezTo>
                <a:cubicBezTo>
                  <a:pt x="1553292" y="1063237"/>
                  <a:pt x="1552827" y="1063851"/>
                  <a:pt x="1552455" y="1064706"/>
                </a:cubicBezTo>
                <a:cubicBezTo>
                  <a:pt x="1552083" y="1065562"/>
                  <a:pt x="1551805" y="1066734"/>
                  <a:pt x="1551618" y="1068222"/>
                </a:cubicBezTo>
                <a:cubicBezTo>
                  <a:pt x="1551432" y="1069711"/>
                  <a:pt x="1551339" y="1071534"/>
                  <a:pt x="1551339" y="1073692"/>
                </a:cubicBezTo>
                <a:cubicBezTo>
                  <a:pt x="1551339" y="1077785"/>
                  <a:pt x="1551711" y="1080706"/>
                  <a:pt x="1552455" y="1082454"/>
                </a:cubicBezTo>
                <a:cubicBezTo>
                  <a:pt x="1553199" y="1084203"/>
                  <a:pt x="1554278" y="1085077"/>
                  <a:pt x="1555692" y="1085077"/>
                </a:cubicBezTo>
                <a:lnTo>
                  <a:pt x="1567635" y="1085077"/>
                </a:lnTo>
                <a:lnTo>
                  <a:pt x="1567635" y="1136088"/>
                </a:lnTo>
                <a:cubicBezTo>
                  <a:pt x="1567635" y="1142190"/>
                  <a:pt x="1568268" y="1147473"/>
                  <a:pt x="1569533" y="1151938"/>
                </a:cubicBezTo>
                <a:cubicBezTo>
                  <a:pt x="1570798" y="1156403"/>
                  <a:pt x="1572771" y="1160105"/>
                  <a:pt x="1575449" y="1163044"/>
                </a:cubicBezTo>
                <a:cubicBezTo>
                  <a:pt x="1578129" y="1165984"/>
                  <a:pt x="1581514" y="1168161"/>
                  <a:pt x="1585606" y="1169575"/>
                </a:cubicBezTo>
                <a:cubicBezTo>
                  <a:pt x="1589700" y="1170989"/>
                  <a:pt x="1594536" y="1171695"/>
                  <a:pt x="1600118" y="1171695"/>
                </a:cubicBezTo>
                <a:cubicBezTo>
                  <a:pt x="1602201" y="1171695"/>
                  <a:pt x="1604266" y="1171584"/>
                  <a:pt x="1606312" y="1171360"/>
                </a:cubicBezTo>
                <a:cubicBezTo>
                  <a:pt x="1608359" y="1171137"/>
                  <a:pt x="1610256" y="1170821"/>
                  <a:pt x="1612006" y="1170412"/>
                </a:cubicBezTo>
                <a:cubicBezTo>
                  <a:pt x="1613754" y="1170002"/>
                  <a:pt x="1615279" y="1169519"/>
                  <a:pt x="1616582" y="1168961"/>
                </a:cubicBezTo>
                <a:cubicBezTo>
                  <a:pt x="1617883" y="1168403"/>
                  <a:pt x="1618870" y="1167770"/>
                  <a:pt x="1619540" y="1167063"/>
                </a:cubicBezTo>
                <a:cubicBezTo>
                  <a:pt x="1620209" y="1166356"/>
                  <a:pt x="1620748" y="1165128"/>
                  <a:pt x="1621158" y="1163379"/>
                </a:cubicBezTo>
                <a:cubicBezTo>
                  <a:pt x="1621567" y="1161631"/>
                  <a:pt x="1621771" y="1159120"/>
                  <a:pt x="1621771" y="1155845"/>
                </a:cubicBezTo>
                <a:cubicBezTo>
                  <a:pt x="1621771" y="1153762"/>
                  <a:pt x="1621679" y="1152050"/>
                  <a:pt x="1621493" y="1150711"/>
                </a:cubicBezTo>
                <a:cubicBezTo>
                  <a:pt x="1621307" y="1149371"/>
                  <a:pt x="1621102" y="1148311"/>
                  <a:pt x="1620879" y="1147529"/>
                </a:cubicBezTo>
                <a:cubicBezTo>
                  <a:pt x="1620656" y="1146748"/>
                  <a:pt x="1620339" y="1146227"/>
                  <a:pt x="1619930" y="1145967"/>
                </a:cubicBezTo>
                <a:cubicBezTo>
                  <a:pt x="1619521" y="1145706"/>
                  <a:pt x="1619092" y="1145576"/>
                  <a:pt x="1618646" y="1145576"/>
                </a:cubicBezTo>
                <a:cubicBezTo>
                  <a:pt x="1618126" y="1145576"/>
                  <a:pt x="1617549" y="1145706"/>
                  <a:pt x="1616916" y="1145967"/>
                </a:cubicBezTo>
                <a:cubicBezTo>
                  <a:pt x="1616283" y="1146227"/>
                  <a:pt x="1615503" y="1146525"/>
                  <a:pt x="1614572" y="1146860"/>
                </a:cubicBezTo>
                <a:cubicBezTo>
                  <a:pt x="1613641" y="1147195"/>
                  <a:pt x="1612582" y="1147492"/>
                  <a:pt x="1611391" y="1147752"/>
                </a:cubicBezTo>
                <a:cubicBezTo>
                  <a:pt x="1610201" y="1148013"/>
                  <a:pt x="1608861" y="1148143"/>
                  <a:pt x="1607373" y="1148143"/>
                </a:cubicBezTo>
                <a:cubicBezTo>
                  <a:pt x="1602983" y="1148143"/>
                  <a:pt x="1599932" y="1146785"/>
                  <a:pt x="1598219" y="1144069"/>
                </a:cubicBezTo>
                <a:cubicBezTo>
                  <a:pt x="1596508" y="1141353"/>
                  <a:pt x="1595653" y="1137278"/>
                  <a:pt x="1595653" y="1131846"/>
                </a:cubicBezTo>
                <a:lnTo>
                  <a:pt x="1595653" y="1085077"/>
                </a:lnTo>
                <a:lnTo>
                  <a:pt x="1617419" y="1085077"/>
                </a:lnTo>
                <a:cubicBezTo>
                  <a:pt x="1618832" y="1085077"/>
                  <a:pt x="1619911" y="1084203"/>
                  <a:pt x="1620656" y="1082454"/>
                </a:cubicBezTo>
                <a:cubicBezTo>
                  <a:pt x="1621400" y="1080706"/>
                  <a:pt x="1621771" y="1077785"/>
                  <a:pt x="1621771" y="1073692"/>
                </a:cubicBezTo>
                <a:cubicBezTo>
                  <a:pt x="1621771" y="1071534"/>
                  <a:pt x="1621679" y="1069711"/>
                  <a:pt x="1621493" y="1068222"/>
                </a:cubicBezTo>
                <a:cubicBezTo>
                  <a:pt x="1621307" y="1066734"/>
                  <a:pt x="1621028" y="1065562"/>
                  <a:pt x="1620656" y="1064706"/>
                </a:cubicBezTo>
                <a:cubicBezTo>
                  <a:pt x="1620284" y="1063851"/>
                  <a:pt x="1619819" y="1063237"/>
                  <a:pt x="1619260" y="1062865"/>
                </a:cubicBezTo>
                <a:cubicBezTo>
                  <a:pt x="1618703" y="1062493"/>
                  <a:pt x="1618051" y="1062307"/>
                  <a:pt x="1617307" y="1062307"/>
                </a:cubicBezTo>
                <a:lnTo>
                  <a:pt x="1595653" y="1062307"/>
                </a:lnTo>
                <a:lnTo>
                  <a:pt x="1595653" y="1040095"/>
                </a:lnTo>
                <a:cubicBezTo>
                  <a:pt x="1595653" y="1039351"/>
                  <a:pt x="1595429" y="1038681"/>
                  <a:pt x="1594983" y="1038086"/>
                </a:cubicBezTo>
                <a:cubicBezTo>
                  <a:pt x="1594536" y="1037491"/>
                  <a:pt x="1593792" y="1036988"/>
                  <a:pt x="1592750" y="1036579"/>
                </a:cubicBezTo>
                <a:cubicBezTo>
                  <a:pt x="1591709" y="1036170"/>
                  <a:pt x="1590275" y="1035872"/>
                  <a:pt x="1588453" y="1035686"/>
                </a:cubicBezTo>
                <a:cubicBezTo>
                  <a:pt x="1586630" y="1035500"/>
                  <a:pt x="1584343" y="1035407"/>
                  <a:pt x="1581588" y="1035407"/>
                </a:cubicBezTo>
                <a:close/>
                <a:moveTo>
                  <a:pt x="800538" y="1035407"/>
                </a:moveTo>
                <a:cubicBezTo>
                  <a:pt x="797859" y="1035407"/>
                  <a:pt x="795608" y="1035500"/>
                  <a:pt x="793785" y="1035686"/>
                </a:cubicBezTo>
                <a:cubicBezTo>
                  <a:pt x="791962" y="1035872"/>
                  <a:pt x="790511" y="1036170"/>
                  <a:pt x="789432" y="1036579"/>
                </a:cubicBezTo>
                <a:cubicBezTo>
                  <a:pt x="788353" y="1036988"/>
                  <a:pt x="787609" y="1037491"/>
                  <a:pt x="787199" y="1038086"/>
                </a:cubicBezTo>
                <a:cubicBezTo>
                  <a:pt x="786790" y="1038681"/>
                  <a:pt x="786585" y="1039351"/>
                  <a:pt x="786585" y="1040095"/>
                </a:cubicBezTo>
                <a:lnTo>
                  <a:pt x="786585" y="1062307"/>
                </a:lnTo>
                <a:lnTo>
                  <a:pt x="774753" y="1062307"/>
                </a:lnTo>
                <a:cubicBezTo>
                  <a:pt x="774010" y="1062307"/>
                  <a:pt x="773358" y="1062493"/>
                  <a:pt x="772800" y="1062865"/>
                </a:cubicBezTo>
                <a:cubicBezTo>
                  <a:pt x="772242" y="1063237"/>
                  <a:pt x="771777" y="1063851"/>
                  <a:pt x="771405" y="1064706"/>
                </a:cubicBezTo>
                <a:cubicBezTo>
                  <a:pt x="771033" y="1065562"/>
                  <a:pt x="770754" y="1066734"/>
                  <a:pt x="770568" y="1068222"/>
                </a:cubicBezTo>
                <a:cubicBezTo>
                  <a:pt x="770382" y="1069711"/>
                  <a:pt x="770289" y="1071534"/>
                  <a:pt x="770289" y="1073692"/>
                </a:cubicBezTo>
                <a:cubicBezTo>
                  <a:pt x="770289" y="1077785"/>
                  <a:pt x="770661" y="1080706"/>
                  <a:pt x="771405" y="1082454"/>
                </a:cubicBezTo>
                <a:cubicBezTo>
                  <a:pt x="772149" y="1084203"/>
                  <a:pt x="773228" y="1085077"/>
                  <a:pt x="774642" y="1085077"/>
                </a:cubicBezTo>
                <a:lnTo>
                  <a:pt x="786585" y="1085077"/>
                </a:lnTo>
                <a:lnTo>
                  <a:pt x="786585" y="1136088"/>
                </a:lnTo>
                <a:cubicBezTo>
                  <a:pt x="786585" y="1142190"/>
                  <a:pt x="787218" y="1147473"/>
                  <a:pt x="788483" y="1151938"/>
                </a:cubicBezTo>
                <a:cubicBezTo>
                  <a:pt x="789748" y="1156403"/>
                  <a:pt x="791720" y="1160105"/>
                  <a:pt x="794399" y="1163044"/>
                </a:cubicBezTo>
                <a:cubicBezTo>
                  <a:pt x="797078" y="1165984"/>
                  <a:pt x="800464" y="1168161"/>
                  <a:pt x="804557" y="1169575"/>
                </a:cubicBezTo>
                <a:cubicBezTo>
                  <a:pt x="808649" y="1170989"/>
                  <a:pt x="813486" y="1171695"/>
                  <a:pt x="819067" y="1171695"/>
                </a:cubicBezTo>
                <a:cubicBezTo>
                  <a:pt x="821151" y="1171695"/>
                  <a:pt x="823216" y="1171584"/>
                  <a:pt x="825262" y="1171360"/>
                </a:cubicBezTo>
                <a:cubicBezTo>
                  <a:pt x="827308" y="1171137"/>
                  <a:pt x="829206" y="1170821"/>
                  <a:pt x="830955" y="1170412"/>
                </a:cubicBezTo>
                <a:cubicBezTo>
                  <a:pt x="832703" y="1170002"/>
                  <a:pt x="834229" y="1169519"/>
                  <a:pt x="835531" y="1168961"/>
                </a:cubicBezTo>
                <a:cubicBezTo>
                  <a:pt x="836833" y="1168403"/>
                  <a:pt x="837819" y="1167770"/>
                  <a:pt x="838489" y="1167063"/>
                </a:cubicBezTo>
                <a:cubicBezTo>
                  <a:pt x="839159" y="1166356"/>
                  <a:pt x="839698" y="1165128"/>
                  <a:pt x="840108" y="1163379"/>
                </a:cubicBezTo>
                <a:cubicBezTo>
                  <a:pt x="840517" y="1161631"/>
                  <a:pt x="840721" y="1159120"/>
                  <a:pt x="840721" y="1155845"/>
                </a:cubicBezTo>
                <a:cubicBezTo>
                  <a:pt x="840721" y="1153762"/>
                  <a:pt x="840628" y="1152050"/>
                  <a:pt x="840442" y="1150711"/>
                </a:cubicBezTo>
                <a:cubicBezTo>
                  <a:pt x="840257" y="1149371"/>
                  <a:pt x="840052" y="1148311"/>
                  <a:pt x="839829" y="1147529"/>
                </a:cubicBezTo>
                <a:cubicBezTo>
                  <a:pt x="839605" y="1146748"/>
                  <a:pt x="839289" y="1146227"/>
                  <a:pt x="838880" y="1145967"/>
                </a:cubicBezTo>
                <a:cubicBezTo>
                  <a:pt x="838470" y="1145706"/>
                  <a:pt x="838043" y="1145576"/>
                  <a:pt x="837596" y="1145576"/>
                </a:cubicBezTo>
                <a:cubicBezTo>
                  <a:pt x="837075" y="1145576"/>
                  <a:pt x="836499" y="1145706"/>
                  <a:pt x="835866" y="1145967"/>
                </a:cubicBezTo>
                <a:cubicBezTo>
                  <a:pt x="835233" y="1146227"/>
                  <a:pt x="834452" y="1146525"/>
                  <a:pt x="833522" y="1146860"/>
                </a:cubicBezTo>
                <a:cubicBezTo>
                  <a:pt x="832592" y="1147195"/>
                  <a:pt x="831532" y="1147492"/>
                  <a:pt x="830341" y="1147752"/>
                </a:cubicBezTo>
                <a:cubicBezTo>
                  <a:pt x="829150" y="1148013"/>
                  <a:pt x="827811" y="1148143"/>
                  <a:pt x="826322" y="1148143"/>
                </a:cubicBezTo>
                <a:cubicBezTo>
                  <a:pt x="821932" y="1148143"/>
                  <a:pt x="818881" y="1146785"/>
                  <a:pt x="817170" y="1144069"/>
                </a:cubicBezTo>
                <a:cubicBezTo>
                  <a:pt x="815458" y="1141353"/>
                  <a:pt x="814602" y="1137278"/>
                  <a:pt x="814602" y="1131846"/>
                </a:cubicBezTo>
                <a:lnTo>
                  <a:pt x="814602" y="1085077"/>
                </a:lnTo>
                <a:lnTo>
                  <a:pt x="836368" y="1085077"/>
                </a:lnTo>
                <a:cubicBezTo>
                  <a:pt x="837782" y="1085077"/>
                  <a:pt x="838861" y="1084203"/>
                  <a:pt x="839605" y="1082454"/>
                </a:cubicBezTo>
                <a:cubicBezTo>
                  <a:pt x="840349" y="1080706"/>
                  <a:pt x="840721" y="1077785"/>
                  <a:pt x="840721" y="1073692"/>
                </a:cubicBezTo>
                <a:cubicBezTo>
                  <a:pt x="840721" y="1071534"/>
                  <a:pt x="840628" y="1069711"/>
                  <a:pt x="840442" y="1068222"/>
                </a:cubicBezTo>
                <a:cubicBezTo>
                  <a:pt x="840257" y="1066734"/>
                  <a:pt x="839977" y="1065562"/>
                  <a:pt x="839605" y="1064706"/>
                </a:cubicBezTo>
                <a:cubicBezTo>
                  <a:pt x="839233" y="1063851"/>
                  <a:pt x="838768" y="1063237"/>
                  <a:pt x="838210" y="1062865"/>
                </a:cubicBezTo>
                <a:cubicBezTo>
                  <a:pt x="837652" y="1062493"/>
                  <a:pt x="837001" y="1062307"/>
                  <a:pt x="836257" y="1062307"/>
                </a:cubicBezTo>
                <a:lnTo>
                  <a:pt x="814602" y="1062307"/>
                </a:lnTo>
                <a:lnTo>
                  <a:pt x="814602" y="1040095"/>
                </a:lnTo>
                <a:cubicBezTo>
                  <a:pt x="814602" y="1039351"/>
                  <a:pt x="814379" y="1038681"/>
                  <a:pt x="813932" y="1038086"/>
                </a:cubicBezTo>
                <a:cubicBezTo>
                  <a:pt x="813486" y="1037491"/>
                  <a:pt x="812742" y="1036988"/>
                  <a:pt x="811700" y="1036579"/>
                </a:cubicBezTo>
                <a:cubicBezTo>
                  <a:pt x="810658" y="1036170"/>
                  <a:pt x="809225" y="1035872"/>
                  <a:pt x="807403" y="1035686"/>
                </a:cubicBezTo>
                <a:cubicBezTo>
                  <a:pt x="805580" y="1035500"/>
                  <a:pt x="803291" y="1035407"/>
                  <a:pt x="800538" y="1035407"/>
                </a:cubicBezTo>
                <a:close/>
                <a:moveTo>
                  <a:pt x="6545260" y="1025026"/>
                </a:moveTo>
                <a:cubicBezTo>
                  <a:pt x="6542804" y="1025026"/>
                  <a:pt x="6540739" y="1025752"/>
                  <a:pt x="6539065" y="1027203"/>
                </a:cubicBezTo>
                <a:cubicBezTo>
                  <a:pt x="6537391" y="1028654"/>
                  <a:pt x="6536554" y="1031017"/>
                  <a:pt x="6536554" y="1034291"/>
                </a:cubicBezTo>
                <a:lnTo>
                  <a:pt x="6536554" y="1160198"/>
                </a:lnTo>
                <a:cubicBezTo>
                  <a:pt x="6536554" y="1163473"/>
                  <a:pt x="6537391" y="1165835"/>
                  <a:pt x="6539065" y="1167286"/>
                </a:cubicBezTo>
                <a:cubicBezTo>
                  <a:pt x="6540739" y="1168737"/>
                  <a:pt x="6542804" y="1169463"/>
                  <a:pt x="6545260" y="1169463"/>
                </a:cubicBezTo>
                <a:lnTo>
                  <a:pt x="6617814" y="1169463"/>
                </a:lnTo>
                <a:cubicBezTo>
                  <a:pt x="6618483" y="1169463"/>
                  <a:pt x="6619097" y="1169258"/>
                  <a:pt x="6619655" y="1168849"/>
                </a:cubicBezTo>
                <a:cubicBezTo>
                  <a:pt x="6620214" y="1168440"/>
                  <a:pt x="6620679" y="1167788"/>
                  <a:pt x="6621051" y="1166896"/>
                </a:cubicBezTo>
                <a:cubicBezTo>
                  <a:pt x="6621423" y="1166003"/>
                  <a:pt x="6621702" y="1164831"/>
                  <a:pt x="6621888" y="1163379"/>
                </a:cubicBezTo>
                <a:cubicBezTo>
                  <a:pt x="6622074" y="1161928"/>
                  <a:pt x="6622167" y="1160124"/>
                  <a:pt x="6622167" y="1157966"/>
                </a:cubicBezTo>
                <a:cubicBezTo>
                  <a:pt x="6622167" y="1155808"/>
                  <a:pt x="6622074" y="1154003"/>
                  <a:pt x="6621888" y="1152552"/>
                </a:cubicBezTo>
                <a:cubicBezTo>
                  <a:pt x="6621702" y="1151101"/>
                  <a:pt x="6621423" y="1149929"/>
                  <a:pt x="6621051" y="1149036"/>
                </a:cubicBezTo>
                <a:cubicBezTo>
                  <a:pt x="6620679" y="1148143"/>
                  <a:pt x="6620214" y="1147492"/>
                  <a:pt x="6619655" y="1147083"/>
                </a:cubicBezTo>
                <a:cubicBezTo>
                  <a:pt x="6619097" y="1146674"/>
                  <a:pt x="6618483" y="1146469"/>
                  <a:pt x="6617814" y="1146469"/>
                </a:cubicBezTo>
                <a:lnTo>
                  <a:pt x="6565798" y="1146469"/>
                </a:lnTo>
                <a:lnTo>
                  <a:pt x="6565798" y="1105727"/>
                </a:lnTo>
                <a:lnTo>
                  <a:pt x="6609442" y="1105727"/>
                </a:lnTo>
                <a:cubicBezTo>
                  <a:pt x="6610112" y="1105727"/>
                  <a:pt x="6610726" y="1105541"/>
                  <a:pt x="6611284" y="1105169"/>
                </a:cubicBezTo>
                <a:cubicBezTo>
                  <a:pt x="6611842" y="1104797"/>
                  <a:pt x="6612307" y="1104183"/>
                  <a:pt x="6612679" y="1103327"/>
                </a:cubicBezTo>
                <a:cubicBezTo>
                  <a:pt x="6613051" y="1102472"/>
                  <a:pt x="6613330" y="1101337"/>
                  <a:pt x="6613516" y="1099923"/>
                </a:cubicBezTo>
                <a:cubicBezTo>
                  <a:pt x="6613702" y="1098509"/>
                  <a:pt x="6613795" y="1096723"/>
                  <a:pt x="6613795" y="1094565"/>
                </a:cubicBezTo>
                <a:cubicBezTo>
                  <a:pt x="6613795" y="1092481"/>
                  <a:pt x="6613702" y="1090714"/>
                  <a:pt x="6613516" y="1089263"/>
                </a:cubicBezTo>
                <a:cubicBezTo>
                  <a:pt x="6613330" y="1087812"/>
                  <a:pt x="6613051" y="1086658"/>
                  <a:pt x="6612679" y="1085803"/>
                </a:cubicBezTo>
                <a:cubicBezTo>
                  <a:pt x="6612307" y="1084947"/>
                  <a:pt x="6611842" y="1084315"/>
                  <a:pt x="6611284" y="1083905"/>
                </a:cubicBezTo>
                <a:cubicBezTo>
                  <a:pt x="6610726" y="1083496"/>
                  <a:pt x="6610112" y="1083291"/>
                  <a:pt x="6609442" y="1083291"/>
                </a:cubicBezTo>
                <a:lnTo>
                  <a:pt x="6565798" y="1083291"/>
                </a:lnTo>
                <a:lnTo>
                  <a:pt x="6565798" y="1048020"/>
                </a:lnTo>
                <a:lnTo>
                  <a:pt x="6617367" y="1048020"/>
                </a:lnTo>
                <a:cubicBezTo>
                  <a:pt x="6618037" y="1048020"/>
                  <a:pt x="6618632" y="1047816"/>
                  <a:pt x="6619153" y="1047406"/>
                </a:cubicBezTo>
                <a:cubicBezTo>
                  <a:pt x="6619674" y="1046997"/>
                  <a:pt x="6620121" y="1046346"/>
                  <a:pt x="6620493" y="1045453"/>
                </a:cubicBezTo>
                <a:cubicBezTo>
                  <a:pt x="6620865" y="1044560"/>
                  <a:pt x="6621144" y="1043388"/>
                  <a:pt x="6621330" y="1041937"/>
                </a:cubicBezTo>
                <a:cubicBezTo>
                  <a:pt x="6621516" y="1040486"/>
                  <a:pt x="6621609" y="1038719"/>
                  <a:pt x="6621609" y="1036635"/>
                </a:cubicBezTo>
                <a:cubicBezTo>
                  <a:pt x="6621609" y="1034403"/>
                  <a:pt x="6621516" y="1032561"/>
                  <a:pt x="6621330" y="1031110"/>
                </a:cubicBezTo>
                <a:cubicBezTo>
                  <a:pt x="6621144" y="1029659"/>
                  <a:pt x="6620865" y="1028468"/>
                  <a:pt x="6620493" y="1027538"/>
                </a:cubicBezTo>
                <a:cubicBezTo>
                  <a:pt x="6620121" y="1026608"/>
                  <a:pt x="6619674" y="1025956"/>
                  <a:pt x="6619153" y="1025584"/>
                </a:cubicBezTo>
                <a:cubicBezTo>
                  <a:pt x="6618632" y="1025212"/>
                  <a:pt x="6618037" y="1025026"/>
                  <a:pt x="6617367" y="1025026"/>
                </a:cubicBezTo>
                <a:close/>
                <a:moveTo>
                  <a:pt x="5736863" y="1025026"/>
                </a:moveTo>
                <a:cubicBezTo>
                  <a:pt x="5733886" y="1025026"/>
                  <a:pt x="5731486" y="1025901"/>
                  <a:pt x="5729663" y="1027649"/>
                </a:cubicBezTo>
                <a:cubicBezTo>
                  <a:pt x="5727840" y="1029398"/>
                  <a:pt x="5726929" y="1032021"/>
                  <a:pt x="5726929" y="1035519"/>
                </a:cubicBezTo>
                <a:lnTo>
                  <a:pt x="5726929" y="1165445"/>
                </a:lnTo>
                <a:cubicBezTo>
                  <a:pt x="5726929" y="1166189"/>
                  <a:pt x="5727152" y="1166858"/>
                  <a:pt x="5727598" y="1167453"/>
                </a:cubicBezTo>
                <a:cubicBezTo>
                  <a:pt x="5728045" y="1168049"/>
                  <a:pt x="5728827" y="1168533"/>
                  <a:pt x="5729942" y="1168905"/>
                </a:cubicBezTo>
                <a:cubicBezTo>
                  <a:pt x="5731059" y="1169277"/>
                  <a:pt x="5732565" y="1169575"/>
                  <a:pt x="5734463" y="1169798"/>
                </a:cubicBezTo>
                <a:cubicBezTo>
                  <a:pt x="5736361" y="1170021"/>
                  <a:pt x="5738723" y="1170132"/>
                  <a:pt x="5741551" y="1170132"/>
                </a:cubicBezTo>
                <a:cubicBezTo>
                  <a:pt x="5744453" y="1170132"/>
                  <a:pt x="5746834" y="1170021"/>
                  <a:pt x="5748695" y="1169798"/>
                </a:cubicBezTo>
                <a:cubicBezTo>
                  <a:pt x="5750555" y="1169575"/>
                  <a:pt x="5752043" y="1169277"/>
                  <a:pt x="5753160" y="1168905"/>
                </a:cubicBezTo>
                <a:cubicBezTo>
                  <a:pt x="5754276" y="1168533"/>
                  <a:pt x="5755076" y="1168049"/>
                  <a:pt x="5755559" y="1167453"/>
                </a:cubicBezTo>
                <a:cubicBezTo>
                  <a:pt x="5756043" y="1166858"/>
                  <a:pt x="5756285" y="1166189"/>
                  <a:pt x="5756285" y="1165445"/>
                </a:cubicBezTo>
                <a:lnTo>
                  <a:pt x="5756285" y="1119345"/>
                </a:lnTo>
                <a:lnTo>
                  <a:pt x="5768340" y="1119345"/>
                </a:lnTo>
                <a:cubicBezTo>
                  <a:pt x="5777865" y="1119345"/>
                  <a:pt x="5786144" y="1118229"/>
                  <a:pt x="5793176" y="1115996"/>
                </a:cubicBezTo>
                <a:cubicBezTo>
                  <a:pt x="5800208" y="1113764"/>
                  <a:pt x="5806142" y="1110508"/>
                  <a:pt x="5810979" y="1106230"/>
                </a:cubicBezTo>
                <a:cubicBezTo>
                  <a:pt x="5815816" y="1101951"/>
                  <a:pt x="5819500" y="1096686"/>
                  <a:pt x="5822030" y="1090435"/>
                </a:cubicBezTo>
                <a:cubicBezTo>
                  <a:pt x="5824560" y="1084184"/>
                  <a:pt x="5825825" y="1077003"/>
                  <a:pt x="5825825" y="1068892"/>
                </a:cubicBezTo>
                <a:cubicBezTo>
                  <a:pt x="5825825" y="1063014"/>
                  <a:pt x="5825007" y="1057712"/>
                  <a:pt x="5823369" y="1052986"/>
                </a:cubicBezTo>
                <a:cubicBezTo>
                  <a:pt x="5821732" y="1048262"/>
                  <a:pt x="5819351" y="1044132"/>
                  <a:pt x="5816225" y="1040597"/>
                </a:cubicBezTo>
                <a:cubicBezTo>
                  <a:pt x="5813100" y="1037063"/>
                  <a:pt x="5809324" y="1034142"/>
                  <a:pt x="5804896" y="1031835"/>
                </a:cubicBezTo>
                <a:cubicBezTo>
                  <a:pt x="5800468" y="1029528"/>
                  <a:pt x="5796096" y="1027947"/>
                  <a:pt x="5791781" y="1027091"/>
                </a:cubicBezTo>
                <a:cubicBezTo>
                  <a:pt x="5787464" y="1026236"/>
                  <a:pt x="5783762" y="1025677"/>
                  <a:pt x="5780674" y="1025417"/>
                </a:cubicBezTo>
                <a:cubicBezTo>
                  <a:pt x="5777586" y="1025156"/>
                  <a:pt x="5774330" y="1025026"/>
                  <a:pt x="5770908" y="1025026"/>
                </a:cubicBezTo>
                <a:close/>
                <a:moveTo>
                  <a:pt x="4356855" y="1025026"/>
                </a:moveTo>
                <a:cubicBezTo>
                  <a:pt x="4353507" y="1025026"/>
                  <a:pt x="4350827" y="1026031"/>
                  <a:pt x="4348818" y="1028040"/>
                </a:cubicBezTo>
                <a:cubicBezTo>
                  <a:pt x="4346809" y="1030049"/>
                  <a:pt x="4345804" y="1032951"/>
                  <a:pt x="4345804" y="1036747"/>
                </a:cubicBezTo>
                <a:lnTo>
                  <a:pt x="4345804" y="1165445"/>
                </a:lnTo>
                <a:cubicBezTo>
                  <a:pt x="4345804" y="1166189"/>
                  <a:pt x="4346009" y="1166858"/>
                  <a:pt x="4346418" y="1167453"/>
                </a:cubicBezTo>
                <a:cubicBezTo>
                  <a:pt x="4346827" y="1168049"/>
                  <a:pt x="4347571" y="1168533"/>
                  <a:pt x="4348651" y="1168905"/>
                </a:cubicBezTo>
                <a:cubicBezTo>
                  <a:pt x="4349730" y="1169277"/>
                  <a:pt x="4351162" y="1169575"/>
                  <a:pt x="4352948" y="1169798"/>
                </a:cubicBezTo>
                <a:cubicBezTo>
                  <a:pt x="4354734" y="1170021"/>
                  <a:pt x="4356967" y="1170132"/>
                  <a:pt x="4359645" y="1170132"/>
                </a:cubicBezTo>
                <a:cubicBezTo>
                  <a:pt x="4362398" y="1170132"/>
                  <a:pt x="4364649" y="1170021"/>
                  <a:pt x="4366398" y="1169798"/>
                </a:cubicBezTo>
                <a:cubicBezTo>
                  <a:pt x="4368147" y="1169575"/>
                  <a:pt x="4369579" y="1169277"/>
                  <a:pt x="4370696" y="1168905"/>
                </a:cubicBezTo>
                <a:cubicBezTo>
                  <a:pt x="4371812" y="1168533"/>
                  <a:pt x="4372574" y="1168049"/>
                  <a:pt x="4372984" y="1167453"/>
                </a:cubicBezTo>
                <a:cubicBezTo>
                  <a:pt x="4373393" y="1166858"/>
                  <a:pt x="4373598" y="1166189"/>
                  <a:pt x="4373598" y="1165445"/>
                </a:cubicBezTo>
                <a:lnTo>
                  <a:pt x="4373598" y="1047909"/>
                </a:lnTo>
                <a:lnTo>
                  <a:pt x="4373821" y="1047909"/>
                </a:lnTo>
                <a:lnTo>
                  <a:pt x="4414228" y="1165333"/>
                </a:lnTo>
                <a:cubicBezTo>
                  <a:pt x="4414451" y="1166152"/>
                  <a:pt x="4414897" y="1166858"/>
                  <a:pt x="4415567" y="1167453"/>
                </a:cubicBezTo>
                <a:cubicBezTo>
                  <a:pt x="4416237" y="1168049"/>
                  <a:pt x="4417149" y="1168551"/>
                  <a:pt x="4418302" y="1168961"/>
                </a:cubicBezTo>
                <a:cubicBezTo>
                  <a:pt x="4419455" y="1169370"/>
                  <a:pt x="4420925" y="1169668"/>
                  <a:pt x="4422711" y="1169854"/>
                </a:cubicBezTo>
                <a:cubicBezTo>
                  <a:pt x="4424497" y="1170039"/>
                  <a:pt x="4426655" y="1170132"/>
                  <a:pt x="4429185" y="1170132"/>
                </a:cubicBezTo>
                <a:cubicBezTo>
                  <a:pt x="4431715" y="1170132"/>
                  <a:pt x="4433874" y="1170077"/>
                  <a:pt x="4435659" y="1169965"/>
                </a:cubicBezTo>
                <a:cubicBezTo>
                  <a:pt x="4437445" y="1169854"/>
                  <a:pt x="4438915" y="1169612"/>
                  <a:pt x="4440068" y="1169239"/>
                </a:cubicBezTo>
                <a:cubicBezTo>
                  <a:pt x="4441221" y="1168868"/>
                  <a:pt x="4442133" y="1168365"/>
                  <a:pt x="4442803" y="1167733"/>
                </a:cubicBezTo>
                <a:cubicBezTo>
                  <a:pt x="4443473" y="1167100"/>
                  <a:pt x="4443956" y="1166300"/>
                  <a:pt x="4444254" y="1165333"/>
                </a:cubicBezTo>
                <a:lnTo>
                  <a:pt x="4486112" y="1047909"/>
                </a:lnTo>
                <a:lnTo>
                  <a:pt x="4486335" y="1047909"/>
                </a:lnTo>
                <a:lnTo>
                  <a:pt x="4486335" y="1165445"/>
                </a:lnTo>
                <a:cubicBezTo>
                  <a:pt x="4486335" y="1166189"/>
                  <a:pt x="4486559" y="1166858"/>
                  <a:pt x="4487005" y="1167453"/>
                </a:cubicBezTo>
                <a:cubicBezTo>
                  <a:pt x="4487451" y="1168049"/>
                  <a:pt x="4488195" y="1168533"/>
                  <a:pt x="4489237" y="1168905"/>
                </a:cubicBezTo>
                <a:cubicBezTo>
                  <a:pt x="4490279" y="1169277"/>
                  <a:pt x="4491693" y="1169575"/>
                  <a:pt x="4493479" y="1169798"/>
                </a:cubicBezTo>
                <a:cubicBezTo>
                  <a:pt x="4495265" y="1170021"/>
                  <a:pt x="4497497" y="1170132"/>
                  <a:pt x="4500177" y="1170132"/>
                </a:cubicBezTo>
                <a:cubicBezTo>
                  <a:pt x="4502929" y="1170132"/>
                  <a:pt x="4505199" y="1170021"/>
                  <a:pt x="4506985" y="1169798"/>
                </a:cubicBezTo>
                <a:cubicBezTo>
                  <a:pt x="4508771" y="1169575"/>
                  <a:pt x="4510204" y="1169277"/>
                  <a:pt x="4511282" y="1168905"/>
                </a:cubicBezTo>
                <a:cubicBezTo>
                  <a:pt x="4512361" y="1168533"/>
                  <a:pt x="4513105" y="1168049"/>
                  <a:pt x="4513515" y="1167453"/>
                </a:cubicBezTo>
                <a:cubicBezTo>
                  <a:pt x="4513924" y="1166858"/>
                  <a:pt x="4514128" y="1166189"/>
                  <a:pt x="4514128" y="1165445"/>
                </a:cubicBezTo>
                <a:lnTo>
                  <a:pt x="4514128" y="1036747"/>
                </a:lnTo>
                <a:cubicBezTo>
                  <a:pt x="4514128" y="1034886"/>
                  <a:pt x="4513887" y="1033230"/>
                  <a:pt x="4513403" y="1031779"/>
                </a:cubicBezTo>
                <a:cubicBezTo>
                  <a:pt x="4512920" y="1030328"/>
                  <a:pt x="4512212" y="1029101"/>
                  <a:pt x="4511282" y="1028096"/>
                </a:cubicBezTo>
                <a:cubicBezTo>
                  <a:pt x="4510352" y="1027091"/>
                  <a:pt x="4509161" y="1026329"/>
                  <a:pt x="4507710" y="1025808"/>
                </a:cubicBezTo>
                <a:cubicBezTo>
                  <a:pt x="4506259" y="1025287"/>
                  <a:pt x="4504529" y="1025026"/>
                  <a:pt x="4502520" y="1025026"/>
                </a:cubicBezTo>
                <a:lnTo>
                  <a:pt x="4482763" y="1025026"/>
                </a:lnTo>
                <a:cubicBezTo>
                  <a:pt x="4480010" y="1025026"/>
                  <a:pt x="4477591" y="1025305"/>
                  <a:pt x="4475508" y="1025863"/>
                </a:cubicBezTo>
                <a:cubicBezTo>
                  <a:pt x="4473425" y="1026422"/>
                  <a:pt x="4471620" y="1027370"/>
                  <a:pt x="4470094" y="1028710"/>
                </a:cubicBezTo>
                <a:cubicBezTo>
                  <a:pt x="4468569" y="1030049"/>
                  <a:pt x="4467229" y="1031798"/>
                  <a:pt x="4466076" y="1033956"/>
                </a:cubicBezTo>
                <a:cubicBezTo>
                  <a:pt x="4464922" y="1036114"/>
                  <a:pt x="4463862" y="1038756"/>
                  <a:pt x="4462894" y="1041881"/>
                </a:cubicBezTo>
                <a:lnTo>
                  <a:pt x="4430525" y="1127717"/>
                </a:lnTo>
                <a:lnTo>
                  <a:pt x="4430078" y="1127717"/>
                </a:lnTo>
                <a:lnTo>
                  <a:pt x="4398824" y="1041658"/>
                </a:lnTo>
                <a:cubicBezTo>
                  <a:pt x="4397931" y="1038532"/>
                  <a:pt x="4396889" y="1035909"/>
                  <a:pt x="4395699" y="1033789"/>
                </a:cubicBezTo>
                <a:cubicBezTo>
                  <a:pt x="4394508" y="1031668"/>
                  <a:pt x="4393020" y="1029956"/>
                  <a:pt x="4391234" y="1028654"/>
                </a:cubicBezTo>
                <a:cubicBezTo>
                  <a:pt x="4389448" y="1027352"/>
                  <a:pt x="4387327" y="1026422"/>
                  <a:pt x="4384872" y="1025863"/>
                </a:cubicBezTo>
                <a:cubicBezTo>
                  <a:pt x="4382416" y="1025305"/>
                  <a:pt x="4379477" y="1025026"/>
                  <a:pt x="4376053" y="1025026"/>
                </a:cubicBezTo>
                <a:close/>
                <a:moveTo>
                  <a:pt x="3440118" y="1025026"/>
                </a:moveTo>
                <a:cubicBezTo>
                  <a:pt x="3437661" y="1025026"/>
                  <a:pt x="3435597" y="1025752"/>
                  <a:pt x="3433923" y="1027203"/>
                </a:cubicBezTo>
                <a:cubicBezTo>
                  <a:pt x="3432249" y="1028654"/>
                  <a:pt x="3431411" y="1031017"/>
                  <a:pt x="3431411" y="1034291"/>
                </a:cubicBezTo>
                <a:lnTo>
                  <a:pt x="3431411" y="1165445"/>
                </a:lnTo>
                <a:cubicBezTo>
                  <a:pt x="3431411" y="1166189"/>
                  <a:pt x="3431634" y="1166858"/>
                  <a:pt x="3432081" y="1167453"/>
                </a:cubicBezTo>
                <a:cubicBezTo>
                  <a:pt x="3432527" y="1168049"/>
                  <a:pt x="3433309" y="1168533"/>
                  <a:pt x="3434426" y="1168905"/>
                </a:cubicBezTo>
                <a:cubicBezTo>
                  <a:pt x="3435541" y="1169277"/>
                  <a:pt x="3437049" y="1169575"/>
                  <a:pt x="3438945" y="1169798"/>
                </a:cubicBezTo>
                <a:cubicBezTo>
                  <a:pt x="3440842" y="1170021"/>
                  <a:pt x="3443205" y="1170132"/>
                  <a:pt x="3446034" y="1170132"/>
                </a:cubicBezTo>
                <a:cubicBezTo>
                  <a:pt x="3448936" y="1170132"/>
                  <a:pt x="3451316" y="1170021"/>
                  <a:pt x="3453177" y="1169798"/>
                </a:cubicBezTo>
                <a:cubicBezTo>
                  <a:pt x="3455037" y="1169575"/>
                  <a:pt x="3456526" y="1169277"/>
                  <a:pt x="3457643" y="1168905"/>
                </a:cubicBezTo>
                <a:cubicBezTo>
                  <a:pt x="3458757" y="1168533"/>
                  <a:pt x="3459558" y="1168049"/>
                  <a:pt x="3460042" y="1167453"/>
                </a:cubicBezTo>
                <a:cubicBezTo>
                  <a:pt x="3460526" y="1166858"/>
                  <a:pt x="3460767" y="1166189"/>
                  <a:pt x="3460767" y="1165445"/>
                </a:cubicBezTo>
                <a:lnTo>
                  <a:pt x="3460767" y="1110415"/>
                </a:lnTo>
                <a:lnTo>
                  <a:pt x="3469920" y="1110415"/>
                </a:lnTo>
                <a:cubicBezTo>
                  <a:pt x="3473045" y="1110415"/>
                  <a:pt x="3475799" y="1110899"/>
                  <a:pt x="3478181" y="1111866"/>
                </a:cubicBezTo>
                <a:cubicBezTo>
                  <a:pt x="3480561" y="1112834"/>
                  <a:pt x="3482664" y="1114266"/>
                  <a:pt x="3484487" y="1116164"/>
                </a:cubicBezTo>
                <a:cubicBezTo>
                  <a:pt x="3486310" y="1118061"/>
                  <a:pt x="3487966" y="1120424"/>
                  <a:pt x="3489454" y="1123252"/>
                </a:cubicBezTo>
                <a:cubicBezTo>
                  <a:pt x="3490943" y="1126080"/>
                  <a:pt x="3492467" y="1129317"/>
                  <a:pt x="3494030" y="1132963"/>
                </a:cubicBezTo>
                <a:lnTo>
                  <a:pt x="3506979" y="1165221"/>
                </a:lnTo>
                <a:cubicBezTo>
                  <a:pt x="3507276" y="1166114"/>
                  <a:pt x="3507648" y="1166877"/>
                  <a:pt x="3508095" y="1167510"/>
                </a:cubicBezTo>
                <a:cubicBezTo>
                  <a:pt x="3508541" y="1168142"/>
                  <a:pt x="3509304" y="1168663"/>
                  <a:pt x="3510383" y="1169072"/>
                </a:cubicBezTo>
                <a:cubicBezTo>
                  <a:pt x="3511462" y="1169482"/>
                  <a:pt x="3512931" y="1169761"/>
                  <a:pt x="3514792" y="1169909"/>
                </a:cubicBezTo>
                <a:cubicBezTo>
                  <a:pt x="3516652" y="1170058"/>
                  <a:pt x="3519144" y="1170132"/>
                  <a:pt x="3522271" y="1170132"/>
                </a:cubicBezTo>
                <a:cubicBezTo>
                  <a:pt x="3525992" y="1170132"/>
                  <a:pt x="3528931" y="1170058"/>
                  <a:pt x="3531088" y="1169909"/>
                </a:cubicBezTo>
                <a:cubicBezTo>
                  <a:pt x="3533247" y="1169761"/>
                  <a:pt x="3534884" y="1169500"/>
                  <a:pt x="3536000" y="1169128"/>
                </a:cubicBezTo>
                <a:cubicBezTo>
                  <a:pt x="3537116" y="1168756"/>
                  <a:pt x="3537823" y="1168291"/>
                  <a:pt x="3538121" y="1167733"/>
                </a:cubicBezTo>
                <a:cubicBezTo>
                  <a:pt x="3538418" y="1167175"/>
                  <a:pt x="3538568" y="1166486"/>
                  <a:pt x="3538568" y="1165668"/>
                </a:cubicBezTo>
                <a:cubicBezTo>
                  <a:pt x="3538568" y="1164924"/>
                  <a:pt x="3538381" y="1163900"/>
                  <a:pt x="3538009" y="1162598"/>
                </a:cubicBezTo>
                <a:cubicBezTo>
                  <a:pt x="3537637" y="1161296"/>
                  <a:pt x="3536893" y="1159231"/>
                  <a:pt x="3535777" y="1156403"/>
                </a:cubicBezTo>
                <a:lnTo>
                  <a:pt x="3523611" y="1127940"/>
                </a:lnTo>
                <a:cubicBezTo>
                  <a:pt x="3522196" y="1124517"/>
                  <a:pt x="3520746" y="1121447"/>
                  <a:pt x="3519256" y="1118731"/>
                </a:cubicBezTo>
                <a:cubicBezTo>
                  <a:pt x="3517769" y="1116015"/>
                  <a:pt x="3516187" y="1113596"/>
                  <a:pt x="3514513" y="1111476"/>
                </a:cubicBezTo>
                <a:cubicBezTo>
                  <a:pt x="3512839" y="1109355"/>
                  <a:pt x="3511053" y="1107550"/>
                  <a:pt x="3509155" y="1106062"/>
                </a:cubicBezTo>
                <a:cubicBezTo>
                  <a:pt x="3507258" y="1104574"/>
                  <a:pt x="3505230" y="1103308"/>
                  <a:pt x="3503072" y="1102267"/>
                </a:cubicBezTo>
                <a:cubicBezTo>
                  <a:pt x="3507536" y="1100853"/>
                  <a:pt x="3511518" y="1098993"/>
                  <a:pt x="3515015" y="1096686"/>
                </a:cubicBezTo>
                <a:cubicBezTo>
                  <a:pt x="3518512" y="1094379"/>
                  <a:pt x="3521452" y="1091663"/>
                  <a:pt x="3523834" y="1088537"/>
                </a:cubicBezTo>
                <a:cubicBezTo>
                  <a:pt x="3526215" y="1085412"/>
                  <a:pt x="3528019" y="1081859"/>
                  <a:pt x="3529247" y="1077878"/>
                </a:cubicBezTo>
                <a:cubicBezTo>
                  <a:pt x="3530475" y="1073897"/>
                  <a:pt x="3531088" y="1069487"/>
                  <a:pt x="3531088" y="1064650"/>
                </a:cubicBezTo>
                <a:cubicBezTo>
                  <a:pt x="3531088" y="1058921"/>
                  <a:pt x="3530233" y="1053842"/>
                  <a:pt x="3528521" y="1049414"/>
                </a:cubicBezTo>
                <a:cubicBezTo>
                  <a:pt x="3526809" y="1044988"/>
                  <a:pt x="3524336" y="1041156"/>
                  <a:pt x="3521099" y="1037919"/>
                </a:cubicBezTo>
                <a:cubicBezTo>
                  <a:pt x="3517861" y="1034681"/>
                  <a:pt x="3513918" y="1032058"/>
                  <a:pt x="3509267" y="1030049"/>
                </a:cubicBezTo>
                <a:cubicBezTo>
                  <a:pt x="3504616" y="1028040"/>
                  <a:pt x="3499389" y="1026626"/>
                  <a:pt x="3493584" y="1025808"/>
                </a:cubicBezTo>
                <a:cubicBezTo>
                  <a:pt x="3491574" y="1025584"/>
                  <a:pt x="3489342" y="1025398"/>
                  <a:pt x="3486887" y="1025249"/>
                </a:cubicBezTo>
                <a:cubicBezTo>
                  <a:pt x="3484431" y="1025101"/>
                  <a:pt x="3481306" y="1025026"/>
                  <a:pt x="3477511" y="1025026"/>
                </a:cubicBezTo>
                <a:close/>
                <a:moveTo>
                  <a:pt x="1211266" y="1025026"/>
                </a:moveTo>
                <a:cubicBezTo>
                  <a:pt x="1208811" y="1025026"/>
                  <a:pt x="1206745" y="1025752"/>
                  <a:pt x="1205071" y="1027203"/>
                </a:cubicBezTo>
                <a:cubicBezTo>
                  <a:pt x="1203397" y="1028654"/>
                  <a:pt x="1202560" y="1031017"/>
                  <a:pt x="1202560" y="1034291"/>
                </a:cubicBezTo>
                <a:lnTo>
                  <a:pt x="1202560" y="1160198"/>
                </a:lnTo>
                <a:cubicBezTo>
                  <a:pt x="1202560" y="1163473"/>
                  <a:pt x="1203397" y="1165835"/>
                  <a:pt x="1205071" y="1167286"/>
                </a:cubicBezTo>
                <a:cubicBezTo>
                  <a:pt x="1206745" y="1168737"/>
                  <a:pt x="1208811" y="1169463"/>
                  <a:pt x="1211266" y="1169463"/>
                </a:cubicBezTo>
                <a:lnTo>
                  <a:pt x="1245757" y="1169463"/>
                </a:lnTo>
                <a:cubicBezTo>
                  <a:pt x="1258557" y="1169463"/>
                  <a:pt x="1269589" y="1168068"/>
                  <a:pt x="1278854" y="1165277"/>
                </a:cubicBezTo>
                <a:cubicBezTo>
                  <a:pt x="1288117" y="1162486"/>
                  <a:pt x="1295987" y="1158115"/>
                  <a:pt x="1302460" y="1152162"/>
                </a:cubicBezTo>
                <a:cubicBezTo>
                  <a:pt x="1308935" y="1146208"/>
                  <a:pt x="1313902" y="1138525"/>
                  <a:pt x="1317363" y="1129112"/>
                </a:cubicBezTo>
                <a:cubicBezTo>
                  <a:pt x="1320822" y="1119698"/>
                  <a:pt x="1322553" y="1108369"/>
                  <a:pt x="1322553" y="1095123"/>
                </a:cubicBezTo>
                <a:cubicBezTo>
                  <a:pt x="1322553" y="1083663"/>
                  <a:pt x="1320953" y="1073580"/>
                  <a:pt x="1317753" y="1064874"/>
                </a:cubicBezTo>
                <a:cubicBezTo>
                  <a:pt x="1314553" y="1056168"/>
                  <a:pt x="1309884" y="1048856"/>
                  <a:pt x="1303745" y="1042942"/>
                </a:cubicBezTo>
                <a:cubicBezTo>
                  <a:pt x="1297605" y="1037025"/>
                  <a:pt x="1290053" y="1032561"/>
                  <a:pt x="1281085" y="1029547"/>
                </a:cubicBezTo>
                <a:cubicBezTo>
                  <a:pt x="1272119" y="1026533"/>
                  <a:pt x="1261198" y="1025026"/>
                  <a:pt x="1248325" y="1025026"/>
                </a:cubicBezTo>
                <a:close/>
                <a:moveTo>
                  <a:pt x="97139" y="1025026"/>
                </a:moveTo>
                <a:cubicBezTo>
                  <a:pt x="96395" y="1025026"/>
                  <a:pt x="95763" y="1025231"/>
                  <a:pt x="95242" y="1025640"/>
                </a:cubicBezTo>
                <a:cubicBezTo>
                  <a:pt x="94721" y="1026049"/>
                  <a:pt x="94274" y="1026719"/>
                  <a:pt x="93902" y="1027649"/>
                </a:cubicBezTo>
                <a:cubicBezTo>
                  <a:pt x="93530" y="1028580"/>
                  <a:pt x="93251" y="1029826"/>
                  <a:pt x="93065" y="1031389"/>
                </a:cubicBezTo>
                <a:cubicBezTo>
                  <a:pt x="92879" y="1032951"/>
                  <a:pt x="92786" y="1034849"/>
                  <a:pt x="92786" y="1037082"/>
                </a:cubicBezTo>
                <a:cubicBezTo>
                  <a:pt x="92786" y="1039239"/>
                  <a:pt x="92879" y="1041081"/>
                  <a:pt x="93065" y="1042607"/>
                </a:cubicBezTo>
                <a:cubicBezTo>
                  <a:pt x="93251" y="1044132"/>
                  <a:pt x="93530" y="1045360"/>
                  <a:pt x="93902" y="1046290"/>
                </a:cubicBezTo>
                <a:cubicBezTo>
                  <a:pt x="94274" y="1047220"/>
                  <a:pt x="94721" y="1047909"/>
                  <a:pt x="95242" y="1048355"/>
                </a:cubicBezTo>
                <a:cubicBezTo>
                  <a:pt x="95763" y="1048801"/>
                  <a:pt x="96395" y="1049023"/>
                  <a:pt x="97139" y="1049023"/>
                </a:cubicBezTo>
                <a:lnTo>
                  <a:pt x="133305" y="1049023"/>
                </a:lnTo>
                <a:lnTo>
                  <a:pt x="133305" y="1165445"/>
                </a:lnTo>
                <a:cubicBezTo>
                  <a:pt x="133305" y="1166189"/>
                  <a:pt x="133546" y="1166858"/>
                  <a:pt x="134030" y="1167453"/>
                </a:cubicBezTo>
                <a:cubicBezTo>
                  <a:pt x="134514" y="1168049"/>
                  <a:pt x="135314" y="1168533"/>
                  <a:pt x="136430" y="1168905"/>
                </a:cubicBezTo>
                <a:cubicBezTo>
                  <a:pt x="137546" y="1169277"/>
                  <a:pt x="139053" y="1169575"/>
                  <a:pt x="140951" y="1169798"/>
                </a:cubicBezTo>
                <a:cubicBezTo>
                  <a:pt x="142848" y="1170021"/>
                  <a:pt x="145211" y="1170132"/>
                  <a:pt x="148038" y="1170132"/>
                </a:cubicBezTo>
                <a:cubicBezTo>
                  <a:pt x="150866" y="1170132"/>
                  <a:pt x="153229" y="1170021"/>
                  <a:pt x="155127" y="1169798"/>
                </a:cubicBezTo>
                <a:cubicBezTo>
                  <a:pt x="157024" y="1169575"/>
                  <a:pt x="158531" y="1169277"/>
                  <a:pt x="159647" y="1168905"/>
                </a:cubicBezTo>
                <a:cubicBezTo>
                  <a:pt x="160763" y="1168533"/>
                  <a:pt x="161563" y="1168049"/>
                  <a:pt x="162047" y="1167453"/>
                </a:cubicBezTo>
                <a:cubicBezTo>
                  <a:pt x="162531" y="1166858"/>
                  <a:pt x="162772" y="1166189"/>
                  <a:pt x="162772" y="1165445"/>
                </a:cubicBezTo>
                <a:lnTo>
                  <a:pt x="162772" y="1049023"/>
                </a:lnTo>
                <a:lnTo>
                  <a:pt x="198938" y="1049023"/>
                </a:lnTo>
                <a:cubicBezTo>
                  <a:pt x="199608" y="1049023"/>
                  <a:pt x="200221" y="1048801"/>
                  <a:pt x="200780" y="1048355"/>
                </a:cubicBezTo>
                <a:cubicBezTo>
                  <a:pt x="201338" y="1047909"/>
                  <a:pt x="201803" y="1047220"/>
                  <a:pt x="202175" y="1046290"/>
                </a:cubicBezTo>
                <a:cubicBezTo>
                  <a:pt x="202547" y="1045360"/>
                  <a:pt x="202826" y="1044132"/>
                  <a:pt x="203012" y="1042607"/>
                </a:cubicBezTo>
                <a:cubicBezTo>
                  <a:pt x="203198" y="1041081"/>
                  <a:pt x="203291" y="1039239"/>
                  <a:pt x="203291" y="1037082"/>
                </a:cubicBezTo>
                <a:cubicBezTo>
                  <a:pt x="203291" y="1034849"/>
                  <a:pt x="203198" y="1032951"/>
                  <a:pt x="203012" y="1031389"/>
                </a:cubicBezTo>
                <a:cubicBezTo>
                  <a:pt x="202826" y="1029826"/>
                  <a:pt x="202547" y="1028580"/>
                  <a:pt x="202175" y="1027649"/>
                </a:cubicBezTo>
                <a:cubicBezTo>
                  <a:pt x="201803" y="1026719"/>
                  <a:pt x="201338" y="1026049"/>
                  <a:pt x="200780" y="1025640"/>
                </a:cubicBezTo>
                <a:cubicBezTo>
                  <a:pt x="200221" y="1025231"/>
                  <a:pt x="199608" y="1025026"/>
                  <a:pt x="198938" y="1025026"/>
                </a:cubicBezTo>
                <a:close/>
                <a:moveTo>
                  <a:pt x="8418187" y="1024357"/>
                </a:moveTo>
                <a:cubicBezTo>
                  <a:pt x="8415360" y="1024357"/>
                  <a:pt x="8412997" y="1024468"/>
                  <a:pt x="8411099" y="1024692"/>
                </a:cubicBezTo>
                <a:cubicBezTo>
                  <a:pt x="8409202" y="1024915"/>
                  <a:pt x="8407695" y="1025212"/>
                  <a:pt x="8406579" y="1025584"/>
                </a:cubicBezTo>
                <a:cubicBezTo>
                  <a:pt x="8405463" y="1025956"/>
                  <a:pt x="8404663" y="1026440"/>
                  <a:pt x="8404179" y="1027035"/>
                </a:cubicBezTo>
                <a:cubicBezTo>
                  <a:pt x="8403695" y="1027631"/>
                  <a:pt x="8403453" y="1028300"/>
                  <a:pt x="8403453" y="1029045"/>
                </a:cubicBezTo>
                <a:lnTo>
                  <a:pt x="8403453" y="1165445"/>
                </a:lnTo>
                <a:cubicBezTo>
                  <a:pt x="8403453" y="1166189"/>
                  <a:pt x="8403695" y="1166858"/>
                  <a:pt x="8404179" y="1167453"/>
                </a:cubicBezTo>
                <a:cubicBezTo>
                  <a:pt x="8404663" y="1168049"/>
                  <a:pt x="8405463" y="1168533"/>
                  <a:pt x="8406579" y="1168905"/>
                </a:cubicBezTo>
                <a:cubicBezTo>
                  <a:pt x="8407695" y="1169277"/>
                  <a:pt x="8409202" y="1169575"/>
                  <a:pt x="8411099" y="1169798"/>
                </a:cubicBezTo>
                <a:cubicBezTo>
                  <a:pt x="8412997" y="1170021"/>
                  <a:pt x="8415360" y="1170132"/>
                  <a:pt x="8418187" y="1170132"/>
                </a:cubicBezTo>
                <a:cubicBezTo>
                  <a:pt x="8421089" y="1170132"/>
                  <a:pt x="8423471" y="1170021"/>
                  <a:pt x="8425331" y="1169798"/>
                </a:cubicBezTo>
                <a:cubicBezTo>
                  <a:pt x="8427191" y="1169575"/>
                  <a:pt x="8428680" y="1169277"/>
                  <a:pt x="8429796" y="1168905"/>
                </a:cubicBezTo>
                <a:cubicBezTo>
                  <a:pt x="8430912" y="1168533"/>
                  <a:pt x="8431693" y="1168049"/>
                  <a:pt x="8432140" y="1167453"/>
                </a:cubicBezTo>
                <a:cubicBezTo>
                  <a:pt x="8432586" y="1166858"/>
                  <a:pt x="8432810" y="1166189"/>
                  <a:pt x="8432810" y="1165445"/>
                </a:cubicBezTo>
                <a:lnTo>
                  <a:pt x="8432810" y="1107067"/>
                </a:lnTo>
                <a:lnTo>
                  <a:pt x="8486834" y="1107067"/>
                </a:lnTo>
                <a:lnTo>
                  <a:pt x="8486834" y="1165445"/>
                </a:lnTo>
                <a:cubicBezTo>
                  <a:pt x="8486834" y="1166189"/>
                  <a:pt x="8487076" y="1166858"/>
                  <a:pt x="8487560" y="1167453"/>
                </a:cubicBezTo>
                <a:cubicBezTo>
                  <a:pt x="8488044" y="1168049"/>
                  <a:pt x="8488825" y="1168533"/>
                  <a:pt x="8489904" y="1168905"/>
                </a:cubicBezTo>
                <a:cubicBezTo>
                  <a:pt x="8490983" y="1169277"/>
                  <a:pt x="8492471" y="1169575"/>
                  <a:pt x="8494369" y="1169798"/>
                </a:cubicBezTo>
                <a:cubicBezTo>
                  <a:pt x="8496266" y="1170021"/>
                  <a:pt x="8498666" y="1170132"/>
                  <a:pt x="8501568" y="1170132"/>
                </a:cubicBezTo>
                <a:cubicBezTo>
                  <a:pt x="8504396" y="1170132"/>
                  <a:pt x="8506740" y="1170021"/>
                  <a:pt x="8508600" y="1169798"/>
                </a:cubicBezTo>
                <a:cubicBezTo>
                  <a:pt x="8510461" y="1169575"/>
                  <a:pt x="8511949" y="1169277"/>
                  <a:pt x="8513065" y="1168905"/>
                </a:cubicBezTo>
                <a:cubicBezTo>
                  <a:pt x="8514181" y="1168533"/>
                  <a:pt x="8514981" y="1168049"/>
                  <a:pt x="8515465" y="1167453"/>
                </a:cubicBezTo>
                <a:cubicBezTo>
                  <a:pt x="8515949" y="1166858"/>
                  <a:pt x="8516191" y="1166189"/>
                  <a:pt x="8516191" y="1165445"/>
                </a:cubicBezTo>
                <a:lnTo>
                  <a:pt x="8516191" y="1029045"/>
                </a:lnTo>
                <a:cubicBezTo>
                  <a:pt x="8516191" y="1028300"/>
                  <a:pt x="8515949" y="1027631"/>
                  <a:pt x="8515465" y="1027035"/>
                </a:cubicBezTo>
                <a:cubicBezTo>
                  <a:pt x="8514981" y="1026440"/>
                  <a:pt x="8514181" y="1025956"/>
                  <a:pt x="8513065" y="1025584"/>
                </a:cubicBezTo>
                <a:cubicBezTo>
                  <a:pt x="8511949" y="1025212"/>
                  <a:pt x="8510461" y="1024915"/>
                  <a:pt x="8508600" y="1024692"/>
                </a:cubicBezTo>
                <a:cubicBezTo>
                  <a:pt x="8506740" y="1024468"/>
                  <a:pt x="8504396" y="1024357"/>
                  <a:pt x="8501568" y="1024357"/>
                </a:cubicBezTo>
                <a:cubicBezTo>
                  <a:pt x="8498666" y="1024357"/>
                  <a:pt x="8496266" y="1024468"/>
                  <a:pt x="8494369" y="1024692"/>
                </a:cubicBezTo>
                <a:cubicBezTo>
                  <a:pt x="8492471" y="1024915"/>
                  <a:pt x="8490983" y="1025212"/>
                  <a:pt x="8489904" y="1025584"/>
                </a:cubicBezTo>
                <a:cubicBezTo>
                  <a:pt x="8488825" y="1025956"/>
                  <a:pt x="8488044" y="1026440"/>
                  <a:pt x="8487560" y="1027035"/>
                </a:cubicBezTo>
                <a:cubicBezTo>
                  <a:pt x="8487076" y="1027631"/>
                  <a:pt x="8486834" y="1028300"/>
                  <a:pt x="8486834" y="1029045"/>
                </a:cubicBezTo>
                <a:lnTo>
                  <a:pt x="8486834" y="1082064"/>
                </a:lnTo>
                <a:lnTo>
                  <a:pt x="8432810" y="1082064"/>
                </a:lnTo>
                <a:lnTo>
                  <a:pt x="8432810" y="1029045"/>
                </a:lnTo>
                <a:cubicBezTo>
                  <a:pt x="8432810" y="1028300"/>
                  <a:pt x="8432586" y="1027631"/>
                  <a:pt x="8432140" y="1027035"/>
                </a:cubicBezTo>
                <a:cubicBezTo>
                  <a:pt x="8431693" y="1026440"/>
                  <a:pt x="8430912" y="1025956"/>
                  <a:pt x="8429796" y="1025584"/>
                </a:cubicBezTo>
                <a:cubicBezTo>
                  <a:pt x="8428680" y="1025212"/>
                  <a:pt x="8427191" y="1024915"/>
                  <a:pt x="8425331" y="1024692"/>
                </a:cubicBezTo>
                <a:cubicBezTo>
                  <a:pt x="8423471" y="1024468"/>
                  <a:pt x="8421089" y="1024357"/>
                  <a:pt x="8418187" y="1024357"/>
                </a:cubicBezTo>
                <a:close/>
                <a:moveTo>
                  <a:pt x="7599038" y="1024357"/>
                </a:moveTo>
                <a:cubicBezTo>
                  <a:pt x="7596210" y="1024357"/>
                  <a:pt x="7593847" y="1024468"/>
                  <a:pt x="7591950" y="1024692"/>
                </a:cubicBezTo>
                <a:cubicBezTo>
                  <a:pt x="7590052" y="1024915"/>
                  <a:pt x="7588545" y="1025212"/>
                  <a:pt x="7587429" y="1025584"/>
                </a:cubicBezTo>
                <a:cubicBezTo>
                  <a:pt x="7586313" y="1025956"/>
                  <a:pt x="7585513" y="1026440"/>
                  <a:pt x="7585029" y="1027035"/>
                </a:cubicBezTo>
                <a:cubicBezTo>
                  <a:pt x="7584545" y="1027631"/>
                  <a:pt x="7584304" y="1028300"/>
                  <a:pt x="7584304" y="1029045"/>
                </a:cubicBezTo>
                <a:lnTo>
                  <a:pt x="7584304" y="1160198"/>
                </a:lnTo>
                <a:cubicBezTo>
                  <a:pt x="7584304" y="1163473"/>
                  <a:pt x="7585141" y="1165835"/>
                  <a:pt x="7586815" y="1167286"/>
                </a:cubicBezTo>
                <a:cubicBezTo>
                  <a:pt x="7588489" y="1168737"/>
                  <a:pt x="7590554" y="1169463"/>
                  <a:pt x="7593010" y="1169463"/>
                </a:cubicBezTo>
                <a:lnTo>
                  <a:pt x="7659201" y="1169463"/>
                </a:lnTo>
                <a:cubicBezTo>
                  <a:pt x="7659945" y="1169463"/>
                  <a:pt x="7660597" y="1169239"/>
                  <a:pt x="7661155" y="1168793"/>
                </a:cubicBezTo>
                <a:cubicBezTo>
                  <a:pt x="7661713" y="1168347"/>
                  <a:pt x="7662178" y="1167621"/>
                  <a:pt x="7662550" y="1166617"/>
                </a:cubicBezTo>
                <a:cubicBezTo>
                  <a:pt x="7662922" y="1165612"/>
                  <a:pt x="7663201" y="1164347"/>
                  <a:pt x="7663387" y="1162821"/>
                </a:cubicBezTo>
                <a:cubicBezTo>
                  <a:pt x="7663573" y="1161296"/>
                  <a:pt x="7663666" y="1159417"/>
                  <a:pt x="7663666" y="1157185"/>
                </a:cubicBezTo>
                <a:cubicBezTo>
                  <a:pt x="7663666" y="1154952"/>
                  <a:pt x="7663573" y="1153073"/>
                  <a:pt x="7663387" y="1151548"/>
                </a:cubicBezTo>
                <a:cubicBezTo>
                  <a:pt x="7663201" y="1150022"/>
                  <a:pt x="7662922" y="1148794"/>
                  <a:pt x="7662550" y="1147864"/>
                </a:cubicBezTo>
                <a:cubicBezTo>
                  <a:pt x="7662178" y="1146934"/>
                  <a:pt x="7661713" y="1146264"/>
                  <a:pt x="7661155" y="1145855"/>
                </a:cubicBezTo>
                <a:cubicBezTo>
                  <a:pt x="7660597" y="1145445"/>
                  <a:pt x="7659945" y="1145241"/>
                  <a:pt x="7659201" y="1145241"/>
                </a:cubicBezTo>
                <a:lnTo>
                  <a:pt x="7613772" y="1145241"/>
                </a:lnTo>
                <a:lnTo>
                  <a:pt x="7613772" y="1029045"/>
                </a:lnTo>
                <a:cubicBezTo>
                  <a:pt x="7613772" y="1028300"/>
                  <a:pt x="7613530" y="1027631"/>
                  <a:pt x="7613046" y="1027035"/>
                </a:cubicBezTo>
                <a:cubicBezTo>
                  <a:pt x="7612562" y="1026440"/>
                  <a:pt x="7611762" y="1025956"/>
                  <a:pt x="7610646" y="1025584"/>
                </a:cubicBezTo>
                <a:cubicBezTo>
                  <a:pt x="7609530" y="1025212"/>
                  <a:pt x="7608042" y="1024915"/>
                  <a:pt x="7606181" y="1024692"/>
                </a:cubicBezTo>
                <a:cubicBezTo>
                  <a:pt x="7604321" y="1024468"/>
                  <a:pt x="7601940" y="1024357"/>
                  <a:pt x="7599038" y="1024357"/>
                </a:cubicBezTo>
                <a:close/>
                <a:moveTo>
                  <a:pt x="2703194" y="1024357"/>
                </a:moveTo>
                <a:cubicBezTo>
                  <a:pt x="2700366" y="1024357"/>
                  <a:pt x="2698004" y="1024468"/>
                  <a:pt x="2696107" y="1024692"/>
                </a:cubicBezTo>
                <a:cubicBezTo>
                  <a:pt x="2694209" y="1024915"/>
                  <a:pt x="2692702" y="1025212"/>
                  <a:pt x="2691585" y="1025584"/>
                </a:cubicBezTo>
                <a:cubicBezTo>
                  <a:pt x="2690470" y="1025956"/>
                  <a:pt x="2689669" y="1026440"/>
                  <a:pt x="2689186" y="1027035"/>
                </a:cubicBezTo>
                <a:cubicBezTo>
                  <a:pt x="2688703" y="1027631"/>
                  <a:pt x="2688461" y="1028300"/>
                  <a:pt x="2688461" y="1029045"/>
                </a:cubicBezTo>
                <a:lnTo>
                  <a:pt x="2688461" y="1165445"/>
                </a:lnTo>
                <a:cubicBezTo>
                  <a:pt x="2688461" y="1166189"/>
                  <a:pt x="2688703" y="1166858"/>
                  <a:pt x="2689186" y="1167453"/>
                </a:cubicBezTo>
                <a:cubicBezTo>
                  <a:pt x="2689669" y="1168049"/>
                  <a:pt x="2690470" y="1168533"/>
                  <a:pt x="2691585" y="1168905"/>
                </a:cubicBezTo>
                <a:cubicBezTo>
                  <a:pt x="2692702" y="1169277"/>
                  <a:pt x="2694209" y="1169575"/>
                  <a:pt x="2696107" y="1169798"/>
                </a:cubicBezTo>
                <a:cubicBezTo>
                  <a:pt x="2698004" y="1170021"/>
                  <a:pt x="2700366" y="1170132"/>
                  <a:pt x="2703194" y="1170132"/>
                </a:cubicBezTo>
                <a:cubicBezTo>
                  <a:pt x="2706097" y="1170132"/>
                  <a:pt x="2708478" y="1170021"/>
                  <a:pt x="2710339" y="1169798"/>
                </a:cubicBezTo>
                <a:cubicBezTo>
                  <a:pt x="2712198" y="1169575"/>
                  <a:pt x="2713686" y="1169277"/>
                  <a:pt x="2714802" y="1168905"/>
                </a:cubicBezTo>
                <a:cubicBezTo>
                  <a:pt x="2715920" y="1168533"/>
                  <a:pt x="2716701" y="1168049"/>
                  <a:pt x="2717147" y="1167453"/>
                </a:cubicBezTo>
                <a:cubicBezTo>
                  <a:pt x="2717593" y="1166858"/>
                  <a:pt x="2717816" y="1166189"/>
                  <a:pt x="2717816" y="1165445"/>
                </a:cubicBezTo>
                <a:lnTo>
                  <a:pt x="2717816" y="1107067"/>
                </a:lnTo>
                <a:lnTo>
                  <a:pt x="2771841" y="1107067"/>
                </a:lnTo>
                <a:lnTo>
                  <a:pt x="2771841" y="1165445"/>
                </a:lnTo>
                <a:cubicBezTo>
                  <a:pt x="2771841" y="1166189"/>
                  <a:pt x="2772084" y="1166858"/>
                  <a:pt x="2772567" y="1167453"/>
                </a:cubicBezTo>
                <a:cubicBezTo>
                  <a:pt x="2773050" y="1168049"/>
                  <a:pt x="2773833" y="1168533"/>
                  <a:pt x="2774911" y="1168905"/>
                </a:cubicBezTo>
                <a:cubicBezTo>
                  <a:pt x="2775990" y="1169277"/>
                  <a:pt x="2777477" y="1169575"/>
                  <a:pt x="2779376" y="1169798"/>
                </a:cubicBezTo>
                <a:cubicBezTo>
                  <a:pt x="2781273" y="1170021"/>
                  <a:pt x="2783673" y="1170132"/>
                  <a:pt x="2786575" y="1170132"/>
                </a:cubicBezTo>
                <a:cubicBezTo>
                  <a:pt x="2789402" y="1170132"/>
                  <a:pt x="2791747" y="1170021"/>
                  <a:pt x="2793608" y="1169798"/>
                </a:cubicBezTo>
                <a:cubicBezTo>
                  <a:pt x="2795468" y="1169575"/>
                  <a:pt x="2796956" y="1169277"/>
                  <a:pt x="2798072" y="1168905"/>
                </a:cubicBezTo>
                <a:cubicBezTo>
                  <a:pt x="2799188" y="1168533"/>
                  <a:pt x="2799988" y="1168049"/>
                  <a:pt x="2800472" y="1167453"/>
                </a:cubicBezTo>
                <a:cubicBezTo>
                  <a:pt x="2800956" y="1166858"/>
                  <a:pt x="2801197" y="1166189"/>
                  <a:pt x="2801197" y="1165445"/>
                </a:cubicBezTo>
                <a:lnTo>
                  <a:pt x="2801197" y="1029045"/>
                </a:lnTo>
                <a:cubicBezTo>
                  <a:pt x="2801197" y="1028300"/>
                  <a:pt x="2800956" y="1027631"/>
                  <a:pt x="2800472" y="1027035"/>
                </a:cubicBezTo>
                <a:cubicBezTo>
                  <a:pt x="2799988" y="1026440"/>
                  <a:pt x="2799188" y="1025956"/>
                  <a:pt x="2798072" y="1025584"/>
                </a:cubicBezTo>
                <a:cubicBezTo>
                  <a:pt x="2796956" y="1025212"/>
                  <a:pt x="2795468" y="1024915"/>
                  <a:pt x="2793608" y="1024692"/>
                </a:cubicBezTo>
                <a:cubicBezTo>
                  <a:pt x="2791747" y="1024468"/>
                  <a:pt x="2789402" y="1024357"/>
                  <a:pt x="2786575" y="1024357"/>
                </a:cubicBezTo>
                <a:cubicBezTo>
                  <a:pt x="2783673" y="1024357"/>
                  <a:pt x="2781273" y="1024468"/>
                  <a:pt x="2779376" y="1024692"/>
                </a:cubicBezTo>
                <a:cubicBezTo>
                  <a:pt x="2777477" y="1024915"/>
                  <a:pt x="2775990" y="1025212"/>
                  <a:pt x="2774911" y="1025584"/>
                </a:cubicBezTo>
                <a:cubicBezTo>
                  <a:pt x="2773833" y="1025956"/>
                  <a:pt x="2773050" y="1026440"/>
                  <a:pt x="2772567" y="1027035"/>
                </a:cubicBezTo>
                <a:cubicBezTo>
                  <a:pt x="2772084" y="1027631"/>
                  <a:pt x="2771841" y="1028300"/>
                  <a:pt x="2771841" y="1029045"/>
                </a:cubicBezTo>
                <a:lnTo>
                  <a:pt x="2771841" y="1082064"/>
                </a:lnTo>
                <a:lnTo>
                  <a:pt x="2717816" y="1082064"/>
                </a:lnTo>
                <a:lnTo>
                  <a:pt x="2717816" y="1029045"/>
                </a:lnTo>
                <a:cubicBezTo>
                  <a:pt x="2717816" y="1028300"/>
                  <a:pt x="2717593" y="1027631"/>
                  <a:pt x="2717147" y="1027035"/>
                </a:cubicBezTo>
                <a:cubicBezTo>
                  <a:pt x="2716701" y="1026440"/>
                  <a:pt x="2715920" y="1025956"/>
                  <a:pt x="2714802" y="1025584"/>
                </a:cubicBezTo>
                <a:cubicBezTo>
                  <a:pt x="2713686" y="1025212"/>
                  <a:pt x="2712198" y="1024915"/>
                  <a:pt x="2710339" y="1024692"/>
                </a:cubicBezTo>
                <a:cubicBezTo>
                  <a:pt x="2708478" y="1024468"/>
                  <a:pt x="2706097" y="1024357"/>
                  <a:pt x="2703194" y="1024357"/>
                </a:cubicBezTo>
                <a:close/>
                <a:moveTo>
                  <a:pt x="2427304" y="1022459"/>
                </a:moveTo>
                <a:cubicBezTo>
                  <a:pt x="2417630" y="1022459"/>
                  <a:pt x="2409426" y="1024208"/>
                  <a:pt x="2402691" y="1027705"/>
                </a:cubicBezTo>
                <a:cubicBezTo>
                  <a:pt x="2395957" y="1031203"/>
                  <a:pt x="2390488" y="1036226"/>
                  <a:pt x="2386282" y="1042774"/>
                </a:cubicBezTo>
                <a:cubicBezTo>
                  <a:pt x="2382078" y="1049321"/>
                  <a:pt x="2379027" y="1057265"/>
                  <a:pt x="2377131" y="1066604"/>
                </a:cubicBezTo>
                <a:cubicBezTo>
                  <a:pt x="2375232" y="1075943"/>
                  <a:pt x="2374284" y="1086342"/>
                  <a:pt x="2374284" y="1097802"/>
                </a:cubicBezTo>
                <a:cubicBezTo>
                  <a:pt x="2374284" y="1109411"/>
                  <a:pt x="2375047" y="1119810"/>
                  <a:pt x="2376573" y="1129000"/>
                </a:cubicBezTo>
                <a:cubicBezTo>
                  <a:pt x="2378097" y="1138190"/>
                  <a:pt x="2380758" y="1145967"/>
                  <a:pt x="2384553" y="1152329"/>
                </a:cubicBezTo>
                <a:cubicBezTo>
                  <a:pt x="2388348" y="1158691"/>
                  <a:pt x="2393484" y="1163565"/>
                  <a:pt x="2399957" y="1166951"/>
                </a:cubicBezTo>
                <a:cubicBezTo>
                  <a:pt x="2406431" y="1170337"/>
                  <a:pt x="2414617" y="1172030"/>
                  <a:pt x="2424513" y="1172030"/>
                </a:cubicBezTo>
                <a:cubicBezTo>
                  <a:pt x="2434262" y="1172030"/>
                  <a:pt x="2442503" y="1170281"/>
                  <a:pt x="2449237" y="1166784"/>
                </a:cubicBezTo>
                <a:cubicBezTo>
                  <a:pt x="2455972" y="1163287"/>
                  <a:pt x="2461441" y="1158263"/>
                  <a:pt x="2465646" y="1151715"/>
                </a:cubicBezTo>
                <a:cubicBezTo>
                  <a:pt x="2469850" y="1145167"/>
                  <a:pt x="2472882" y="1137242"/>
                  <a:pt x="2474743" y="1127940"/>
                </a:cubicBezTo>
                <a:cubicBezTo>
                  <a:pt x="2476603" y="1118638"/>
                  <a:pt x="2477533" y="1108220"/>
                  <a:pt x="2477533" y="1096686"/>
                </a:cubicBezTo>
                <a:cubicBezTo>
                  <a:pt x="2477533" y="1085077"/>
                  <a:pt x="2476789" y="1074678"/>
                  <a:pt x="2475301" y="1065488"/>
                </a:cubicBezTo>
                <a:cubicBezTo>
                  <a:pt x="2473813" y="1056298"/>
                  <a:pt x="2471170" y="1048523"/>
                  <a:pt x="2467377" y="1042160"/>
                </a:cubicBezTo>
                <a:cubicBezTo>
                  <a:pt x="2463580" y="1035798"/>
                  <a:pt x="2458428" y="1030924"/>
                  <a:pt x="2451917" y="1027538"/>
                </a:cubicBezTo>
                <a:cubicBezTo>
                  <a:pt x="2445405" y="1024152"/>
                  <a:pt x="2437201" y="1022459"/>
                  <a:pt x="2427304" y="1022459"/>
                </a:cubicBezTo>
                <a:close/>
                <a:moveTo>
                  <a:pt x="2309767" y="1022459"/>
                </a:moveTo>
                <a:cubicBezTo>
                  <a:pt x="2305004" y="1022459"/>
                  <a:pt x="2300429" y="1022905"/>
                  <a:pt x="2296038" y="1023798"/>
                </a:cubicBezTo>
                <a:cubicBezTo>
                  <a:pt x="2291647" y="1024692"/>
                  <a:pt x="2287628" y="1025789"/>
                  <a:pt x="2283983" y="1027091"/>
                </a:cubicBezTo>
                <a:cubicBezTo>
                  <a:pt x="2280335" y="1028394"/>
                  <a:pt x="2277267" y="1029733"/>
                  <a:pt x="2274774" y="1031110"/>
                </a:cubicBezTo>
                <a:cubicBezTo>
                  <a:pt x="2272280" y="1032486"/>
                  <a:pt x="2270570" y="1033621"/>
                  <a:pt x="2269639" y="1034514"/>
                </a:cubicBezTo>
                <a:cubicBezTo>
                  <a:pt x="2268709" y="1035407"/>
                  <a:pt x="2268058" y="1036170"/>
                  <a:pt x="2267686" y="1036802"/>
                </a:cubicBezTo>
                <a:cubicBezTo>
                  <a:pt x="2267314" y="1037435"/>
                  <a:pt x="2267016" y="1038179"/>
                  <a:pt x="2266793" y="1039035"/>
                </a:cubicBezTo>
                <a:cubicBezTo>
                  <a:pt x="2266569" y="1039890"/>
                  <a:pt x="2266401" y="1040895"/>
                  <a:pt x="2266290" y="1042049"/>
                </a:cubicBezTo>
                <a:cubicBezTo>
                  <a:pt x="2266179" y="1043202"/>
                  <a:pt x="2266123" y="1044635"/>
                  <a:pt x="2266123" y="1046346"/>
                </a:cubicBezTo>
                <a:cubicBezTo>
                  <a:pt x="2266123" y="1048875"/>
                  <a:pt x="2266216" y="1051014"/>
                  <a:pt x="2266401" y="1052763"/>
                </a:cubicBezTo>
                <a:cubicBezTo>
                  <a:pt x="2266588" y="1054512"/>
                  <a:pt x="2266831" y="1055907"/>
                  <a:pt x="2267127" y="1056949"/>
                </a:cubicBezTo>
                <a:cubicBezTo>
                  <a:pt x="2267426" y="1057990"/>
                  <a:pt x="2267816" y="1058735"/>
                  <a:pt x="2268300" y="1059181"/>
                </a:cubicBezTo>
                <a:cubicBezTo>
                  <a:pt x="2268783" y="1059627"/>
                  <a:pt x="2269360" y="1059851"/>
                  <a:pt x="2270030" y="1059851"/>
                </a:cubicBezTo>
                <a:cubicBezTo>
                  <a:pt x="2270996" y="1059851"/>
                  <a:pt x="2272337" y="1059274"/>
                  <a:pt x="2274048" y="1058121"/>
                </a:cubicBezTo>
                <a:cubicBezTo>
                  <a:pt x="2275759" y="1056968"/>
                  <a:pt x="2277900" y="1055702"/>
                  <a:pt x="2280466" y="1054326"/>
                </a:cubicBezTo>
                <a:cubicBezTo>
                  <a:pt x="2283033" y="1052949"/>
                  <a:pt x="2286010" y="1051702"/>
                  <a:pt x="2289395" y="1050586"/>
                </a:cubicBezTo>
                <a:cubicBezTo>
                  <a:pt x="2292782" y="1049470"/>
                  <a:pt x="2296670" y="1048912"/>
                  <a:pt x="2301060" y="1048912"/>
                </a:cubicBezTo>
                <a:cubicBezTo>
                  <a:pt x="2304185" y="1048912"/>
                  <a:pt x="2306902" y="1049377"/>
                  <a:pt x="2309208" y="1050307"/>
                </a:cubicBezTo>
                <a:cubicBezTo>
                  <a:pt x="2311515" y="1051238"/>
                  <a:pt x="2313433" y="1052521"/>
                  <a:pt x="2314958" y="1054158"/>
                </a:cubicBezTo>
                <a:cubicBezTo>
                  <a:pt x="2316482" y="1055795"/>
                  <a:pt x="2317636" y="1057712"/>
                  <a:pt x="2318417" y="1059906"/>
                </a:cubicBezTo>
                <a:cubicBezTo>
                  <a:pt x="2319198" y="1062102"/>
                  <a:pt x="2319590" y="1064427"/>
                  <a:pt x="2319590" y="1066883"/>
                </a:cubicBezTo>
                <a:cubicBezTo>
                  <a:pt x="2319590" y="1069562"/>
                  <a:pt x="2319274" y="1072390"/>
                  <a:pt x="2318639" y="1075366"/>
                </a:cubicBezTo>
                <a:cubicBezTo>
                  <a:pt x="2318008" y="1078343"/>
                  <a:pt x="2316836" y="1081598"/>
                  <a:pt x="2315125" y="1085133"/>
                </a:cubicBezTo>
                <a:cubicBezTo>
                  <a:pt x="2313413" y="1088668"/>
                  <a:pt x="2311032" y="1092575"/>
                  <a:pt x="2307981" y="1096854"/>
                </a:cubicBezTo>
                <a:cubicBezTo>
                  <a:pt x="2304930" y="1101132"/>
                  <a:pt x="2300912" y="1105876"/>
                  <a:pt x="2295926" y="1111085"/>
                </a:cubicBezTo>
                <a:lnTo>
                  <a:pt x="2270923" y="1137874"/>
                </a:lnTo>
                <a:cubicBezTo>
                  <a:pt x="2269434" y="1139437"/>
                  <a:pt x="2268226" y="1140869"/>
                  <a:pt x="2267294" y="1142172"/>
                </a:cubicBezTo>
                <a:cubicBezTo>
                  <a:pt x="2266365" y="1143474"/>
                  <a:pt x="2265601" y="1144813"/>
                  <a:pt x="2265006" y="1146190"/>
                </a:cubicBezTo>
                <a:cubicBezTo>
                  <a:pt x="2264412" y="1147567"/>
                  <a:pt x="2264003" y="1149129"/>
                  <a:pt x="2263780" y="1150878"/>
                </a:cubicBezTo>
                <a:cubicBezTo>
                  <a:pt x="2263556" y="1152626"/>
                  <a:pt x="2263444" y="1154729"/>
                  <a:pt x="2263444" y="1157185"/>
                </a:cubicBezTo>
                <a:cubicBezTo>
                  <a:pt x="2263444" y="1159789"/>
                  <a:pt x="2263612" y="1161910"/>
                  <a:pt x="2263946" y="1163547"/>
                </a:cubicBezTo>
                <a:cubicBezTo>
                  <a:pt x="2264282" y="1165184"/>
                  <a:pt x="2264822" y="1166430"/>
                  <a:pt x="2265564" y="1167286"/>
                </a:cubicBezTo>
                <a:cubicBezTo>
                  <a:pt x="2266309" y="1168142"/>
                  <a:pt x="2267277" y="1168718"/>
                  <a:pt x="2268467" y="1169017"/>
                </a:cubicBezTo>
                <a:cubicBezTo>
                  <a:pt x="2269659" y="1169314"/>
                  <a:pt x="2271071" y="1169463"/>
                  <a:pt x="2272709" y="1169463"/>
                </a:cubicBezTo>
                <a:lnTo>
                  <a:pt x="2355755" y="1169463"/>
                </a:lnTo>
                <a:cubicBezTo>
                  <a:pt x="2356498" y="1169463"/>
                  <a:pt x="2357168" y="1169258"/>
                  <a:pt x="2357764" y="1168849"/>
                </a:cubicBezTo>
                <a:cubicBezTo>
                  <a:pt x="2358359" y="1168440"/>
                  <a:pt x="2358843" y="1167751"/>
                  <a:pt x="2359215" y="1166784"/>
                </a:cubicBezTo>
                <a:cubicBezTo>
                  <a:pt x="2359587" y="1165816"/>
                  <a:pt x="2359867" y="1164570"/>
                  <a:pt x="2360052" y="1163044"/>
                </a:cubicBezTo>
                <a:cubicBezTo>
                  <a:pt x="2360238" y="1161519"/>
                  <a:pt x="2360332" y="1159677"/>
                  <a:pt x="2360332" y="1157519"/>
                </a:cubicBezTo>
                <a:cubicBezTo>
                  <a:pt x="2360332" y="1155436"/>
                  <a:pt x="2360220" y="1153631"/>
                  <a:pt x="2359997" y="1152106"/>
                </a:cubicBezTo>
                <a:cubicBezTo>
                  <a:pt x="2359773" y="1150580"/>
                  <a:pt x="2359438" y="1149353"/>
                  <a:pt x="2358992" y="1148422"/>
                </a:cubicBezTo>
                <a:cubicBezTo>
                  <a:pt x="2358544" y="1147492"/>
                  <a:pt x="2358007" y="1146804"/>
                  <a:pt x="2357373" y="1146357"/>
                </a:cubicBezTo>
                <a:cubicBezTo>
                  <a:pt x="2356740" y="1145911"/>
                  <a:pt x="2356052" y="1145688"/>
                  <a:pt x="2355308" y="1145688"/>
                </a:cubicBezTo>
                <a:lnTo>
                  <a:pt x="2298381" y="1145688"/>
                </a:lnTo>
                <a:lnTo>
                  <a:pt x="2315237" y="1128387"/>
                </a:lnTo>
                <a:cubicBezTo>
                  <a:pt x="2323719" y="1119977"/>
                  <a:pt x="2330528" y="1112592"/>
                  <a:pt x="2335663" y="1106230"/>
                </a:cubicBezTo>
                <a:cubicBezTo>
                  <a:pt x="2340797" y="1099867"/>
                  <a:pt x="2344778" y="1094063"/>
                  <a:pt x="2347606" y="1088816"/>
                </a:cubicBezTo>
                <a:cubicBezTo>
                  <a:pt x="2350434" y="1083570"/>
                  <a:pt x="2352294" y="1078678"/>
                  <a:pt x="2353187" y="1074138"/>
                </a:cubicBezTo>
                <a:cubicBezTo>
                  <a:pt x="2354081" y="1069599"/>
                  <a:pt x="2354527" y="1064986"/>
                  <a:pt x="2354527" y="1060297"/>
                </a:cubicBezTo>
                <a:cubicBezTo>
                  <a:pt x="2354527" y="1054940"/>
                  <a:pt x="2353616" y="1049935"/>
                  <a:pt x="2351792" y="1045286"/>
                </a:cubicBezTo>
                <a:cubicBezTo>
                  <a:pt x="2349969" y="1040635"/>
                  <a:pt x="2347197" y="1036616"/>
                  <a:pt x="2343477" y="1033230"/>
                </a:cubicBezTo>
                <a:cubicBezTo>
                  <a:pt x="2339756" y="1029845"/>
                  <a:pt x="2335087" y="1027203"/>
                  <a:pt x="2329467" y="1025305"/>
                </a:cubicBezTo>
                <a:cubicBezTo>
                  <a:pt x="2323849" y="1023408"/>
                  <a:pt x="2317282" y="1022459"/>
                  <a:pt x="2309767" y="1022459"/>
                </a:cubicBezTo>
                <a:close/>
                <a:moveTo>
                  <a:pt x="2198704" y="1022459"/>
                </a:moveTo>
                <a:cubicBezTo>
                  <a:pt x="2189030" y="1022459"/>
                  <a:pt x="2180826" y="1024208"/>
                  <a:pt x="2174091" y="1027705"/>
                </a:cubicBezTo>
                <a:cubicBezTo>
                  <a:pt x="2167357" y="1031203"/>
                  <a:pt x="2161887" y="1036226"/>
                  <a:pt x="2157683" y="1042774"/>
                </a:cubicBezTo>
                <a:cubicBezTo>
                  <a:pt x="2153479" y="1049321"/>
                  <a:pt x="2150428" y="1057265"/>
                  <a:pt x="2148530" y="1066604"/>
                </a:cubicBezTo>
                <a:cubicBezTo>
                  <a:pt x="2146634" y="1075943"/>
                  <a:pt x="2145683" y="1086342"/>
                  <a:pt x="2145683" y="1097802"/>
                </a:cubicBezTo>
                <a:cubicBezTo>
                  <a:pt x="2145683" y="1109411"/>
                  <a:pt x="2146446" y="1119810"/>
                  <a:pt x="2147972" y="1129000"/>
                </a:cubicBezTo>
                <a:cubicBezTo>
                  <a:pt x="2149498" y="1138190"/>
                  <a:pt x="2152158" y="1145967"/>
                  <a:pt x="2155952" y="1152329"/>
                </a:cubicBezTo>
                <a:cubicBezTo>
                  <a:pt x="2159748" y="1158691"/>
                  <a:pt x="2164882" y="1163565"/>
                  <a:pt x="2171357" y="1166951"/>
                </a:cubicBezTo>
                <a:cubicBezTo>
                  <a:pt x="2177831" y="1170337"/>
                  <a:pt x="2186017" y="1172030"/>
                  <a:pt x="2195914" y="1172030"/>
                </a:cubicBezTo>
                <a:cubicBezTo>
                  <a:pt x="2205661" y="1172030"/>
                  <a:pt x="2213903" y="1170281"/>
                  <a:pt x="2220638" y="1166784"/>
                </a:cubicBezTo>
                <a:cubicBezTo>
                  <a:pt x="2227372" y="1163287"/>
                  <a:pt x="2232841" y="1158263"/>
                  <a:pt x="2237045" y="1151715"/>
                </a:cubicBezTo>
                <a:cubicBezTo>
                  <a:pt x="2241251" y="1145167"/>
                  <a:pt x="2244282" y="1137242"/>
                  <a:pt x="2246141" y="1127940"/>
                </a:cubicBezTo>
                <a:cubicBezTo>
                  <a:pt x="2248003" y="1118638"/>
                  <a:pt x="2248933" y="1108220"/>
                  <a:pt x="2248933" y="1096686"/>
                </a:cubicBezTo>
                <a:cubicBezTo>
                  <a:pt x="2248933" y="1085077"/>
                  <a:pt x="2248189" y="1074678"/>
                  <a:pt x="2246701" y="1065488"/>
                </a:cubicBezTo>
                <a:cubicBezTo>
                  <a:pt x="2245213" y="1056298"/>
                  <a:pt x="2242571" y="1048523"/>
                  <a:pt x="2238775" y="1042160"/>
                </a:cubicBezTo>
                <a:cubicBezTo>
                  <a:pt x="2234981" y="1035798"/>
                  <a:pt x="2229829" y="1030924"/>
                  <a:pt x="2223316" y="1027538"/>
                </a:cubicBezTo>
                <a:cubicBezTo>
                  <a:pt x="2216805" y="1024152"/>
                  <a:pt x="2208601" y="1022459"/>
                  <a:pt x="2198704" y="1022459"/>
                </a:cubicBezTo>
                <a:close/>
                <a:moveTo>
                  <a:pt x="2081167" y="1022459"/>
                </a:moveTo>
                <a:cubicBezTo>
                  <a:pt x="2076404" y="1022459"/>
                  <a:pt x="2071828" y="1022905"/>
                  <a:pt x="2067438" y="1023798"/>
                </a:cubicBezTo>
                <a:cubicBezTo>
                  <a:pt x="2063047" y="1024692"/>
                  <a:pt x="2059029" y="1025789"/>
                  <a:pt x="2055382" y="1027091"/>
                </a:cubicBezTo>
                <a:cubicBezTo>
                  <a:pt x="2051736" y="1028394"/>
                  <a:pt x="2048667" y="1029733"/>
                  <a:pt x="2046174" y="1031110"/>
                </a:cubicBezTo>
                <a:cubicBezTo>
                  <a:pt x="2043680" y="1032486"/>
                  <a:pt x="2041969" y="1033621"/>
                  <a:pt x="2041039" y="1034514"/>
                </a:cubicBezTo>
                <a:cubicBezTo>
                  <a:pt x="2040109" y="1035407"/>
                  <a:pt x="2039458" y="1036170"/>
                  <a:pt x="2039086" y="1036802"/>
                </a:cubicBezTo>
                <a:cubicBezTo>
                  <a:pt x="2038714" y="1037435"/>
                  <a:pt x="2038416" y="1038179"/>
                  <a:pt x="2038193" y="1039035"/>
                </a:cubicBezTo>
                <a:cubicBezTo>
                  <a:pt x="2037970" y="1039890"/>
                  <a:pt x="2037802" y="1040895"/>
                  <a:pt x="2037691" y="1042049"/>
                </a:cubicBezTo>
                <a:cubicBezTo>
                  <a:pt x="2037579" y="1043202"/>
                  <a:pt x="2037523" y="1044635"/>
                  <a:pt x="2037523" y="1046346"/>
                </a:cubicBezTo>
                <a:cubicBezTo>
                  <a:pt x="2037523" y="1048875"/>
                  <a:pt x="2037616" y="1051014"/>
                  <a:pt x="2037802" y="1052763"/>
                </a:cubicBezTo>
                <a:cubicBezTo>
                  <a:pt x="2037988" y="1054512"/>
                  <a:pt x="2038230" y="1055907"/>
                  <a:pt x="2038528" y="1056949"/>
                </a:cubicBezTo>
                <a:cubicBezTo>
                  <a:pt x="2038826" y="1057990"/>
                  <a:pt x="2039216" y="1058735"/>
                  <a:pt x="2039700" y="1059181"/>
                </a:cubicBezTo>
                <a:cubicBezTo>
                  <a:pt x="2040184" y="1059627"/>
                  <a:pt x="2040761" y="1059851"/>
                  <a:pt x="2041430" y="1059851"/>
                </a:cubicBezTo>
                <a:cubicBezTo>
                  <a:pt x="2042397" y="1059851"/>
                  <a:pt x="2043737" y="1059274"/>
                  <a:pt x="2045448" y="1058121"/>
                </a:cubicBezTo>
                <a:cubicBezTo>
                  <a:pt x="2047159" y="1056968"/>
                  <a:pt x="2049299" y="1055702"/>
                  <a:pt x="2051867" y="1054326"/>
                </a:cubicBezTo>
                <a:cubicBezTo>
                  <a:pt x="2054434" y="1052949"/>
                  <a:pt x="2057410" y="1051702"/>
                  <a:pt x="2060797" y="1050586"/>
                </a:cubicBezTo>
                <a:cubicBezTo>
                  <a:pt x="2064182" y="1049470"/>
                  <a:pt x="2068070" y="1048912"/>
                  <a:pt x="2072460" y="1048912"/>
                </a:cubicBezTo>
                <a:cubicBezTo>
                  <a:pt x="2075585" y="1048912"/>
                  <a:pt x="2078301" y="1049377"/>
                  <a:pt x="2080609" y="1050307"/>
                </a:cubicBezTo>
                <a:cubicBezTo>
                  <a:pt x="2082915" y="1051238"/>
                  <a:pt x="2084832" y="1052521"/>
                  <a:pt x="2086357" y="1054158"/>
                </a:cubicBezTo>
                <a:cubicBezTo>
                  <a:pt x="2087882" y="1055795"/>
                  <a:pt x="2089036" y="1057712"/>
                  <a:pt x="2089817" y="1059906"/>
                </a:cubicBezTo>
                <a:cubicBezTo>
                  <a:pt x="2090600" y="1062102"/>
                  <a:pt x="2090989" y="1064427"/>
                  <a:pt x="2090989" y="1066883"/>
                </a:cubicBezTo>
                <a:cubicBezTo>
                  <a:pt x="2090989" y="1069562"/>
                  <a:pt x="2090673" y="1072390"/>
                  <a:pt x="2090040" y="1075366"/>
                </a:cubicBezTo>
                <a:cubicBezTo>
                  <a:pt x="2089408" y="1078343"/>
                  <a:pt x="2088236" y="1081598"/>
                  <a:pt x="2086525" y="1085133"/>
                </a:cubicBezTo>
                <a:cubicBezTo>
                  <a:pt x="2084813" y="1088668"/>
                  <a:pt x="2082432" y="1092575"/>
                  <a:pt x="2079381" y="1096854"/>
                </a:cubicBezTo>
                <a:cubicBezTo>
                  <a:pt x="2076330" y="1101132"/>
                  <a:pt x="2072312" y="1105876"/>
                  <a:pt x="2067326" y="1111085"/>
                </a:cubicBezTo>
                <a:lnTo>
                  <a:pt x="2042323" y="1137874"/>
                </a:lnTo>
                <a:cubicBezTo>
                  <a:pt x="2040835" y="1139437"/>
                  <a:pt x="2039625" y="1140869"/>
                  <a:pt x="2038695" y="1142172"/>
                </a:cubicBezTo>
                <a:cubicBezTo>
                  <a:pt x="2037765" y="1143474"/>
                  <a:pt x="2037002" y="1144813"/>
                  <a:pt x="2036407" y="1146190"/>
                </a:cubicBezTo>
                <a:cubicBezTo>
                  <a:pt x="2035811" y="1147567"/>
                  <a:pt x="2035403" y="1149129"/>
                  <a:pt x="2035179" y="1150878"/>
                </a:cubicBezTo>
                <a:cubicBezTo>
                  <a:pt x="2034956" y="1152626"/>
                  <a:pt x="2034844" y="1154729"/>
                  <a:pt x="2034844" y="1157185"/>
                </a:cubicBezTo>
                <a:cubicBezTo>
                  <a:pt x="2034844" y="1159789"/>
                  <a:pt x="2035011" y="1161910"/>
                  <a:pt x="2035346" y="1163547"/>
                </a:cubicBezTo>
                <a:cubicBezTo>
                  <a:pt x="2035681" y="1165184"/>
                  <a:pt x="2036221" y="1166430"/>
                  <a:pt x="2036965" y="1167286"/>
                </a:cubicBezTo>
                <a:cubicBezTo>
                  <a:pt x="2037709" y="1168142"/>
                  <a:pt x="2038676" y="1168718"/>
                  <a:pt x="2039867" y="1169017"/>
                </a:cubicBezTo>
                <a:cubicBezTo>
                  <a:pt x="2041057" y="1169314"/>
                  <a:pt x="2042471" y="1169463"/>
                  <a:pt x="2044108" y="1169463"/>
                </a:cubicBezTo>
                <a:lnTo>
                  <a:pt x="2127155" y="1169463"/>
                </a:lnTo>
                <a:cubicBezTo>
                  <a:pt x="2127899" y="1169463"/>
                  <a:pt x="2128569" y="1169258"/>
                  <a:pt x="2129163" y="1168849"/>
                </a:cubicBezTo>
                <a:cubicBezTo>
                  <a:pt x="2129760" y="1168440"/>
                  <a:pt x="2130244" y="1167751"/>
                  <a:pt x="2130616" y="1166784"/>
                </a:cubicBezTo>
                <a:cubicBezTo>
                  <a:pt x="2130986" y="1165816"/>
                  <a:pt x="2131266" y="1164570"/>
                  <a:pt x="2131452" y="1163044"/>
                </a:cubicBezTo>
                <a:cubicBezTo>
                  <a:pt x="2131638" y="1161519"/>
                  <a:pt x="2131731" y="1159677"/>
                  <a:pt x="2131731" y="1157519"/>
                </a:cubicBezTo>
                <a:cubicBezTo>
                  <a:pt x="2131731" y="1155436"/>
                  <a:pt x="2131619" y="1153631"/>
                  <a:pt x="2131396" y="1152106"/>
                </a:cubicBezTo>
                <a:cubicBezTo>
                  <a:pt x="2131173" y="1150580"/>
                  <a:pt x="2130838" y="1149353"/>
                  <a:pt x="2130392" y="1148422"/>
                </a:cubicBezTo>
                <a:cubicBezTo>
                  <a:pt x="2129946" y="1147492"/>
                  <a:pt x="2129405" y="1146804"/>
                  <a:pt x="2128773" y="1146357"/>
                </a:cubicBezTo>
                <a:cubicBezTo>
                  <a:pt x="2128141" y="1145911"/>
                  <a:pt x="2127452" y="1145688"/>
                  <a:pt x="2126708" y="1145688"/>
                </a:cubicBezTo>
                <a:lnTo>
                  <a:pt x="2069782" y="1145688"/>
                </a:lnTo>
                <a:lnTo>
                  <a:pt x="2086636" y="1128387"/>
                </a:lnTo>
                <a:cubicBezTo>
                  <a:pt x="2095120" y="1119977"/>
                  <a:pt x="2101929" y="1112592"/>
                  <a:pt x="2107062" y="1106230"/>
                </a:cubicBezTo>
                <a:cubicBezTo>
                  <a:pt x="2112198" y="1099867"/>
                  <a:pt x="2116178" y="1094063"/>
                  <a:pt x="2119007" y="1088816"/>
                </a:cubicBezTo>
                <a:cubicBezTo>
                  <a:pt x="2121834" y="1083570"/>
                  <a:pt x="2123694" y="1078678"/>
                  <a:pt x="2124588" y="1074138"/>
                </a:cubicBezTo>
                <a:cubicBezTo>
                  <a:pt x="2125480" y="1069599"/>
                  <a:pt x="2125927" y="1064986"/>
                  <a:pt x="2125927" y="1060297"/>
                </a:cubicBezTo>
                <a:cubicBezTo>
                  <a:pt x="2125927" y="1054940"/>
                  <a:pt x="2125015" y="1049935"/>
                  <a:pt x="2123192" y="1045286"/>
                </a:cubicBezTo>
                <a:cubicBezTo>
                  <a:pt x="2121369" y="1040635"/>
                  <a:pt x="2118597" y="1036616"/>
                  <a:pt x="2114876" y="1033230"/>
                </a:cubicBezTo>
                <a:cubicBezTo>
                  <a:pt x="2111156" y="1029845"/>
                  <a:pt x="2106487" y="1027203"/>
                  <a:pt x="2100868" y="1025305"/>
                </a:cubicBezTo>
                <a:cubicBezTo>
                  <a:pt x="2095250" y="1023408"/>
                  <a:pt x="2088682" y="1022459"/>
                  <a:pt x="2081167" y="1022459"/>
                </a:cubicBezTo>
                <a:close/>
                <a:moveTo>
                  <a:pt x="7939705" y="1017882"/>
                </a:moveTo>
                <a:cubicBezTo>
                  <a:pt x="7933380" y="1017882"/>
                  <a:pt x="7929083" y="1018980"/>
                  <a:pt x="7926813" y="1021175"/>
                </a:cubicBezTo>
                <a:cubicBezTo>
                  <a:pt x="7924543" y="1023371"/>
                  <a:pt x="7923408" y="1027296"/>
                  <a:pt x="7923408" y="1032951"/>
                </a:cubicBezTo>
                <a:cubicBezTo>
                  <a:pt x="7923408" y="1038384"/>
                  <a:pt x="7924506" y="1042141"/>
                  <a:pt x="7926701" y="1044225"/>
                </a:cubicBezTo>
                <a:cubicBezTo>
                  <a:pt x="7928897" y="1046309"/>
                  <a:pt x="7933157" y="1047350"/>
                  <a:pt x="7939482" y="1047350"/>
                </a:cubicBezTo>
                <a:cubicBezTo>
                  <a:pt x="7945733" y="1047350"/>
                  <a:pt x="7950012" y="1046272"/>
                  <a:pt x="7952318" y="1044113"/>
                </a:cubicBezTo>
                <a:cubicBezTo>
                  <a:pt x="7954625" y="1041956"/>
                  <a:pt x="7955779" y="1038049"/>
                  <a:pt x="7955779" y="1032393"/>
                </a:cubicBezTo>
                <a:cubicBezTo>
                  <a:pt x="7955779" y="1026961"/>
                  <a:pt x="7954662" y="1023185"/>
                  <a:pt x="7952430" y="1021064"/>
                </a:cubicBezTo>
                <a:cubicBezTo>
                  <a:pt x="7950198" y="1018943"/>
                  <a:pt x="7945956" y="1017882"/>
                  <a:pt x="7939705" y="1017882"/>
                </a:cubicBezTo>
                <a:close/>
                <a:moveTo>
                  <a:pt x="7692055" y="1017882"/>
                </a:moveTo>
                <a:cubicBezTo>
                  <a:pt x="7685730" y="1017882"/>
                  <a:pt x="7681433" y="1018980"/>
                  <a:pt x="7679163" y="1021175"/>
                </a:cubicBezTo>
                <a:cubicBezTo>
                  <a:pt x="7676893" y="1023371"/>
                  <a:pt x="7675758" y="1027296"/>
                  <a:pt x="7675758" y="1032951"/>
                </a:cubicBezTo>
                <a:cubicBezTo>
                  <a:pt x="7675758" y="1038384"/>
                  <a:pt x="7676856" y="1042141"/>
                  <a:pt x="7679051" y="1044225"/>
                </a:cubicBezTo>
                <a:cubicBezTo>
                  <a:pt x="7681247" y="1046309"/>
                  <a:pt x="7685507" y="1047350"/>
                  <a:pt x="7691832" y="1047350"/>
                </a:cubicBezTo>
                <a:cubicBezTo>
                  <a:pt x="7698083" y="1047350"/>
                  <a:pt x="7702362" y="1046272"/>
                  <a:pt x="7704668" y="1044113"/>
                </a:cubicBezTo>
                <a:cubicBezTo>
                  <a:pt x="7706975" y="1041956"/>
                  <a:pt x="7708129" y="1038049"/>
                  <a:pt x="7708129" y="1032393"/>
                </a:cubicBezTo>
                <a:cubicBezTo>
                  <a:pt x="7708129" y="1026961"/>
                  <a:pt x="7707012" y="1023185"/>
                  <a:pt x="7704780" y="1021064"/>
                </a:cubicBezTo>
                <a:cubicBezTo>
                  <a:pt x="7702548" y="1018943"/>
                  <a:pt x="7698306" y="1017882"/>
                  <a:pt x="7692055" y="1017882"/>
                </a:cubicBezTo>
                <a:close/>
                <a:moveTo>
                  <a:pt x="7196755" y="1017882"/>
                </a:moveTo>
                <a:cubicBezTo>
                  <a:pt x="7190430" y="1017882"/>
                  <a:pt x="7186133" y="1018980"/>
                  <a:pt x="7183863" y="1021175"/>
                </a:cubicBezTo>
                <a:cubicBezTo>
                  <a:pt x="7181593" y="1023371"/>
                  <a:pt x="7180458" y="1027296"/>
                  <a:pt x="7180458" y="1032951"/>
                </a:cubicBezTo>
                <a:cubicBezTo>
                  <a:pt x="7180458" y="1038384"/>
                  <a:pt x="7181556" y="1042141"/>
                  <a:pt x="7183751" y="1044225"/>
                </a:cubicBezTo>
                <a:cubicBezTo>
                  <a:pt x="7185947" y="1046309"/>
                  <a:pt x="7190207" y="1047350"/>
                  <a:pt x="7196532" y="1047350"/>
                </a:cubicBezTo>
                <a:cubicBezTo>
                  <a:pt x="7202783" y="1047350"/>
                  <a:pt x="7207062" y="1046272"/>
                  <a:pt x="7209368" y="1044113"/>
                </a:cubicBezTo>
                <a:cubicBezTo>
                  <a:pt x="7211675" y="1041956"/>
                  <a:pt x="7212829" y="1038049"/>
                  <a:pt x="7212829" y="1032393"/>
                </a:cubicBezTo>
                <a:cubicBezTo>
                  <a:pt x="7212829" y="1026961"/>
                  <a:pt x="7211712" y="1023185"/>
                  <a:pt x="7209480" y="1021064"/>
                </a:cubicBezTo>
                <a:cubicBezTo>
                  <a:pt x="7207248" y="1018943"/>
                  <a:pt x="7203006" y="1017882"/>
                  <a:pt x="7196755" y="1017882"/>
                </a:cubicBezTo>
                <a:close/>
                <a:moveTo>
                  <a:pt x="510212" y="1017882"/>
                </a:moveTo>
                <a:cubicBezTo>
                  <a:pt x="503886" y="1017882"/>
                  <a:pt x="499589" y="1018980"/>
                  <a:pt x="497319" y="1021175"/>
                </a:cubicBezTo>
                <a:cubicBezTo>
                  <a:pt x="495050" y="1023371"/>
                  <a:pt x="493915" y="1027296"/>
                  <a:pt x="493915" y="1032951"/>
                </a:cubicBezTo>
                <a:cubicBezTo>
                  <a:pt x="493915" y="1038384"/>
                  <a:pt x="495013" y="1042141"/>
                  <a:pt x="497208" y="1044225"/>
                </a:cubicBezTo>
                <a:cubicBezTo>
                  <a:pt x="499403" y="1046309"/>
                  <a:pt x="503663" y="1047350"/>
                  <a:pt x="509988" y="1047350"/>
                </a:cubicBezTo>
                <a:cubicBezTo>
                  <a:pt x="516239" y="1047350"/>
                  <a:pt x="520518" y="1046272"/>
                  <a:pt x="522825" y="1044113"/>
                </a:cubicBezTo>
                <a:cubicBezTo>
                  <a:pt x="525131" y="1041956"/>
                  <a:pt x="526285" y="1038049"/>
                  <a:pt x="526285" y="1032393"/>
                </a:cubicBezTo>
                <a:cubicBezTo>
                  <a:pt x="526285" y="1026961"/>
                  <a:pt x="525169" y="1023185"/>
                  <a:pt x="522936" y="1021064"/>
                </a:cubicBezTo>
                <a:cubicBezTo>
                  <a:pt x="520704" y="1018943"/>
                  <a:pt x="516463" y="1017882"/>
                  <a:pt x="510212" y="1017882"/>
                </a:cubicBezTo>
                <a:close/>
                <a:moveTo>
                  <a:pt x="8253658" y="1014422"/>
                </a:moveTo>
                <a:cubicBezTo>
                  <a:pt x="8250905" y="1014422"/>
                  <a:pt x="8248635" y="1014534"/>
                  <a:pt x="8246849" y="1014757"/>
                </a:cubicBezTo>
                <a:cubicBezTo>
                  <a:pt x="8245063" y="1014980"/>
                  <a:pt x="8243631" y="1015297"/>
                  <a:pt x="8242552" y="1015706"/>
                </a:cubicBezTo>
                <a:cubicBezTo>
                  <a:pt x="8241473" y="1016115"/>
                  <a:pt x="8240729" y="1016617"/>
                  <a:pt x="8240319" y="1017213"/>
                </a:cubicBezTo>
                <a:cubicBezTo>
                  <a:pt x="8239910" y="1017808"/>
                  <a:pt x="8239705" y="1018478"/>
                  <a:pt x="8239705" y="1019222"/>
                </a:cubicBezTo>
                <a:lnTo>
                  <a:pt x="8239705" y="1073134"/>
                </a:lnTo>
                <a:cubicBezTo>
                  <a:pt x="8235241" y="1068743"/>
                  <a:pt x="8230739" y="1065413"/>
                  <a:pt x="8226199" y="1063144"/>
                </a:cubicBezTo>
                <a:cubicBezTo>
                  <a:pt x="8221660" y="1060874"/>
                  <a:pt x="8216600" y="1059739"/>
                  <a:pt x="8211019" y="1059739"/>
                </a:cubicBezTo>
                <a:cubicBezTo>
                  <a:pt x="8203949" y="1059739"/>
                  <a:pt x="8197699" y="1061079"/>
                  <a:pt x="8192266" y="1063758"/>
                </a:cubicBezTo>
                <a:cubicBezTo>
                  <a:pt x="8186834" y="1066437"/>
                  <a:pt x="8182295" y="1070269"/>
                  <a:pt x="8178649" y="1075255"/>
                </a:cubicBezTo>
                <a:cubicBezTo>
                  <a:pt x="8175002" y="1080240"/>
                  <a:pt x="8172230" y="1086268"/>
                  <a:pt x="8170333" y="1093337"/>
                </a:cubicBezTo>
                <a:cubicBezTo>
                  <a:pt x="8168435" y="1100407"/>
                  <a:pt x="8167487" y="1108369"/>
                  <a:pt x="8167487" y="1117224"/>
                </a:cubicBezTo>
                <a:cubicBezTo>
                  <a:pt x="8167487" y="1124591"/>
                  <a:pt x="8168231" y="1131605"/>
                  <a:pt x="8169719" y="1138265"/>
                </a:cubicBezTo>
                <a:cubicBezTo>
                  <a:pt x="8171207" y="1144925"/>
                  <a:pt x="8173607" y="1150748"/>
                  <a:pt x="8176919" y="1155733"/>
                </a:cubicBezTo>
                <a:cubicBezTo>
                  <a:pt x="8180230" y="1160719"/>
                  <a:pt x="8184509" y="1164682"/>
                  <a:pt x="8189755" y="1167621"/>
                </a:cubicBezTo>
                <a:cubicBezTo>
                  <a:pt x="8195001" y="1170560"/>
                  <a:pt x="8201419" y="1172030"/>
                  <a:pt x="8209010" y="1172030"/>
                </a:cubicBezTo>
                <a:cubicBezTo>
                  <a:pt x="8215856" y="1172030"/>
                  <a:pt x="8222088" y="1170505"/>
                  <a:pt x="8227706" y="1167453"/>
                </a:cubicBezTo>
                <a:cubicBezTo>
                  <a:pt x="8233324" y="1164403"/>
                  <a:pt x="8238701" y="1160124"/>
                  <a:pt x="8243835" y="1154617"/>
                </a:cubicBezTo>
                <a:lnTo>
                  <a:pt x="8243835" y="1165668"/>
                </a:lnTo>
                <a:cubicBezTo>
                  <a:pt x="8243835" y="1166486"/>
                  <a:pt x="8244040" y="1167175"/>
                  <a:pt x="8244449" y="1167733"/>
                </a:cubicBezTo>
                <a:cubicBezTo>
                  <a:pt x="8244859" y="1168291"/>
                  <a:pt x="8245528" y="1168756"/>
                  <a:pt x="8246459" y="1169128"/>
                </a:cubicBezTo>
                <a:cubicBezTo>
                  <a:pt x="8247389" y="1169500"/>
                  <a:pt x="8248598" y="1169761"/>
                  <a:pt x="8250086" y="1169909"/>
                </a:cubicBezTo>
                <a:cubicBezTo>
                  <a:pt x="8251574" y="1170058"/>
                  <a:pt x="8253509" y="1170132"/>
                  <a:pt x="8255891" y="1170132"/>
                </a:cubicBezTo>
                <a:cubicBezTo>
                  <a:pt x="8258123" y="1170132"/>
                  <a:pt x="8260002" y="1170058"/>
                  <a:pt x="8261527" y="1169909"/>
                </a:cubicBezTo>
                <a:cubicBezTo>
                  <a:pt x="8263053" y="1169761"/>
                  <a:pt x="8264262" y="1169500"/>
                  <a:pt x="8265155" y="1169128"/>
                </a:cubicBezTo>
                <a:cubicBezTo>
                  <a:pt x="8266048" y="1168756"/>
                  <a:pt x="8266681" y="1168291"/>
                  <a:pt x="8267053" y="1167733"/>
                </a:cubicBezTo>
                <a:cubicBezTo>
                  <a:pt x="8267425" y="1167175"/>
                  <a:pt x="8267611" y="1166486"/>
                  <a:pt x="8267611" y="1165668"/>
                </a:cubicBezTo>
                <a:lnTo>
                  <a:pt x="8267611" y="1019222"/>
                </a:lnTo>
                <a:cubicBezTo>
                  <a:pt x="8267611" y="1018478"/>
                  <a:pt x="8267387" y="1017808"/>
                  <a:pt x="8266941" y="1017213"/>
                </a:cubicBezTo>
                <a:cubicBezTo>
                  <a:pt x="8266495" y="1016617"/>
                  <a:pt x="8265750" y="1016115"/>
                  <a:pt x="8264709" y="1015706"/>
                </a:cubicBezTo>
                <a:cubicBezTo>
                  <a:pt x="8263667" y="1015297"/>
                  <a:pt x="8262253" y="1014980"/>
                  <a:pt x="8260467" y="1014757"/>
                </a:cubicBezTo>
                <a:cubicBezTo>
                  <a:pt x="8258681" y="1014534"/>
                  <a:pt x="8256411" y="1014422"/>
                  <a:pt x="8253658" y="1014422"/>
                </a:cubicBezTo>
                <a:close/>
                <a:moveTo>
                  <a:pt x="6729658" y="1014422"/>
                </a:moveTo>
                <a:cubicBezTo>
                  <a:pt x="6726905" y="1014422"/>
                  <a:pt x="6724635" y="1014534"/>
                  <a:pt x="6722849" y="1014757"/>
                </a:cubicBezTo>
                <a:cubicBezTo>
                  <a:pt x="6721063" y="1014980"/>
                  <a:pt x="6719631" y="1015297"/>
                  <a:pt x="6718552" y="1015706"/>
                </a:cubicBezTo>
                <a:cubicBezTo>
                  <a:pt x="6717473" y="1016115"/>
                  <a:pt x="6716729" y="1016617"/>
                  <a:pt x="6716319" y="1017213"/>
                </a:cubicBezTo>
                <a:cubicBezTo>
                  <a:pt x="6715910" y="1017808"/>
                  <a:pt x="6715705" y="1018478"/>
                  <a:pt x="6715705" y="1019222"/>
                </a:cubicBezTo>
                <a:lnTo>
                  <a:pt x="6715705" y="1073134"/>
                </a:lnTo>
                <a:cubicBezTo>
                  <a:pt x="6711241" y="1068743"/>
                  <a:pt x="6706739" y="1065413"/>
                  <a:pt x="6702199" y="1063144"/>
                </a:cubicBezTo>
                <a:cubicBezTo>
                  <a:pt x="6697660" y="1060874"/>
                  <a:pt x="6692600" y="1059739"/>
                  <a:pt x="6687019" y="1059739"/>
                </a:cubicBezTo>
                <a:cubicBezTo>
                  <a:pt x="6679949" y="1059739"/>
                  <a:pt x="6673699" y="1061079"/>
                  <a:pt x="6668266" y="1063758"/>
                </a:cubicBezTo>
                <a:cubicBezTo>
                  <a:pt x="6662834" y="1066437"/>
                  <a:pt x="6658295" y="1070269"/>
                  <a:pt x="6654649" y="1075255"/>
                </a:cubicBezTo>
                <a:cubicBezTo>
                  <a:pt x="6651002" y="1080240"/>
                  <a:pt x="6648230" y="1086268"/>
                  <a:pt x="6646333" y="1093337"/>
                </a:cubicBezTo>
                <a:cubicBezTo>
                  <a:pt x="6644435" y="1100407"/>
                  <a:pt x="6643487" y="1108369"/>
                  <a:pt x="6643487" y="1117224"/>
                </a:cubicBezTo>
                <a:cubicBezTo>
                  <a:pt x="6643487" y="1124591"/>
                  <a:pt x="6644231" y="1131605"/>
                  <a:pt x="6645719" y="1138265"/>
                </a:cubicBezTo>
                <a:cubicBezTo>
                  <a:pt x="6647207" y="1144925"/>
                  <a:pt x="6649607" y="1150748"/>
                  <a:pt x="6652919" y="1155733"/>
                </a:cubicBezTo>
                <a:cubicBezTo>
                  <a:pt x="6656230" y="1160719"/>
                  <a:pt x="6660509" y="1164682"/>
                  <a:pt x="6665755" y="1167621"/>
                </a:cubicBezTo>
                <a:cubicBezTo>
                  <a:pt x="6671001" y="1170560"/>
                  <a:pt x="6677419" y="1172030"/>
                  <a:pt x="6685010" y="1172030"/>
                </a:cubicBezTo>
                <a:cubicBezTo>
                  <a:pt x="6691856" y="1172030"/>
                  <a:pt x="6698088" y="1170505"/>
                  <a:pt x="6703706" y="1167453"/>
                </a:cubicBezTo>
                <a:cubicBezTo>
                  <a:pt x="6709324" y="1164403"/>
                  <a:pt x="6714701" y="1160124"/>
                  <a:pt x="6719835" y="1154617"/>
                </a:cubicBezTo>
                <a:lnTo>
                  <a:pt x="6719835" y="1165668"/>
                </a:lnTo>
                <a:cubicBezTo>
                  <a:pt x="6719835" y="1166486"/>
                  <a:pt x="6720040" y="1167175"/>
                  <a:pt x="6720449" y="1167733"/>
                </a:cubicBezTo>
                <a:cubicBezTo>
                  <a:pt x="6720859" y="1168291"/>
                  <a:pt x="6721528" y="1168756"/>
                  <a:pt x="6722459" y="1169128"/>
                </a:cubicBezTo>
                <a:cubicBezTo>
                  <a:pt x="6723389" y="1169500"/>
                  <a:pt x="6724598" y="1169761"/>
                  <a:pt x="6726086" y="1169909"/>
                </a:cubicBezTo>
                <a:cubicBezTo>
                  <a:pt x="6727574" y="1170058"/>
                  <a:pt x="6729509" y="1170132"/>
                  <a:pt x="6731891" y="1170132"/>
                </a:cubicBezTo>
                <a:cubicBezTo>
                  <a:pt x="6734123" y="1170132"/>
                  <a:pt x="6736002" y="1170058"/>
                  <a:pt x="6737527" y="1169909"/>
                </a:cubicBezTo>
                <a:cubicBezTo>
                  <a:pt x="6739053" y="1169761"/>
                  <a:pt x="6740262" y="1169500"/>
                  <a:pt x="6741155" y="1169128"/>
                </a:cubicBezTo>
                <a:cubicBezTo>
                  <a:pt x="6742048" y="1168756"/>
                  <a:pt x="6742681" y="1168291"/>
                  <a:pt x="6743053" y="1167733"/>
                </a:cubicBezTo>
                <a:cubicBezTo>
                  <a:pt x="6743425" y="1167175"/>
                  <a:pt x="6743611" y="1166486"/>
                  <a:pt x="6743611" y="1165668"/>
                </a:cubicBezTo>
                <a:lnTo>
                  <a:pt x="6743611" y="1019222"/>
                </a:lnTo>
                <a:cubicBezTo>
                  <a:pt x="6743611" y="1018478"/>
                  <a:pt x="6743387" y="1017808"/>
                  <a:pt x="6742941" y="1017213"/>
                </a:cubicBezTo>
                <a:cubicBezTo>
                  <a:pt x="6742495" y="1016617"/>
                  <a:pt x="6741750" y="1016115"/>
                  <a:pt x="6740709" y="1015706"/>
                </a:cubicBezTo>
                <a:cubicBezTo>
                  <a:pt x="6739667" y="1015297"/>
                  <a:pt x="6738253" y="1014980"/>
                  <a:pt x="6736467" y="1014757"/>
                </a:cubicBezTo>
                <a:cubicBezTo>
                  <a:pt x="6734681" y="1014534"/>
                  <a:pt x="6732411" y="1014422"/>
                  <a:pt x="6729658" y="1014422"/>
                </a:cubicBezTo>
                <a:close/>
                <a:moveTo>
                  <a:pt x="8758743" y="1014087"/>
                </a:moveTo>
                <a:cubicBezTo>
                  <a:pt x="8755990" y="1014087"/>
                  <a:pt x="8753720" y="1014199"/>
                  <a:pt x="8751934" y="1014422"/>
                </a:cubicBezTo>
                <a:cubicBezTo>
                  <a:pt x="8750148" y="1014646"/>
                  <a:pt x="8748716" y="1014962"/>
                  <a:pt x="8747637" y="1015371"/>
                </a:cubicBezTo>
                <a:cubicBezTo>
                  <a:pt x="8746558" y="1015780"/>
                  <a:pt x="8745795" y="1016283"/>
                  <a:pt x="8745349" y="1016878"/>
                </a:cubicBezTo>
                <a:cubicBezTo>
                  <a:pt x="8744902" y="1017473"/>
                  <a:pt x="8744679" y="1018143"/>
                  <a:pt x="8744679" y="1018887"/>
                </a:cubicBezTo>
                <a:lnTo>
                  <a:pt x="8744679" y="1165668"/>
                </a:lnTo>
                <a:cubicBezTo>
                  <a:pt x="8744679" y="1166412"/>
                  <a:pt x="8744902" y="1167063"/>
                  <a:pt x="8745349" y="1167621"/>
                </a:cubicBezTo>
                <a:cubicBezTo>
                  <a:pt x="8745795" y="1168179"/>
                  <a:pt x="8746558" y="1168645"/>
                  <a:pt x="8747637" y="1169017"/>
                </a:cubicBezTo>
                <a:cubicBezTo>
                  <a:pt x="8748716" y="1169389"/>
                  <a:pt x="8750148" y="1169668"/>
                  <a:pt x="8751934" y="1169854"/>
                </a:cubicBezTo>
                <a:cubicBezTo>
                  <a:pt x="8753720" y="1170039"/>
                  <a:pt x="8755990" y="1170132"/>
                  <a:pt x="8758743" y="1170132"/>
                </a:cubicBezTo>
                <a:cubicBezTo>
                  <a:pt x="8761497" y="1170132"/>
                  <a:pt x="8763766" y="1170039"/>
                  <a:pt x="8765552" y="1169854"/>
                </a:cubicBezTo>
                <a:cubicBezTo>
                  <a:pt x="8767338" y="1169668"/>
                  <a:pt x="8768771" y="1169389"/>
                  <a:pt x="8769850" y="1169017"/>
                </a:cubicBezTo>
                <a:cubicBezTo>
                  <a:pt x="8770929" y="1168645"/>
                  <a:pt x="8771691" y="1168179"/>
                  <a:pt x="8772138" y="1167621"/>
                </a:cubicBezTo>
                <a:cubicBezTo>
                  <a:pt x="8772584" y="1167063"/>
                  <a:pt x="8772808" y="1166412"/>
                  <a:pt x="8772808" y="1165668"/>
                </a:cubicBezTo>
                <a:lnTo>
                  <a:pt x="8772808" y="1018887"/>
                </a:lnTo>
                <a:cubicBezTo>
                  <a:pt x="8772808" y="1018143"/>
                  <a:pt x="8772584" y="1017473"/>
                  <a:pt x="8772138" y="1016878"/>
                </a:cubicBezTo>
                <a:cubicBezTo>
                  <a:pt x="8771691" y="1016283"/>
                  <a:pt x="8770929" y="1015780"/>
                  <a:pt x="8769850" y="1015371"/>
                </a:cubicBezTo>
                <a:cubicBezTo>
                  <a:pt x="8768771" y="1014962"/>
                  <a:pt x="8767338" y="1014646"/>
                  <a:pt x="8765552" y="1014422"/>
                </a:cubicBezTo>
                <a:cubicBezTo>
                  <a:pt x="8763766" y="1014199"/>
                  <a:pt x="8761497" y="1014087"/>
                  <a:pt x="8758743" y="1014087"/>
                </a:cubicBezTo>
                <a:close/>
                <a:moveTo>
                  <a:pt x="1881700" y="1014087"/>
                </a:moveTo>
                <a:cubicBezTo>
                  <a:pt x="1878947" y="1014087"/>
                  <a:pt x="1876677" y="1014199"/>
                  <a:pt x="1874891" y="1014422"/>
                </a:cubicBezTo>
                <a:cubicBezTo>
                  <a:pt x="1873105" y="1014646"/>
                  <a:pt x="1871673" y="1014962"/>
                  <a:pt x="1870594" y="1015371"/>
                </a:cubicBezTo>
                <a:cubicBezTo>
                  <a:pt x="1869515" y="1015780"/>
                  <a:pt x="1868753" y="1016283"/>
                  <a:pt x="1868306" y="1016878"/>
                </a:cubicBezTo>
                <a:cubicBezTo>
                  <a:pt x="1867859" y="1017473"/>
                  <a:pt x="1867636" y="1018143"/>
                  <a:pt x="1867636" y="1018887"/>
                </a:cubicBezTo>
                <a:lnTo>
                  <a:pt x="1867636" y="1165668"/>
                </a:lnTo>
                <a:cubicBezTo>
                  <a:pt x="1867636" y="1166412"/>
                  <a:pt x="1867859" y="1167063"/>
                  <a:pt x="1868306" y="1167621"/>
                </a:cubicBezTo>
                <a:cubicBezTo>
                  <a:pt x="1868753" y="1168179"/>
                  <a:pt x="1869515" y="1168645"/>
                  <a:pt x="1870594" y="1169017"/>
                </a:cubicBezTo>
                <a:cubicBezTo>
                  <a:pt x="1871673" y="1169389"/>
                  <a:pt x="1873105" y="1169668"/>
                  <a:pt x="1874891" y="1169854"/>
                </a:cubicBezTo>
                <a:cubicBezTo>
                  <a:pt x="1876677" y="1170039"/>
                  <a:pt x="1878947" y="1170132"/>
                  <a:pt x="1881700" y="1170132"/>
                </a:cubicBezTo>
                <a:cubicBezTo>
                  <a:pt x="1884454" y="1170132"/>
                  <a:pt x="1886723" y="1170039"/>
                  <a:pt x="1888509" y="1169854"/>
                </a:cubicBezTo>
                <a:cubicBezTo>
                  <a:pt x="1890295" y="1169668"/>
                  <a:pt x="1891728" y="1169389"/>
                  <a:pt x="1892807" y="1169017"/>
                </a:cubicBezTo>
                <a:cubicBezTo>
                  <a:pt x="1893886" y="1168645"/>
                  <a:pt x="1894649" y="1168179"/>
                  <a:pt x="1895094" y="1167621"/>
                </a:cubicBezTo>
                <a:cubicBezTo>
                  <a:pt x="1895541" y="1167063"/>
                  <a:pt x="1895764" y="1166412"/>
                  <a:pt x="1895764" y="1165668"/>
                </a:cubicBezTo>
                <a:lnTo>
                  <a:pt x="1895764" y="1018887"/>
                </a:lnTo>
                <a:cubicBezTo>
                  <a:pt x="1895764" y="1018143"/>
                  <a:pt x="1895541" y="1017473"/>
                  <a:pt x="1895094" y="1016878"/>
                </a:cubicBezTo>
                <a:cubicBezTo>
                  <a:pt x="1894649" y="1016283"/>
                  <a:pt x="1893886" y="1015780"/>
                  <a:pt x="1892807" y="1015371"/>
                </a:cubicBezTo>
                <a:cubicBezTo>
                  <a:pt x="1891728" y="1014962"/>
                  <a:pt x="1890295" y="1014646"/>
                  <a:pt x="1888509" y="1014422"/>
                </a:cubicBezTo>
                <a:cubicBezTo>
                  <a:pt x="1886723" y="1014199"/>
                  <a:pt x="1884454" y="1014087"/>
                  <a:pt x="1881700" y="1014087"/>
                </a:cubicBezTo>
                <a:close/>
                <a:moveTo>
                  <a:pt x="1824550" y="1014087"/>
                </a:moveTo>
                <a:cubicBezTo>
                  <a:pt x="1821796" y="1014087"/>
                  <a:pt x="1819527" y="1014199"/>
                  <a:pt x="1817741" y="1014422"/>
                </a:cubicBezTo>
                <a:cubicBezTo>
                  <a:pt x="1815955" y="1014646"/>
                  <a:pt x="1814523" y="1014962"/>
                  <a:pt x="1813444" y="1015371"/>
                </a:cubicBezTo>
                <a:cubicBezTo>
                  <a:pt x="1812365" y="1015780"/>
                  <a:pt x="1811602" y="1016283"/>
                  <a:pt x="1811156" y="1016878"/>
                </a:cubicBezTo>
                <a:cubicBezTo>
                  <a:pt x="1810709" y="1017473"/>
                  <a:pt x="1810486" y="1018143"/>
                  <a:pt x="1810486" y="1018887"/>
                </a:cubicBezTo>
                <a:lnTo>
                  <a:pt x="1810486" y="1165668"/>
                </a:lnTo>
                <a:cubicBezTo>
                  <a:pt x="1810486" y="1166412"/>
                  <a:pt x="1810709" y="1167063"/>
                  <a:pt x="1811156" y="1167621"/>
                </a:cubicBezTo>
                <a:cubicBezTo>
                  <a:pt x="1811602" y="1168179"/>
                  <a:pt x="1812365" y="1168645"/>
                  <a:pt x="1813444" y="1169017"/>
                </a:cubicBezTo>
                <a:cubicBezTo>
                  <a:pt x="1814523" y="1169389"/>
                  <a:pt x="1815955" y="1169668"/>
                  <a:pt x="1817741" y="1169854"/>
                </a:cubicBezTo>
                <a:cubicBezTo>
                  <a:pt x="1819527" y="1170039"/>
                  <a:pt x="1821796" y="1170132"/>
                  <a:pt x="1824550" y="1170132"/>
                </a:cubicBezTo>
                <a:cubicBezTo>
                  <a:pt x="1827303" y="1170132"/>
                  <a:pt x="1829573" y="1170039"/>
                  <a:pt x="1831359" y="1169854"/>
                </a:cubicBezTo>
                <a:cubicBezTo>
                  <a:pt x="1833145" y="1169668"/>
                  <a:pt x="1834577" y="1169389"/>
                  <a:pt x="1835656" y="1169017"/>
                </a:cubicBezTo>
                <a:cubicBezTo>
                  <a:pt x="1836736" y="1168645"/>
                  <a:pt x="1837498" y="1168179"/>
                  <a:pt x="1837945" y="1167621"/>
                </a:cubicBezTo>
                <a:cubicBezTo>
                  <a:pt x="1838391" y="1167063"/>
                  <a:pt x="1838614" y="1166412"/>
                  <a:pt x="1838614" y="1165668"/>
                </a:cubicBezTo>
                <a:lnTo>
                  <a:pt x="1838614" y="1018887"/>
                </a:lnTo>
                <a:cubicBezTo>
                  <a:pt x="1838614" y="1018143"/>
                  <a:pt x="1838391" y="1017473"/>
                  <a:pt x="1837945" y="1016878"/>
                </a:cubicBezTo>
                <a:cubicBezTo>
                  <a:pt x="1837498" y="1016283"/>
                  <a:pt x="1836736" y="1015780"/>
                  <a:pt x="1835656" y="1015371"/>
                </a:cubicBezTo>
                <a:cubicBezTo>
                  <a:pt x="1834577" y="1014962"/>
                  <a:pt x="1833145" y="1014646"/>
                  <a:pt x="1831359" y="1014422"/>
                </a:cubicBezTo>
                <a:cubicBezTo>
                  <a:pt x="1829573" y="1014199"/>
                  <a:pt x="1827303" y="1014087"/>
                  <a:pt x="1824550" y="1014087"/>
                </a:cubicBezTo>
                <a:close/>
                <a:moveTo>
                  <a:pt x="2505326" y="1010516"/>
                </a:moveTo>
                <a:cubicBezTo>
                  <a:pt x="2502574" y="1010516"/>
                  <a:pt x="2500360" y="1010646"/>
                  <a:pt x="2498685" y="1010906"/>
                </a:cubicBezTo>
                <a:cubicBezTo>
                  <a:pt x="2497012" y="1011167"/>
                  <a:pt x="2495710" y="1011557"/>
                  <a:pt x="2494779" y="1012078"/>
                </a:cubicBezTo>
                <a:cubicBezTo>
                  <a:pt x="2493849" y="1012599"/>
                  <a:pt x="2493327" y="1013269"/>
                  <a:pt x="2493217" y="1014087"/>
                </a:cubicBezTo>
                <a:cubicBezTo>
                  <a:pt x="2493106" y="1014906"/>
                  <a:pt x="2493235" y="1015799"/>
                  <a:pt x="2493606" y="1016766"/>
                </a:cubicBezTo>
                <a:cubicBezTo>
                  <a:pt x="2499932" y="1031277"/>
                  <a:pt x="2504695" y="1046253"/>
                  <a:pt x="2507894" y="1061693"/>
                </a:cubicBezTo>
                <a:cubicBezTo>
                  <a:pt x="2511094" y="1077134"/>
                  <a:pt x="2512694" y="1092965"/>
                  <a:pt x="2512694" y="1109188"/>
                </a:cubicBezTo>
                <a:cubicBezTo>
                  <a:pt x="2512694" y="1125484"/>
                  <a:pt x="2511074" y="1141353"/>
                  <a:pt x="2507838" y="1156794"/>
                </a:cubicBezTo>
                <a:cubicBezTo>
                  <a:pt x="2504601" y="1172235"/>
                  <a:pt x="2499894" y="1187248"/>
                  <a:pt x="2493718" y="1201833"/>
                </a:cubicBezTo>
                <a:cubicBezTo>
                  <a:pt x="2493273" y="1203024"/>
                  <a:pt x="2493048" y="1204047"/>
                  <a:pt x="2493048" y="1204903"/>
                </a:cubicBezTo>
                <a:cubicBezTo>
                  <a:pt x="2493048" y="1205758"/>
                  <a:pt x="2493457" y="1206484"/>
                  <a:pt x="2494277" y="1207079"/>
                </a:cubicBezTo>
                <a:cubicBezTo>
                  <a:pt x="2495095" y="1207674"/>
                  <a:pt x="2496341" y="1208121"/>
                  <a:pt x="2498017" y="1208418"/>
                </a:cubicBezTo>
                <a:cubicBezTo>
                  <a:pt x="2499690" y="1208716"/>
                  <a:pt x="2502054" y="1208865"/>
                  <a:pt x="2505104" y="1208865"/>
                </a:cubicBezTo>
                <a:cubicBezTo>
                  <a:pt x="2507187" y="1208865"/>
                  <a:pt x="2508974" y="1208791"/>
                  <a:pt x="2510462" y="1208642"/>
                </a:cubicBezTo>
                <a:cubicBezTo>
                  <a:pt x="2511950" y="1208493"/>
                  <a:pt x="2513197" y="1208289"/>
                  <a:pt x="2514201" y="1208028"/>
                </a:cubicBezTo>
                <a:cubicBezTo>
                  <a:pt x="2515206" y="1207768"/>
                  <a:pt x="2515987" y="1207433"/>
                  <a:pt x="2516546" y="1207023"/>
                </a:cubicBezTo>
                <a:cubicBezTo>
                  <a:pt x="2517103" y="1206614"/>
                  <a:pt x="2517494" y="1206149"/>
                  <a:pt x="2517716" y="1205628"/>
                </a:cubicBezTo>
                <a:cubicBezTo>
                  <a:pt x="2521735" y="1197889"/>
                  <a:pt x="2525214" y="1190094"/>
                  <a:pt x="2528154" y="1182243"/>
                </a:cubicBezTo>
                <a:cubicBezTo>
                  <a:pt x="2531094" y="1174393"/>
                  <a:pt x="2533548" y="1166467"/>
                  <a:pt x="2535522" y="1158468"/>
                </a:cubicBezTo>
                <a:cubicBezTo>
                  <a:pt x="2537493" y="1150469"/>
                  <a:pt x="2538962" y="1142395"/>
                  <a:pt x="2539930" y="1134246"/>
                </a:cubicBezTo>
                <a:cubicBezTo>
                  <a:pt x="2540898" y="1126098"/>
                  <a:pt x="2541381" y="1117820"/>
                  <a:pt x="2541381" y="1109411"/>
                </a:cubicBezTo>
                <a:cubicBezTo>
                  <a:pt x="2541381" y="1092742"/>
                  <a:pt x="2539372" y="1076427"/>
                  <a:pt x="2535353" y="1060465"/>
                </a:cubicBezTo>
                <a:cubicBezTo>
                  <a:pt x="2531336" y="1044504"/>
                  <a:pt x="2525455" y="1028710"/>
                  <a:pt x="2517716" y="1013083"/>
                </a:cubicBezTo>
                <a:cubicBezTo>
                  <a:pt x="2517494" y="1012711"/>
                  <a:pt x="2517178" y="1012376"/>
                  <a:pt x="2516768" y="1012078"/>
                </a:cubicBezTo>
                <a:cubicBezTo>
                  <a:pt x="2516358" y="1011780"/>
                  <a:pt x="2515670" y="1011501"/>
                  <a:pt x="2514703" y="1011241"/>
                </a:cubicBezTo>
                <a:cubicBezTo>
                  <a:pt x="2513735" y="1010981"/>
                  <a:pt x="2512509" y="1010795"/>
                  <a:pt x="2511020" y="1010683"/>
                </a:cubicBezTo>
                <a:cubicBezTo>
                  <a:pt x="2509532" y="1010571"/>
                  <a:pt x="2507633" y="1010516"/>
                  <a:pt x="2505326" y="1010516"/>
                </a:cubicBezTo>
                <a:close/>
                <a:moveTo>
                  <a:pt x="2006455" y="1010516"/>
                </a:moveTo>
                <a:cubicBezTo>
                  <a:pt x="2004074" y="1010516"/>
                  <a:pt x="2002121" y="1010571"/>
                  <a:pt x="2000595" y="1010683"/>
                </a:cubicBezTo>
                <a:cubicBezTo>
                  <a:pt x="1999070" y="1010795"/>
                  <a:pt x="1997861" y="1010981"/>
                  <a:pt x="1996968" y="1011241"/>
                </a:cubicBezTo>
                <a:cubicBezTo>
                  <a:pt x="1996074" y="1011501"/>
                  <a:pt x="1995405" y="1011780"/>
                  <a:pt x="1994958" y="1012078"/>
                </a:cubicBezTo>
                <a:cubicBezTo>
                  <a:pt x="1994512" y="1012376"/>
                  <a:pt x="1994214" y="1012711"/>
                  <a:pt x="1994066" y="1013083"/>
                </a:cubicBezTo>
                <a:cubicBezTo>
                  <a:pt x="1990121" y="1020896"/>
                  <a:pt x="1986680" y="1028747"/>
                  <a:pt x="1983740" y="1036635"/>
                </a:cubicBezTo>
                <a:cubicBezTo>
                  <a:pt x="1980801" y="1044523"/>
                  <a:pt x="1978326" y="1052466"/>
                  <a:pt x="1976318" y="1060465"/>
                </a:cubicBezTo>
                <a:cubicBezTo>
                  <a:pt x="1974308" y="1068464"/>
                  <a:pt x="1972801" y="1076539"/>
                  <a:pt x="1971797" y="1084686"/>
                </a:cubicBezTo>
                <a:cubicBezTo>
                  <a:pt x="1970793" y="1092835"/>
                  <a:pt x="1970290" y="1101077"/>
                  <a:pt x="1970290" y="1109411"/>
                </a:cubicBezTo>
                <a:cubicBezTo>
                  <a:pt x="1970290" y="1117820"/>
                  <a:pt x="1970774" y="1126098"/>
                  <a:pt x="1971741" y="1134246"/>
                </a:cubicBezTo>
                <a:cubicBezTo>
                  <a:pt x="1972708" y="1142395"/>
                  <a:pt x="1974179" y="1150469"/>
                  <a:pt x="1976151" y="1158468"/>
                </a:cubicBezTo>
                <a:cubicBezTo>
                  <a:pt x="1978122" y="1166467"/>
                  <a:pt x="1980596" y="1174393"/>
                  <a:pt x="1983573" y="1182243"/>
                </a:cubicBezTo>
                <a:cubicBezTo>
                  <a:pt x="1986549" y="1190094"/>
                  <a:pt x="1990047" y="1197889"/>
                  <a:pt x="1994066" y="1205628"/>
                </a:cubicBezTo>
                <a:cubicBezTo>
                  <a:pt x="1994289" y="1206149"/>
                  <a:pt x="1994680" y="1206614"/>
                  <a:pt x="1995237" y="1207023"/>
                </a:cubicBezTo>
                <a:cubicBezTo>
                  <a:pt x="1995795" y="1207433"/>
                  <a:pt x="1996577" y="1207768"/>
                  <a:pt x="1997581" y="1208028"/>
                </a:cubicBezTo>
                <a:cubicBezTo>
                  <a:pt x="1998586" y="1208289"/>
                  <a:pt x="1999833" y="1208493"/>
                  <a:pt x="2001321" y="1208642"/>
                </a:cubicBezTo>
                <a:cubicBezTo>
                  <a:pt x="2002810" y="1208791"/>
                  <a:pt x="2004596" y="1208865"/>
                  <a:pt x="2006678" y="1208865"/>
                </a:cubicBezTo>
                <a:cubicBezTo>
                  <a:pt x="2009655" y="1208865"/>
                  <a:pt x="2011981" y="1208716"/>
                  <a:pt x="2013655" y="1208418"/>
                </a:cubicBezTo>
                <a:cubicBezTo>
                  <a:pt x="2015329" y="1208121"/>
                  <a:pt x="2016576" y="1207674"/>
                  <a:pt x="2017394" y="1207079"/>
                </a:cubicBezTo>
                <a:cubicBezTo>
                  <a:pt x="2018212" y="1206484"/>
                  <a:pt x="2018621" y="1205758"/>
                  <a:pt x="2018621" y="1204903"/>
                </a:cubicBezTo>
                <a:cubicBezTo>
                  <a:pt x="2018621" y="1204047"/>
                  <a:pt x="2018399" y="1203024"/>
                  <a:pt x="2017952" y="1201833"/>
                </a:cubicBezTo>
                <a:cubicBezTo>
                  <a:pt x="2011850" y="1187099"/>
                  <a:pt x="2007181" y="1172049"/>
                  <a:pt x="2003944" y="1156682"/>
                </a:cubicBezTo>
                <a:cubicBezTo>
                  <a:pt x="2000706" y="1141316"/>
                  <a:pt x="1999088" y="1125484"/>
                  <a:pt x="1999088" y="1109188"/>
                </a:cubicBezTo>
                <a:cubicBezTo>
                  <a:pt x="1999088" y="1092965"/>
                  <a:pt x="2000688" y="1077134"/>
                  <a:pt x="2003888" y="1061693"/>
                </a:cubicBezTo>
                <a:cubicBezTo>
                  <a:pt x="2007087" y="1046253"/>
                  <a:pt x="2011814" y="1031277"/>
                  <a:pt x="2018064" y="1016766"/>
                </a:cubicBezTo>
                <a:cubicBezTo>
                  <a:pt x="2018436" y="1015799"/>
                  <a:pt x="2018566" y="1014906"/>
                  <a:pt x="2018454" y="1014087"/>
                </a:cubicBezTo>
                <a:cubicBezTo>
                  <a:pt x="2018343" y="1013269"/>
                  <a:pt x="2017841" y="1012599"/>
                  <a:pt x="2016948" y="1012078"/>
                </a:cubicBezTo>
                <a:cubicBezTo>
                  <a:pt x="2016055" y="1011557"/>
                  <a:pt x="2014752" y="1011167"/>
                  <a:pt x="2013041" y="1010906"/>
                </a:cubicBezTo>
                <a:cubicBezTo>
                  <a:pt x="2011329" y="1010646"/>
                  <a:pt x="2009134" y="1010516"/>
                  <a:pt x="2006455" y="1010516"/>
                </a:cubicBezTo>
                <a:close/>
                <a:moveTo>
                  <a:pt x="1191733" y="584755"/>
                </a:moveTo>
                <a:cubicBezTo>
                  <a:pt x="1188682" y="584755"/>
                  <a:pt x="1186152" y="585035"/>
                  <a:pt x="1184142" y="585593"/>
                </a:cubicBezTo>
                <a:cubicBezTo>
                  <a:pt x="1182133" y="586151"/>
                  <a:pt x="1180515" y="587100"/>
                  <a:pt x="1179287" y="588439"/>
                </a:cubicBezTo>
                <a:cubicBezTo>
                  <a:pt x="1178059" y="589778"/>
                  <a:pt x="1177222" y="591546"/>
                  <a:pt x="1176775" y="593741"/>
                </a:cubicBezTo>
                <a:cubicBezTo>
                  <a:pt x="1176328" y="595936"/>
                  <a:pt x="1176105" y="598596"/>
                  <a:pt x="1176105" y="601722"/>
                </a:cubicBezTo>
                <a:cubicBezTo>
                  <a:pt x="1176105" y="604847"/>
                  <a:pt x="1176328" y="607470"/>
                  <a:pt x="1176775" y="609591"/>
                </a:cubicBezTo>
                <a:cubicBezTo>
                  <a:pt x="1177222" y="611712"/>
                  <a:pt x="1178059" y="613442"/>
                  <a:pt x="1179287" y="614782"/>
                </a:cubicBezTo>
                <a:cubicBezTo>
                  <a:pt x="1180515" y="616121"/>
                  <a:pt x="1182133" y="617070"/>
                  <a:pt x="1184142" y="617628"/>
                </a:cubicBezTo>
                <a:cubicBezTo>
                  <a:pt x="1186152" y="618186"/>
                  <a:pt x="1188682" y="618465"/>
                  <a:pt x="1191733" y="618465"/>
                </a:cubicBezTo>
                <a:cubicBezTo>
                  <a:pt x="1194783" y="618465"/>
                  <a:pt x="1197314" y="618186"/>
                  <a:pt x="1199323" y="617628"/>
                </a:cubicBezTo>
                <a:cubicBezTo>
                  <a:pt x="1201332" y="617070"/>
                  <a:pt x="1202950" y="616121"/>
                  <a:pt x="1204178" y="614782"/>
                </a:cubicBezTo>
                <a:cubicBezTo>
                  <a:pt x="1205406" y="613442"/>
                  <a:pt x="1206281" y="611712"/>
                  <a:pt x="1206801" y="609591"/>
                </a:cubicBezTo>
                <a:cubicBezTo>
                  <a:pt x="1207323" y="607470"/>
                  <a:pt x="1207583" y="604847"/>
                  <a:pt x="1207583" y="601722"/>
                </a:cubicBezTo>
                <a:cubicBezTo>
                  <a:pt x="1207583" y="598596"/>
                  <a:pt x="1207323" y="595936"/>
                  <a:pt x="1206801" y="593741"/>
                </a:cubicBezTo>
                <a:cubicBezTo>
                  <a:pt x="1206281" y="591546"/>
                  <a:pt x="1205406" y="589778"/>
                  <a:pt x="1204178" y="588439"/>
                </a:cubicBezTo>
                <a:cubicBezTo>
                  <a:pt x="1202950" y="587100"/>
                  <a:pt x="1201332" y="586151"/>
                  <a:pt x="1199323" y="585593"/>
                </a:cubicBezTo>
                <a:cubicBezTo>
                  <a:pt x="1197314" y="585035"/>
                  <a:pt x="1194783" y="584755"/>
                  <a:pt x="1191733" y="584755"/>
                </a:cubicBezTo>
                <a:close/>
                <a:moveTo>
                  <a:pt x="1007074" y="527159"/>
                </a:moveTo>
                <a:cubicBezTo>
                  <a:pt x="1014143" y="527159"/>
                  <a:pt x="1019371" y="529410"/>
                  <a:pt x="1022757" y="533912"/>
                </a:cubicBezTo>
                <a:cubicBezTo>
                  <a:pt x="1026143" y="538414"/>
                  <a:pt x="1027724" y="544609"/>
                  <a:pt x="1027500" y="552497"/>
                </a:cubicBezTo>
                <a:lnTo>
                  <a:pt x="985531" y="552497"/>
                </a:lnTo>
                <a:cubicBezTo>
                  <a:pt x="985680" y="548999"/>
                  <a:pt x="986219" y="545707"/>
                  <a:pt x="987150" y="542618"/>
                </a:cubicBezTo>
                <a:cubicBezTo>
                  <a:pt x="988080" y="539530"/>
                  <a:pt x="989419" y="536851"/>
                  <a:pt x="991168" y="534582"/>
                </a:cubicBezTo>
                <a:cubicBezTo>
                  <a:pt x="992917" y="532312"/>
                  <a:pt x="995112" y="530508"/>
                  <a:pt x="997754" y="529168"/>
                </a:cubicBezTo>
                <a:cubicBezTo>
                  <a:pt x="1000395" y="527829"/>
                  <a:pt x="1003502" y="527159"/>
                  <a:pt x="1007074" y="527159"/>
                </a:cubicBezTo>
                <a:close/>
                <a:moveTo>
                  <a:pt x="673699" y="527159"/>
                </a:moveTo>
                <a:cubicBezTo>
                  <a:pt x="680768" y="527159"/>
                  <a:pt x="685996" y="529410"/>
                  <a:pt x="689382" y="533912"/>
                </a:cubicBezTo>
                <a:cubicBezTo>
                  <a:pt x="692768" y="538414"/>
                  <a:pt x="694349" y="544609"/>
                  <a:pt x="694126" y="552497"/>
                </a:cubicBezTo>
                <a:lnTo>
                  <a:pt x="652156" y="552497"/>
                </a:lnTo>
                <a:cubicBezTo>
                  <a:pt x="652305" y="548999"/>
                  <a:pt x="652844" y="545707"/>
                  <a:pt x="653775" y="542618"/>
                </a:cubicBezTo>
                <a:cubicBezTo>
                  <a:pt x="654705" y="539530"/>
                  <a:pt x="656044" y="536851"/>
                  <a:pt x="657793" y="534582"/>
                </a:cubicBezTo>
                <a:cubicBezTo>
                  <a:pt x="659542" y="532312"/>
                  <a:pt x="661737" y="530508"/>
                  <a:pt x="664379" y="529168"/>
                </a:cubicBezTo>
                <a:cubicBezTo>
                  <a:pt x="667020" y="527829"/>
                  <a:pt x="670127" y="527159"/>
                  <a:pt x="673699" y="527159"/>
                </a:cubicBezTo>
                <a:close/>
                <a:moveTo>
                  <a:pt x="473674" y="527159"/>
                </a:moveTo>
                <a:cubicBezTo>
                  <a:pt x="480744" y="527159"/>
                  <a:pt x="485971" y="529410"/>
                  <a:pt x="489357" y="533912"/>
                </a:cubicBezTo>
                <a:cubicBezTo>
                  <a:pt x="492743" y="538414"/>
                  <a:pt x="494324" y="544609"/>
                  <a:pt x="494101" y="552497"/>
                </a:cubicBezTo>
                <a:lnTo>
                  <a:pt x="452131" y="552497"/>
                </a:lnTo>
                <a:cubicBezTo>
                  <a:pt x="452280" y="548999"/>
                  <a:pt x="452820" y="545707"/>
                  <a:pt x="453750" y="542618"/>
                </a:cubicBezTo>
                <a:cubicBezTo>
                  <a:pt x="454680" y="539530"/>
                  <a:pt x="456019" y="536851"/>
                  <a:pt x="457768" y="534582"/>
                </a:cubicBezTo>
                <a:cubicBezTo>
                  <a:pt x="459517" y="532312"/>
                  <a:pt x="461712" y="530508"/>
                  <a:pt x="464354" y="529168"/>
                </a:cubicBezTo>
                <a:cubicBezTo>
                  <a:pt x="466995" y="527829"/>
                  <a:pt x="470102" y="527159"/>
                  <a:pt x="473674" y="527159"/>
                </a:cubicBezTo>
                <a:close/>
                <a:moveTo>
                  <a:pt x="283174" y="527159"/>
                </a:moveTo>
                <a:cubicBezTo>
                  <a:pt x="290244" y="527159"/>
                  <a:pt x="295471" y="529410"/>
                  <a:pt x="298857" y="533912"/>
                </a:cubicBezTo>
                <a:cubicBezTo>
                  <a:pt x="302243" y="538414"/>
                  <a:pt x="303824" y="544609"/>
                  <a:pt x="303601" y="552497"/>
                </a:cubicBezTo>
                <a:lnTo>
                  <a:pt x="261631" y="552497"/>
                </a:lnTo>
                <a:cubicBezTo>
                  <a:pt x="261780" y="548999"/>
                  <a:pt x="262320" y="545707"/>
                  <a:pt x="263250" y="542618"/>
                </a:cubicBezTo>
                <a:cubicBezTo>
                  <a:pt x="264180" y="539530"/>
                  <a:pt x="265520" y="536851"/>
                  <a:pt x="267268" y="534582"/>
                </a:cubicBezTo>
                <a:cubicBezTo>
                  <a:pt x="269017" y="532312"/>
                  <a:pt x="271212" y="530508"/>
                  <a:pt x="273854" y="529168"/>
                </a:cubicBezTo>
                <a:cubicBezTo>
                  <a:pt x="276495" y="527829"/>
                  <a:pt x="279602" y="527159"/>
                  <a:pt x="283174" y="527159"/>
                </a:cubicBezTo>
                <a:close/>
                <a:moveTo>
                  <a:pt x="1191733" y="511755"/>
                </a:moveTo>
                <a:cubicBezTo>
                  <a:pt x="1188682" y="511755"/>
                  <a:pt x="1186152" y="512053"/>
                  <a:pt x="1184142" y="512648"/>
                </a:cubicBezTo>
                <a:cubicBezTo>
                  <a:pt x="1182133" y="513243"/>
                  <a:pt x="1180515" y="514211"/>
                  <a:pt x="1179287" y="515550"/>
                </a:cubicBezTo>
                <a:cubicBezTo>
                  <a:pt x="1178059" y="516889"/>
                  <a:pt x="1177222" y="518638"/>
                  <a:pt x="1176775" y="520796"/>
                </a:cubicBezTo>
                <a:cubicBezTo>
                  <a:pt x="1176328" y="522954"/>
                  <a:pt x="1176105" y="525633"/>
                  <a:pt x="1176105" y="528833"/>
                </a:cubicBezTo>
                <a:cubicBezTo>
                  <a:pt x="1176105" y="531959"/>
                  <a:pt x="1176328" y="534563"/>
                  <a:pt x="1176775" y="536646"/>
                </a:cubicBezTo>
                <a:cubicBezTo>
                  <a:pt x="1177222" y="538730"/>
                  <a:pt x="1178059" y="540442"/>
                  <a:pt x="1179287" y="541781"/>
                </a:cubicBezTo>
                <a:cubicBezTo>
                  <a:pt x="1180515" y="543121"/>
                  <a:pt x="1182133" y="544069"/>
                  <a:pt x="1184142" y="544628"/>
                </a:cubicBezTo>
                <a:cubicBezTo>
                  <a:pt x="1186152" y="545186"/>
                  <a:pt x="1188682" y="545465"/>
                  <a:pt x="1191733" y="545465"/>
                </a:cubicBezTo>
                <a:cubicBezTo>
                  <a:pt x="1194783" y="545465"/>
                  <a:pt x="1197314" y="545186"/>
                  <a:pt x="1199323" y="544628"/>
                </a:cubicBezTo>
                <a:cubicBezTo>
                  <a:pt x="1201332" y="544069"/>
                  <a:pt x="1202950" y="543121"/>
                  <a:pt x="1204178" y="541781"/>
                </a:cubicBezTo>
                <a:cubicBezTo>
                  <a:pt x="1205406" y="540442"/>
                  <a:pt x="1206281" y="538730"/>
                  <a:pt x="1206801" y="536646"/>
                </a:cubicBezTo>
                <a:cubicBezTo>
                  <a:pt x="1207323" y="534563"/>
                  <a:pt x="1207583" y="531959"/>
                  <a:pt x="1207583" y="528833"/>
                </a:cubicBezTo>
                <a:cubicBezTo>
                  <a:pt x="1207583" y="525633"/>
                  <a:pt x="1207323" y="522954"/>
                  <a:pt x="1206801" y="520796"/>
                </a:cubicBezTo>
                <a:cubicBezTo>
                  <a:pt x="1206281" y="518638"/>
                  <a:pt x="1205406" y="516889"/>
                  <a:pt x="1204178" y="515550"/>
                </a:cubicBezTo>
                <a:cubicBezTo>
                  <a:pt x="1202950" y="514211"/>
                  <a:pt x="1201332" y="513243"/>
                  <a:pt x="1199323" y="512648"/>
                </a:cubicBezTo>
                <a:cubicBezTo>
                  <a:pt x="1197314" y="512053"/>
                  <a:pt x="1194783" y="511755"/>
                  <a:pt x="1191733" y="511755"/>
                </a:cubicBezTo>
                <a:close/>
                <a:moveTo>
                  <a:pt x="911601" y="507402"/>
                </a:moveTo>
                <a:cubicBezTo>
                  <a:pt x="904308" y="507402"/>
                  <a:pt x="897611" y="508555"/>
                  <a:pt x="891509" y="510862"/>
                </a:cubicBezTo>
                <a:cubicBezTo>
                  <a:pt x="885407" y="513169"/>
                  <a:pt x="880124" y="516703"/>
                  <a:pt x="875659" y="521466"/>
                </a:cubicBezTo>
                <a:cubicBezTo>
                  <a:pt x="871194" y="526229"/>
                  <a:pt x="867715" y="532238"/>
                  <a:pt x="865222" y="539493"/>
                </a:cubicBezTo>
                <a:cubicBezTo>
                  <a:pt x="862729" y="546748"/>
                  <a:pt x="861483" y="555362"/>
                  <a:pt x="861483" y="565333"/>
                </a:cubicBezTo>
                <a:cubicBezTo>
                  <a:pt x="861483" y="573965"/>
                  <a:pt x="862506" y="581630"/>
                  <a:pt x="864552" y="588327"/>
                </a:cubicBezTo>
                <a:cubicBezTo>
                  <a:pt x="866599" y="595025"/>
                  <a:pt x="869631" y="600699"/>
                  <a:pt x="873650" y="605349"/>
                </a:cubicBezTo>
                <a:cubicBezTo>
                  <a:pt x="877668" y="610000"/>
                  <a:pt x="882635" y="613516"/>
                  <a:pt x="888551" y="615898"/>
                </a:cubicBezTo>
                <a:cubicBezTo>
                  <a:pt x="894467" y="618279"/>
                  <a:pt x="901257" y="619470"/>
                  <a:pt x="908922" y="619470"/>
                </a:cubicBezTo>
                <a:cubicBezTo>
                  <a:pt x="912345" y="619470"/>
                  <a:pt x="915675" y="619172"/>
                  <a:pt x="918912" y="618577"/>
                </a:cubicBezTo>
                <a:cubicBezTo>
                  <a:pt x="922149" y="617981"/>
                  <a:pt x="925144" y="617200"/>
                  <a:pt x="927898" y="616233"/>
                </a:cubicBezTo>
                <a:cubicBezTo>
                  <a:pt x="930651" y="615265"/>
                  <a:pt x="933107" y="614167"/>
                  <a:pt x="935264" y="612940"/>
                </a:cubicBezTo>
                <a:cubicBezTo>
                  <a:pt x="937422" y="611712"/>
                  <a:pt x="938948" y="610670"/>
                  <a:pt x="939841" y="609814"/>
                </a:cubicBezTo>
                <a:cubicBezTo>
                  <a:pt x="940734" y="608958"/>
                  <a:pt x="941310" y="608252"/>
                  <a:pt x="941571" y="607694"/>
                </a:cubicBezTo>
                <a:cubicBezTo>
                  <a:pt x="941831" y="607135"/>
                  <a:pt x="942055" y="606410"/>
                  <a:pt x="942241" y="605517"/>
                </a:cubicBezTo>
                <a:cubicBezTo>
                  <a:pt x="942427" y="604624"/>
                  <a:pt x="942575" y="603526"/>
                  <a:pt x="942687" y="602224"/>
                </a:cubicBezTo>
                <a:cubicBezTo>
                  <a:pt x="942799" y="600922"/>
                  <a:pt x="942854" y="599303"/>
                  <a:pt x="942854" y="597369"/>
                </a:cubicBezTo>
                <a:cubicBezTo>
                  <a:pt x="942854" y="594913"/>
                  <a:pt x="942780" y="592904"/>
                  <a:pt x="942632" y="591341"/>
                </a:cubicBezTo>
                <a:cubicBezTo>
                  <a:pt x="942482" y="589778"/>
                  <a:pt x="942278" y="588495"/>
                  <a:pt x="942017" y="587490"/>
                </a:cubicBezTo>
                <a:cubicBezTo>
                  <a:pt x="941757" y="586486"/>
                  <a:pt x="941404" y="585797"/>
                  <a:pt x="940957" y="585425"/>
                </a:cubicBezTo>
                <a:cubicBezTo>
                  <a:pt x="940510" y="585053"/>
                  <a:pt x="939953" y="584867"/>
                  <a:pt x="939283" y="584867"/>
                </a:cubicBezTo>
                <a:cubicBezTo>
                  <a:pt x="938315" y="584867"/>
                  <a:pt x="937125" y="585444"/>
                  <a:pt x="935711" y="586597"/>
                </a:cubicBezTo>
                <a:cubicBezTo>
                  <a:pt x="934297" y="587750"/>
                  <a:pt x="932548" y="589034"/>
                  <a:pt x="930465" y="590448"/>
                </a:cubicBezTo>
                <a:cubicBezTo>
                  <a:pt x="928381" y="591862"/>
                  <a:pt x="925944" y="593146"/>
                  <a:pt x="923154" y="594299"/>
                </a:cubicBezTo>
                <a:cubicBezTo>
                  <a:pt x="920363" y="595452"/>
                  <a:pt x="917033" y="596029"/>
                  <a:pt x="913164" y="596029"/>
                </a:cubicBezTo>
                <a:cubicBezTo>
                  <a:pt x="909368" y="596029"/>
                  <a:pt x="906038" y="595341"/>
                  <a:pt x="903173" y="593964"/>
                </a:cubicBezTo>
                <a:cubicBezTo>
                  <a:pt x="900309" y="592587"/>
                  <a:pt x="897927" y="590522"/>
                  <a:pt x="896030" y="587769"/>
                </a:cubicBezTo>
                <a:cubicBezTo>
                  <a:pt x="894132" y="585016"/>
                  <a:pt x="892699" y="581593"/>
                  <a:pt x="891732" y="577500"/>
                </a:cubicBezTo>
                <a:cubicBezTo>
                  <a:pt x="890765" y="573407"/>
                  <a:pt x="890281" y="568682"/>
                  <a:pt x="890281" y="563324"/>
                </a:cubicBezTo>
                <a:cubicBezTo>
                  <a:pt x="890281" y="552459"/>
                  <a:pt x="892216" y="544218"/>
                  <a:pt x="896086" y="538600"/>
                </a:cubicBezTo>
                <a:cubicBezTo>
                  <a:pt x="899955" y="532982"/>
                  <a:pt x="905536" y="530173"/>
                  <a:pt x="912829" y="530173"/>
                </a:cubicBezTo>
                <a:cubicBezTo>
                  <a:pt x="916549" y="530173"/>
                  <a:pt x="919749" y="530693"/>
                  <a:pt x="922428" y="531735"/>
                </a:cubicBezTo>
                <a:cubicBezTo>
                  <a:pt x="925106" y="532777"/>
                  <a:pt x="927414" y="533930"/>
                  <a:pt x="929348" y="535196"/>
                </a:cubicBezTo>
                <a:cubicBezTo>
                  <a:pt x="931283" y="536461"/>
                  <a:pt x="932958" y="537614"/>
                  <a:pt x="934371" y="538656"/>
                </a:cubicBezTo>
                <a:cubicBezTo>
                  <a:pt x="935785" y="539698"/>
                  <a:pt x="937125" y="540219"/>
                  <a:pt x="938390" y="540219"/>
                </a:cubicBezTo>
                <a:cubicBezTo>
                  <a:pt x="939580" y="540219"/>
                  <a:pt x="940548" y="539344"/>
                  <a:pt x="941292" y="537596"/>
                </a:cubicBezTo>
                <a:cubicBezTo>
                  <a:pt x="942036" y="535847"/>
                  <a:pt x="942408" y="532814"/>
                  <a:pt x="942408" y="528498"/>
                </a:cubicBezTo>
                <a:cubicBezTo>
                  <a:pt x="942408" y="526638"/>
                  <a:pt x="942352" y="525057"/>
                  <a:pt x="942241" y="523754"/>
                </a:cubicBezTo>
                <a:cubicBezTo>
                  <a:pt x="942129" y="522452"/>
                  <a:pt x="941980" y="521354"/>
                  <a:pt x="941794" y="520461"/>
                </a:cubicBezTo>
                <a:cubicBezTo>
                  <a:pt x="941608" y="519569"/>
                  <a:pt x="941348" y="518843"/>
                  <a:pt x="941013" y="518285"/>
                </a:cubicBezTo>
                <a:cubicBezTo>
                  <a:pt x="940678" y="517727"/>
                  <a:pt x="940101" y="517038"/>
                  <a:pt x="939283" y="516220"/>
                </a:cubicBezTo>
                <a:cubicBezTo>
                  <a:pt x="938464" y="515401"/>
                  <a:pt x="937069" y="514434"/>
                  <a:pt x="935097" y="513318"/>
                </a:cubicBezTo>
                <a:cubicBezTo>
                  <a:pt x="933125" y="512201"/>
                  <a:pt x="930892" y="511197"/>
                  <a:pt x="928400" y="510304"/>
                </a:cubicBezTo>
                <a:cubicBezTo>
                  <a:pt x="925907" y="509411"/>
                  <a:pt x="923228" y="508704"/>
                  <a:pt x="920363" y="508183"/>
                </a:cubicBezTo>
                <a:cubicBezTo>
                  <a:pt x="917498" y="507662"/>
                  <a:pt x="914577" y="507402"/>
                  <a:pt x="911601" y="507402"/>
                </a:cubicBezTo>
                <a:close/>
                <a:moveTo>
                  <a:pt x="1112221" y="507290"/>
                </a:moveTo>
                <a:cubicBezTo>
                  <a:pt x="1105970" y="507290"/>
                  <a:pt x="1100334" y="508071"/>
                  <a:pt x="1095310" y="509634"/>
                </a:cubicBezTo>
                <a:cubicBezTo>
                  <a:pt x="1090287" y="511197"/>
                  <a:pt x="1086027" y="513392"/>
                  <a:pt x="1082530" y="516220"/>
                </a:cubicBezTo>
                <a:cubicBezTo>
                  <a:pt x="1079032" y="519048"/>
                  <a:pt x="1076353" y="522452"/>
                  <a:pt x="1074493" y="526433"/>
                </a:cubicBezTo>
                <a:cubicBezTo>
                  <a:pt x="1072633" y="530414"/>
                  <a:pt x="1071703" y="534786"/>
                  <a:pt x="1071703" y="539549"/>
                </a:cubicBezTo>
                <a:cubicBezTo>
                  <a:pt x="1071703" y="544237"/>
                  <a:pt x="1072391" y="548255"/>
                  <a:pt x="1073768" y="551604"/>
                </a:cubicBezTo>
                <a:cubicBezTo>
                  <a:pt x="1075144" y="554953"/>
                  <a:pt x="1076967" y="557818"/>
                  <a:pt x="1079237" y="560199"/>
                </a:cubicBezTo>
                <a:cubicBezTo>
                  <a:pt x="1081507" y="562580"/>
                  <a:pt x="1084074" y="564589"/>
                  <a:pt x="1086939" y="566226"/>
                </a:cubicBezTo>
                <a:cubicBezTo>
                  <a:pt x="1089804" y="567863"/>
                  <a:pt x="1092743" y="569314"/>
                  <a:pt x="1095757" y="570579"/>
                </a:cubicBezTo>
                <a:cubicBezTo>
                  <a:pt x="1098770" y="571845"/>
                  <a:pt x="1101710" y="572998"/>
                  <a:pt x="1104575" y="574040"/>
                </a:cubicBezTo>
                <a:cubicBezTo>
                  <a:pt x="1107440" y="575081"/>
                  <a:pt x="1110007" y="576198"/>
                  <a:pt x="1112277" y="577388"/>
                </a:cubicBezTo>
                <a:cubicBezTo>
                  <a:pt x="1114547" y="578579"/>
                  <a:pt x="1116370" y="579974"/>
                  <a:pt x="1117746" y="581574"/>
                </a:cubicBezTo>
                <a:cubicBezTo>
                  <a:pt x="1119123" y="583174"/>
                  <a:pt x="1119811" y="585090"/>
                  <a:pt x="1119811" y="587323"/>
                </a:cubicBezTo>
                <a:cubicBezTo>
                  <a:pt x="1119811" y="589257"/>
                  <a:pt x="1119439" y="590969"/>
                  <a:pt x="1118696" y="592457"/>
                </a:cubicBezTo>
                <a:cubicBezTo>
                  <a:pt x="1117951" y="593946"/>
                  <a:pt x="1116853" y="595173"/>
                  <a:pt x="1115402" y="596141"/>
                </a:cubicBezTo>
                <a:cubicBezTo>
                  <a:pt x="1113951" y="597108"/>
                  <a:pt x="1112240" y="597852"/>
                  <a:pt x="1110268" y="598373"/>
                </a:cubicBezTo>
                <a:cubicBezTo>
                  <a:pt x="1108296" y="598894"/>
                  <a:pt x="1106045" y="599154"/>
                  <a:pt x="1103515" y="599154"/>
                </a:cubicBezTo>
                <a:cubicBezTo>
                  <a:pt x="1099496" y="599154"/>
                  <a:pt x="1095906" y="598671"/>
                  <a:pt x="1092743" y="597703"/>
                </a:cubicBezTo>
                <a:cubicBezTo>
                  <a:pt x="1089581" y="596736"/>
                  <a:pt x="1086809" y="595694"/>
                  <a:pt x="1084428" y="594578"/>
                </a:cubicBezTo>
                <a:cubicBezTo>
                  <a:pt x="1082046" y="593462"/>
                  <a:pt x="1080055" y="592439"/>
                  <a:pt x="1078456" y="591509"/>
                </a:cubicBezTo>
                <a:cubicBezTo>
                  <a:pt x="1076856" y="590578"/>
                  <a:pt x="1075647" y="590113"/>
                  <a:pt x="1074828" y="590113"/>
                </a:cubicBezTo>
                <a:cubicBezTo>
                  <a:pt x="1074159" y="590113"/>
                  <a:pt x="1073600" y="590243"/>
                  <a:pt x="1073154" y="590504"/>
                </a:cubicBezTo>
                <a:cubicBezTo>
                  <a:pt x="1072708" y="590764"/>
                  <a:pt x="1072335" y="591285"/>
                  <a:pt x="1072038" y="592066"/>
                </a:cubicBezTo>
                <a:cubicBezTo>
                  <a:pt x="1071740" y="592848"/>
                  <a:pt x="1071517" y="593890"/>
                  <a:pt x="1071368" y="595192"/>
                </a:cubicBezTo>
                <a:cubicBezTo>
                  <a:pt x="1071219" y="596494"/>
                  <a:pt x="1071145" y="598224"/>
                  <a:pt x="1071145" y="600382"/>
                </a:cubicBezTo>
                <a:cubicBezTo>
                  <a:pt x="1071145" y="603657"/>
                  <a:pt x="1071368" y="606131"/>
                  <a:pt x="1071814" y="607805"/>
                </a:cubicBezTo>
                <a:cubicBezTo>
                  <a:pt x="1072261" y="609480"/>
                  <a:pt x="1072893" y="610707"/>
                  <a:pt x="1073712" y="611489"/>
                </a:cubicBezTo>
                <a:cubicBezTo>
                  <a:pt x="1074530" y="612270"/>
                  <a:pt x="1075832" y="613107"/>
                  <a:pt x="1077619" y="614000"/>
                </a:cubicBezTo>
                <a:cubicBezTo>
                  <a:pt x="1079405" y="614893"/>
                  <a:pt x="1081637" y="615767"/>
                  <a:pt x="1084316" y="616623"/>
                </a:cubicBezTo>
                <a:cubicBezTo>
                  <a:pt x="1086995" y="617479"/>
                  <a:pt x="1090027" y="618186"/>
                  <a:pt x="1093413" y="618744"/>
                </a:cubicBezTo>
                <a:cubicBezTo>
                  <a:pt x="1096799" y="619302"/>
                  <a:pt x="1100352" y="619581"/>
                  <a:pt x="1104073" y="619581"/>
                </a:cubicBezTo>
                <a:cubicBezTo>
                  <a:pt x="1110249" y="619581"/>
                  <a:pt x="1115979" y="618856"/>
                  <a:pt x="1121262" y="617404"/>
                </a:cubicBezTo>
                <a:cubicBezTo>
                  <a:pt x="1126546" y="615953"/>
                  <a:pt x="1131122" y="613777"/>
                  <a:pt x="1134992" y="610875"/>
                </a:cubicBezTo>
                <a:cubicBezTo>
                  <a:pt x="1138861" y="607973"/>
                  <a:pt x="1141857" y="604363"/>
                  <a:pt x="1143978" y="600047"/>
                </a:cubicBezTo>
                <a:cubicBezTo>
                  <a:pt x="1146098" y="595732"/>
                  <a:pt x="1147159" y="590746"/>
                  <a:pt x="1147159" y="585090"/>
                </a:cubicBezTo>
                <a:cubicBezTo>
                  <a:pt x="1147159" y="580551"/>
                  <a:pt x="1146452" y="576625"/>
                  <a:pt x="1145038" y="573314"/>
                </a:cubicBezTo>
                <a:cubicBezTo>
                  <a:pt x="1143624" y="570003"/>
                  <a:pt x="1141764" y="567156"/>
                  <a:pt x="1139457" y="564775"/>
                </a:cubicBezTo>
                <a:cubicBezTo>
                  <a:pt x="1137150" y="562394"/>
                  <a:pt x="1134527" y="560385"/>
                  <a:pt x="1131587" y="558747"/>
                </a:cubicBezTo>
                <a:cubicBezTo>
                  <a:pt x="1128648" y="557111"/>
                  <a:pt x="1125671" y="555678"/>
                  <a:pt x="1122658" y="554450"/>
                </a:cubicBezTo>
                <a:cubicBezTo>
                  <a:pt x="1119644" y="553222"/>
                  <a:pt x="1116667" y="552087"/>
                  <a:pt x="1113728" y="551046"/>
                </a:cubicBezTo>
                <a:cubicBezTo>
                  <a:pt x="1110788" y="550004"/>
                  <a:pt x="1108165" y="548888"/>
                  <a:pt x="1105859" y="547697"/>
                </a:cubicBezTo>
                <a:cubicBezTo>
                  <a:pt x="1103552" y="546507"/>
                  <a:pt x="1101692" y="545130"/>
                  <a:pt x="1100277" y="543567"/>
                </a:cubicBezTo>
                <a:cubicBezTo>
                  <a:pt x="1098863" y="542005"/>
                  <a:pt x="1098157" y="540070"/>
                  <a:pt x="1098157" y="537763"/>
                </a:cubicBezTo>
                <a:cubicBezTo>
                  <a:pt x="1098157" y="536274"/>
                  <a:pt x="1098455" y="534879"/>
                  <a:pt x="1099050" y="533577"/>
                </a:cubicBezTo>
                <a:cubicBezTo>
                  <a:pt x="1099645" y="532275"/>
                  <a:pt x="1100538" y="531140"/>
                  <a:pt x="1101728" y="530173"/>
                </a:cubicBezTo>
                <a:cubicBezTo>
                  <a:pt x="1102919" y="529205"/>
                  <a:pt x="1104445" y="528461"/>
                  <a:pt x="1106305" y="527940"/>
                </a:cubicBezTo>
                <a:cubicBezTo>
                  <a:pt x="1108165" y="527419"/>
                  <a:pt x="1110361" y="527159"/>
                  <a:pt x="1112891" y="527159"/>
                </a:cubicBezTo>
                <a:cubicBezTo>
                  <a:pt x="1116463" y="527159"/>
                  <a:pt x="1119644" y="527549"/>
                  <a:pt x="1122435" y="528331"/>
                </a:cubicBezTo>
                <a:cubicBezTo>
                  <a:pt x="1125225" y="529112"/>
                  <a:pt x="1127681" y="529950"/>
                  <a:pt x="1129802" y="530842"/>
                </a:cubicBezTo>
                <a:cubicBezTo>
                  <a:pt x="1131922" y="531735"/>
                  <a:pt x="1133689" y="532572"/>
                  <a:pt x="1135103" y="533354"/>
                </a:cubicBezTo>
                <a:cubicBezTo>
                  <a:pt x="1136517" y="534135"/>
                  <a:pt x="1137559" y="534526"/>
                  <a:pt x="1138228" y="534526"/>
                </a:cubicBezTo>
                <a:cubicBezTo>
                  <a:pt x="1138824" y="534526"/>
                  <a:pt x="1139345" y="534395"/>
                  <a:pt x="1139792" y="534135"/>
                </a:cubicBezTo>
                <a:cubicBezTo>
                  <a:pt x="1140238" y="533875"/>
                  <a:pt x="1140591" y="533373"/>
                  <a:pt x="1140852" y="532628"/>
                </a:cubicBezTo>
                <a:cubicBezTo>
                  <a:pt x="1141112" y="531884"/>
                  <a:pt x="1141298" y="530880"/>
                  <a:pt x="1141410" y="529614"/>
                </a:cubicBezTo>
                <a:cubicBezTo>
                  <a:pt x="1141522" y="528349"/>
                  <a:pt x="1141578" y="526712"/>
                  <a:pt x="1141578" y="524703"/>
                </a:cubicBezTo>
                <a:cubicBezTo>
                  <a:pt x="1141578" y="522991"/>
                  <a:pt x="1141522" y="521559"/>
                  <a:pt x="1141410" y="520405"/>
                </a:cubicBezTo>
                <a:cubicBezTo>
                  <a:pt x="1141298" y="519252"/>
                  <a:pt x="1141168" y="518285"/>
                  <a:pt x="1141019" y="517503"/>
                </a:cubicBezTo>
                <a:cubicBezTo>
                  <a:pt x="1140870" y="516722"/>
                  <a:pt x="1140647" y="516052"/>
                  <a:pt x="1140350" y="515494"/>
                </a:cubicBezTo>
                <a:cubicBezTo>
                  <a:pt x="1140052" y="514936"/>
                  <a:pt x="1139550" y="514378"/>
                  <a:pt x="1138843" y="513820"/>
                </a:cubicBezTo>
                <a:cubicBezTo>
                  <a:pt x="1138136" y="513262"/>
                  <a:pt x="1136964" y="512592"/>
                  <a:pt x="1135327" y="511811"/>
                </a:cubicBezTo>
                <a:cubicBezTo>
                  <a:pt x="1133689" y="511030"/>
                  <a:pt x="1131680" y="510304"/>
                  <a:pt x="1129299" y="509634"/>
                </a:cubicBezTo>
                <a:cubicBezTo>
                  <a:pt x="1126918" y="508964"/>
                  <a:pt x="1124258" y="508406"/>
                  <a:pt x="1121318" y="507960"/>
                </a:cubicBezTo>
                <a:cubicBezTo>
                  <a:pt x="1118379" y="507513"/>
                  <a:pt x="1115346" y="507290"/>
                  <a:pt x="1112221" y="507290"/>
                </a:cubicBezTo>
                <a:close/>
                <a:moveTo>
                  <a:pt x="1007743" y="507290"/>
                </a:moveTo>
                <a:cubicBezTo>
                  <a:pt x="999856" y="507290"/>
                  <a:pt x="992768" y="508592"/>
                  <a:pt x="986480" y="511197"/>
                </a:cubicBezTo>
                <a:cubicBezTo>
                  <a:pt x="980192" y="513801"/>
                  <a:pt x="974853" y="517578"/>
                  <a:pt x="970462" y="522527"/>
                </a:cubicBezTo>
                <a:cubicBezTo>
                  <a:pt x="966072" y="527475"/>
                  <a:pt x="962723" y="533502"/>
                  <a:pt x="960417" y="540609"/>
                </a:cubicBezTo>
                <a:cubicBezTo>
                  <a:pt x="958110" y="547716"/>
                  <a:pt x="956956" y="555697"/>
                  <a:pt x="956956" y="564552"/>
                </a:cubicBezTo>
                <a:cubicBezTo>
                  <a:pt x="956956" y="573854"/>
                  <a:pt x="958054" y="581965"/>
                  <a:pt x="960249" y="588885"/>
                </a:cubicBezTo>
                <a:cubicBezTo>
                  <a:pt x="962444" y="595806"/>
                  <a:pt x="965774" y="601536"/>
                  <a:pt x="970239" y="606075"/>
                </a:cubicBezTo>
                <a:cubicBezTo>
                  <a:pt x="974704" y="610614"/>
                  <a:pt x="980266" y="614000"/>
                  <a:pt x="986926" y="616233"/>
                </a:cubicBezTo>
                <a:cubicBezTo>
                  <a:pt x="993586" y="618465"/>
                  <a:pt x="1001344" y="619581"/>
                  <a:pt x="1010199" y="619581"/>
                </a:cubicBezTo>
                <a:cubicBezTo>
                  <a:pt x="1015111" y="619581"/>
                  <a:pt x="1019724" y="619265"/>
                  <a:pt x="1024040" y="618632"/>
                </a:cubicBezTo>
                <a:cubicBezTo>
                  <a:pt x="1028356" y="618000"/>
                  <a:pt x="1032189" y="617256"/>
                  <a:pt x="1035537" y="616400"/>
                </a:cubicBezTo>
                <a:cubicBezTo>
                  <a:pt x="1038886" y="615544"/>
                  <a:pt x="1041639" y="614670"/>
                  <a:pt x="1043797" y="613777"/>
                </a:cubicBezTo>
                <a:cubicBezTo>
                  <a:pt x="1045955" y="612884"/>
                  <a:pt x="1047276" y="612177"/>
                  <a:pt x="1047760" y="611656"/>
                </a:cubicBezTo>
                <a:cubicBezTo>
                  <a:pt x="1048244" y="611135"/>
                  <a:pt x="1048634" y="610596"/>
                  <a:pt x="1048932" y="610038"/>
                </a:cubicBezTo>
                <a:cubicBezTo>
                  <a:pt x="1049230" y="609480"/>
                  <a:pt x="1049453" y="608791"/>
                  <a:pt x="1049602" y="607973"/>
                </a:cubicBezTo>
                <a:cubicBezTo>
                  <a:pt x="1049751" y="607154"/>
                  <a:pt x="1049862" y="606168"/>
                  <a:pt x="1049936" y="605015"/>
                </a:cubicBezTo>
                <a:cubicBezTo>
                  <a:pt x="1050011" y="603861"/>
                  <a:pt x="1050048" y="602466"/>
                  <a:pt x="1050048" y="600829"/>
                </a:cubicBezTo>
                <a:cubicBezTo>
                  <a:pt x="1050048" y="598968"/>
                  <a:pt x="1049993" y="597424"/>
                  <a:pt x="1049881" y="596196"/>
                </a:cubicBezTo>
                <a:cubicBezTo>
                  <a:pt x="1049769" y="594969"/>
                  <a:pt x="1049564" y="594020"/>
                  <a:pt x="1049267" y="593350"/>
                </a:cubicBezTo>
                <a:cubicBezTo>
                  <a:pt x="1048969" y="592680"/>
                  <a:pt x="1048597" y="592215"/>
                  <a:pt x="1048151" y="591955"/>
                </a:cubicBezTo>
                <a:cubicBezTo>
                  <a:pt x="1047704" y="591694"/>
                  <a:pt x="1047146" y="591564"/>
                  <a:pt x="1046476" y="591564"/>
                </a:cubicBezTo>
                <a:cubicBezTo>
                  <a:pt x="1045360" y="591564"/>
                  <a:pt x="1043909" y="591918"/>
                  <a:pt x="1042123" y="592625"/>
                </a:cubicBezTo>
                <a:cubicBezTo>
                  <a:pt x="1040337" y="593332"/>
                  <a:pt x="1038086" y="594113"/>
                  <a:pt x="1035370" y="594969"/>
                </a:cubicBezTo>
                <a:cubicBezTo>
                  <a:pt x="1032653" y="595824"/>
                  <a:pt x="1029435" y="596606"/>
                  <a:pt x="1025715" y="597313"/>
                </a:cubicBezTo>
                <a:cubicBezTo>
                  <a:pt x="1021994" y="598020"/>
                  <a:pt x="1017678" y="598373"/>
                  <a:pt x="1012767" y="598373"/>
                </a:cubicBezTo>
                <a:cubicBezTo>
                  <a:pt x="1007930" y="598373"/>
                  <a:pt x="1003781" y="597741"/>
                  <a:pt x="1000321" y="596476"/>
                </a:cubicBezTo>
                <a:cubicBezTo>
                  <a:pt x="996861" y="595210"/>
                  <a:pt x="994033" y="593369"/>
                  <a:pt x="991838" y="590950"/>
                </a:cubicBezTo>
                <a:cubicBezTo>
                  <a:pt x="989642" y="588532"/>
                  <a:pt x="988043" y="585593"/>
                  <a:pt x="987038" y="582132"/>
                </a:cubicBezTo>
                <a:cubicBezTo>
                  <a:pt x="986033" y="578672"/>
                  <a:pt x="985531" y="574821"/>
                  <a:pt x="985531" y="570579"/>
                </a:cubicBezTo>
                <a:lnTo>
                  <a:pt x="1046141" y="570579"/>
                </a:lnTo>
                <a:cubicBezTo>
                  <a:pt x="1048820" y="570579"/>
                  <a:pt x="1050922" y="569761"/>
                  <a:pt x="1052448" y="568124"/>
                </a:cubicBezTo>
                <a:cubicBezTo>
                  <a:pt x="1053973" y="566487"/>
                  <a:pt x="1054736" y="563957"/>
                  <a:pt x="1054736" y="560534"/>
                </a:cubicBezTo>
                <a:lnTo>
                  <a:pt x="1054736" y="556069"/>
                </a:lnTo>
                <a:cubicBezTo>
                  <a:pt x="1054736" y="549074"/>
                  <a:pt x="1053843" y="542600"/>
                  <a:pt x="1052057" y="536646"/>
                </a:cubicBezTo>
                <a:cubicBezTo>
                  <a:pt x="1050272" y="530693"/>
                  <a:pt x="1047481" y="525540"/>
                  <a:pt x="1043686" y="521187"/>
                </a:cubicBezTo>
                <a:cubicBezTo>
                  <a:pt x="1039891" y="516834"/>
                  <a:pt x="1035035" y="513429"/>
                  <a:pt x="1029119" y="510973"/>
                </a:cubicBezTo>
                <a:cubicBezTo>
                  <a:pt x="1023203" y="508518"/>
                  <a:pt x="1016078" y="507290"/>
                  <a:pt x="1007743" y="507290"/>
                </a:cubicBezTo>
                <a:close/>
                <a:moveTo>
                  <a:pt x="802286" y="507290"/>
                </a:moveTo>
                <a:cubicBezTo>
                  <a:pt x="796110" y="507290"/>
                  <a:pt x="790176" y="508778"/>
                  <a:pt x="784483" y="511755"/>
                </a:cubicBezTo>
                <a:cubicBezTo>
                  <a:pt x="778790" y="514732"/>
                  <a:pt x="773191" y="519196"/>
                  <a:pt x="767684" y="525150"/>
                </a:cubicBezTo>
                <a:lnTo>
                  <a:pt x="767684" y="513653"/>
                </a:lnTo>
                <a:cubicBezTo>
                  <a:pt x="767684" y="512908"/>
                  <a:pt x="767498" y="512257"/>
                  <a:pt x="767126" y="511699"/>
                </a:cubicBezTo>
                <a:cubicBezTo>
                  <a:pt x="766754" y="511141"/>
                  <a:pt x="766140" y="510676"/>
                  <a:pt x="765284" y="510304"/>
                </a:cubicBezTo>
                <a:cubicBezTo>
                  <a:pt x="764428" y="509932"/>
                  <a:pt x="763219" y="509653"/>
                  <a:pt x="761656" y="509467"/>
                </a:cubicBezTo>
                <a:cubicBezTo>
                  <a:pt x="760094" y="509281"/>
                  <a:pt x="758122" y="509188"/>
                  <a:pt x="755741" y="509188"/>
                </a:cubicBezTo>
                <a:cubicBezTo>
                  <a:pt x="753433" y="509188"/>
                  <a:pt x="751518" y="509281"/>
                  <a:pt x="749992" y="509467"/>
                </a:cubicBezTo>
                <a:cubicBezTo>
                  <a:pt x="748467" y="509653"/>
                  <a:pt x="747220" y="509932"/>
                  <a:pt x="746252" y="510304"/>
                </a:cubicBezTo>
                <a:cubicBezTo>
                  <a:pt x="745285" y="510676"/>
                  <a:pt x="744616" y="511141"/>
                  <a:pt x="744244" y="511699"/>
                </a:cubicBezTo>
                <a:cubicBezTo>
                  <a:pt x="743871" y="512257"/>
                  <a:pt x="743685" y="512908"/>
                  <a:pt x="743685" y="513653"/>
                </a:cubicBezTo>
                <a:lnTo>
                  <a:pt x="743685" y="613219"/>
                </a:lnTo>
                <a:cubicBezTo>
                  <a:pt x="743685" y="613963"/>
                  <a:pt x="743909" y="614614"/>
                  <a:pt x="744355" y="615172"/>
                </a:cubicBezTo>
                <a:cubicBezTo>
                  <a:pt x="744802" y="615730"/>
                  <a:pt x="745565" y="616195"/>
                  <a:pt x="746644" y="616567"/>
                </a:cubicBezTo>
                <a:cubicBezTo>
                  <a:pt x="747723" y="616939"/>
                  <a:pt x="749155" y="617218"/>
                  <a:pt x="750941" y="617404"/>
                </a:cubicBezTo>
                <a:cubicBezTo>
                  <a:pt x="752727" y="617591"/>
                  <a:pt x="754996" y="617684"/>
                  <a:pt x="757750" y="617684"/>
                </a:cubicBezTo>
                <a:cubicBezTo>
                  <a:pt x="760503" y="617684"/>
                  <a:pt x="762773" y="617591"/>
                  <a:pt x="764558" y="617404"/>
                </a:cubicBezTo>
                <a:cubicBezTo>
                  <a:pt x="766344" y="617218"/>
                  <a:pt x="767777" y="616939"/>
                  <a:pt x="768856" y="616567"/>
                </a:cubicBezTo>
                <a:cubicBezTo>
                  <a:pt x="769935" y="616195"/>
                  <a:pt x="770698" y="615730"/>
                  <a:pt x="771144" y="615172"/>
                </a:cubicBezTo>
                <a:cubicBezTo>
                  <a:pt x="771591" y="614614"/>
                  <a:pt x="771814" y="613963"/>
                  <a:pt x="771814" y="613219"/>
                </a:cubicBezTo>
                <a:lnTo>
                  <a:pt x="771814" y="547027"/>
                </a:lnTo>
                <a:cubicBezTo>
                  <a:pt x="775758" y="542042"/>
                  <a:pt x="779553" y="538247"/>
                  <a:pt x="783199" y="535642"/>
                </a:cubicBezTo>
                <a:cubicBezTo>
                  <a:pt x="786846" y="533038"/>
                  <a:pt x="790455" y="531735"/>
                  <a:pt x="794027" y="531735"/>
                </a:cubicBezTo>
                <a:cubicBezTo>
                  <a:pt x="796854" y="531735"/>
                  <a:pt x="799328" y="532275"/>
                  <a:pt x="801449" y="533354"/>
                </a:cubicBezTo>
                <a:cubicBezTo>
                  <a:pt x="803570" y="534433"/>
                  <a:pt x="805300" y="535958"/>
                  <a:pt x="806640" y="537930"/>
                </a:cubicBezTo>
                <a:cubicBezTo>
                  <a:pt x="807979" y="539902"/>
                  <a:pt x="809002" y="542265"/>
                  <a:pt x="809710" y="545018"/>
                </a:cubicBezTo>
                <a:cubicBezTo>
                  <a:pt x="810416" y="547772"/>
                  <a:pt x="810770" y="551567"/>
                  <a:pt x="810770" y="556404"/>
                </a:cubicBezTo>
                <a:lnTo>
                  <a:pt x="810770" y="613219"/>
                </a:lnTo>
                <a:cubicBezTo>
                  <a:pt x="810770" y="613963"/>
                  <a:pt x="810993" y="614614"/>
                  <a:pt x="811439" y="615172"/>
                </a:cubicBezTo>
                <a:cubicBezTo>
                  <a:pt x="811886" y="615730"/>
                  <a:pt x="812630" y="616195"/>
                  <a:pt x="813672" y="616567"/>
                </a:cubicBezTo>
                <a:cubicBezTo>
                  <a:pt x="814714" y="616939"/>
                  <a:pt x="816146" y="617218"/>
                  <a:pt x="817969" y="617404"/>
                </a:cubicBezTo>
                <a:cubicBezTo>
                  <a:pt x="819792" y="617591"/>
                  <a:pt x="822080" y="617684"/>
                  <a:pt x="824834" y="617684"/>
                </a:cubicBezTo>
                <a:cubicBezTo>
                  <a:pt x="827512" y="617684"/>
                  <a:pt x="829764" y="617591"/>
                  <a:pt x="831587" y="617404"/>
                </a:cubicBezTo>
                <a:cubicBezTo>
                  <a:pt x="833410" y="617218"/>
                  <a:pt x="834843" y="616939"/>
                  <a:pt x="835884" y="616567"/>
                </a:cubicBezTo>
                <a:cubicBezTo>
                  <a:pt x="836926" y="616195"/>
                  <a:pt x="837670" y="615730"/>
                  <a:pt x="838117" y="615172"/>
                </a:cubicBezTo>
                <a:cubicBezTo>
                  <a:pt x="838563" y="614614"/>
                  <a:pt x="838787" y="613963"/>
                  <a:pt x="838787" y="613219"/>
                </a:cubicBezTo>
                <a:lnTo>
                  <a:pt x="838787" y="551716"/>
                </a:lnTo>
                <a:cubicBezTo>
                  <a:pt x="838787" y="544497"/>
                  <a:pt x="838154" y="538321"/>
                  <a:pt x="836889" y="533186"/>
                </a:cubicBezTo>
                <a:cubicBezTo>
                  <a:pt x="835624" y="528052"/>
                  <a:pt x="833559" y="523568"/>
                  <a:pt x="830694" y="519736"/>
                </a:cubicBezTo>
                <a:cubicBezTo>
                  <a:pt x="827829" y="515903"/>
                  <a:pt x="824071" y="512871"/>
                  <a:pt x="819420" y="510639"/>
                </a:cubicBezTo>
                <a:cubicBezTo>
                  <a:pt x="814770" y="508406"/>
                  <a:pt x="809058" y="507290"/>
                  <a:pt x="802286" y="507290"/>
                </a:cubicBezTo>
                <a:close/>
                <a:moveTo>
                  <a:pt x="674369" y="507290"/>
                </a:moveTo>
                <a:cubicBezTo>
                  <a:pt x="666481" y="507290"/>
                  <a:pt x="659393" y="508592"/>
                  <a:pt x="653105" y="511197"/>
                </a:cubicBezTo>
                <a:cubicBezTo>
                  <a:pt x="646817" y="513801"/>
                  <a:pt x="641478" y="517578"/>
                  <a:pt x="637087" y="522527"/>
                </a:cubicBezTo>
                <a:cubicBezTo>
                  <a:pt x="632697" y="527475"/>
                  <a:pt x="629349" y="533502"/>
                  <a:pt x="627041" y="540609"/>
                </a:cubicBezTo>
                <a:cubicBezTo>
                  <a:pt x="624735" y="547716"/>
                  <a:pt x="623581" y="555697"/>
                  <a:pt x="623581" y="564552"/>
                </a:cubicBezTo>
                <a:cubicBezTo>
                  <a:pt x="623581" y="573854"/>
                  <a:pt x="624679" y="581965"/>
                  <a:pt x="626874" y="588885"/>
                </a:cubicBezTo>
                <a:cubicBezTo>
                  <a:pt x="629070" y="595806"/>
                  <a:pt x="632399" y="601536"/>
                  <a:pt x="636864" y="606075"/>
                </a:cubicBezTo>
                <a:cubicBezTo>
                  <a:pt x="641329" y="610614"/>
                  <a:pt x="646891" y="614000"/>
                  <a:pt x="653551" y="616233"/>
                </a:cubicBezTo>
                <a:cubicBezTo>
                  <a:pt x="660211" y="618465"/>
                  <a:pt x="667969" y="619581"/>
                  <a:pt x="676824" y="619581"/>
                </a:cubicBezTo>
                <a:cubicBezTo>
                  <a:pt x="681736" y="619581"/>
                  <a:pt x="686350" y="619265"/>
                  <a:pt x="690665" y="618632"/>
                </a:cubicBezTo>
                <a:cubicBezTo>
                  <a:pt x="694981" y="618000"/>
                  <a:pt x="698814" y="617256"/>
                  <a:pt x="702162" y="616400"/>
                </a:cubicBezTo>
                <a:cubicBezTo>
                  <a:pt x="705511" y="615544"/>
                  <a:pt x="708264" y="614670"/>
                  <a:pt x="710422" y="613777"/>
                </a:cubicBezTo>
                <a:cubicBezTo>
                  <a:pt x="712580" y="612884"/>
                  <a:pt x="713901" y="612177"/>
                  <a:pt x="714385" y="611656"/>
                </a:cubicBezTo>
                <a:cubicBezTo>
                  <a:pt x="714869" y="611135"/>
                  <a:pt x="715259" y="610596"/>
                  <a:pt x="715557" y="610038"/>
                </a:cubicBezTo>
                <a:cubicBezTo>
                  <a:pt x="715855" y="609480"/>
                  <a:pt x="716078" y="608791"/>
                  <a:pt x="716227" y="607973"/>
                </a:cubicBezTo>
                <a:cubicBezTo>
                  <a:pt x="716375" y="607154"/>
                  <a:pt x="716487" y="606168"/>
                  <a:pt x="716561" y="605015"/>
                </a:cubicBezTo>
                <a:cubicBezTo>
                  <a:pt x="716636" y="603861"/>
                  <a:pt x="716673" y="602466"/>
                  <a:pt x="716673" y="600829"/>
                </a:cubicBezTo>
                <a:cubicBezTo>
                  <a:pt x="716673" y="598968"/>
                  <a:pt x="716617" y="597424"/>
                  <a:pt x="716506" y="596196"/>
                </a:cubicBezTo>
                <a:cubicBezTo>
                  <a:pt x="716394" y="594969"/>
                  <a:pt x="716189" y="594020"/>
                  <a:pt x="715892" y="593350"/>
                </a:cubicBezTo>
                <a:cubicBezTo>
                  <a:pt x="715594" y="592680"/>
                  <a:pt x="715222" y="592215"/>
                  <a:pt x="714776" y="591955"/>
                </a:cubicBezTo>
                <a:cubicBezTo>
                  <a:pt x="714329" y="591694"/>
                  <a:pt x="713771" y="591564"/>
                  <a:pt x="713101" y="591564"/>
                </a:cubicBezTo>
                <a:cubicBezTo>
                  <a:pt x="711985" y="591564"/>
                  <a:pt x="710534" y="591918"/>
                  <a:pt x="708748" y="592625"/>
                </a:cubicBezTo>
                <a:cubicBezTo>
                  <a:pt x="706962" y="593332"/>
                  <a:pt x="704711" y="594113"/>
                  <a:pt x="701995" y="594969"/>
                </a:cubicBezTo>
                <a:cubicBezTo>
                  <a:pt x="699279" y="595824"/>
                  <a:pt x="696061" y="596606"/>
                  <a:pt x="692340" y="597313"/>
                </a:cubicBezTo>
                <a:cubicBezTo>
                  <a:pt x="688619" y="598020"/>
                  <a:pt x="684303" y="598373"/>
                  <a:pt x="679392" y="598373"/>
                </a:cubicBezTo>
                <a:cubicBezTo>
                  <a:pt x="674555" y="598373"/>
                  <a:pt x="670407" y="597741"/>
                  <a:pt x="666946" y="596476"/>
                </a:cubicBezTo>
                <a:cubicBezTo>
                  <a:pt x="663486" y="595210"/>
                  <a:pt x="660658" y="593369"/>
                  <a:pt x="658463" y="590950"/>
                </a:cubicBezTo>
                <a:cubicBezTo>
                  <a:pt x="656268" y="588532"/>
                  <a:pt x="654668" y="585593"/>
                  <a:pt x="653663" y="582132"/>
                </a:cubicBezTo>
                <a:cubicBezTo>
                  <a:pt x="652659" y="578672"/>
                  <a:pt x="652156" y="574821"/>
                  <a:pt x="652156" y="570579"/>
                </a:cubicBezTo>
                <a:lnTo>
                  <a:pt x="712767" y="570579"/>
                </a:lnTo>
                <a:cubicBezTo>
                  <a:pt x="715445" y="570579"/>
                  <a:pt x="717548" y="569761"/>
                  <a:pt x="719073" y="568124"/>
                </a:cubicBezTo>
                <a:cubicBezTo>
                  <a:pt x="720598" y="566487"/>
                  <a:pt x="721361" y="563957"/>
                  <a:pt x="721361" y="560534"/>
                </a:cubicBezTo>
                <a:lnTo>
                  <a:pt x="721361" y="556069"/>
                </a:lnTo>
                <a:cubicBezTo>
                  <a:pt x="721361" y="549074"/>
                  <a:pt x="720468" y="542600"/>
                  <a:pt x="718682" y="536646"/>
                </a:cubicBezTo>
                <a:cubicBezTo>
                  <a:pt x="716896" y="530693"/>
                  <a:pt x="714106" y="525540"/>
                  <a:pt x="710311" y="521187"/>
                </a:cubicBezTo>
                <a:cubicBezTo>
                  <a:pt x="706516" y="516834"/>
                  <a:pt x="701660" y="513429"/>
                  <a:pt x="695744" y="510973"/>
                </a:cubicBezTo>
                <a:cubicBezTo>
                  <a:pt x="689828" y="508518"/>
                  <a:pt x="682703" y="507290"/>
                  <a:pt x="674369" y="507290"/>
                </a:cubicBezTo>
                <a:close/>
                <a:moveTo>
                  <a:pt x="594113" y="507290"/>
                </a:moveTo>
                <a:cubicBezTo>
                  <a:pt x="592030" y="507290"/>
                  <a:pt x="589946" y="507569"/>
                  <a:pt x="587863" y="508127"/>
                </a:cubicBezTo>
                <a:cubicBezTo>
                  <a:pt x="585779" y="508685"/>
                  <a:pt x="583695" y="509672"/>
                  <a:pt x="581612" y="511085"/>
                </a:cubicBezTo>
                <a:cubicBezTo>
                  <a:pt x="579528" y="512499"/>
                  <a:pt x="577333" y="514415"/>
                  <a:pt x="575026" y="516834"/>
                </a:cubicBezTo>
                <a:cubicBezTo>
                  <a:pt x="572719" y="519252"/>
                  <a:pt x="570264" y="522322"/>
                  <a:pt x="567659" y="526042"/>
                </a:cubicBezTo>
                <a:lnTo>
                  <a:pt x="567659" y="513653"/>
                </a:lnTo>
                <a:cubicBezTo>
                  <a:pt x="567659" y="512908"/>
                  <a:pt x="567473" y="512257"/>
                  <a:pt x="567101" y="511699"/>
                </a:cubicBezTo>
                <a:cubicBezTo>
                  <a:pt x="566729" y="511141"/>
                  <a:pt x="566115" y="510676"/>
                  <a:pt x="565259" y="510304"/>
                </a:cubicBezTo>
                <a:cubicBezTo>
                  <a:pt x="564403" y="509932"/>
                  <a:pt x="563194" y="509653"/>
                  <a:pt x="561631" y="509467"/>
                </a:cubicBezTo>
                <a:cubicBezTo>
                  <a:pt x="560069" y="509281"/>
                  <a:pt x="558097" y="509188"/>
                  <a:pt x="555716" y="509188"/>
                </a:cubicBezTo>
                <a:cubicBezTo>
                  <a:pt x="553409" y="509188"/>
                  <a:pt x="551493" y="509281"/>
                  <a:pt x="549967" y="509467"/>
                </a:cubicBezTo>
                <a:cubicBezTo>
                  <a:pt x="548441" y="509653"/>
                  <a:pt x="547195" y="509932"/>
                  <a:pt x="546228" y="510304"/>
                </a:cubicBezTo>
                <a:cubicBezTo>
                  <a:pt x="545261" y="510676"/>
                  <a:pt x="544591" y="511141"/>
                  <a:pt x="544219" y="511699"/>
                </a:cubicBezTo>
                <a:cubicBezTo>
                  <a:pt x="543847" y="512257"/>
                  <a:pt x="543661" y="512908"/>
                  <a:pt x="543661" y="513653"/>
                </a:cubicBezTo>
                <a:lnTo>
                  <a:pt x="543661" y="613219"/>
                </a:lnTo>
                <a:cubicBezTo>
                  <a:pt x="543661" y="613963"/>
                  <a:pt x="543884" y="614614"/>
                  <a:pt x="544330" y="615172"/>
                </a:cubicBezTo>
                <a:cubicBezTo>
                  <a:pt x="544777" y="615730"/>
                  <a:pt x="545539" y="616195"/>
                  <a:pt x="546619" y="616567"/>
                </a:cubicBezTo>
                <a:cubicBezTo>
                  <a:pt x="547697" y="616939"/>
                  <a:pt x="549130" y="617218"/>
                  <a:pt x="550916" y="617404"/>
                </a:cubicBezTo>
                <a:cubicBezTo>
                  <a:pt x="552702" y="617591"/>
                  <a:pt x="554972" y="617684"/>
                  <a:pt x="557725" y="617684"/>
                </a:cubicBezTo>
                <a:cubicBezTo>
                  <a:pt x="560478" y="617684"/>
                  <a:pt x="562748" y="617591"/>
                  <a:pt x="564533" y="617404"/>
                </a:cubicBezTo>
                <a:cubicBezTo>
                  <a:pt x="566320" y="617218"/>
                  <a:pt x="567752" y="616939"/>
                  <a:pt x="568831" y="616567"/>
                </a:cubicBezTo>
                <a:cubicBezTo>
                  <a:pt x="569910" y="616195"/>
                  <a:pt x="570673" y="615730"/>
                  <a:pt x="571119" y="615172"/>
                </a:cubicBezTo>
                <a:cubicBezTo>
                  <a:pt x="571566" y="614614"/>
                  <a:pt x="571789" y="613963"/>
                  <a:pt x="571789" y="613219"/>
                </a:cubicBezTo>
                <a:lnTo>
                  <a:pt x="571789" y="551157"/>
                </a:lnTo>
                <a:cubicBezTo>
                  <a:pt x="573873" y="547883"/>
                  <a:pt x="575826" y="545130"/>
                  <a:pt x="577649" y="542898"/>
                </a:cubicBezTo>
                <a:cubicBezTo>
                  <a:pt x="579472" y="540665"/>
                  <a:pt x="581221" y="538879"/>
                  <a:pt x="582896" y="537540"/>
                </a:cubicBezTo>
                <a:cubicBezTo>
                  <a:pt x="584569" y="536200"/>
                  <a:pt x="586188" y="535214"/>
                  <a:pt x="587751" y="534582"/>
                </a:cubicBezTo>
                <a:cubicBezTo>
                  <a:pt x="589314" y="533949"/>
                  <a:pt x="590876" y="533633"/>
                  <a:pt x="592439" y="533633"/>
                </a:cubicBezTo>
                <a:cubicBezTo>
                  <a:pt x="593778" y="533633"/>
                  <a:pt x="595006" y="533763"/>
                  <a:pt x="596123" y="534024"/>
                </a:cubicBezTo>
                <a:cubicBezTo>
                  <a:pt x="597239" y="534284"/>
                  <a:pt x="598262" y="534563"/>
                  <a:pt x="599192" y="534861"/>
                </a:cubicBezTo>
                <a:cubicBezTo>
                  <a:pt x="600122" y="535158"/>
                  <a:pt x="600959" y="535437"/>
                  <a:pt x="601703" y="535698"/>
                </a:cubicBezTo>
                <a:cubicBezTo>
                  <a:pt x="602448" y="535958"/>
                  <a:pt x="603117" y="536088"/>
                  <a:pt x="603713" y="536088"/>
                </a:cubicBezTo>
                <a:cubicBezTo>
                  <a:pt x="604457" y="536088"/>
                  <a:pt x="605071" y="535903"/>
                  <a:pt x="605554" y="535530"/>
                </a:cubicBezTo>
                <a:cubicBezTo>
                  <a:pt x="606038" y="535158"/>
                  <a:pt x="606429" y="534489"/>
                  <a:pt x="606727" y="533521"/>
                </a:cubicBezTo>
                <a:cubicBezTo>
                  <a:pt x="607024" y="532554"/>
                  <a:pt x="607247" y="531214"/>
                  <a:pt x="607396" y="529503"/>
                </a:cubicBezTo>
                <a:cubicBezTo>
                  <a:pt x="607545" y="527791"/>
                  <a:pt x="607620" y="525596"/>
                  <a:pt x="607620" y="522917"/>
                </a:cubicBezTo>
                <a:cubicBezTo>
                  <a:pt x="607620" y="520238"/>
                  <a:pt x="607582" y="518117"/>
                  <a:pt x="607508" y="516555"/>
                </a:cubicBezTo>
                <a:cubicBezTo>
                  <a:pt x="607433" y="514992"/>
                  <a:pt x="607322" y="513820"/>
                  <a:pt x="607173" y="513039"/>
                </a:cubicBezTo>
                <a:cubicBezTo>
                  <a:pt x="607024" y="512257"/>
                  <a:pt x="606856" y="511643"/>
                  <a:pt x="606671" y="511197"/>
                </a:cubicBezTo>
                <a:cubicBezTo>
                  <a:pt x="606485" y="510750"/>
                  <a:pt x="606187" y="510341"/>
                  <a:pt x="605778" y="509969"/>
                </a:cubicBezTo>
                <a:cubicBezTo>
                  <a:pt x="605369" y="509597"/>
                  <a:pt x="604717" y="509243"/>
                  <a:pt x="603824" y="508909"/>
                </a:cubicBezTo>
                <a:cubicBezTo>
                  <a:pt x="602931" y="508574"/>
                  <a:pt x="601889" y="508276"/>
                  <a:pt x="600699" y="508016"/>
                </a:cubicBezTo>
                <a:cubicBezTo>
                  <a:pt x="599508" y="507755"/>
                  <a:pt x="598355" y="507569"/>
                  <a:pt x="597239" y="507458"/>
                </a:cubicBezTo>
                <a:cubicBezTo>
                  <a:pt x="596123" y="507346"/>
                  <a:pt x="595081" y="507290"/>
                  <a:pt x="594113" y="507290"/>
                </a:cubicBezTo>
                <a:close/>
                <a:moveTo>
                  <a:pt x="474344" y="507290"/>
                </a:moveTo>
                <a:cubicBezTo>
                  <a:pt x="466456" y="507290"/>
                  <a:pt x="459368" y="508592"/>
                  <a:pt x="453080" y="511197"/>
                </a:cubicBezTo>
                <a:cubicBezTo>
                  <a:pt x="446792" y="513801"/>
                  <a:pt x="441453" y="517578"/>
                  <a:pt x="437063" y="522527"/>
                </a:cubicBezTo>
                <a:cubicBezTo>
                  <a:pt x="432672" y="527475"/>
                  <a:pt x="429323" y="533502"/>
                  <a:pt x="427016" y="540609"/>
                </a:cubicBezTo>
                <a:cubicBezTo>
                  <a:pt x="424710" y="547716"/>
                  <a:pt x="423556" y="555697"/>
                  <a:pt x="423556" y="564552"/>
                </a:cubicBezTo>
                <a:cubicBezTo>
                  <a:pt x="423556" y="573854"/>
                  <a:pt x="424654" y="581965"/>
                  <a:pt x="426849" y="588885"/>
                </a:cubicBezTo>
                <a:cubicBezTo>
                  <a:pt x="429044" y="595806"/>
                  <a:pt x="432375" y="601536"/>
                  <a:pt x="436839" y="606075"/>
                </a:cubicBezTo>
                <a:cubicBezTo>
                  <a:pt x="441304" y="610614"/>
                  <a:pt x="446867" y="614000"/>
                  <a:pt x="453527" y="616233"/>
                </a:cubicBezTo>
                <a:cubicBezTo>
                  <a:pt x="460186" y="618465"/>
                  <a:pt x="467944" y="619581"/>
                  <a:pt x="476800" y="619581"/>
                </a:cubicBezTo>
                <a:cubicBezTo>
                  <a:pt x="481711" y="619581"/>
                  <a:pt x="486325" y="619265"/>
                  <a:pt x="490640" y="618632"/>
                </a:cubicBezTo>
                <a:cubicBezTo>
                  <a:pt x="494957" y="618000"/>
                  <a:pt x="498789" y="617256"/>
                  <a:pt x="502138" y="616400"/>
                </a:cubicBezTo>
                <a:cubicBezTo>
                  <a:pt x="505486" y="615544"/>
                  <a:pt x="508239" y="614670"/>
                  <a:pt x="510397" y="613777"/>
                </a:cubicBezTo>
                <a:cubicBezTo>
                  <a:pt x="512556" y="612884"/>
                  <a:pt x="513876" y="612177"/>
                  <a:pt x="514360" y="611656"/>
                </a:cubicBezTo>
                <a:cubicBezTo>
                  <a:pt x="514844" y="611135"/>
                  <a:pt x="515235" y="610596"/>
                  <a:pt x="515532" y="610038"/>
                </a:cubicBezTo>
                <a:cubicBezTo>
                  <a:pt x="515830" y="609480"/>
                  <a:pt x="516053" y="608791"/>
                  <a:pt x="516202" y="607973"/>
                </a:cubicBezTo>
                <a:cubicBezTo>
                  <a:pt x="516351" y="607154"/>
                  <a:pt x="516462" y="606168"/>
                  <a:pt x="516537" y="605015"/>
                </a:cubicBezTo>
                <a:cubicBezTo>
                  <a:pt x="516611" y="603861"/>
                  <a:pt x="516648" y="602466"/>
                  <a:pt x="516648" y="600829"/>
                </a:cubicBezTo>
                <a:cubicBezTo>
                  <a:pt x="516648" y="598968"/>
                  <a:pt x="516593" y="597424"/>
                  <a:pt x="516481" y="596196"/>
                </a:cubicBezTo>
                <a:cubicBezTo>
                  <a:pt x="516369" y="594969"/>
                  <a:pt x="516165" y="594020"/>
                  <a:pt x="515867" y="593350"/>
                </a:cubicBezTo>
                <a:cubicBezTo>
                  <a:pt x="515569" y="592680"/>
                  <a:pt x="515197" y="592215"/>
                  <a:pt x="514751" y="591955"/>
                </a:cubicBezTo>
                <a:cubicBezTo>
                  <a:pt x="514304" y="591694"/>
                  <a:pt x="513746" y="591564"/>
                  <a:pt x="513076" y="591564"/>
                </a:cubicBezTo>
                <a:cubicBezTo>
                  <a:pt x="511960" y="591564"/>
                  <a:pt x="510509" y="591918"/>
                  <a:pt x="508723" y="592625"/>
                </a:cubicBezTo>
                <a:cubicBezTo>
                  <a:pt x="506937" y="593332"/>
                  <a:pt x="504686" y="594113"/>
                  <a:pt x="501970" y="594969"/>
                </a:cubicBezTo>
                <a:cubicBezTo>
                  <a:pt x="499254" y="595824"/>
                  <a:pt x="496035" y="596606"/>
                  <a:pt x="492315" y="597313"/>
                </a:cubicBezTo>
                <a:cubicBezTo>
                  <a:pt x="488594" y="598020"/>
                  <a:pt x="484278" y="598373"/>
                  <a:pt x="479367" y="598373"/>
                </a:cubicBezTo>
                <a:cubicBezTo>
                  <a:pt x="474530" y="598373"/>
                  <a:pt x="470381" y="597741"/>
                  <a:pt x="466921" y="596476"/>
                </a:cubicBezTo>
                <a:cubicBezTo>
                  <a:pt x="463461" y="595210"/>
                  <a:pt x="460633" y="593369"/>
                  <a:pt x="458438" y="590950"/>
                </a:cubicBezTo>
                <a:cubicBezTo>
                  <a:pt x="456243" y="588532"/>
                  <a:pt x="454643" y="585593"/>
                  <a:pt x="453638" y="582132"/>
                </a:cubicBezTo>
                <a:cubicBezTo>
                  <a:pt x="452634" y="578672"/>
                  <a:pt x="452131" y="574821"/>
                  <a:pt x="452131" y="570579"/>
                </a:cubicBezTo>
                <a:lnTo>
                  <a:pt x="512741" y="570579"/>
                </a:lnTo>
                <a:cubicBezTo>
                  <a:pt x="515421" y="570579"/>
                  <a:pt x="517523" y="569761"/>
                  <a:pt x="519048" y="568124"/>
                </a:cubicBezTo>
                <a:cubicBezTo>
                  <a:pt x="520573" y="566487"/>
                  <a:pt x="521336" y="563957"/>
                  <a:pt x="521336" y="560534"/>
                </a:cubicBezTo>
                <a:lnTo>
                  <a:pt x="521336" y="556069"/>
                </a:lnTo>
                <a:cubicBezTo>
                  <a:pt x="521336" y="549074"/>
                  <a:pt x="520443" y="542600"/>
                  <a:pt x="518657" y="536646"/>
                </a:cubicBezTo>
                <a:cubicBezTo>
                  <a:pt x="516871" y="530693"/>
                  <a:pt x="514081" y="525540"/>
                  <a:pt x="510286" y="521187"/>
                </a:cubicBezTo>
                <a:cubicBezTo>
                  <a:pt x="506491" y="516834"/>
                  <a:pt x="501635" y="513429"/>
                  <a:pt x="495719" y="510973"/>
                </a:cubicBezTo>
                <a:cubicBezTo>
                  <a:pt x="489803" y="508518"/>
                  <a:pt x="482678" y="507290"/>
                  <a:pt x="474344" y="507290"/>
                </a:cubicBezTo>
                <a:close/>
                <a:moveTo>
                  <a:pt x="283844" y="507290"/>
                </a:moveTo>
                <a:cubicBezTo>
                  <a:pt x="275956" y="507290"/>
                  <a:pt x="268868" y="508592"/>
                  <a:pt x="262580" y="511197"/>
                </a:cubicBezTo>
                <a:cubicBezTo>
                  <a:pt x="256292" y="513801"/>
                  <a:pt x="250953" y="517578"/>
                  <a:pt x="246563" y="522527"/>
                </a:cubicBezTo>
                <a:cubicBezTo>
                  <a:pt x="242172" y="527475"/>
                  <a:pt x="238823" y="533502"/>
                  <a:pt x="236517" y="540609"/>
                </a:cubicBezTo>
                <a:cubicBezTo>
                  <a:pt x="234210" y="547716"/>
                  <a:pt x="233056" y="555697"/>
                  <a:pt x="233056" y="564552"/>
                </a:cubicBezTo>
                <a:cubicBezTo>
                  <a:pt x="233056" y="573854"/>
                  <a:pt x="234154" y="581965"/>
                  <a:pt x="236349" y="588885"/>
                </a:cubicBezTo>
                <a:cubicBezTo>
                  <a:pt x="238544" y="595806"/>
                  <a:pt x="241874" y="601536"/>
                  <a:pt x="246339" y="606075"/>
                </a:cubicBezTo>
                <a:cubicBezTo>
                  <a:pt x="250804" y="610614"/>
                  <a:pt x="256366" y="614000"/>
                  <a:pt x="263027" y="616233"/>
                </a:cubicBezTo>
                <a:cubicBezTo>
                  <a:pt x="269687" y="618465"/>
                  <a:pt x="277444" y="619581"/>
                  <a:pt x="286299" y="619581"/>
                </a:cubicBezTo>
                <a:cubicBezTo>
                  <a:pt x="291211" y="619581"/>
                  <a:pt x="295825" y="619265"/>
                  <a:pt x="300141" y="618632"/>
                </a:cubicBezTo>
                <a:cubicBezTo>
                  <a:pt x="304457" y="618000"/>
                  <a:pt x="308289" y="617256"/>
                  <a:pt x="311638" y="616400"/>
                </a:cubicBezTo>
                <a:cubicBezTo>
                  <a:pt x="314986" y="615544"/>
                  <a:pt x="317739" y="614670"/>
                  <a:pt x="319898" y="613777"/>
                </a:cubicBezTo>
                <a:cubicBezTo>
                  <a:pt x="322056" y="612884"/>
                  <a:pt x="323376" y="612177"/>
                  <a:pt x="323860" y="611656"/>
                </a:cubicBezTo>
                <a:cubicBezTo>
                  <a:pt x="324344" y="611135"/>
                  <a:pt x="324735" y="610596"/>
                  <a:pt x="325032" y="610038"/>
                </a:cubicBezTo>
                <a:cubicBezTo>
                  <a:pt x="325330" y="609480"/>
                  <a:pt x="325553" y="608791"/>
                  <a:pt x="325702" y="607973"/>
                </a:cubicBezTo>
                <a:cubicBezTo>
                  <a:pt x="325851" y="607154"/>
                  <a:pt x="325962" y="606168"/>
                  <a:pt x="326037" y="605015"/>
                </a:cubicBezTo>
                <a:cubicBezTo>
                  <a:pt x="326111" y="603861"/>
                  <a:pt x="326148" y="602466"/>
                  <a:pt x="326148" y="600829"/>
                </a:cubicBezTo>
                <a:cubicBezTo>
                  <a:pt x="326148" y="598968"/>
                  <a:pt x="326093" y="597424"/>
                  <a:pt x="325981" y="596196"/>
                </a:cubicBezTo>
                <a:cubicBezTo>
                  <a:pt x="325869" y="594969"/>
                  <a:pt x="325665" y="594020"/>
                  <a:pt x="325367" y="593350"/>
                </a:cubicBezTo>
                <a:cubicBezTo>
                  <a:pt x="325070" y="592680"/>
                  <a:pt x="324697" y="592215"/>
                  <a:pt x="324251" y="591955"/>
                </a:cubicBezTo>
                <a:cubicBezTo>
                  <a:pt x="323804" y="591694"/>
                  <a:pt x="323246" y="591564"/>
                  <a:pt x="322577" y="591564"/>
                </a:cubicBezTo>
                <a:cubicBezTo>
                  <a:pt x="321460" y="591564"/>
                  <a:pt x="320009" y="591918"/>
                  <a:pt x="318223" y="592625"/>
                </a:cubicBezTo>
                <a:cubicBezTo>
                  <a:pt x="316437" y="593332"/>
                  <a:pt x="314186" y="594113"/>
                  <a:pt x="311470" y="594969"/>
                </a:cubicBezTo>
                <a:cubicBezTo>
                  <a:pt x="308754" y="595824"/>
                  <a:pt x="305535" y="596606"/>
                  <a:pt x="301815" y="597313"/>
                </a:cubicBezTo>
                <a:cubicBezTo>
                  <a:pt x="298094" y="598020"/>
                  <a:pt x="293778" y="598373"/>
                  <a:pt x="288867" y="598373"/>
                </a:cubicBezTo>
                <a:cubicBezTo>
                  <a:pt x="284030" y="598373"/>
                  <a:pt x="279881" y="597741"/>
                  <a:pt x="276421" y="596476"/>
                </a:cubicBezTo>
                <a:cubicBezTo>
                  <a:pt x="272961" y="595210"/>
                  <a:pt x="270133" y="593369"/>
                  <a:pt x="267938" y="590950"/>
                </a:cubicBezTo>
                <a:cubicBezTo>
                  <a:pt x="265743" y="588532"/>
                  <a:pt x="264143" y="585593"/>
                  <a:pt x="263138" y="582132"/>
                </a:cubicBezTo>
                <a:cubicBezTo>
                  <a:pt x="262134" y="578672"/>
                  <a:pt x="261631" y="574821"/>
                  <a:pt x="261631" y="570579"/>
                </a:cubicBezTo>
                <a:lnTo>
                  <a:pt x="322242" y="570579"/>
                </a:lnTo>
                <a:cubicBezTo>
                  <a:pt x="324921" y="570579"/>
                  <a:pt x="327023" y="569761"/>
                  <a:pt x="328548" y="568124"/>
                </a:cubicBezTo>
                <a:cubicBezTo>
                  <a:pt x="330074" y="566487"/>
                  <a:pt x="330837" y="563957"/>
                  <a:pt x="330837" y="560534"/>
                </a:cubicBezTo>
                <a:lnTo>
                  <a:pt x="330837" y="556069"/>
                </a:lnTo>
                <a:cubicBezTo>
                  <a:pt x="330837" y="549074"/>
                  <a:pt x="329944" y="542600"/>
                  <a:pt x="328158" y="536646"/>
                </a:cubicBezTo>
                <a:cubicBezTo>
                  <a:pt x="326372" y="530693"/>
                  <a:pt x="323581" y="525540"/>
                  <a:pt x="319786" y="521187"/>
                </a:cubicBezTo>
                <a:cubicBezTo>
                  <a:pt x="315991" y="516834"/>
                  <a:pt x="311135" y="513429"/>
                  <a:pt x="305220" y="510973"/>
                </a:cubicBezTo>
                <a:cubicBezTo>
                  <a:pt x="299303" y="508518"/>
                  <a:pt x="292178" y="507290"/>
                  <a:pt x="283844" y="507290"/>
                </a:cubicBezTo>
                <a:close/>
                <a:moveTo>
                  <a:pt x="136541" y="495012"/>
                </a:moveTo>
                <a:lnTo>
                  <a:pt x="149713" y="495012"/>
                </a:lnTo>
                <a:cubicBezTo>
                  <a:pt x="153061" y="495012"/>
                  <a:pt x="155684" y="495124"/>
                  <a:pt x="157582" y="495347"/>
                </a:cubicBezTo>
                <a:cubicBezTo>
                  <a:pt x="159480" y="495570"/>
                  <a:pt x="161172" y="495867"/>
                  <a:pt x="162661" y="496240"/>
                </a:cubicBezTo>
                <a:cubicBezTo>
                  <a:pt x="167572" y="497579"/>
                  <a:pt x="171107" y="499886"/>
                  <a:pt x="173264" y="503160"/>
                </a:cubicBezTo>
                <a:cubicBezTo>
                  <a:pt x="175423" y="506434"/>
                  <a:pt x="176502" y="510453"/>
                  <a:pt x="176502" y="515215"/>
                </a:cubicBezTo>
                <a:cubicBezTo>
                  <a:pt x="176502" y="518341"/>
                  <a:pt x="175981" y="521168"/>
                  <a:pt x="174939" y="523698"/>
                </a:cubicBezTo>
                <a:cubicBezTo>
                  <a:pt x="173897" y="526229"/>
                  <a:pt x="172334" y="528405"/>
                  <a:pt x="170251" y="530229"/>
                </a:cubicBezTo>
                <a:cubicBezTo>
                  <a:pt x="168167" y="532051"/>
                  <a:pt x="165563" y="533466"/>
                  <a:pt x="162438" y="534470"/>
                </a:cubicBezTo>
                <a:cubicBezTo>
                  <a:pt x="159312" y="535475"/>
                  <a:pt x="155666" y="535977"/>
                  <a:pt x="151498" y="535977"/>
                </a:cubicBezTo>
                <a:lnTo>
                  <a:pt x="136541" y="535977"/>
                </a:lnTo>
                <a:close/>
                <a:moveTo>
                  <a:pt x="115892" y="472576"/>
                </a:moveTo>
                <a:cubicBezTo>
                  <a:pt x="113436" y="472576"/>
                  <a:pt x="111371" y="473302"/>
                  <a:pt x="109696" y="474753"/>
                </a:cubicBezTo>
                <a:cubicBezTo>
                  <a:pt x="108022" y="476204"/>
                  <a:pt x="107185" y="478566"/>
                  <a:pt x="107185" y="481840"/>
                </a:cubicBezTo>
                <a:lnTo>
                  <a:pt x="107185" y="612995"/>
                </a:lnTo>
                <a:cubicBezTo>
                  <a:pt x="107185" y="613740"/>
                  <a:pt x="107408" y="614409"/>
                  <a:pt x="107855" y="615005"/>
                </a:cubicBezTo>
                <a:cubicBezTo>
                  <a:pt x="108301" y="615600"/>
                  <a:pt x="109083" y="616084"/>
                  <a:pt x="110199" y="616456"/>
                </a:cubicBezTo>
                <a:cubicBezTo>
                  <a:pt x="111315" y="616828"/>
                  <a:pt x="112822" y="617126"/>
                  <a:pt x="114720" y="617349"/>
                </a:cubicBezTo>
                <a:cubicBezTo>
                  <a:pt x="116617" y="617572"/>
                  <a:pt x="118980" y="617684"/>
                  <a:pt x="121808" y="617684"/>
                </a:cubicBezTo>
                <a:cubicBezTo>
                  <a:pt x="124709" y="617684"/>
                  <a:pt x="127091" y="617572"/>
                  <a:pt x="128951" y="617349"/>
                </a:cubicBezTo>
                <a:cubicBezTo>
                  <a:pt x="130811" y="617126"/>
                  <a:pt x="132300" y="616828"/>
                  <a:pt x="133416" y="616456"/>
                </a:cubicBezTo>
                <a:cubicBezTo>
                  <a:pt x="134532" y="616084"/>
                  <a:pt x="135332" y="615600"/>
                  <a:pt x="135816" y="615005"/>
                </a:cubicBezTo>
                <a:cubicBezTo>
                  <a:pt x="136300" y="614409"/>
                  <a:pt x="136541" y="613740"/>
                  <a:pt x="136541" y="612995"/>
                </a:cubicBezTo>
                <a:lnTo>
                  <a:pt x="136541" y="557966"/>
                </a:lnTo>
                <a:lnTo>
                  <a:pt x="145694" y="557966"/>
                </a:lnTo>
                <a:cubicBezTo>
                  <a:pt x="148820" y="557966"/>
                  <a:pt x="151573" y="558450"/>
                  <a:pt x="153954" y="559417"/>
                </a:cubicBezTo>
                <a:cubicBezTo>
                  <a:pt x="156335" y="560385"/>
                  <a:pt x="158438" y="561817"/>
                  <a:pt x="160261" y="563715"/>
                </a:cubicBezTo>
                <a:cubicBezTo>
                  <a:pt x="162084" y="565612"/>
                  <a:pt x="163740" y="567975"/>
                  <a:pt x="165228" y="570803"/>
                </a:cubicBezTo>
                <a:cubicBezTo>
                  <a:pt x="166716" y="573631"/>
                  <a:pt x="168242" y="576868"/>
                  <a:pt x="169804" y="580514"/>
                </a:cubicBezTo>
                <a:lnTo>
                  <a:pt x="182752" y="612772"/>
                </a:lnTo>
                <a:cubicBezTo>
                  <a:pt x="183050" y="613665"/>
                  <a:pt x="183422" y="614428"/>
                  <a:pt x="183869" y="615060"/>
                </a:cubicBezTo>
                <a:cubicBezTo>
                  <a:pt x="184315" y="615693"/>
                  <a:pt x="185078" y="616214"/>
                  <a:pt x="186157" y="616623"/>
                </a:cubicBezTo>
                <a:cubicBezTo>
                  <a:pt x="187236" y="617033"/>
                  <a:pt x="188706" y="617312"/>
                  <a:pt x="190566" y="617460"/>
                </a:cubicBezTo>
                <a:cubicBezTo>
                  <a:pt x="192426" y="617609"/>
                  <a:pt x="194919" y="617684"/>
                  <a:pt x="198045" y="617684"/>
                </a:cubicBezTo>
                <a:cubicBezTo>
                  <a:pt x="201765" y="617684"/>
                  <a:pt x="204705" y="617609"/>
                  <a:pt x="206863" y="617460"/>
                </a:cubicBezTo>
                <a:cubicBezTo>
                  <a:pt x="209020" y="617312"/>
                  <a:pt x="210658" y="617051"/>
                  <a:pt x="211774" y="616679"/>
                </a:cubicBezTo>
                <a:cubicBezTo>
                  <a:pt x="212890" y="616307"/>
                  <a:pt x="213597" y="615842"/>
                  <a:pt x="213895" y="615284"/>
                </a:cubicBezTo>
                <a:cubicBezTo>
                  <a:pt x="214193" y="614726"/>
                  <a:pt x="214341" y="614037"/>
                  <a:pt x="214341" y="613219"/>
                </a:cubicBezTo>
                <a:cubicBezTo>
                  <a:pt x="214341" y="612475"/>
                  <a:pt x="214155" y="611451"/>
                  <a:pt x="213783" y="610149"/>
                </a:cubicBezTo>
                <a:cubicBezTo>
                  <a:pt x="213411" y="608847"/>
                  <a:pt x="212667" y="606782"/>
                  <a:pt x="211551" y="603954"/>
                </a:cubicBezTo>
                <a:lnTo>
                  <a:pt x="199384" y="575491"/>
                </a:lnTo>
                <a:cubicBezTo>
                  <a:pt x="197970" y="572068"/>
                  <a:pt x="196519" y="568998"/>
                  <a:pt x="195031" y="566282"/>
                </a:cubicBezTo>
                <a:cubicBezTo>
                  <a:pt x="193543" y="563566"/>
                  <a:pt x="191961" y="561148"/>
                  <a:pt x="190287" y="559027"/>
                </a:cubicBezTo>
                <a:cubicBezTo>
                  <a:pt x="188613" y="556906"/>
                  <a:pt x="186827" y="555101"/>
                  <a:pt x="184929" y="553613"/>
                </a:cubicBezTo>
                <a:cubicBezTo>
                  <a:pt x="183032" y="552125"/>
                  <a:pt x="181004" y="550860"/>
                  <a:pt x="178846" y="549818"/>
                </a:cubicBezTo>
                <a:cubicBezTo>
                  <a:pt x="183311" y="548404"/>
                  <a:pt x="187292" y="546544"/>
                  <a:pt x="190789" y="544237"/>
                </a:cubicBezTo>
                <a:cubicBezTo>
                  <a:pt x="194287" y="541930"/>
                  <a:pt x="197226" y="539214"/>
                  <a:pt x="199607" y="536088"/>
                </a:cubicBezTo>
                <a:cubicBezTo>
                  <a:pt x="201989" y="532963"/>
                  <a:pt x="203793" y="529410"/>
                  <a:pt x="205021" y="525429"/>
                </a:cubicBezTo>
                <a:cubicBezTo>
                  <a:pt x="206249" y="521447"/>
                  <a:pt x="206863" y="517038"/>
                  <a:pt x="206863" y="512201"/>
                </a:cubicBezTo>
                <a:cubicBezTo>
                  <a:pt x="206863" y="506471"/>
                  <a:pt x="206007" y="501393"/>
                  <a:pt x="204295" y="496965"/>
                </a:cubicBezTo>
                <a:cubicBezTo>
                  <a:pt x="202584" y="492537"/>
                  <a:pt x="200110" y="488705"/>
                  <a:pt x="196873" y="485468"/>
                </a:cubicBezTo>
                <a:cubicBezTo>
                  <a:pt x="193636" y="482231"/>
                  <a:pt x="189692" y="479608"/>
                  <a:pt x="185041" y="477599"/>
                </a:cubicBezTo>
                <a:cubicBezTo>
                  <a:pt x="180390" y="475590"/>
                  <a:pt x="175162" y="474176"/>
                  <a:pt x="169358" y="473357"/>
                </a:cubicBezTo>
                <a:cubicBezTo>
                  <a:pt x="167349" y="473134"/>
                  <a:pt x="165116" y="472948"/>
                  <a:pt x="162661" y="472799"/>
                </a:cubicBezTo>
                <a:cubicBezTo>
                  <a:pt x="160205" y="472650"/>
                  <a:pt x="157080" y="472576"/>
                  <a:pt x="153284" y="472576"/>
                </a:cubicBezTo>
                <a:close/>
                <a:moveTo>
                  <a:pt x="393567" y="460744"/>
                </a:moveTo>
                <a:cubicBezTo>
                  <a:pt x="387540" y="460744"/>
                  <a:pt x="382312" y="461600"/>
                  <a:pt x="377885" y="463311"/>
                </a:cubicBezTo>
                <a:cubicBezTo>
                  <a:pt x="373457" y="465023"/>
                  <a:pt x="369811" y="467572"/>
                  <a:pt x="366946" y="470958"/>
                </a:cubicBezTo>
                <a:cubicBezTo>
                  <a:pt x="364081" y="474343"/>
                  <a:pt x="361979" y="478585"/>
                  <a:pt x="360639" y="483682"/>
                </a:cubicBezTo>
                <a:cubicBezTo>
                  <a:pt x="359299" y="488780"/>
                  <a:pt x="358630" y="494714"/>
                  <a:pt x="358630" y="501486"/>
                </a:cubicBezTo>
                <a:lnTo>
                  <a:pt x="358630" y="509857"/>
                </a:lnTo>
                <a:lnTo>
                  <a:pt x="346240" y="509857"/>
                </a:lnTo>
                <a:cubicBezTo>
                  <a:pt x="345496" y="509857"/>
                  <a:pt x="344845" y="510043"/>
                  <a:pt x="344287" y="510415"/>
                </a:cubicBezTo>
                <a:cubicBezTo>
                  <a:pt x="343729" y="510788"/>
                  <a:pt x="343282" y="511402"/>
                  <a:pt x="342947" y="512257"/>
                </a:cubicBezTo>
                <a:cubicBezTo>
                  <a:pt x="342612" y="513113"/>
                  <a:pt x="342352" y="514285"/>
                  <a:pt x="342166" y="515773"/>
                </a:cubicBezTo>
                <a:cubicBezTo>
                  <a:pt x="341980" y="517262"/>
                  <a:pt x="341887" y="519085"/>
                  <a:pt x="341887" y="521243"/>
                </a:cubicBezTo>
                <a:cubicBezTo>
                  <a:pt x="341887" y="525336"/>
                  <a:pt x="342240" y="528256"/>
                  <a:pt x="342947" y="530005"/>
                </a:cubicBezTo>
                <a:cubicBezTo>
                  <a:pt x="343654" y="531754"/>
                  <a:pt x="344715" y="532628"/>
                  <a:pt x="346128" y="532628"/>
                </a:cubicBezTo>
                <a:lnTo>
                  <a:pt x="358630" y="532628"/>
                </a:lnTo>
                <a:lnTo>
                  <a:pt x="358630" y="613219"/>
                </a:lnTo>
                <a:cubicBezTo>
                  <a:pt x="358630" y="613963"/>
                  <a:pt x="358835" y="614614"/>
                  <a:pt x="359244" y="615172"/>
                </a:cubicBezTo>
                <a:cubicBezTo>
                  <a:pt x="359653" y="615730"/>
                  <a:pt x="360398" y="616195"/>
                  <a:pt x="361476" y="616567"/>
                </a:cubicBezTo>
                <a:cubicBezTo>
                  <a:pt x="362555" y="616939"/>
                  <a:pt x="364007" y="617218"/>
                  <a:pt x="365830" y="617404"/>
                </a:cubicBezTo>
                <a:cubicBezTo>
                  <a:pt x="367653" y="617591"/>
                  <a:pt x="369904" y="617684"/>
                  <a:pt x="372583" y="617684"/>
                </a:cubicBezTo>
                <a:cubicBezTo>
                  <a:pt x="375261" y="617684"/>
                  <a:pt x="377531" y="617591"/>
                  <a:pt x="379391" y="617404"/>
                </a:cubicBezTo>
                <a:cubicBezTo>
                  <a:pt x="381252" y="617218"/>
                  <a:pt x="382703" y="616939"/>
                  <a:pt x="383745" y="616567"/>
                </a:cubicBezTo>
                <a:cubicBezTo>
                  <a:pt x="384787" y="616195"/>
                  <a:pt x="385531" y="615730"/>
                  <a:pt x="385977" y="615172"/>
                </a:cubicBezTo>
                <a:cubicBezTo>
                  <a:pt x="386424" y="614614"/>
                  <a:pt x="386647" y="613963"/>
                  <a:pt x="386647" y="613219"/>
                </a:cubicBezTo>
                <a:lnTo>
                  <a:pt x="386647" y="532628"/>
                </a:lnTo>
                <a:lnTo>
                  <a:pt x="404841" y="532628"/>
                </a:lnTo>
                <a:cubicBezTo>
                  <a:pt x="406255" y="532628"/>
                  <a:pt x="407334" y="531754"/>
                  <a:pt x="408078" y="530005"/>
                </a:cubicBezTo>
                <a:cubicBezTo>
                  <a:pt x="408822" y="528256"/>
                  <a:pt x="409194" y="525336"/>
                  <a:pt x="409194" y="521243"/>
                </a:cubicBezTo>
                <a:cubicBezTo>
                  <a:pt x="409194" y="519085"/>
                  <a:pt x="409101" y="517262"/>
                  <a:pt x="408915" y="515773"/>
                </a:cubicBezTo>
                <a:cubicBezTo>
                  <a:pt x="408729" y="514285"/>
                  <a:pt x="408450" y="513113"/>
                  <a:pt x="408078" y="512257"/>
                </a:cubicBezTo>
                <a:cubicBezTo>
                  <a:pt x="407706" y="511402"/>
                  <a:pt x="407241" y="510788"/>
                  <a:pt x="406683" y="510415"/>
                </a:cubicBezTo>
                <a:cubicBezTo>
                  <a:pt x="406125" y="510043"/>
                  <a:pt x="405511" y="509857"/>
                  <a:pt x="404841" y="509857"/>
                </a:cubicBezTo>
                <a:lnTo>
                  <a:pt x="386647" y="509857"/>
                </a:lnTo>
                <a:lnTo>
                  <a:pt x="386647" y="500704"/>
                </a:lnTo>
                <a:cubicBezTo>
                  <a:pt x="386647" y="497505"/>
                  <a:pt x="386870" y="494807"/>
                  <a:pt x="387317" y="492612"/>
                </a:cubicBezTo>
                <a:cubicBezTo>
                  <a:pt x="387763" y="490417"/>
                  <a:pt x="388470" y="488631"/>
                  <a:pt x="389438" y="487254"/>
                </a:cubicBezTo>
                <a:cubicBezTo>
                  <a:pt x="390405" y="485877"/>
                  <a:pt x="391614" y="484873"/>
                  <a:pt x="393065" y="484240"/>
                </a:cubicBezTo>
                <a:cubicBezTo>
                  <a:pt x="394517" y="483608"/>
                  <a:pt x="396246" y="483292"/>
                  <a:pt x="398256" y="483292"/>
                </a:cubicBezTo>
                <a:cubicBezTo>
                  <a:pt x="399967" y="483292"/>
                  <a:pt x="401455" y="483422"/>
                  <a:pt x="402720" y="483682"/>
                </a:cubicBezTo>
                <a:cubicBezTo>
                  <a:pt x="403985" y="483943"/>
                  <a:pt x="405083" y="484222"/>
                  <a:pt x="406013" y="484519"/>
                </a:cubicBezTo>
                <a:cubicBezTo>
                  <a:pt x="406943" y="484817"/>
                  <a:pt x="407725" y="485096"/>
                  <a:pt x="408357" y="485357"/>
                </a:cubicBezTo>
                <a:cubicBezTo>
                  <a:pt x="408990" y="485617"/>
                  <a:pt x="409566" y="485747"/>
                  <a:pt x="410087" y="485747"/>
                </a:cubicBezTo>
                <a:cubicBezTo>
                  <a:pt x="410534" y="485747"/>
                  <a:pt x="410943" y="485617"/>
                  <a:pt x="411315" y="485357"/>
                </a:cubicBezTo>
                <a:cubicBezTo>
                  <a:pt x="411687" y="485096"/>
                  <a:pt x="412022" y="484612"/>
                  <a:pt x="412320" y="483906"/>
                </a:cubicBezTo>
                <a:cubicBezTo>
                  <a:pt x="412618" y="483199"/>
                  <a:pt x="412841" y="482194"/>
                  <a:pt x="412990" y="480892"/>
                </a:cubicBezTo>
                <a:cubicBezTo>
                  <a:pt x="413138" y="479590"/>
                  <a:pt x="413213" y="477859"/>
                  <a:pt x="413213" y="475701"/>
                </a:cubicBezTo>
                <a:cubicBezTo>
                  <a:pt x="413213" y="473543"/>
                  <a:pt x="413138" y="471739"/>
                  <a:pt x="412990" y="470288"/>
                </a:cubicBezTo>
                <a:cubicBezTo>
                  <a:pt x="412841" y="468837"/>
                  <a:pt x="412599" y="467646"/>
                  <a:pt x="412264" y="466716"/>
                </a:cubicBezTo>
                <a:cubicBezTo>
                  <a:pt x="411929" y="465786"/>
                  <a:pt x="411501" y="465079"/>
                  <a:pt x="410980" y="464595"/>
                </a:cubicBezTo>
                <a:cubicBezTo>
                  <a:pt x="410459" y="464111"/>
                  <a:pt x="409455" y="463591"/>
                  <a:pt x="407967" y="463032"/>
                </a:cubicBezTo>
                <a:cubicBezTo>
                  <a:pt x="406478" y="462474"/>
                  <a:pt x="404432" y="461953"/>
                  <a:pt x="401827" y="461470"/>
                </a:cubicBezTo>
                <a:cubicBezTo>
                  <a:pt x="399223" y="460986"/>
                  <a:pt x="396469" y="460744"/>
                  <a:pt x="393567" y="460744"/>
                </a:cubicBezTo>
                <a:close/>
                <a:moveTo>
                  <a:pt x="0" y="0"/>
                </a:moveTo>
                <a:lnTo>
                  <a:pt x="12191999" y="0"/>
                </a:lnTo>
                <a:lnTo>
                  <a:pt x="12191999" y="6857999"/>
                </a:lnTo>
                <a:lnTo>
                  <a:pt x="0" y="6857999"/>
                </a:lnTo>
                <a:close/>
              </a:path>
            </a:pathLst>
          </a:cu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Tree>
    <p:extLst>
      <p:ext uri="{BB962C8B-B14F-4D97-AF65-F5344CB8AC3E}">
        <p14:creationId xmlns:p14="http://schemas.microsoft.com/office/powerpoint/2010/main" val="39583665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2357</TotalTime>
  <Words>1775</Words>
  <Application>Microsoft Office PowerPoint</Application>
  <PresentationFormat>Widescreen</PresentationFormat>
  <Paragraphs>160</Paragraphs>
  <Slides>14</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Abadi</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Sergiu Marian Diaconu (2126929)</dc:creator>
  <cp:lastModifiedBy>Sergiu Marian Diaconu (2126929)</cp:lastModifiedBy>
  <cp:revision>9</cp:revision>
  <dcterms:created xsi:type="dcterms:W3CDTF">2023-06-21T11:28:41Z</dcterms:created>
  <dcterms:modified xsi:type="dcterms:W3CDTF">2023-06-25T01:37:48Z</dcterms:modified>
</cp:coreProperties>
</file>