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3"/>
  </p:notesMasterIdLst>
  <p:sldIdLst>
    <p:sldId id="256" r:id="rId5"/>
    <p:sldId id="264" r:id="rId6"/>
    <p:sldId id="257" r:id="rId7"/>
    <p:sldId id="260" r:id="rId8"/>
    <p:sldId id="259" r:id="rId9"/>
    <p:sldId id="266" r:id="rId10"/>
    <p:sldId id="269"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E189A"/>
    <a:srgbClr val="BAA2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6470E5-C76B-13D2-4C8B-8CEAD962E815}" v="16" dt="2020-09-02T14:08:36.531"/>
    <p1510:client id="{38AFE16A-0058-3195-A5ED-F898207ECD74}" v="307" dt="2021-02-04T14:35:34.814"/>
    <p1510:client id="{A4F04372-AE66-3C12-87F4-2D40CB2F1EC4}" v="33" dt="2021-01-22T10:42:14.641"/>
    <p1510:client id="{ABBD629F-0742-A507-9F25-18EF3DEEBDD3}" v="516" dt="2020-09-02T14:11:00.009"/>
    <p1510:client id="{D1B6F656-FBAD-7452-231D-99ED31E56601}" v="1530" dt="2021-02-05T16:06:45.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4" d="100"/>
          <a:sy n="114" d="100"/>
        </p:scale>
        <p:origin x="438"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26"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Crane" userId="S::rebecca.crane@uwtsd.ac.uk::b09f55a7-8da4-46cc-b8fe-3bc22a0cdf4f" providerId="AD" clId="Web-{D1B6F656-FBAD-7452-231D-99ED31E56601}"/>
    <pc:docChg chg="addSld delSld modSld sldOrd">
      <pc:chgData name="Rebecca Crane" userId="S::rebecca.crane@uwtsd.ac.uk::b09f55a7-8da4-46cc-b8fe-3bc22a0cdf4f" providerId="AD" clId="Web-{D1B6F656-FBAD-7452-231D-99ED31E56601}" dt="2021-02-05T16:06:45.133" v="853" actId="20577"/>
      <pc:docMkLst>
        <pc:docMk/>
      </pc:docMkLst>
      <pc:sldChg chg="addSp modSp">
        <pc:chgData name="Rebecca Crane" userId="S::rebecca.crane@uwtsd.ac.uk::b09f55a7-8da4-46cc-b8fe-3bc22a0cdf4f" providerId="AD" clId="Web-{D1B6F656-FBAD-7452-231D-99ED31E56601}" dt="2021-02-05T16:06:45.133" v="853" actId="20577"/>
        <pc:sldMkLst>
          <pc:docMk/>
          <pc:sldMk cId="389376498" sldId="256"/>
        </pc:sldMkLst>
        <pc:spChg chg="add mod">
          <ac:chgData name="Rebecca Crane" userId="S::rebecca.crane@uwtsd.ac.uk::b09f55a7-8da4-46cc-b8fe-3bc22a0cdf4f" providerId="AD" clId="Web-{D1B6F656-FBAD-7452-231D-99ED31E56601}" dt="2021-02-05T16:05:44.538" v="851" actId="1076"/>
          <ac:spMkLst>
            <pc:docMk/>
            <pc:sldMk cId="389376498" sldId="256"/>
            <ac:spMk id="7" creationId="{4BA9E3E1-65D2-4E8F-81A4-6B17A0DF7B81}"/>
          </ac:spMkLst>
        </pc:spChg>
        <pc:spChg chg="add mod">
          <ac:chgData name="Rebecca Crane" userId="S::rebecca.crane@uwtsd.ac.uk::b09f55a7-8da4-46cc-b8fe-3bc22a0cdf4f" providerId="AD" clId="Web-{D1B6F656-FBAD-7452-231D-99ED31E56601}" dt="2021-02-05T16:05:38.194" v="850" actId="1076"/>
          <ac:spMkLst>
            <pc:docMk/>
            <pc:sldMk cId="389376498" sldId="256"/>
            <ac:spMk id="8" creationId="{AF8A55FA-E8B5-4E3D-A238-4451D7157791}"/>
          </ac:spMkLst>
        </pc:spChg>
        <pc:spChg chg="mod">
          <ac:chgData name="Rebecca Crane" userId="S::rebecca.crane@uwtsd.ac.uk::b09f55a7-8da4-46cc-b8fe-3bc22a0cdf4f" providerId="AD" clId="Web-{D1B6F656-FBAD-7452-231D-99ED31E56601}" dt="2021-02-05T16:04:47.193" v="838" actId="1076"/>
          <ac:spMkLst>
            <pc:docMk/>
            <pc:sldMk cId="389376498" sldId="256"/>
            <ac:spMk id="9" creationId="{1F25E822-2FE9-4839-A298-F05533FD9DAE}"/>
          </ac:spMkLst>
        </pc:spChg>
        <pc:spChg chg="mod">
          <ac:chgData name="Rebecca Crane" userId="S::rebecca.crane@uwtsd.ac.uk::b09f55a7-8da4-46cc-b8fe-3bc22a0cdf4f" providerId="AD" clId="Web-{D1B6F656-FBAD-7452-231D-99ED31E56601}" dt="2021-02-05T16:06:45.133" v="853" actId="20577"/>
          <ac:spMkLst>
            <pc:docMk/>
            <pc:sldMk cId="389376498" sldId="256"/>
            <ac:spMk id="12" creationId="{4F8AE1AC-D3D8-4BBB-9A6C-B8783632B181}"/>
          </ac:spMkLst>
        </pc:spChg>
      </pc:sldChg>
      <pc:sldChg chg="addSp modSp">
        <pc:chgData name="Rebecca Crane" userId="S::rebecca.crane@uwtsd.ac.uk::b09f55a7-8da4-46cc-b8fe-3bc22a0cdf4f" providerId="AD" clId="Web-{D1B6F656-FBAD-7452-231D-99ED31E56601}" dt="2021-02-04T14:44:59.062" v="22" actId="1076"/>
        <pc:sldMkLst>
          <pc:docMk/>
          <pc:sldMk cId="1650736752" sldId="257"/>
        </pc:sldMkLst>
        <pc:spChg chg="mod">
          <ac:chgData name="Rebecca Crane" userId="S::rebecca.crane@uwtsd.ac.uk::b09f55a7-8da4-46cc-b8fe-3bc22a0cdf4f" providerId="AD" clId="Web-{D1B6F656-FBAD-7452-231D-99ED31E56601}" dt="2021-02-04T14:41:16.464" v="5" actId="688"/>
          <ac:spMkLst>
            <pc:docMk/>
            <pc:sldMk cId="1650736752" sldId="257"/>
            <ac:spMk id="8" creationId="{E275A9FF-4656-4ABF-A534-767F237F1E1D}"/>
          </ac:spMkLst>
        </pc:spChg>
        <pc:spChg chg="mod">
          <ac:chgData name="Rebecca Crane" userId="S::rebecca.crane@uwtsd.ac.uk::b09f55a7-8da4-46cc-b8fe-3bc22a0cdf4f" providerId="AD" clId="Web-{D1B6F656-FBAD-7452-231D-99ED31E56601}" dt="2021-02-04T14:41:34.120" v="9" actId="1076"/>
          <ac:spMkLst>
            <pc:docMk/>
            <pc:sldMk cId="1650736752" sldId="257"/>
            <ac:spMk id="9" creationId="{23B69EC3-1042-4667-8684-F7F9EA40461C}"/>
          </ac:spMkLst>
        </pc:spChg>
        <pc:picChg chg="add mod ord">
          <ac:chgData name="Rebecca Crane" userId="S::rebecca.crane@uwtsd.ac.uk::b09f55a7-8da4-46cc-b8fe-3bc22a0cdf4f" providerId="AD" clId="Web-{D1B6F656-FBAD-7452-231D-99ED31E56601}" dt="2021-02-04T14:44:56.640" v="21" actId="1076"/>
          <ac:picMkLst>
            <pc:docMk/>
            <pc:sldMk cId="1650736752" sldId="257"/>
            <ac:picMk id="2" creationId="{CFF851C2-0A48-4398-99A7-4EA1E9A9CB00}"/>
          </ac:picMkLst>
        </pc:picChg>
        <pc:picChg chg="mod">
          <ac:chgData name="Rebecca Crane" userId="S::rebecca.crane@uwtsd.ac.uk::b09f55a7-8da4-46cc-b8fe-3bc22a0cdf4f" providerId="AD" clId="Web-{D1B6F656-FBAD-7452-231D-99ED31E56601}" dt="2021-02-04T14:44:59.062" v="22" actId="1076"/>
          <ac:picMkLst>
            <pc:docMk/>
            <pc:sldMk cId="1650736752" sldId="257"/>
            <ac:picMk id="12" creationId="{0DB81950-4B9B-4BB9-B285-A8013676AE87}"/>
          </ac:picMkLst>
        </pc:picChg>
      </pc:sldChg>
      <pc:sldChg chg="del">
        <pc:chgData name="Rebecca Crane" userId="S::rebecca.crane@uwtsd.ac.uk::b09f55a7-8da4-46cc-b8fe-3bc22a0cdf4f" providerId="AD" clId="Web-{D1B6F656-FBAD-7452-231D-99ED31E56601}" dt="2021-02-05T13:17:35.094" v="119"/>
        <pc:sldMkLst>
          <pc:docMk/>
          <pc:sldMk cId="3007192311" sldId="258"/>
        </pc:sldMkLst>
      </pc:sldChg>
      <pc:sldChg chg="modSp">
        <pc:chgData name="Rebecca Crane" userId="S::rebecca.crane@uwtsd.ac.uk::b09f55a7-8da4-46cc-b8fe-3bc22a0cdf4f" providerId="AD" clId="Web-{D1B6F656-FBAD-7452-231D-99ED31E56601}" dt="2021-02-05T13:19:15.424" v="144" actId="20577"/>
        <pc:sldMkLst>
          <pc:docMk/>
          <pc:sldMk cId="1474950015" sldId="259"/>
        </pc:sldMkLst>
        <pc:spChg chg="mod">
          <ac:chgData name="Rebecca Crane" userId="S::rebecca.crane@uwtsd.ac.uk::b09f55a7-8da4-46cc-b8fe-3bc22a0cdf4f" providerId="AD" clId="Web-{D1B6F656-FBAD-7452-231D-99ED31E56601}" dt="2021-02-05T13:19:15.424" v="144" actId="20577"/>
          <ac:spMkLst>
            <pc:docMk/>
            <pc:sldMk cId="1474950015" sldId="259"/>
            <ac:spMk id="10" creationId="{DF066D42-5458-3D4D-87EA-DCF1F1236B9E}"/>
          </ac:spMkLst>
        </pc:spChg>
      </pc:sldChg>
      <pc:sldChg chg="addSp delSp modSp">
        <pc:chgData name="Rebecca Crane" userId="S::rebecca.crane@uwtsd.ac.uk::b09f55a7-8da4-46cc-b8fe-3bc22a0cdf4f" providerId="AD" clId="Web-{D1B6F656-FBAD-7452-231D-99ED31E56601}" dt="2021-02-04T15:28:30.633" v="114" actId="1076"/>
        <pc:sldMkLst>
          <pc:docMk/>
          <pc:sldMk cId="3762662544" sldId="260"/>
        </pc:sldMkLst>
        <pc:spChg chg="del">
          <ac:chgData name="Rebecca Crane" userId="S::rebecca.crane@uwtsd.ac.uk::b09f55a7-8da4-46cc-b8fe-3bc22a0cdf4f" providerId="AD" clId="Web-{D1B6F656-FBAD-7452-231D-99ED31E56601}" dt="2021-02-04T14:46:02.970" v="24"/>
          <ac:spMkLst>
            <pc:docMk/>
            <pc:sldMk cId="3762662544" sldId="260"/>
            <ac:spMk id="2" creationId="{B1CB8F6A-CC48-5E44-A7A6-3F1B2D9D5026}"/>
          </ac:spMkLst>
        </pc:spChg>
        <pc:spChg chg="del">
          <ac:chgData name="Rebecca Crane" userId="S::rebecca.crane@uwtsd.ac.uk::b09f55a7-8da4-46cc-b8fe-3bc22a0cdf4f" providerId="AD" clId="Web-{D1B6F656-FBAD-7452-231D-99ED31E56601}" dt="2021-02-04T14:45:59.735" v="23"/>
          <ac:spMkLst>
            <pc:docMk/>
            <pc:sldMk cId="3762662544" sldId="260"/>
            <ac:spMk id="3" creationId="{D51E9712-99AE-6D42-BCDF-429E7B15518C}"/>
          </ac:spMkLst>
        </pc:spChg>
        <pc:spChg chg="add mod">
          <ac:chgData name="Rebecca Crane" userId="S::rebecca.crane@uwtsd.ac.uk::b09f55a7-8da4-46cc-b8fe-3bc22a0cdf4f" providerId="AD" clId="Web-{D1B6F656-FBAD-7452-231D-99ED31E56601}" dt="2021-02-04T15:28:30.633" v="114" actId="1076"/>
          <ac:spMkLst>
            <pc:docMk/>
            <pc:sldMk cId="3762662544" sldId="260"/>
            <ac:spMk id="5" creationId="{F8C45994-7CE5-413C-BE55-667BE65180DF}"/>
          </ac:spMkLst>
        </pc:spChg>
        <pc:spChg chg="add mod">
          <ac:chgData name="Rebecca Crane" userId="S::rebecca.crane@uwtsd.ac.uk::b09f55a7-8da4-46cc-b8fe-3bc22a0cdf4f" providerId="AD" clId="Web-{D1B6F656-FBAD-7452-231D-99ED31E56601}" dt="2021-02-04T15:25:06.379" v="42" actId="20577"/>
          <ac:spMkLst>
            <pc:docMk/>
            <pc:sldMk cId="3762662544" sldId="260"/>
            <ac:spMk id="7" creationId="{ED4BB9C4-EF3D-4F83-9A14-623C0AB158F9}"/>
          </ac:spMkLst>
        </pc:spChg>
        <pc:spChg chg="del">
          <ac:chgData name="Rebecca Crane" userId="S::rebecca.crane@uwtsd.ac.uk::b09f55a7-8da4-46cc-b8fe-3bc22a0cdf4f" providerId="AD" clId="Web-{D1B6F656-FBAD-7452-231D-99ED31E56601}" dt="2021-02-04T14:46:21.908" v="28"/>
          <ac:spMkLst>
            <pc:docMk/>
            <pc:sldMk cId="3762662544" sldId="260"/>
            <ac:spMk id="13" creationId="{47F51617-22DF-7341-8D0A-FED5A251D2C2}"/>
          </ac:spMkLst>
        </pc:spChg>
        <pc:spChg chg="del">
          <ac:chgData name="Rebecca Crane" userId="S::rebecca.crane@uwtsd.ac.uk::b09f55a7-8da4-46cc-b8fe-3bc22a0cdf4f" providerId="AD" clId="Web-{D1B6F656-FBAD-7452-231D-99ED31E56601}" dt="2021-02-04T14:46:15.673" v="26"/>
          <ac:spMkLst>
            <pc:docMk/>
            <pc:sldMk cId="3762662544" sldId="260"/>
            <ac:spMk id="14" creationId="{EFAE3DEA-E85F-6D47-A68D-62134B9DA3D4}"/>
          </ac:spMkLst>
        </pc:spChg>
        <pc:picChg chg="add mod">
          <ac:chgData name="Rebecca Crane" userId="S::rebecca.crane@uwtsd.ac.uk::b09f55a7-8da4-46cc-b8fe-3bc22a0cdf4f" providerId="AD" clId="Web-{D1B6F656-FBAD-7452-231D-99ED31E56601}" dt="2021-02-04T15:28:26.524" v="113" actId="1076"/>
          <ac:picMkLst>
            <pc:docMk/>
            <pc:sldMk cId="3762662544" sldId="260"/>
            <ac:picMk id="2" creationId="{A977D32E-B00D-4ED8-A4F8-D3606E86F912}"/>
          </ac:picMkLst>
        </pc:picChg>
      </pc:sldChg>
      <pc:sldChg chg="del">
        <pc:chgData name="Rebecca Crane" userId="S::rebecca.crane@uwtsd.ac.uk::b09f55a7-8da4-46cc-b8fe-3bc22a0cdf4f" providerId="AD" clId="Web-{D1B6F656-FBAD-7452-231D-99ED31E56601}" dt="2021-02-05T13:19:32.206" v="145"/>
        <pc:sldMkLst>
          <pc:docMk/>
          <pc:sldMk cId="1423246054" sldId="262"/>
        </pc:sldMkLst>
      </pc:sldChg>
      <pc:sldChg chg="del">
        <pc:chgData name="Rebecca Crane" userId="S::rebecca.crane@uwtsd.ac.uk::b09f55a7-8da4-46cc-b8fe-3bc22a0cdf4f" providerId="AD" clId="Web-{D1B6F656-FBAD-7452-231D-99ED31E56601}" dt="2021-02-05T13:19:41.190" v="147"/>
        <pc:sldMkLst>
          <pc:docMk/>
          <pc:sldMk cId="2859487051" sldId="263"/>
        </pc:sldMkLst>
      </pc:sldChg>
      <pc:sldChg chg="modSp">
        <pc:chgData name="Rebecca Crane" userId="S::rebecca.crane@uwtsd.ac.uk::b09f55a7-8da4-46cc-b8fe-3bc22a0cdf4f" providerId="AD" clId="Web-{D1B6F656-FBAD-7452-231D-99ED31E56601}" dt="2021-02-05T16:04:33.552" v="836" actId="20577"/>
        <pc:sldMkLst>
          <pc:docMk/>
          <pc:sldMk cId="3519118267" sldId="265"/>
        </pc:sldMkLst>
        <pc:spChg chg="mod">
          <ac:chgData name="Rebecca Crane" userId="S::rebecca.crane@uwtsd.ac.uk::b09f55a7-8da4-46cc-b8fe-3bc22a0cdf4f" providerId="AD" clId="Web-{D1B6F656-FBAD-7452-231D-99ED31E56601}" dt="2021-02-05T16:04:33.552" v="836" actId="20577"/>
          <ac:spMkLst>
            <pc:docMk/>
            <pc:sldMk cId="3519118267" sldId="265"/>
            <ac:spMk id="2" creationId="{B1CB8F6A-CC48-5E44-A7A6-3F1B2D9D5026}"/>
          </ac:spMkLst>
        </pc:spChg>
      </pc:sldChg>
      <pc:sldChg chg="addSp delSp modSp add mod ord replId setBg">
        <pc:chgData name="Rebecca Crane" userId="S::rebecca.crane@uwtsd.ac.uk::b09f55a7-8da4-46cc-b8fe-3bc22a0cdf4f" providerId="AD" clId="Web-{D1B6F656-FBAD-7452-231D-99ED31E56601}" dt="2021-02-05T13:25:17.697" v="210" actId="14100"/>
        <pc:sldMkLst>
          <pc:docMk/>
          <pc:sldMk cId="3313350566" sldId="266"/>
        </pc:sldMkLst>
        <pc:spChg chg="add mod ord">
          <ac:chgData name="Rebecca Crane" userId="S::rebecca.crane@uwtsd.ac.uk::b09f55a7-8da4-46cc-b8fe-3bc22a0cdf4f" providerId="AD" clId="Web-{D1B6F656-FBAD-7452-231D-99ED31E56601}" dt="2021-02-05T13:25:02.228" v="209" actId="20577"/>
          <ac:spMkLst>
            <pc:docMk/>
            <pc:sldMk cId="3313350566" sldId="266"/>
            <ac:spMk id="4" creationId="{C5033ACC-CBE1-45A7-A4DC-2FDC36552B68}"/>
          </ac:spMkLst>
        </pc:spChg>
        <pc:spChg chg="del">
          <ac:chgData name="Rebecca Crane" userId="S::rebecca.crane@uwtsd.ac.uk::b09f55a7-8da4-46cc-b8fe-3bc22a0cdf4f" providerId="AD" clId="Web-{D1B6F656-FBAD-7452-231D-99ED31E56601}" dt="2021-02-05T13:20:08.113" v="151"/>
          <ac:spMkLst>
            <pc:docMk/>
            <pc:sldMk cId="3313350566" sldId="266"/>
            <ac:spMk id="5" creationId="{F8C45994-7CE5-413C-BE55-667BE65180DF}"/>
          </ac:spMkLst>
        </pc:spChg>
        <pc:spChg chg="mod">
          <ac:chgData name="Rebecca Crane" userId="S::rebecca.crane@uwtsd.ac.uk::b09f55a7-8da4-46cc-b8fe-3bc22a0cdf4f" providerId="AD" clId="Web-{D1B6F656-FBAD-7452-231D-99ED31E56601}" dt="2021-02-05T13:24:44.759" v="201" actId="20577"/>
          <ac:spMkLst>
            <pc:docMk/>
            <pc:sldMk cId="3313350566" sldId="266"/>
            <ac:spMk id="7" creationId="{ED4BB9C4-EF3D-4F83-9A14-623C0AB158F9}"/>
          </ac:spMkLst>
        </pc:spChg>
        <pc:spChg chg="ord">
          <ac:chgData name="Rebecca Crane" userId="S::rebecca.crane@uwtsd.ac.uk::b09f55a7-8da4-46cc-b8fe-3bc22a0cdf4f" providerId="AD" clId="Web-{D1B6F656-FBAD-7452-231D-99ED31E56601}" dt="2021-02-05T13:24:20.915" v="196"/>
          <ac:spMkLst>
            <pc:docMk/>
            <pc:sldMk cId="3313350566" sldId="266"/>
            <ac:spMk id="10" creationId="{5C56D10B-A3D9-D443-88B1-4C5E25DC9DA3}"/>
          </ac:spMkLst>
        </pc:spChg>
        <pc:picChg chg="del">
          <ac:chgData name="Rebecca Crane" userId="S::rebecca.crane@uwtsd.ac.uk::b09f55a7-8da4-46cc-b8fe-3bc22a0cdf4f" providerId="AD" clId="Web-{D1B6F656-FBAD-7452-231D-99ED31E56601}" dt="2021-02-05T13:20:13.191" v="152"/>
          <ac:picMkLst>
            <pc:docMk/>
            <pc:sldMk cId="3313350566" sldId="266"/>
            <ac:picMk id="2" creationId="{A977D32E-B00D-4ED8-A4F8-D3606E86F912}"/>
          </ac:picMkLst>
        </pc:picChg>
        <pc:picChg chg="add mod">
          <ac:chgData name="Rebecca Crane" userId="S::rebecca.crane@uwtsd.ac.uk::b09f55a7-8da4-46cc-b8fe-3bc22a0cdf4f" providerId="AD" clId="Web-{D1B6F656-FBAD-7452-231D-99ED31E56601}" dt="2021-02-05T13:25:17.697" v="210" actId="14100"/>
          <ac:picMkLst>
            <pc:docMk/>
            <pc:sldMk cId="3313350566" sldId="266"/>
            <ac:picMk id="6" creationId="{10D11F64-1F2D-4921-B206-247FCDB80B0E}"/>
          </ac:picMkLst>
        </pc:picChg>
      </pc:sldChg>
      <pc:sldChg chg="del">
        <pc:chgData name="Rebecca Crane" userId="S::rebecca.crane@uwtsd.ac.uk::b09f55a7-8da4-46cc-b8fe-3bc22a0cdf4f" providerId="AD" clId="Web-{D1B6F656-FBAD-7452-231D-99ED31E56601}" dt="2021-02-05T13:17:39.875" v="120"/>
        <pc:sldMkLst>
          <pc:docMk/>
          <pc:sldMk cId="3455881578" sldId="266"/>
        </pc:sldMkLst>
      </pc:sldChg>
      <pc:sldChg chg="addSp delSp modSp add mod ord replId setBg">
        <pc:chgData name="Rebecca Crane" userId="S::rebecca.crane@uwtsd.ac.uk::b09f55a7-8da4-46cc-b8fe-3bc22a0cdf4f" providerId="AD" clId="Web-{D1B6F656-FBAD-7452-231D-99ED31E56601}" dt="2021-02-05T13:33:20.754" v="300" actId="14100"/>
        <pc:sldMkLst>
          <pc:docMk/>
          <pc:sldMk cId="1107410980" sldId="267"/>
        </pc:sldMkLst>
        <pc:spChg chg="add del mod">
          <ac:chgData name="Rebecca Crane" userId="S::rebecca.crane@uwtsd.ac.uk::b09f55a7-8da4-46cc-b8fe-3bc22a0cdf4f" providerId="AD" clId="Web-{D1B6F656-FBAD-7452-231D-99ED31E56601}" dt="2021-02-05T13:27:52.966" v="220"/>
          <ac:spMkLst>
            <pc:docMk/>
            <pc:sldMk cId="1107410980" sldId="267"/>
            <ac:spMk id="4" creationId="{2C767AE0-9DAB-4232-A34A-74E1FD0BD3E5}"/>
          </ac:spMkLst>
        </pc:spChg>
        <pc:spChg chg="del">
          <ac:chgData name="Rebecca Crane" userId="S::rebecca.crane@uwtsd.ac.uk::b09f55a7-8da4-46cc-b8fe-3bc22a0cdf4f" providerId="AD" clId="Web-{D1B6F656-FBAD-7452-231D-99ED31E56601}" dt="2021-02-05T13:25:45.823" v="213"/>
          <ac:spMkLst>
            <pc:docMk/>
            <pc:sldMk cId="1107410980" sldId="267"/>
            <ac:spMk id="5" creationId="{F8C45994-7CE5-413C-BE55-667BE65180DF}"/>
          </ac:spMkLst>
        </pc:spChg>
        <pc:spChg chg="mod ord">
          <ac:chgData name="Rebecca Crane" userId="S::rebecca.crane@uwtsd.ac.uk::b09f55a7-8da4-46cc-b8fe-3bc22a0cdf4f" providerId="AD" clId="Web-{D1B6F656-FBAD-7452-231D-99ED31E56601}" dt="2021-02-05T13:33:20.754" v="300" actId="14100"/>
          <ac:spMkLst>
            <pc:docMk/>
            <pc:sldMk cId="1107410980" sldId="267"/>
            <ac:spMk id="7" creationId="{ED4BB9C4-EF3D-4F83-9A14-623C0AB158F9}"/>
          </ac:spMkLst>
        </pc:spChg>
        <pc:spChg chg="add mod">
          <ac:chgData name="Rebecca Crane" userId="S::rebecca.crane@uwtsd.ac.uk::b09f55a7-8da4-46cc-b8fe-3bc22a0cdf4f" providerId="AD" clId="Web-{D1B6F656-FBAD-7452-231D-99ED31E56601}" dt="2021-02-05T13:32:47.253" v="298" actId="20577"/>
          <ac:spMkLst>
            <pc:docMk/>
            <pc:sldMk cId="1107410980" sldId="267"/>
            <ac:spMk id="8" creationId="{D963F2CF-19BB-48DC-A6C4-8A24C24402E1}"/>
          </ac:spMkLst>
        </pc:spChg>
        <pc:spChg chg="ord">
          <ac:chgData name="Rebecca Crane" userId="S::rebecca.crane@uwtsd.ac.uk::b09f55a7-8da4-46cc-b8fe-3bc22a0cdf4f" providerId="AD" clId="Web-{D1B6F656-FBAD-7452-231D-99ED31E56601}" dt="2021-02-05T13:30:50.610" v="268"/>
          <ac:spMkLst>
            <pc:docMk/>
            <pc:sldMk cId="1107410980" sldId="267"/>
            <ac:spMk id="10" creationId="{5C56D10B-A3D9-D443-88B1-4C5E25DC9DA3}"/>
          </ac:spMkLst>
        </pc:spChg>
        <pc:spChg chg="add">
          <ac:chgData name="Rebecca Crane" userId="S::rebecca.crane@uwtsd.ac.uk::b09f55a7-8da4-46cc-b8fe-3bc22a0cdf4f" providerId="AD" clId="Web-{D1B6F656-FBAD-7452-231D-99ED31E56601}" dt="2021-02-05T13:30:50.610" v="268"/>
          <ac:spMkLst>
            <pc:docMk/>
            <pc:sldMk cId="1107410980" sldId="267"/>
            <ac:spMk id="12" creationId="{EBF87945-A001-489F-9D9B-7D9435F0B9CA}"/>
          </ac:spMkLst>
        </pc:spChg>
        <pc:spChg chg="add del">
          <ac:chgData name="Rebecca Crane" userId="S::rebecca.crane@uwtsd.ac.uk::b09f55a7-8da4-46cc-b8fe-3bc22a0cdf4f" providerId="AD" clId="Web-{D1B6F656-FBAD-7452-231D-99ED31E56601}" dt="2021-02-05T13:29:06.046" v="227"/>
          <ac:spMkLst>
            <pc:docMk/>
            <pc:sldMk cId="1107410980" sldId="267"/>
            <ac:spMk id="15" creationId="{E91DC736-0EF8-4F87-9146-EBF1D2EE4D3D}"/>
          </ac:spMkLst>
        </pc:spChg>
        <pc:spChg chg="add del">
          <ac:chgData name="Rebecca Crane" userId="S::rebecca.crane@uwtsd.ac.uk::b09f55a7-8da4-46cc-b8fe-3bc22a0cdf4f" providerId="AD" clId="Web-{D1B6F656-FBAD-7452-231D-99ED31E56601}" dt="2021-02-05T13:29:06.046" v="227"/>
          <ac:spMkLst>
            <pc:docMk/>
            <pc:sldMk cId="1107410980" sldId="267"/>
            <ac:spMk id="17" creationId="{097CD68E-23E3-4007-8847-CD0944C4F7BE}"/>
          </ac:spMkLst>
        </pc:spChg>
        <pc:spChg chg="add del">
          <ac:chgData name="Rebecca Crane" userId="S::rebecca.crane@uwtsd.ac.uk::b09f55a7-8da4-46cc-b8fe-3bc22a0cdf4f" providerId="AD" clId="Web-{D1B6F656-FBAD-7452-231D-99ED31E56601}" dt="2021-02-05T13:29:06.046" v="227"/>
          <ac:spMkLst>
            <pc:docMk/>
            <pc:sldMk cId="1107410980" sldId="267"/>
            <ac:spMk id="19" creationId="{AF2F604E-43BE-4DC3-B983-E071523364F8}"/>
          </ac:spMkLst>
        </pc:spChg>
        <pc:spChg chg="add del">
          <ac:chgData name="Rebecca Crane" userId="S::rebecca.crane@uwtsd.ac.uk::b09f55a7-8da4-46cc-b8fe-3bc22a0cdf4f" providerId="AD" clId="Web-{D1B6F656-FBAD-7452-231D-99ED31E56601}" dt="2021-02-05T13:29:06.046" v="227"/>
          <ac:spMkLst>
            <pc:docMk/>
            <pc:sldMk cId="1107410980" sldId="267"/>
            <ac:spMk id="21" creationId="{08C9B587-E65E-4B52-B37C-ABEBB6E87928}"/>
          </ac:spMkLst>
        </pc:spChg>
        <pc:picChg chg="del">
          <ac:chgData name="Rebecca Crane" userId="S::rebecca.crane@uwtsd.ac.uk::b09f55a7-8da4-46cc-b8fe-3bc22a0cdf4f" providerId="AD" clId="Web-{D1B6F656-FBAD-7452-231D-99ED31E56601}" dt="2021-02-05T13:25:48.245" v="214"/>
          <ac:picMkLst>
            <pc:docMk/>
            <pc:sldMk cId="1107410980" sldId="267"/>
            <ac:picMk id="2" creationId="{A977D32E-B00D-4ED8-A4F8-D3606E86F912}"/>
          </ac:picMkLst>
        </pc:picChg>
        <pc:picChg chg="add mod">
          <ac:chgData name="Rebecca Crane" userId="S::rebecca.crane@uwtsd.ac.uk::b09f55a7-8da4-46cc-b8fe-3bc22a0cdf4f" providerId="AD" clId="Web-{D1B6F656-FBAD-7452-231D-99ED31E56601}" dt="2021-02-05T13:30:50.610" v="268"/>
          <ac:picMkLst>
            <pc:docMk/>
            <pc:sldMk cId="1107410980" sldId="267"/>
            <ac:picMk id="6" creationId="{B2AE7AFA-9C32-4B3B-AD15-E200811C7172}"/>
          </ac:picMkLst>
        </pc:picChg>
      </pc:sldChg>
      <pc:sldChg chg="del">
        <pc:chgData name="Rebecca Crane" userId="S::rebecca.crane@uwtsd.ac.uk::b09f55a7-8da4-46cc-b8fe-3bc22a0cdf4f" providerId="AD" clId="Web-{D1B6F656-FBAD-7452-231D-99ED31E56601}" dt="2021-02-05T13:19:37.940" v="146"/>
        <pc:sldMkLst>
          <pc:docMk/>
          <pc:sldMk cId="3335509139" sldId="267"/>
        </pc:sldMkLst>
      </pc:sldChg>
      <pc:sldChg chg="del">
        <pc:chgData name="Rebecca Crane" userId="S::rebecca.crane@uwtsd.ac.uk::b09f55a7-8da4-46cc-b8fe-3bc22a0cdf4f" providerId="AD" clId="Web-{D1B6F656-FBAD-7452-231D-99ED31E56601}" dt="2021-02-05T13:19:48.315" v="148"/>
        <pc:sldMkLst>
          <pc:docMk/>
          <pc:sldMk cId="2486591021" sldId="268"/>
        </pc:sldMkLst>
      </pc:sldChg>
      <pc:sldChg chg="addSp delSp modSp add mod ord replId setBg setClrOvrMap">
        <pc:chgData name="Rebecca Crane" userId="S::rebecca.crane@uwtsd.ac.uk::b09f55a7-8da4-46cc-b8fe-3bc22a0cdf4f" providerId="AD" clId="Web-{D1B6F656-FBAD-7452-231D-99ED31E56601}" dt="2021-02-05T13:41:46.374" v="361" actId="14100"/>
        <pc:sldMkLst>
          <pc:docMk/>
          <pc:sldMk cId="3820294135" sldId="268"/>
        </pc:sldMkLst>
        <pc:spChg chg="add mod">
          <ac:chgData name="Rebecca Crane" userId="S::rebecca.crane@uwtsd.ac.uk::b09f55a7-8da4-46cc-b8fe-3bc22a0cdf4f" providerId="AD" clId="Web-{D1B6F656-FBAD-7452-231D-99ED31E56601}" dt="2021-02-05T13:41:07.670" v="360" actId="1076"/>
          <ac:spMkLst>
            <pc:docMk/>
            <pc:sldMk cId="3820294135" sldId="268"/>
            <ac:spMk id="4" creationId="{5E795E2A-E497-4489-BDD5-7149464393FD}"/>
          </ac:spMkLst>
        </pc:spChg>
        <pc:spChg chg="del">
          <ac:chgData name="Rebecca Crane" userId="S::rebecca.crane@uwtsd.ac.uk::b09f55a7-8da4-46cc-b8fe-3bc22a0cdf4f" providerId="AD" clId="Web-{D1B6F656-FBAD-7452-231D-99ED31E56601}" dt="2021-02-05T13:38:06.916" v="303"/>
          <ac:spMkLst>
            <pc:docMk/>
            <pc:sldMk cId="3820294135" sldId="268"/>
            <ac:spMk id="5" creationId="{F8C45994-7CE5-413C-BE55-667BE65180DF}"/>
          </ac:spMkLst>
        </pc:spChg>
        <pc:spChg chg="mod">
          <ac:chgData name="Rebecca Crane" userId="S::rebecca.crane@uwtsd.ac.uk::b09f55a7-8da4-46cc-b8fe-3bc22a0cdf4f" providerId="AD" clId="Web-{D1B6F656-FBAD-7452-231D-99ED31E56601}" dt="2021-02-05T13:40:57.138" v="359"/>
          <ac:spMkLst>
            <pc:docMk/>
            <pc:sldMk cId="3820294135" sldId="268"/>
            <ac:spMk id="7" creationId="{ED4BB9C4-EF3D-4F83-9A14-623C0AB158F9}"/>
          </ac:spMkLst>
        </pc:spChg>
        <pc:spChg chg="ord">
          <ac:chgData name="Rebecca Crane" userId="S::rebecca.crane@uwtsd.ac.uk::b09f55a7-8da4-46cc-b8fe-3bc22a0cdf4f" providerId="AD" clId="Web-{D1B6F656-FBAD-7452-231D-99ED31E56601}" dt="2021-02-05T13:39:38.809" v="345"/>
          <ac:spMkLst>
            <pc:docMk/>
            <pc:sldMk cId="3820294135" sldId="268"/>
            <ac:spMk id="10" creationId="{5C56D10B-A3D9-D443-88B1-4C5E25DC9DA3}"/>
          </ac:spMkLst>
        </pc:spChg>
        <pc:spChg chg="add del">
          <ac:chgData name="Rebecca Crane" userId="S::rebecca.crane@uwtsd.ac.uk::b09f55a7-8da4-46cc-b8fe-3bc22a0cdf4f" providerId="AD" clId="Web-{D1B6F656-FBAD-7452-231D-99ED31E56601}" dt="2021-02-05T13:40:57.138" v="359"/>
          <ac:spMkLst>
            <pc:docMk/>
            <pc:sldMk cId="3820294135" sldId="268"/>
            <ac:spMk id="15" creationId="{87CC2527-562A-4F69-B487-4371E5B243E7}"/>
          </ac:spMkLst>
        </pc:spChg>
        <pc:spChg chg="add del">
          <ac:chgData name="Rebecca Crane" userId="S::rebecca.crane@uwtsd.ac.uk::b09f55a7-8da4-46cc-b8fe-3bc22a0cdf4f" providerId="AD" clId="Web-{D1B6F656-FBAD-7452-231D-99ED31E56601}" dt="2021-02-05T13:40:57.138" v="359"/>
          <ac:spMkLst>
            <pc:docMk/>
            <pc:sldMk cId="3820294135" sldId="268"/>
            <ac:spMk id="22" creationId="{526E0BFB-CDF1-4990-8C11-AC849311E0A8}"/>
          </ac:spMkLst>
        </pc:spChg>
        <pc:spChg chg="add del">
          <ac:chgData name="Rebecca Crane" userId="S::rebecca.crane@uwtsd.ac.uk::b09f55a7-8da4-46cc-b8fe-3bc22a0cdf4f" providerId="AD" clId="Web-{D1B6F656-FBAD-7452-231D-99ED31E56601}" dt="2021-02-05T13:40:57.138" v="359"/>
          <ac:spMkLst>
            <pc:docMk/>
            <pc:sldMk cId="3820294135" sldId="268"/>
            <ac:spMk id="24" creationId="{6069A1F8-9BEB-4786-9694-FC48B2D75D21}"/>
          </ac:spMkLst>
        </pc:spChg>
        <pc:spChg chg="add del">
          <ac:chgData name="Rebecca Crane" userId="S::rebecca.crane@uwtsd.ac.uk::b09f55a7-8da4-46cc-b8fe-3bc22a0cdf4f" providerId="AD" clId="Web-{D1B6F656-FBAD-7452-231D-99ED31E56601}" dt="2021-02-05T13:40:57.138" v="359"/>
          <ac:spMkLst>
            <pc:docMk/>
            <pc:sldMk cId="3820294135" sldId="268"/>
            <ac:spMk id="26" creationId="{AF2F604E-43BE-4DC3-B983-E071523364F8}"/>
          </ac:spMkLst>
        </pc:spChg>
        <pc:spChg chg="add del">
          <ac:chgData name="Rebecca Crane" userId="S::rebecca.crane@uwtsd.ac.uk::b09f55a7-8da4-46cc-b8fe-3bc22a0cdf4f" providerId="AD" clId="Web-{D1B6F656-FBAD-7452-231D-99ED31E56601}" dt="2021-02-05T13:40:57.138" v="359"/>
          <ac:spMkLst>
            <pc:docMk/>
            <pc:sldMk cId="3820294135" sldId="268"/>
            <ac:spMk id="28" creationId="{08C9B587-E65E-4B52-B37C-ABEBB6E87928}"/>
          </ac:spMkLst>
        </pc:spChg>
        <pc:picChg chg="del">
          <ac:chgData name="Rebecca Crane" userId="S::rebecca.crane@uwtsd.ac.uk::b09f55a7-8da4-46cc-b8fe-3bc22a0cdf4f" providerId="AD" clId="Web-{D1B6F656-FBAD-7452-231D-99ED31E56601}" dt="2021-02-05T13:38:11.244" v="304"/>
          <ac:picMkLst>
            <pc:docMk/>
            <pc:sldMk cId="3820294135" sldId="268"/>
            <ac:picMk id="2" creationId="{A977D32E-B00D-4ED8-A4F8-D3606E86F912}"/>
          </ac:picMkLst>
        </pc:picChg>
        <pc:picChg chg="add mod ord">
          <ac:chgData name="Rebecca Crane" userId="S::rebecca.crane@uwtsd.ac.uk::b09f55a7-8da4-46cc-b8fe-3bc22a0cdf4f" providerId="AD" clId="Web-{D1B6F656-FBAD-7452-231D-99ED31E56601}" dt="2021-02-05T13:41:46.374" v="361" actId="14100"/>
          <ac:picMkLst>
            <pc:docMk/>
            <pc:sldMk cId="3820294135" sldId="268"/>
            <ac:picMk id="6" creationId="{E7237E34-7468-4B9E-9ACA-199719EBFBAA}"/>
          </ac:picMkLst>
        </pc:picChg>
        <pc:cxnChg chg="add del">
          <ac:chgData name="Rebecca Crane" userId="S::rebecca.crane@uwtsd.ac.uk::b09f55a7-8da4-46cc-b8fe-3bc22a0cdf4f" providerId="AD" clId="Web-{D1B6F656-FBAD-7452-231D-99ED31E56601}" dt="2021-02-05T13:40:57.138" v="359"/>
          <ac:cxnSpMkLst>
            <pc:docMk/>
            <pc:sldMk cId="3820294135" sldId="268"/>
            <ac:cxnSpMk id="17" creationId="{BCDAEC91-5BCE-4B55-9CC0-43EF94CB734B}"/>
          </ac:cxnSpMkLst>
        </pc:cxnChg>
      </pc:sldChg>
      <pc:sldChg chg="addSp delSp modSp new mod setBg">
        <pc:chgData name="Rebecca Crane" userId="S::rebecca.crane@uwtsd.ac.uk::b09f55a7-8da4-46cc-b8fe-3bc22a0cdf4f" providerId="AD" clId="Web-{D1B6F656-FBAD-7452-231D-99ED31E56601}" dt="2021-02-05T15:48:56.736" v="662" actId="20577"/>
        <pc:sldMkLst>
          <pc:docMk/>
          <pc:sldMk cId="851102702" sldId="269"/>
        </pc:sldMkLst>
        <pc:spChg chg="mod">
          <ac:chgData name="Rebecca Crane" userId="S::rebecca.crane@uwtsd.ac.uk::b09f55a7-8da4-46cc-b8fe-3bc22a0cdf4f" providerId="AD" clId="Web-{D1B6F656-FBAD-7452-231D-99ED31E56601}" dt="2021-02-05T15:48:56.736" v="662" actId="20577"/>
          <ac:spMkLst>
            <pc:docMk/>
            <pc:sldMk cId="851102702" sldId="269"/>
            <ac:spMk id="2" creationId="{A7487158-9D00-43F1-87B1-074398EFD741}"/>
          </ac:spMkLst>
        </pc:spChg>
        <pc:spChg chg="mod">
          <ac:chgData name="Rebecca Crane" userId="S::rebecca.crane@uwtsd.ac.uk::b09f55a7-8da4-46cc-b8fe-3bc22a0cdf4f" providerId="AD" clId="Web-{D1B6F656-FBAD-7452-231D-99ED31E56601}" dt="2021-02-05T15:48:46.595" v="658" actId="20577"/>
          <ac:spMkLst>
            <pc:docMk/>
            <pc:sldMk cId="851102702" sldId="269"/>
            <ac:spMk id="3" creationId="{0715CAD1-730D-4802-B533-82AAB1B2DE3A}"/>
          </ac:spMkLst>
        </pc:spChg>
        <pc:spChg chg="add ord">
          <ac:chgData name="Rebecca Crane" userId="S::rebecca.crane@uwtsd.ac.uk::b09f55a7-8da4-46cc-b8fe-3bc22a0cdf4f" providerId="AD" clId="Web-{D1B6F656-FBAD-7452-231D-99ED31E56601}" dt="2021-02-05T15:48:15.001" v="652"/>
          <ac:spMkLst>
            <pc:docMk/>
            <pc:sldMk cId="851102702" sldId="269"/>
            <ac:spMk id="5" creationId="{6B586549-98C6-4DB1-B493-1E67BC4B5BE2}"/>
          </ac:spMkLst>
        </pc:spChg>
        <pc:spChg chg="add del mod">
          <ac:chgData name="Rebecca Crane" userId="S::rebecca.crane@uwtsd.ac.uk::b09f55a7-8da4-46cc-b8fe-3bc22a0cdf4f" providerId="AD" clId="Web-{D1B6F656-FBAD-7452-231D-99ED31E56601}" dt="2021-02-05T15:47:02.031" v="643"/>
          <ac:spMkLst>
            <pc:docMk/>
            <pc:sldMk cId="851102702" sldId="269"/>
            <ac:spMk id="6" creationId="{3BC542BA-42F2-44E3-B86B-9645CF1395E7}"/>
          </ac:spMkLst>
        </pc:spChg>
        <pc:spChg chg="add del mod">
          <ac:chgData name="Rebecca Crane" userId="S::rebecca.crane@uwtsd.ac.uk::b09f55a7-8da4-46cc-b8fe-3bc22a0cdf4f" providerId="AD" clId="Web-{D1B6F656-FBAD-7452-231D-99ED31E56601}" dt="2021-02-05T15:48:11.547" v="651"/>
          <ac:spMkLst>
            <pc:docMk/>
            <pc:sldMk cId="851102702" sldId="269"/>
            <ac:spMk id="9" creationId="{11528C97-61D2-4CDA-8145-152A167A1482}"/>
          </ac:spMkLst>
        </pc:spChg>
        <pc:spChg chg="add del">
          <ac:chgData name="Rebecca Crane" userId="S::rebecca.crane@uwtsd.ac.uk::b09f55a7-8da4-46cc-b8fe-3bc22a0cdf4f" providerId="AD" clId="Web-{D1B6F656-FBAD-7452-231D-99ED31E56601}" dt="2021-02-05T15:48:36.579" v="655"/>
          <ac:spMkLst>
            <pc:docMk/>
            <pc:sldMk cId="851102702" sldId="269"/>
            <ac:spMk id="13" creationId="{C4E4288A-DFC8-40A2-90E5-70E851A933AD}"/>
          </ac:spMkLst>
        </pc:spChg>
        <pc:spChg chg="add del">
          <ac:chgData name="Rebecca Crane" userId="S::rebecca.crane@uwtsd.ac.uk::b09f55a7-8da4-46cc-b8fe-3bc22a0cdf4f" providerId="AD" clId="Web-{D1B6F656-FBAD-7452-231D-99ED31E56601}" dt="2021-02-05T15:48:36.579" v="655"/>
          <ac:spMkLst>
            <pc:docMk/>
            <pc:sldMk cId="851102702" sldId="269"/>
            <ac:spMk id="19" creationId="{BD2BFF02-DF78-4F07-B176-52514E13127D}"/>
          </ac:spMkLst>
        </pc:spChg>
        <pc:spChg chg="add del">
          <ac:chgData name="Rebecca Crane" userId="S::rebecca.crane@uwtsd.ac.uk::b09f55a7-8da4-46cc-b8fe-3bc22a0cdf4f" providerId="AD" clId="Web-{D1B6F656-FBAD-7452-231D-99ED31E56601}" dt="2021-02-05T15:48:36.579" v="655"/>
          <ac:spMkLst>
            <pc:docMk/>
            <pc:sldMk cId="851102702" sldId="269"/>
            <ac:spMk id="21" creationId="{0DB06EAB-7D8C-403A-86C5-B5FD79A13650}"/>
          </ac:spMkLst>
        </pc:spChg>
        <pc:spChg chg="add">
          <ac:chgData name="Rebecca Crane" userId="S::rebecca.crane@uwtsd.ac.uk::b09f55a7-8da4-46cc-b8fe-3bc22a0cdf4f" providerId="AD" clId="Web-{D1B6F656-FBAD-7452-231D-99ED31E56601}" dt="2021-02-05T15:48:36.579" v="655"/>
          <ac:spMkLst>
            <pc:docMk/>
            <pc:sldMk cId="851102702" sldId="269"/>
            <ac:spMk id="26" creationId="{86FC9B80-93C7-4A8E-80F9-67E218482049}"/>
          </ac:spMkLst>
        </pc:spChg>
        <pc:spChg chg="add">
          <ac:chgData name="Rebecca Crane" userId="S::rebecca.crane@uwtsd.ac.uk::b09f55a7-8da4-46cc-b8fe-3bc22a0cdf4f" providerId="AD" clId="Web-{D1B6F656-FBAD-7452-231D-99ED31E56601}" dt="2021-02-05T15:48:36.579" v="655"/>
          <ac:spMkLst>
            <pc:docMk/>
            <pc:sldMk cId="851102702" sldId="269"/>
            <ac:spMk id="28" creationId="{A1D39D31-4CCD-4B76-9350-5B4F35B7E503}"/>
          </ac:spMkLst>
        </pc:spChg>
        <pc:spChg chg="add">
          <ac:chgData name="Rebecca Crane" userId="S::rebecca.crane@uwtsd.ac.uk::b09f55a7-8da4-46cc-b8fe-3bc22a0cdf4f" providerId="AD" clId="Web-{D1B6F656-FBAD-7452-231D-99ED31E56601}" dt="2021-02-05T15:48:36.579" v="655"/>
          <ac:spMkLst>
            <pc:docMk/>
            <pc:sldMk cId="851102702" sldId="269"/>
            <ac:spMk id="30" creationId="{85306E64-E868-4378-9486-393C92BC8B71}"/>
          </ac:spMkLst>
        </pc:spChg>
        <pc:spChg chg="add">
          <ac:chgData name="Rebecca Crane" userId="S::rebecca.crane@uwtsd.ac.uk::b09f55a7-8da4-46cc-b8fe-3bc22a0cdf4f" providerId="AD" clId="Web-{D1B6F656-FBAD-7452-231D-99ED31E56601}" dt="2021-02-05T15:48:36.579" v="655"/>
          <ac:spMkLst>
            <pc:docMk/>
            <pc:sldMk cId="851102702" sldId="269"/>
            <ac:spMk id="32" creationId="{746397E0-ADFC-4B92-B60C-7861F02100CA}"/>
          </ac:spMkLst>
        </pc:spChg>
        <pc:grpChg chg="add del">
          <ac:chgData name="Rebecca Crane" userId="S::rebecca.crane@uwtsd.ac.uk::b09f55a7-8da4-46cc-b8fe-3bc22a0cdf4f" providerId="AD" clId="Web-{D1B6F656-FBAD-7452-231D-99ED31E56601}" dt="2021-02-05T15:48:36.579" v="655"/>
          <ac:grpSpMkLst>
            <pc:docMk/>
            <pc:sldMk cId="851102702" sldId="269"/>
            <ac:grpSpMk id="15" creationId="{B63C2D82-D4FA-4A37-BB01-1E7B21E4FF20}"/>
          </ac:grpSpMkLst>
        </pc:grpChg>
        <pc:picChg chg="add mod ord">
          <ac:chgData name="Rebecca Crane" userId="S::rebecca.crane@uwtsd.ac.uk::b09f55a7-8da4-46cc-b8fe-3bc22a0cdf4f" providerId="AD" clId="Web-{D1B6F656-FBAD-7452-231D-99ED31E56601}" dt="2021-02-05T15:48:36.579" v="655"/>
          <ac:picMkLst>
            <pc:docMk/>
            <pc:sldMk cId="851102702" sldId="269"/>
            <ac:picMk id="4" creationId="{229BEEAC-0D6B-44F3-866E-31908AE0D608}"/>
          </ac:picMkLst>
        </pc:picChg>
        <pc:picChg chg="add mod ord">
          <ac:chgData name="Rebecca Crane" userId="S::rebecca.crane@uwtsd.ac.uk::b09f55a7-8da4-46cc-b8fe-3bc22a0cdf4f" providerId="AD" clId="Web-{D1B6F656-FBAD-7452-231D-99ED31E56601}" dt="2021-02-05T15:48:36.579" v="655"/>
          <ac:picMkLst>
            <pc:docMk/>
            <pc:sldMk cId="851102702" sldId="269"/>
            <ac:picMk id="8" creationId="{034663E3-55E7-4082-BD40-7EC47230286F}"/>
          </ac:picMkLst>
        </pc:picChg>
      </pc:sldChg>
      <pc:sldChg chg="addSp modSp add mod replId setBg">
        <pc:chgData name="Rebecca Crane" userId="S::rebecca.crane@uwtsd.ac.uk::b09f55a7-8da4-46cc-b8fe-3bc22a0cdf4f" providerId="AD" clId="Web-{D1B6F656-FBAD-7452-231D-99ED31E56601}" dt="2021-02-05T14:52:48.094" v="447" actId="1076"/>
        <pc:sldMkLst>
          <pc:docMk/>
          <pc:sldMk cId="269578528" sldId="270"/>
        </pc:sldMkLst>
        <pc:spChg chg="mod">
          <ac:chgData name="Rebecca Crane" userId="S::rebecca.crane@uwtsd.ac.uk::b09f55a7-8da4-46cc-b8fe-3bc22a0cdf4f" providerId="AD" clId="Web-{D1B6F656-FBAD-7452-231D-99ED31E56601}" dt="2021-02-05T14:52:48.094" v="447" actId="1076"/>
          <ac:spMkLst>
            <pc:docMk/>
            <pc:sldMk cId="269578528" sldId="270"/>
            <ac:spMk id="2" creationId="{A7487158-9D00-43F1-87B1-074398EFD741}"/>
          </ac:spMkLst>
        </pc:spChg>
        <pc:spChg chg="mod">
          <ac:chgData name="Rebecca Crane" userId="S::rebecca.crane@uwtsd.ac.uk::b09f55a7-8da4-46cc-b8fe-3bc22a0cdf4f" providerId="AD" clId="Web-{D1B6F656-FBAD-7452-231D-99ED31E56601}" dt="2021-02-05T14:52:33.937" v="445" actId="20577"/>
          <ac:spMkLst>
            <pc:docMk/>
            <pc:sldMk cId="269578528" sldId="270"/>
            <ac:spMk id="3" creationId="{0715CAD1-730D-4802-B533-82AAB1B2DE3A}"/>
          </ac:spMkLst>
        </pc:spChg>
        <pc:spChg chg="ord">
          <ac:chgData name="Rebecca Crane" userId="S::rebecca.crane@uwtsd.ac.uk::b09f55a7-8da4-46cc-b8fe-3bc22a0cdf4f" providerId="AD" clId="Web-{D1B6F656-FBAD-7452-231D-99ED31E56601}" dt="2021-02-05T14:49:28.090" v="435"/>
          <ac:spMkLst>
            <pc:docMk/>
            <pc:sldMk cId="269578528" sldId="270"/>
            <ac:spMk id="5" creationId="{6B586549-98C6-4DB1-B493-1E67BC4B5BE2}"/>
          </ac:spMkLst>
        </pc:spChg>
        <pc:spChg chg="add">
          <ac:chgData name="Rebecca Crane" userId="S::rebecca.crane@uwtsd.ac.uk::b09f55a7-8da4-46cc-b8fe-3bc22a0cdf4f" providerId="AD" clId="Web-{D1B6F656-FBAD-7452-231D-99ED31E56601}" dt="2021-02-05T14:49:28.090" v="435"/>
          <ac:spMkLst>
            <pc:docMk/>
            <pc:sldMk cId="269578528" sldId="270"/>
            <ac:spMk id="10" creationId="{D009D6D5-DAC2-4A8B-A17A-E206B9012D09}"/>
          </ac:spMkLst>
        </pc:spChg>
        <pc:picChg chg="add mod">
          <ac:chgData name="Rebecca Crane" userId="S::rebecca.crane@uwtsd.ac.uk::b09f55a7-8da4-46cc-b8fe-3bc22a0cdf4f" providerId="AD" clId="Web-{D1B6F656-FBAD-7452-231D-99ED31E56601}" dt="2021-02-05T14:49:28.090" v="435"/>
          <ac:picMkLst>
            <pc:docMk/>
            <pc:sldMk cId="269578528" sldId="270"/>
            <ac:picMk id="4" creationId="{CF1D431F-DCFE-4629-A611-3F98D492D858}"/>
          </ac:picMkLst>
        </pc:picChg>
      </pc:sldChg>
      <pc:sldChg chg="addSp modSp add mod ord replId setBg">
        <pc:chgData name="Rebecca Crane" userId="S::rebecca.crane@uwtsd.ac.uk::b09f55a7-8da4-46cc-b8fe-3bc22a0cdf4f" providerId="AD" clId="Web-{D1B6F656-FBAD-7452-231D-99ED31E56601}" dt="2021-02-05T15:13:29.024" v="511" actId="20577"/>
        <pc:sldMkLst>
          <pc:docMk/>
          <pc:sldMk cId="1026646688" sldId="271"/>
        </pc:sldMkLst>
        <pc:spChg chg="mod">
          <ac:chgData name="Rebecca Crane" userId="S::rebecca.crane@uwtsd.ac.uk::b09f55a7-8da4-46cc-b8fe-3bc22a0cdf4f" providerId="AD" clId="Web-{D1B6F656-FBAD-7452-231D-99ED31E56601}" dt="2021-02-05T15:13:00.101" v="505" actId="1076"/>
          <ac:spMkLst>
            <pc:docMk/>
            <pc:sldMk cId="1026646688" sldId="271"/>
            <ac:spMk id="2" creationId="{A7487158-9D00-43F1-87B1-074398EFD741}"/>
          </ac:spMkLst>
        </pc:spChg>
        <pc:spChg chg="mod">
          <ac:chgData name="Rebecca Crane" userId="S::rebecca.crane@uwtsd.ac.uk::b09f55a7-8da4-46cc-b8fe-3bc22a0cdf4f" providerId="AD" clId="Web-{D1B6F656-FBAD-7452-231D-99ED31E56601}" dt="2021-02-05T15:13:29.024" v="511" actId="20577"/>
          <ac:spMkLst>
            <pc:docMk/>
            <pc:sldMk cId="1026646688" sldId="271"/>
            <ac:spMk id="3" creationId="{0715CAD1-730D-4802-B533-82AAB1B2DE3A}"/>
          </ac:spMkLst>
        </pc:spChg>
        <pc:spChg chg="add">
          <ac:chgData name="Rebecca Crane" userId="S::rebecca.crane@uwtsd.ac.uk::b09f55a7-8da4-46cc-b8fe-3bc22a0cdf4f" providerId="AD" clId="Web-{D1B6F656-FBAD-7452-231D-99ED31E56601}" dt="2021-02-05T15:10:50.536" v="483"/>
          <ac:spMkLst>
            <pc:docMk/>
            <pc:sldMk cId="1026646688" sldId="271"/>
            <ac:spMk id="10" creationId="{C1DD1A8A-57D5-4A81-AD04-532B043C5611}"/>
          </ac:spMkLst>
        </pc:spChg>
        <pc:spChg chg="add">
          <ac:chgData name="Rebecca Crane" userId="S::rebecca.crane@uwtsd.ac.uk::b09f55a7-8da4-46cc-b8fe-3bc22a0cdf4f" providerId="AD" clId="Web-{D1B6F656-FBAD-7452-231D-99ED31E56601}" dt="2021-02-05T15:10:50.536" v="483"/>
          <ac:spMkLst>
            <pc:docMk/>
            <pc:sldMk cId="1026646688" sldId="271"/>
            <ac:spMk id="12" creationId="{007891EC-4501-44ED-A8C8-B11B6DB767AB}"/>
          </ac:spMkLst>
        </pc:spChg>
        <pc:picChg chg="add mod ord">
          <ac:chgData name="Rebecca Crane" userId="S::rebecca.crane@uwtsd.ac.uk::b09f55a7-8da4-46cc-b8fe-3bc22a0cdf4f" providerId="AD" clId="Web-{D1B6F656-FBAD-7452-231D-99ED31E56601}" dt="2021-02-05T15:11:59.741" v="498" actId="1076"/>
          <ac:picMkLst>
            <pc:docMk/>
            <pc:sldMk cId="1026646688" sldId="271"/>
            <ac:picMk id="4" creationId="{7EF0D969-27CD-4819-A878-2659D98660E6}"/>
          </ac:picMkLst>
        </pc:picChg>
      </pc:sldChg>
      <pc:sldChg chg="addSp modSp add mod ord replId setBg">
        <pc:chgData name="Rebecca Crane" userId="S::rebecca.crane@uwtsd.ac.uk::b09f55a7-8da4-46cc-b8fe-3bc22a0cdf4f" providerId="AD" clId="Web-{D1B6F656-FBAD-7452-231D-99ED31E56601}" dt="2021-02-05T15:24:38.552" v="546" actId="14100"/>
        <pc:sldMkLst>
          <pc:docMk/>
          <pc:sldMk cId="852340250" sldId="272"/>
        </pc:sldMkLst>
        <pc:spChg chg="mod">
          <ac:chgData name="Rebecca Crane" userId="S::rebecca.crane@uwtsd.ac.uk::b09f55a7-8da4-46cc-b8fe-3bc22a0cdf4f" providerId="AD" clId="Web-{D1B6F656-FBAD-7452-231D-99ED31E56601}" dt="2021-02-05T15:24:23.177" v="537" actId="20577"/>
          <ac:spMkLst>
            <pc:docMk/>
            <pc:sldMk cId="852340250" sldId="272"/>
            <ac:spMk id="2" creationId="{A7487158-9D00-43F1-87B1-074398EFD741}"/>
          </ac:spMkLst>
        </pc:spChg>
        <pc:spChg chg="mod">
          <ac:chgData name="Rebecca Crane" userId="S::rebecca.crane@uwtsd.ac.uk::b09f55a7-8da4-46cc-b8fe-3bc22a0cdf4f" providerId="AD" clId="Web-{D1B6F656-FBAD-7452-231D-99ED31E56601}" dt="2021-02-05T15:24:38.552" v="546" actId="14100"/>
          <ac:spMkLst>
            <pc:docMk/>
            <pc:sldMk cId="852340250" sldId="272"/>
            <ac:spMk id="3" creationId="{0715CAD1-730D-4802-B533-82AAB1B2DE3A}"/>
          </ac:spMkLst>
        </pc:spChg>
        <pc:spChg chg="ord">
          <ac:chgData name="Rebecca Crane" userId="S::rebecca.crane@uwtsd.ac.uk::b09f55a7-8da4-46cc-b8fe-3bc22a0cdf4f" providerId="AD" clId="Web-{D1B6F656-FBAD-7452-231D-99ED31E56601}" dt="2021-02-05T15:24:14.708" v="535"/>
          <ac:spMkLst>
            <pc:docMk/>
            <pc:sldMk cId="852340250" sldId="272"/>
            <ac:spMk id="5" creationId="{6B586549-98C6-4DB1-B493-1E67BC4B5BE2}"/>
          </ac:spMkLst>
        </pc:spChg>
        <pc:picChg chg="add mod">
          <ac:chgData name="Rebecca Crane" userId="S::rebecca.crane@uwtsd.ac.uk::b09f55a7-8da4-46cc-b8fe-3bc22a0cdf4f" providerId="AD" clId="Web-{D1B6F656-FBAD-7452-231D-99ED31E56601}" dt="2021-02-05T15:24:14.708" v="535"/>
          <ac:picMkLst>
            <pc:docMk/>
            <pc:sldMk cId="852340250" sldId="272"/>
            <ac:picMk id="4" creationId="{5F7D7FD1-50D6-4A3E-BE12-3C8C5F47FB53}"/>
          </ac:picMkLst>
        </pc:picChg>
        <pc:cxnChg chg="add">
          <ac:chgData name="Rebecca Crane" userId="S::rebecca.crane@uwtsd.ac.uk::b09f55a7-8da4-46cc-b8fe-3bc22a0cdf4f" providerId="AD" clId="Web-{D1B6F656-FBAD-7452-231D-99ED31E56601}" dt="2021-02-05T15:24:14.708" v="535"/>
          <ac:cxnSpMkLst>
            <pc:docMk/>
            <pc:sldMk cId="852340250" sldId="272"/>
            <ac:cxnSpMk id="10" creationId="{A7F400EE-A8A5-48AF-B4D6-291B52C6F0B0}"/>
          </ac:cxnSpMkLst>
        </pc:cxnChg>
      </pc:sldChg>
      <pc:sldChg chg="addSp delSp modSp add mod ord replId setBg">
        <pc:chgData name="Rebecca Crane" userId="S::rebecca.crane@uwtsd.ac.uk::b09f55a7-8da4-46cc-b8fe-3bc22a0cdf4f" providerId="AD" clId="Web-{D1B6F656-FBAD-7452-231D-99ED31E56601}" dt="2021-02-05T15:34:21.391" v="595" actId="1076"/>
        <pc:sldMkLst>
          <pc:docMk/>
          <pc:sldMk cId="3109748250" sldId="273"/>
        </pc:sldMkLst>
        <pc:spChg chg="mod">
          <ac:chgData name="Rebecca Crane" userId="S::rebecca.crane@uwtsd.ac.uk::b09f55a7-8da4-46cc-b8fe-3bc22a0cdf4f" providerId="AD" clId="Web-{D1B6F656-FBAD-7452-231D-99ED31E56601}" dt="2021-02-05T15:34:21.391" v="595" actId="1076"/>
          <ac:spMkLst>
            <pc:docMk/>
            <pc:sldMk cId="3109748250" sldId="273"/>
            <ac:spMk id="2" creationId="{A7487158-9D00-43F1-87B1-074398EFD741}"/>
          </ac:spMkLst>
        </pc:spChg>
        <pc:spChg chg="mod">
          <ac:chgData name="Rebecca Crane" userId="S::rebecca.crane@uwtsd.ac.uk::b09f55a7-8da4-46cc-b8fe-3bc22a0cdf4f" providerId="AD" clId="Web-{D1B6F656-FBAD-7452-231D-99ED31E56601}" dt="2021-02-05T15:34:15.625" v="594" actId="1076"/>
          <ac:spMkLst>
            <pc:docMk/>
            <pc:sldMk cId="3109748250" sldId="273"/>
            <ac:spMk id="3" creationId="{0715CAD1-730D-4802-B533-82AAB1B2DE3A}"/>
          </ac:spMkLst>
        </pc:spChg>
        <pc:spChg chg="ord">
          <ac:chgData name="Rebecca Crane" userId="S::rebecca.crane@uwtsd.ac.uk::b09f55a7-8da4-46cc-b8fe-3bc22a0cdf4f" providerId="AD" clId="Web-{D1B6F656-FBAD-7452-231D-99ED31E56601}" dt="2021-02-05T15:32:37.670" v="580"/>
          <ac:spMkLst>
            <pc:docMk/>
            <pc:sldMk cId="3109748250" sldId="273"/>
            <ac:spMk id="5" creationId="{6B586549-98C6-4DB1-B493-1E67BC4B5BE2}"/>
          </ac:spMkLst>
        </pc:spChg>
        <pc:spChg chg="add del mod">
          <ac:chgData name="Rebecca Crane" userId="S::rebecca.crane@uwtsd.ac.uk::b09f55a7-8da4-46cc-b8fe-3bc22a0cdf4f" providerId="AD" clId="Web-{D1B6F656-FBAD-7452-231D-99ED31E56601}" dt="2021-02-05T15:33:24.374" v="584"/>
          <ac:spMkLst>
            <pc:docMk/>
            <pc:sldMk cId="3109748250" sldId="273"/>
            <ac:spMk id="6" creationId="{4C108893-2224-40F5-A5E4-84DEF183E5BE}"/>
          </ac:spMkLst>
        </pc:spChg>
        <pc:spChg chg="add del">
          <ac:chgData name="Rebecca Crane" userId="S::rebecca.crane@uwtsd.ac.uk::b09f55a7-8da4-46cc-b8fe-3bc22a0cdf4f" providerId="AD" clId="Web-{D1B6F656-FBAD-7452-231D-99ED31E56601}" dt="2021-02-05T15:33:34.781" v="585"/>
          <ac:spMkLst>
            <pc:docMk/>
            <pc:sldMk cId="3109748250" sldId="273"/>
            <ac:spMk id="11" creationId="{026A84AF-6F58-471A-BF1F-10D8C03511C4}"/>
          </ac:spMkLst>
        </pc:spChg>
        <pc:spChg chg="add">
          <ac:chgData name="Rebecca Crane" userId="S::rebecca.crane@uwtsd.ac.uk::b09f55a7-8da4-46cc-b8fe-3bc22a0cdf4f" providerId="AD" clId="Web-{D1B6F656-FBAD-7452-231D-99ED31E56601}" dt="2021-02-05T15:33:34.781" v="585"/>
          <ac:spMkLst>
            <pc:docMk/>
            <pc:sldMk cId="3109748250" sldId="273"/>
            <ac:spMk id="16" creationId="{C1DD1A8A-57D5-4A81-AD04-532B043C5611}"/>
          </ac:spMkLst>
        </pc:spChg>
        <pc:spChg chg="add">
          <ac:chgData name="Rebecca Crane" userId="S::rebecca.crane@uwtsd.ac.uk::b09f55a7-8da4-46cc-b8fe-3bc22a0cdf4f" providerId="AD" clId="Web-{D1B6F656-FBAD-7452-231D-99ED31E56601}" dt="2021-02-05T15:33:34.781" v="585"/>
          <ac:spMkLst>
            <pc:docMk/>
            <pc:sldMk cId="3109748250" sldId="273"/>
            <ac:spMk id="18" creationId="{007891EC-4501-44ED-A8C8-B11B6DB767AB}"/>
          </ac:spMkLst>
        </pc:spChg>
        <pc:picChg chg="add mod ord modCrop">
          <ac:chgData name="Rebecca Crane" userId="S::rebecca.crane@uwtsd.ac.uk::b09f55a7-8da4-46cc-b8fe-3bc22a0cdf4f" providerId="AD" clId="Web-{D1B6F656-FBAD-7452-231D-99ED31E56601}" dt="2021-02-05T15:33:34.781" v="585"/>
          <ac:picMkLst>
            <pc:docMk/>
            <pc:sldMk cId="3109748250" sldId="273"/>
            <ac:picMk id="4" creationId="{1E121DB6-7AD7-4F49-8847-B9024FFE60F6}"/>
          </ac:picMkLst>
        </pc:picChg>
      </pc:sldChg>
      <pc:sldChg chg="addSp modSp add mod ord replId setBg">
        <pc:chgData name="Rebecca Crane" userId="S::rebecca.crane@uwtsd.ac.uk::b09f55a7-8da4-46cc-b8fe-3bc22a0cdf4f" providerId="AD" clId="Web-{D1B6F656-FBAD-7452-231D-99ED31E56601}" dt="2021-02-05T15:44:42.872" v="633" actId="20577"/>
        <pc:sldMkLst>
          <pc:docMk/>
          <pc:sldMk cId="3718358504" sldId="274"/>
        </pc:sldMkLst>
        <pc:spChg chg="mod">
          <ac:chgData name="Rebecca Crane" userId="S::rebecca.crane@uwtsd.ac.uk::b09f55a7-8da4-46cc-b8fe-3bc22a0cdf4f" providerId="AD" clId="Web-{D1B6F656-FBAD-7452-231D-99ED31E56601}" dt="2021-02-05T15:43:36.183" v="621" actId="1076"/>
          <ac:spMkLst>
            <pc:docMk/>
            <pc:sldMk cId="3718358504" sldId="274"/>
            <ac:spMk id="2" creationId="{A7487158-9D00-43F1-87B1-074398EFD741}"/>
          </ac:spMkLst>
        </pc:spChg>
        <pc:spChg chg="mod">
          <ac:chgData name="Rebecca Crane" userId="S::rebecca.crane@uwtsd.ac.uk::b09f55a7-8da4-46cc-b8fe-3bc22a0cdf4f" providerId="AD" clId="Web-{D1B6F656-FBAD-7452-231D-99ED31E56601}" dt="2021-02-05T15:44:42.872" v="633" actId="20577"/>
          <ac:spMkLst>
            <pc:docMk/>
            <pc:sldMk cId="3718358504" sldId="274"/>
            <ac:spMk id="3" creationId="{0715CAD1-730D-4802-B533-82AAB1B2DE3A}"/>
          </ac:spMkLst>
        </pc:spChg>
        <pc:spChg chg="ord">
          <ac:chgData name="Rebecca Crane" userId="S::rebecca.crane@uwtsd.ac.uk::b09f55a7-8da4-46cc-b8fe-3bc22a0cdf4f" providerId="AD" clId="Web-{D1B6F656-FBAD-7452-231D-99ED31E56601}" dt="2021-02-05T15:43:13.307" v="615"/>
          <ac:spMkLst>
            <pc:docMk/>
            <pc:sldMk cId="3718358504" sldId="274"/>
            <ac:spMk id="5" creationId="{6B586549-98C6-4DB1-B493-1E67BC4B5BE2}"/>
          </ac:spMkLst>
        </pc:spChg>
        <pc:picChg chg="add mod">
          <ac:chgData name="Rebecca Crane" userId="S::rebecca.crane@uwtsd.ac.uk::b09f55a7-8da4-46cc-b8fe-3bc22a0cdf4f" providerId="AD" clId="Web-{D1B6F656-FBAD-7452-231D-99ED31E56601}" dt="2021-02-05T15:43:13.307" v="615"/>
          <ac:picMkLst>
            <pc:docMk/>
            <pc:sldMk cId="3718358504" sldId="274"/>
            <ac:picMk id="4" creationId="{F881BCAA-21C1-469D-9C47-A0506ED38D46}"/>
          </ac:picMkLst>
        </pc:picChg>
      </pc:sldChg>
      <pc:sldChg chg="addSp delSp modSp new mod setBg">
        <pc:chgData name="Rebecca Crane" userId="S::rebecca.crane@uwtsd.ac.uk::b09f55a7-8da4-46cc-b8fe-3bc22a0cdf4f" providerId="AD" clId="Web-{D1B6F656-FBAD-7452-231D-99ED31E56601}" dt="2021-02-05T16:03:28.441" v="739" actId="14100"/>
        <pc:sldMkLst>
          <pc:docMk/>
          <pc:sldMk cId="3285557127" sldId="275"/>
        </pc:sldMkLst>
        <pc:spChg chg="mod">
          <ac:chgData name="Rebecca Crane" userId="S::rebecca.crane@uwtsd.ac.uk::b09f55a7-8da4-46cc-b8fe-3bc22a0cdf4f" providerId="AD" clId="Web-{D1B6F656-FBAD-7452-231D-99ED31E56601}" dt="2021-02-05T16:02:57.144" v="734" actId="20577"/>
          <ac:spMkLst>
            <pc:docMk/>
            <pc:sldMk cId="3285557127" sldId="275"/>
            <ac:spMk id="2" creationId="{99C7A9DA-3C0C-45EA-8769-03033B97AA4A}"/>
          </ac:spMkLst>
        </pc:spChg>
        <pc:spChg chg="mod">
          <ac:chgData name="Rebecca Crane" userId="S::rebecca.crane@uwtsd.ac.uk::b09f55a7-8da4-46cc-b8fe-3bc22a0cdf4f" providerId="AD" clId="Web-{D1B6F656-FBAD-7452-231D-99ED31E56601}" dt="2021-02-05T16:03:10.144" v="736" actId="1076"/>
          <ac:spMkLst>
            <pc:docMk/>
            <pc:sldMk cId="3285557127" sldId="275"/>
            <ac:spMk id="3" creationId="{3165E66B-6351-4BDB-BE6B-0620512BAA1C}"/>
          </ac:spMkLst>
        </pc:spChg>
        <pc:spChg chg="add del">
          <ac:chgData name="Rebecca Crane" userId="S::rebecca.crane@uwtsd.ac.uk::b09f55a7-8da4-46cc-b8fe-3bc22a0cdf4f" providerId="AD" clId="Web-{D1B6F656-FBAD-7452-231D-99ED31E56601}" dt="2021-02-05T16:01:21.627" v="717"/>
          <ac:spMkLst>
            <pc:docMk/>
            <pc:sldMk cId="3285557127" sldId="275"/>
            <ac:spMk id="6" creationId="{C413D172-8B6A-47F5-9813-DE455773F3FB}"/>
          </ac:spMkLst>
        </pc:spChg>
        <pc:spChg chg="add del">
          <ac:chgData name="Rebecca Crane" userId="S::rebecca.crane@uwtsd.ac.uk::b09f55a7-8da4-46cc-b8fe-3bc22a0cdf4f" providerId="AD" clId="Web-{D1B6F656-FBAD-7452-231D-99ED31E56601}" dt="2021-02-05T16:00:09.813" v="715"/>
          <ac:spMkLst>
            <pc:docMk/>
            <pc:sldMk cId="3285557127" sldId="275"/>
            <ac:spMk id="9" creationId="{707744A9-B1DD-4F76-B3B2-02A51E6DF412}"/>
          </ac:spMkLst>
        </pc:spChg>
        <pc:spChg chg="add del">
          <ac:chgData name="Rebecca Crane" userId="S::rebecca.crane@uwtsd.ac.uk::b09f55a7-8da4-46cc-b8fe-3bc22a0cdf4f" providerId="AD" clId="Web-{D1B6F656-FBAD-7452-231D-99ED31E56601}" dt="2021-02-05T16:00:09.813" v="715"/>
          <ac:spMkLst>
            <pc:docMk/>
            <pc:sldMk cId="3285557127" sldId="275"/>
            <ac:spMk id="11" creationId="{09F52C97-D8A0-4C58-9D04-B8733EE38B7B}"/>
          </ac:spMkLst>
        </pc:spChg>
        <pc:picChg chg="add mod">
          <ac:chgData name="Rebecca Crane" userId="S::rebecca.crane@uwtsd.ac.uk::b09f55a7-8da4-46cc-b8fe-3bc22a0cdf4f" providerId="AD" clId="Web-{D1B6F656-FBAD-7452-231D-99ED31E56601}" dt="2021-02-05T16:03:28.441" v="739" actId="14100"/>
          <ac:picMkLst>
            <pc:docMk/>
            <pc:sldMk cId="3285557127" sldId="275"/>
            <ac:picMk id="4" creationId="{9652D2CF-7CC2-422B-859D-1CD2C3B2C16E}"/>
          </ac:picMkLst>
        </pc:picChg>
      </pc:sldChg>
    </pc:docChg>
  </pc:docChgLst>
  <pc:docChgLst>
    <pc:chgData name="Matthew Otten" userId="S::matthew.otten@uwtsd.ac.uk::96d4f760-da09-48e7-a432-cbfdfa4703c3" providerId="AD" clId="Web-{ABBD629F-0742-A507-9F25-18EF3DEEBDD3}"/>
    <pc:docChg chg="modSld">
      <pc:chgData name="Matthew Otten" userId="S::matthew.otten@uwtsd.ac.uk::96d4f760-da09-48e7-a432-cbfdfa4703c3" providerId="AD" clId="Web-{ABBD629F-0742-A507-9F25-18EF3DEEBDD3}" dt="2020-09-02T14:11:00.009" v="720" actId="20577"/>
      <pc:docMkLst>
        <pc:docMk/>
      </pc:docMkLst>
      <pc:sldChg chg="addSp modSp">
        <pc:chgData name="Matthew Otten" userId="S::matthew.otten@uwtsd.ac.uk::96d4f760-da09-48e7-a432-cbfdfa4703c3" providerId="AD" clId="Web-{ABBD629F-0742-A507-9F25-18EF3DEEBDD3}" dt="2020-09-02T14:10:59.119" v="718" actId="20577"/>
        <pc:sldMkLst>
          <pc:docMk/>
          <pc:sldMk cId="389376498" sldId="256"/>
        </pc:sldMkLst>
        <pc:spChg chg="mod">
          <ac:chgData name="Matthew Otten" userId="S::matthew.otten@uwtsd.ac.uk::96d4f760-da09-48e7-a432-cbfdfa4703c3" providerId="AD" clId="Web-{ABBD629F-0742-A507-9F25-18EF3DEEBDD3}" dt="2020-09-02T13:57:15.910" v="13" actId="20577"/>
          <ac:spMkLst>
            <pc:docMk/>
            <pc:sldMk cId="389376498" sldId="256"/>
            <ac:spMk id="2" creationId="{6E1503A0-F7BA-F343-BC56-E0481459B038}"/>
          </ac:spMkLst>
        </pc:spChg>
        <pc:spChg chg="add mod">
          <ac:chgData name="Matthew Otten" userId="S::matthew.otten@uwtsd.ac.uk::96d4f760-da09-48e7-a432-cbfdfa4703c3" providerId="AD" clId="Web-{ABBD629F-0742-A507-9F25-18EF3DEEBDD3}" dt="2020-09-02T14:10:59.119" v="718" actId="20577"/>
          <ac:spMkLst>
            <pc:docMk/>
            <pc:sldMk cId="389376498" sldId="256"/>
            <ac:spMk id="3" creationId="{37B9DED0-639C-49B7-A94C-1C2CAB70A13C}"/>
          </ac:spMkLst>
        </pc:spChg>
      </pc:sldChg>
      <pc:sldChg chg="modNotes">
        <pc:chgData name="Matthew Otten" userId="S::matthew.otten@uwtsd.ac.uk::96d4f760-da09-48e7-a432-cbfdfa4703c3" providerId="AD" clId="Web-{ABBD629F-0742-A507-9F25-18EF3DEEBDD3}" dt="2020-09-02T14:04:49.116" v="239"/>
        <pc:sldMkLst>
          <pc:docMk/>
          <pc:sldMk cId="3007192311" sldId="258"/>
        </pc:sldMkLst>
      </pc:sldChg>
      <pc:sldChg chg="modSp">
        <pc:chgData name="Matthew Otten" userId="S::matthew.otten@uwtsd.ac.uk::96d4f760-da09-48e7-a432-cbfdfa4703c3" providerId="AD" clId="Web-{ABBD629F-0742-A507-9F25-18EF3DEEBDD3}" dt="2020-09-02T14:08:05.586" v="274" actId="20577"/>
        <pc:sldMkLst>
          <pc:docMk/>
          <pc:sldMk cId="1474950015" sldId="259"/>
        </pc:sldMkLst>
        <pc:spChg chg="mod">
          <ac:chgData name="Matthew Otten" userId="S::matthew.otten@uwtsd.ac.uk::96d4f760-da09-48e7-a432-cbfdfa4703c3" providerId="AD" clId="Web-{ABBD629F-0742-A507-9F25-18EF3DEEBDD3}" dt="2020-09-02T14:08:05.586" v="274" actId="20577"/>
          <ac:spMkLst>
            <pc:docMk/>
            <pc:sldMk cId="1474950015" sldId="259"/>
            <ac:spMk id="10" creationId="{DF066D42-5458-3D4D-87EA-DCF1F1236B9E}"/>
          </ac:spMkLst>
        </pc:spChg>
      </pc:sldChg>
      <pc:sldChg chg="modSp">
        <pc:chgData name="Matthew Otten" userId="S::matthew.otten@uwtsd.ac.uk::96d4f760-da09-48e7-a432-cbfdfa4703c3" providerId="AD" clId="Web-{ABBD629F-0742-A507-9F25-18EF3DEEBDD3}" dt="2020-09-02T13:56:47.644" v="5" actId="20577"/>
        <pc:sldMkLst>
          <pc:docMk/>
          <pc:sldMk cId="3762662544" sldId="260"/>
        </pc:sldMkLst>
        <pc:spChg chg="mod">
          <ac:chgData name="Matthew Otten" userId="S::matthew.otten@uwtsd.ac.uk::96d4f760-da09-48e7-a432-cbfdfa4703c3" providerId="AD" clId="Web-{ABBD629F-0742-A507-9F25-18EF3DEEBDD3}" dt="2020-09-02T13:56:47.644" v="5" actId="20577"/>
          <ac:spMkLst>
            <pc:docMk/>
            <pc:sldMk cId="3762662544" sldId="260"/>
            <ac:spMk id="2" creationId="{B1CB8F6A-CC48-5E44-A7A6-3F1B2D9D5026}"/>
          </ac:spMkLst>
        </pc:spChg>
      </pc:sldChg>
      <pc:sldChg chg="addSp delSp modSp mod setBg modNotes">
        <pc:chgData name="Matthew Otten" userId="S::matthew.otten@uwtsd.ac.uk::96d4f760-da09-48e7-a432-cbfdfa4703c3" providerId="AD" clId="Web-{ABBD629F-0742-A507-9F25-18EF3DEEBDD3}" dt="2020-09-02T14:04:20.882" v="229"/>
        <pc:sldMkLst>
          <pc:docMk/>
          <pc:sldMk cId="3544687270" sldId="264"/>
        </pc:sldMkLst>
        <pc:spChg chg="mod">
          <ac:chgData name="Matthew Otten" userId="S::matthew.otten@uwtsd.ac.uk::96d4f760-da09-48e7-a432-cbfdfa4703c3" providerId="AD" clId="Web-{ABBD629F-0742-A507-9F25-18EF3DEEBDD3}" dt="2020-09-02T13:59:48.255" v="20" actId="1076"/>
          <ac:spMkLst>
            <pc:docMk/>
            <pc:sldMk cId="3544687270" sldId="264"/>
            <ac:spMk id="4" creationId="{E22E9B15-7CF4-5A45-9084-FB804338AD09}"/>
          </ac:spMkLst>
        </pc:spChg>
        <pc:spChg chg="mod">
          <ac:chgData name="Matthew Otten" userId="S::matthew.otten@uwtsd.ac.uk::96d4f760-da09-48e7-a432-cbfdfa4703c3" providerId="AD" clId="Web-{ABBD629F-0742-A507-9F25-18EF3DEEBDD3}" dt="2020-09-02T14:02:22.693" v="26"/>
          <ac:spMkLst>
            <pc:docMk/>
            <pc:sldMk cId="3544687270" sldId="264"/>
            <ac:spMk id="9" creationId="{2BDF016C-164E-3344-B877-40C29946CE30}"/>
          </ac:spMkLst>
        </pc:spChg>
        <pc:picChg chg="add del mod">
          <ac:chgData name="Matthew Otten" userId="S::matthew.otten@uwtsd.ac.uk::96d4f760-da09-48e7-a432-cbfdfa4703c3" providerId="AD" clId="Web-{ABBD629F-0742-A507-9F25-18EF3DEEBDD3}" dt="2020-09-02T14:03:03.178" v="31"/>
          <ac:picMkLst>
            <pc:docMk/>
            <pc:sldMk cId="3544687270" sldId="264"/>
            <ac:picMk id="8" creationId="{D13FBD0B-5214-4D92-88BF-A1F173F300F3}"/>
          </ac:picMkLst>
        </pc:picChg>
      </pc:sldChg>
      <pc:sldChg chg="modSp modNotes">
        <pc:chgData name="Matthew Otten" userId="S::matthew.otten@uwtsd.ac.uk::96d4f760-da09-48e7-a432-cbfdfa4703c3" providerId="AD" clId="Web-{ABBD629F-0742-A507-9F25-18EF3DEEBDD3}" dt="2020-09-02T14:05:42.726" v="255" actId="20577"/>
        <pc:sldMkLst>
          <pc:docMk/>
          <pc:sldMk cId="3455881578" sldId="266"/>
        </pc:sldMkLst>
        <pc:spChg chg="mod">
          <ac:chgData name="Matthew Otten" userId="S::matthew.otten@uwtsd.ac.uk::96d4f760-da09-48e7-a432-cbfdfa4703c3" providerId="AD" clId="Web-{ABBD629F-0742-A507-9F25-18EF3DEEBDD3}" dt="2020-09-02T14:05:42.726" v="255" actId="20577"/>
          <ac:spMkLst>
            <pc:docMk/>
            <pc:sldMk cId="3455881578" sldId="266"/>
            <ac:spMk id="2" creationId="{B1CB8F6A-CC48-5E44-A7A6-3F1B2D9D5026}"/>
          </ac:spMkLst>
        </pc:spChg>
        <pc:spChg chg="mod">
          <ac:chgData name="Matthew Otten" userId="S::matthew.otten@uwtsd.ac.uk::96d4f760-da09-48e7-a432-cbfdfa4703c3" providerId="AD" clId="Web-{ABBD629F-0742-A507-9F25-18EF3DEEBDD3}" dt="2020-09-02T14:04:28.242" v="231" actId="1076"/>
          <ac:spMkLst>
            <pc:docMk/>
            <pc:sldMk cId="3455881578" sldId="266"/>
            <ac:spMk id="13" creationId="{151D3E1E-8DC7-014D-954C-633ED6C06FCA}"/>
          </ac:spMkLst>
        </pc:spChg>
      </pc:sldChg>
      <pc:sldChg chg="modNotes">
        <pc:chgData name="Matthew Otten" userId="S::matthew.otten@uwtsd.ac.uk::96d4f760-da09-48e7-a432-cbfdfa4703c3" providerId="AD" clId="Web-{ABBD629F-0742-A507-9F25-18EF3DEEBDD3}" dt="2020-09-02T14:05:53.807" v="261"/>
        <pc:sldMkLst>
          <pc:docMk/>
          <pc:sldMk cId="3335509139" sldId="267"/>
        </pc:sldMkLst>
      </pc:sldChg>
      <pc:sldChg chg="addSp delSp modNotes">
        <pc:chgData name="Matthew Otten" userId="S::matthew.otten@uwtsd.ac.uk::96d4f760-da09-48e7-a432-cbfdfa4703c3" providerId="AD" clId="Web-{ABBD629F-0742-A507-9F25-18EF3DEEBDD3}" dt="2020-09-02T14:06:22.398" v="271"/>
        <pc:sldMkLst>
          <pc:docMk/>
          <pc:sldMk cId="2486591021" sldId="268"/>
        </pc:sldMkLst>
        <pc:picChg chg="add del">
          <ac:chgData name="Matthew Otten" userId="S::matthew.otten@uwtsd.ac.uk::96d4f760-da09-48e7-a432-cbfdfa4703c3" providerId="AD" clId="Web-{ABBD629F-0742-A507-9F25-18EF3DEEBDD3}" dt="2020-09-02T14:06:17.523" v="267"/>
          <ac:picMkLst>
            <pc:docMk/>
            <pc:sldMk cId="2486591021" sldId="268"/>
            <ac:picMk id="47" creationId="{3D8B2B3B-19CA-1F40-B068-52CAE4FF5D40}"/>
          </ac:picMkLst>
        </pc:picChg>
      </pc:sldChg>
    </pc:docChg>
  </pc:docChgLst>
  <pc:docChgLst>
    <pc:chgData name="Rebecca Crane" userId="S::rebecca.crane@uwtsd.ac.uk::b09f55a7-8da4-46cc-b8fe-3bc22a0cdf4f" providerId="AD" clId="Web-{38AFE16A-0058-3195-A5ED-F898207ECD74}"/>
    <pc:docChg chg="modSld">
      <pc:chgData name="Rebecca Crane" userId="S::rebecca.crane@uwtsd.ac.uk::b09f55a7-8da4-46cc-b8fe-3bc22a0cdf4f" providerId="AD" clId="Web-{38AFE16A-0058-3195-A5ED-F898207ECD74}" dt="2021-02-04T14:35:34.814" v="169" actId="1076"/>
      <pc:docMkLst>
        <pc:docMk/>
      </pc:docMkLst>
      <pc:sldChg chg="addSp delSp modSp">
        <pc:chgData name="Rebecca Crane" userId="S::rebecca.crane@uwtsd.ac.uk::b09f55a7-8da4-46cc-b8fe-3bc22a0cdf4f" providerId="AD" clId="Web-{38AFE16A-0058-3195-A5ED-F898207ECD74}" dt="2021-02-04T14:07:38.722" v="33" actId="1076"/>
        <pc:sldMkLst>
          <pc:docMk/>
          <pc:sldMk cId="389376498" sldId="256"/>
        </pc:sldMkLst>
        <pc:spChg chg="del mod">
          <ac:chgData name="Rebecca Crane" userId="S::rebecca.crane@uwtsd.ac.uk::b09f55a7-8da4-46cc-b8fe-3bc22a0cdf4f" providerId="AD" clId="Web-{38AFE16A-0058-3195-A5ED-F898207ECD74}" dt="2021-02-04T14:05:34.281" v="6"/>
          <ac:spMkLst>
            <pc:docMk/>
            <pc:sldMk cId="389376498" sldId="256"/>
            <ac:spMk id="2" creationId="{6E1503A0-F7BA-F343-BC56-E0481459B038}"/>
          </ac:spMkLst>
        </pc:spChg>
        <pc:spChg chg="del">
          <ac:chgData name="Rebecca Crane" userId="S::rebecca.crane@uwtsd.ac.uk::b09f55a7-8da4-46cc-b8fe-3bc22a0cdf4f" providerId="AD" clId="Web-{38AFE16A-0058-3195-A5ED-F898207ECD74}" dt="2021-02-04T14:05:09.593" v="0"/>
          <ac:spMkLst>
            <pc:docMk/>
            <pc:sldMk cId="389376498" sldId="256"/>
            <ac:spMk id="3" creationId="{37B9DED0-639C-49B7-A94C-1C2CAB70A13C}"/>
          </ac:spMkLst>
        </pc:spChg>
        <pc:spChg chg="add del mod">
          <ac:chgData name="Rebecca Crane" userId="S::rebecca.crane@uwtsd.ac.uk::b09f55a7-8da4-46cc-b8fe-3bc22a0cdf4f" providerId="AD" clId="Web-{38AFE16A-0058-3195-A5ED-F898207ECD74}" dt="2021-02-04T14:06:14.329" v="13"/>
          <ac:spMkLst>
            <pc:docMk/>
            <pc:sldMk cId="389376498" sldId="256"/>
            <ac:spMk id="8" creationId="{83AD7D9B-84BD-47B1-8537-5B210B105964}"/>
          </ac:spMkLst>
        </pc:spChg>
        <pc:spChg chg="add mod">
          <ac:chgData name="Rebecca Crane" userId="S::rebecca.crane@uwtsd.ac.uk::b09f55a7-8da4-46cc-b8fe-3bc22a0cdf4f" providerId="AD" clId="Web-{38AFE16A-0058-3195-A5ED-F898207ECD74}" dt="2021-02-04T14:07:09.705" v="23" actId="20577"/>
          <ac:spMkLst>
            <pc:docMk/>
            <pc:sldMk cId="389376498" sldId="256"/>
            <ac:spMk id="9" creationId="{1F25E822-2FE9-4839-A298-F05533FD9DAE}"/>
          </ac:spMkLst>
        </pc:spChg>
        <pc:spChg chg="add del mod">
          <ac:chgData name="Rebecca Crane" userId="S::rebecca.crane@uwtsd.ac.uk::b09f55a7-8da4-46cc-b8fe-3bc22a0cdf4f" providerId="AD" clId="Web-{38AFE16A-0058-3195-A5ED-F898207ECD74}" dt="2021-02-04T14:06:45.517" v="19"/>
          <ac:spMkLst>
            <pc:docMk/>
            <pc:sldMk cId="389376498" sldId="256"/>
            <ac:spMk id="10" creationId="{1D11CC5C-BE1A-4F16-9D9B-4C9F9E327416}"/>
          </ac:spMkLst>
        </pc:spChg>
        <pc:spChg chg="add del">
          <ac:chgData name="Rebecca Crane" userId="S::rebecca.crane@uwtsd.ac.uk::b09f55a7-8da4-46cc-b8fe-3bc22a0cdf4f" providerId="AD" clId="Web-{38AFE16A-0058-3195-A5ED-F898207ECD74}" dt="2021-02-04T14:06:51.986" v="21"/>
          <ac:spMkLst>
            <pc:docMk/>
            <pc:sldMk cId="389376498" sldId="256"/>
            <ac:spMk id="11" creationId="{4F8AE1AC-D3D8-4BBB-9A6C-B8783632B181}"/>
          </ac:spMkLst>
        </pc:spChg>
        <pc:spChg chg="add mod">
          <ac:chgData name="Rebecca Crane" userId="S::rebecca.crane@uwtsd.ac.uk::b09f55a7-8da4-46cc-b8fe-3bc22a0cdf4f" providerId="AD" clId="Web-{38AFE16A-0058-3195-A5ED-F898207ECD74}" dt="2021-02-04T14:07:38.722" v="33" actId="1076"/>
          <ac:spMkLst>
            <pc:docMk/>
            <pc:sldMk cId="389376498" sldId="256"/>
            <ac:spMk id="12" creationId="{4F8AE1AC-D3D8-4BBB-9A6C-B8783632B181}"/>
          </ac:spMkLst>
        </pc:spChg>
      </pc:sldChg>
      <pc:sldChg chg="addSp delSp modSp">
        <pc:chgData name="Rebecca Crane" userId="S::rebecca.crane@uwtsd.ac.uk::b09f55a7-8da4-46cc-b8fe-3bc22a0cdf4f" providerId="AD" clId="Web-{38AFE16A-0058-3195-A5ED-F898207ECD74}" dt="2021-02-04T14:35:34.814" v="169" actId="1076"/>
        <pc:sldMkLst>
          <pc:docMk/>
          <pc:sldMk cId="1650736752" sldId="257"/>
        </pc:sldMkLst>
        <pc:spChg chg="del mod">
          <ac:chgData name="Rebecca Crane" userId="S::rebecca.crane@uwtsd.ac.uk::b09f55a7-8da4-46cc-b8fe-3bc22a0cdf4f" providerId="AD" clId="Web-{38AFE16A-0058-3195-A5ED-F898207ECD74}" dt="2021-02-04T14:19:46.710" v="109"/>
          <ac:spMkLst>
            <pc:docMk/>
            <pc:sldMk cId="1650736752" sldId="257"/>
            <ac:spMk id="2" creationId="{B1CB8F6A-CC48-5E44-A7A6-3F1B2D9D5026}"/>
          </ac:spMkLst>
        </pc:spChg>
        <pc:spChg chg="del mod">
          <ac:chgData name="Rebecca Crane" userId="S::rebecca.crane@uwtsd.ac.uk::b09f55a7-8da4-46cc-b8fe-3bc22a0cdf4f" providerId="AD" clId="Web-{38AFE16A-0058-3195-A5ED-F898207ECD74}" dt="2021-02-04T14:25:03.266" v="127"/>
          <ac:spMkLst>
            <pc:docMk/>
            <pc:sldMk cId="1650736752" sldId="257"/>
            <ac:spMk id="3" creationId="{D51E9712-99AE-6D42-BCDF-429E7B15518C}"/>
          </ac:spMkLst>
        </pc:spChg>
        <pc:spChg chg="add del mod">
          <ac:chgData name="Rebecca Crane" userId="S::rebecca.crane@uwtsd.ac.uk::b09f55a7-8da4-46cc-b8fe-3bc22a0cdf4f" providerId="AD" clId="Web-{38AFE16A-0058-3195-A5ED-F898207ECD74}" dt="2021-02-04T14:23:55.045" v="124"/>
          <ac:spMkLst>
            <pc:docMk/>
            <pc:sldMk cId="1650736752" sldId="257"/>
            <ac:spMk id="7" creationId="{FC545857-5923-47A7-A580-D067E1AAB2FB}"/>
          </ac:spMkLst>
        </pc:spChg>
        <pc:spChg chg="add mod">
          <ac:chgData name="Rebecca Crane" userId="S::rebecca.crane@uwtsd.ac.uk::b09f55a7-8da4-46cc-b8fe-3bc22a0cdf4f" providerId="AD" clId="Web-{38AFE16A-0058-3195-A5ED-F898207ECD74}" dt="2021-02-04T14:35:29.064" v="168" actId="1076"/>
          <ac:spMkLst>
            <pc:docMk/>
            <pc:sldMk cId="1650736752" sldId="257"/>
            <ac:spMk id="8" creationId="{E275A9FF-4656-4ABF-A534-767F237F1E1D}"/>
          </ac:spMkLst>
        </pc:spChg>
        <pc:spChg chg="add mod">
          <ac:chgData name="Rebecca Crane" userId="S::rebecca.crane@uwtsd.ac.uk::b09f55a7-8da4-46cc-b8fe-3bc22a0cdf4f" providerId="AD" clId="Web-{38AFE16A-0058-3195-A5ED-F898207ECD74}" dt="2021-02-04T14:35:34.814" v="169" actId="1076"/>
          <ac:spMkLst>
            <pc:docMk/>
            <pc:sldMk cId="1650736752" sldId="257"/>
            <ac:spMk id="9" creationId="{23B69EC3-1042-4667-8684-F7F9EA40461C}"/>
          </ac:spMkLst>
        </pc:spChg>
        <pc:spChg chg="add del mod">
          <ac:chgData name="Rebecca Crane" userId="S::rebecca.crane@uwtsd.ac.uk::b09f55a7-8da4-46cc-b8fe-3bc22a0cdf4f" providerId="AD" clId="Web-{38AFE16A-0058-3195-A5ED-F898207ECD74}" dt="2021-02-04T14:25:07.828" v="128"/>
          <ac:spMkLst>
            <pc:docMk/>
            <pc:sldMk cId="1650736752" sldId="257"/>
            <ac:spMk id="11" creationId="{311AC3B6-5307-4232-932D-FE2D01CD5320}"/>
          </ac:spMkLst>
        </pc:spChg>
        <pc:picChg chg="add mod">
          <ac:chgData name="Rebecca Crane" userId="S::rebecca.crane@uwtsd.ac.uk::b09f55a7-8da4-46cc-b8fe-3bc22a0cdf4f" providerId="AD" clId="Web-{38AFE16A-0058-3195-A5ED-F898207ECD74}" dt="2021-02-04T14:35:22.658" v="167" actId="1076"/>
          <ac:picMkLst>
            <pc:docMk/>
            <pc:sldMk cId="1650736752" sldId="257"/>
            <ac:picMk id="12" creationId="{0DB81950-4B9B-4BB9-B285-A8013676AE87}"/>
          </ac:picMkLst>
        </pc:picChg>
      </pc:sldChg>
      <pc:sldChg chg="addSp delSp modSp">
        <pc:chgData name="Rebecca Crane" userId="S::rebecca.crane@uwtsd.ac.uk::b09f55a7-8da4-46cc-b8fe-3bc22a0cdf4f" providerId="AD" clId="Web-{38AFE16A-0058-3195-A5ED-F898207ECD74}" dt="2021-02-04T14:10:18.773" v="87" actId="20577"/>
        <pc:sldMkLst>
          <pc:docMk/>
          <pc:sldMk cId="3544687270" sldId="264"/>
        </pc:sldMkLst>
        <pc:spChg chg="mod">
          <ac:chgData name="Rebecca Crane" userId="S::rebecca.crane@uwtsd.ac.uk::b09f55a7-8da4-46cc-b8fe-3bc22a0cdf4f" providerId="AD" clId="Web-{38AFE16A-0058-3195-A5ED-F898207ECD74}" dt="2021-02-04T14:10:18.773" v="87" actId="20577"/>
          <ac:spMkLst>
            <pc:docMk/>
            <pc:sldMk cId="3544687270" sldId="264"/>
            <ac:spMk id="2" creationId="{6E1503A0-F7BA-F343-BC56-E0481459B038}"/>
          </ac:spMkLst>
        </pc:spChg>
        <pc:spChg chg="del">
          <ac:chgData name="Rebecca Crane" userId="S::rebecca.crane@uwtsd.ac.uk::b09f55a7-8da4-46cc-b8fe-3bc22a0cdf4f" providerId="AD" clId="Web-{38AFE16A-0058-3195-A5ED-F898207ECD74}" dt="2021-02-04T14:08:10.363" v="34"/>
          <ac:spMkLst>
            <pc:docMk/>
            <pc:sldMk cId="3544687270" sldId="264"/>
            <ac:spMk id="9" creationId="{2BDF016C-164E-3344-B877-40C29946CE30}"/>
          </ac:spMkLst>
        </pc:spChg>
        <pc:picChg chg="add mod">
          <ac:chgData name="Rebecca Crane" userId="S::rebecca.crane@uwtsd.ac.uk::b09f55a7-8da4-46cc-b8fe-3bc22a0cdf4f" providerId="AD" clId="Web-{38AFE16A-0058-3195-A5ED-F898207ECD74}" dt="2021-02-04T14:08:50.364" v="40" actId="1076"/>
          <ac:picMkLst>
            <pc:docMk/>
            <pc:sldMk cId="3544687270" sldId="264"/>
            <ac:picMk id="3" creationId="{84637734-BFD8-48BB-9957-B371B906C48D}"/>
          </ac:picMkLst>
        </pc:picChg>
      </pc:sldChg>
    </pc:docChg>
  </pc:docChgLst>
  <pc:docChgLst>
    <pc:chgData name="Sarah Cole" userId="S::s.cole@uwtsd.ac.uk::4cd36e27-54f9-48c6-b055-92bcf3b65c01" providerId="AD" clId="Web-{016470E5-C76B-13D2-4C8B-8CEAD962E815}"/>
    <pc:docChg chg="modSld">
      <pc:chgData name="Sarah Cole" userId="S::s.cole@uwtsd.ac.uk::4cd36e27-54f9-48c6-b055-92bcf3b65c01" providerId="AD" clId="Web-{016470E5-C76B-13D2-4C8B-8CEAD962E815}" dt="2020-09-02T14:08:36.531" v="32"/>
      <pc:docMkLst>
        <pc:docMk/>
      </pc:docMkLst>
      <pc:sldChg chg="mod modShow">
        <pc:chgData name="Sarah Cole" userId="S::s.cole@uwtsd.ac.uk::4cd36e27-54f9-48c6-b055-92bcf3b65c01" providerId="AD" clId="Web-{016470E5-C76B-13D2-4C8B-8CEAD962E815}" dt="2020-09-02T14:05:55.376" v="9"/>
        <pc:sldMkLst>
          <pc:docMk/>
          <pc:sldMk cId="1474950015" sldId="259"/>
        </pc:sldMkLst>
      </pc:sldChg>
      <pc:sldChg chg="addSp delSp modSp">
        <pc:chgData name="Sarah Cole" userId="S::s.cole@uwtsd.ac.uk::4cd36e27-54f9-48c6-b055-92bcf3b65c01" providerId="AD" clId="Web-{016470E5-C76B-13D2-4C8B-8CEAD962E815}" dt="2020-09-02T14:08:36.531" v="32"/>
        <pc:sldMkLst>
          <pc:docMk/>
          <pc:sldMk cId="3544687270" sldId="264"/>
        </pc:sldMkLst>
        <pc:spChg chg="mod">
          <ac:chgData name="Sarah Cole" userId="S::s.cole@uwtsd.ac.uk::4cd36e27-54f9-48c6-b055-92bcf3b65c01" providerId="AD" clId="Web-{016470E5-C76B-13D2-4C8B-8CEAD962E815}" dt="2020-09-02T14:08:32.859" v="30" actId="1076"/>
          <ac:spMkLst>
            <pc:docMk/>
            <pc:sldMk cId="3544687270" sldId="264"/>
            <ac:spMk id="4" creationId="{E22E9B15-7CF4-5A45-9084-FB804338AD09}"/>
          </ac:spMkLst>
        </pc:spChg>
        <pc:spChg chg="add del">
          <ac:chgData name="Sarah Cole" userId="S::s.cole@uwtsd.ac.uk::4cd36e27-54f9-48c6-b055-92bcf3b65c01" providerId="AD" clId="Web-{016470E5-C76B-13D2-4C8B-8CEAD962E815}" dt="2020-09-02T14:00:31.942" v="1"/>
          <ac:spMkLst>
            <pc:docMk/>
            <pc:sldMk cId="3544687270" sldId="264"/>
            <ac:spMk id="9" creationId="{2BDF016C-164E-3344-B877-40C29946CE30}"/>
          </ac:spMkLst>
        </pc:spChg>
        <pc:spChg chg="add del mod">
          <ac:chgData name="Sarah Cole" userId="S::s.cole@uwtsd.ac.uk::4cd36e27-54f9-48c6-b055-92bcf3b65c01" providerId="AD" clId="Web-{016470E5-C76B-13D2-4C8B-8CEAD962E815}" dt="2020-09-02T14:08:36.531" v="32"/>
          <ac:spMkLst>
            <pc:docMk/>
            <pc:sldMk cId="3544687270" sldId="264"/>
            <ac:spMk id="10" creationId="{3F41E633-5219-4BB4-888B-E8E4E88F3101}"/>
          </ac:spMkLst>
        </pc:spChg>
        <pc:picChg chg="add del mod">
          <ac:chgData name="Sarah Cole" userId="S::s.cole@uwtsd.ac.uk::4cd36e27-54f9-48c6-b055-92bcf3b65c01" providerId="AD" clId="Web-{016470E5-C76B-13D2-4C8B-8CEAD962E815}" dt="2020-09-02T14:01:43.769" v="4"/>
          <ac:picMkLst>
            <pc:docMk/>
            <pc:sldMk cId="3544687270" sldId="264"/>
            <ac:picMk id="3" creationId="{D90034D2-DC04-4F55-92B3-FE5E382BF3C5}"/>
          </ac:picMkLst>
        </pc:picChg>
        <pc:picChg chg="add del mod">
          <ac:chgData name="Sarah Cole" userId="S::s.cole@uwtsd.ac.uk::4cd36e27-54f9-48c6-b055-92bcf3b65c01" providerId="AD" clId="Web-{016470E5-C76B-13D2-4C8B-8CEAD962E815}" dt="2020-09-02T14:01:56.613" v="7"/>
          <ac:picMkLst>
            <pc:docMk/>
            <pc:sldMk cId="3544687270" sldId="264"/>
            <ac:picMk id="7" creationId="{D0761C21-EC1A-4175-AA0E-381DD4A1AB60}"/>
          </ac:picMkLst>
        </pc:picChg>
      </pc:sldChg>
      <pc:sldChg chg="addSp delSp modSp">
        <pc:chgData name="Sarah Cole" userId="S::s.cole@uwtsd.ac.uk::4cd36e27-54f9-48c6-b055-92bcf3b65c01" providerId="AD" clId="Web-{016470E5-C76B-13D2-4C8B-8CEAD962E815}" dt="2020-09-02T14:08:12.906" v="27"/>
        <pc:sldMkLst>
          <pc:docMk/>
          <pc:sldMk cId="2486591021" sldId="268"/>
        </pc:sldMkLst>
        <pc:spChg chg="del">
          <ac:chgData name="Sarah Cole" userId="S::s.cole@uwtsd.ac.uk::4cd36e27-54f9-48c6-b055-92bcf3b65c01" providerId="AD" clId="Web-{016470E5-C76B-13D2-4C8B-8CEAD962E815}" dt="2020-09-02T14:06:10.501" v="10"/>
          <ac:spMkLst>
            <pc:docMk/>
            <pc:sldMk cId="2486591021" sldId="268"/>
            <ac:spMk id="56" creationId="{E1A92768-C90D-4200-8975-84CC4D4BC944}"/>
          </ac:spMkLst>
        </pc:spChg>
        <pc:spChg chg="add del">
          <ac:chgData name="Sarah Cole" userId="S::s.cole@uwtsd.ac.uk::4cd36e27-54f9-48c6-b055-92bcf3b65c01" providerId="AD" clId="Web-{016470E5-C76B-13D2-4C8B-8CEAD962E815}" dt="2020-09-02T14:08:12.906" v="27"/>
          <ac:spMkLst>
            <pc:docMk/>
            <pc:sldMk cId="2486591021" sldId="268"/>
            <ac:spMk id="61" creationId="{EA518CE4-E4D4-4D8A-980F-6D692AC96949}"/>
          </ac:spMkLst>
        </pc:spChg>
        <pc:spChg chg="add del">
          <ac:chgData name="Sarah Cole" userId="S::s.cole@uwtsd.ac.uk::4cd36e27-54f9-48c6-b055-92bcf3b65c01" providerId="AD" clId="Web-{016470E5-C76B-13D2-4C8B-8CEAD962E815}" dt="2020-09-02T14:08:12.906" v="27"/>
          <ac:spMkLst>
            <pc:docMk/>
            <pc:sldMk cId="2486591021" sldId="268"/>
            <ac:spMk id="63" creationId="{F82BF3E2-EB0E-40D6-8835-2367A5316CA4}"/>
          </ac:spMkLst>
        </pc:spChg>
        <pc:spChg chg="add del">
          <ac:chgData name="Sarah Cole" userId="S::s.cole@uwtsd.ac.uk::4cd36e27-54f9-48c6-b055-92bcf3b65c01" providerId="AD" clId="Web-{016470E5-C76B-13D2-4C8B-8CEAD962E815}" dt="2020-09-02T14:08:12.906" v="27"/>
          <ac:spMkLst>
            <pc:docMk/>
            <pc:sldMk cId="2486591021" sldId="268"/>
            <ac:spMk id="65" creationId="{481E86DD-89E6-42B2-8675-84B7C56BFF7D}"/>
          </ac:spMkLst>
        </pc:spChg>
        <pc:spChg chg="add del">
          <ac:chgData name="Sarah Cole" userId="S::s.cole@uwtsd.ac.uk::4cd36e27-54f9-48c6-b055-92bcf3b65c01" providerId="AD" clId="Web-{016470E5-C76B-13D2-4C8B-8CEAD962E815}" dt="2020-09-02T14:08:12.906" v="27"/>
          <ac:spMkLst>
            <pc:docMk/>
            <pc:sldMk cId="2486591021" sldId="268"/>
            <ac:spMk id="67" creationId="{5EFE9E4D-D93B-4B04-A3B5-234F5DBB9EAE}"/>
          </ac:spMkLst>
        </pc:spChg>
        <pc:spChg chg="add del">
          <ac:chgData name="Sarah Cole" userId="S::s.cole@uwtsd.ac.uk::4cd36e27-54f9-48c6-b055-92bcf3b65c01" providerId="AD" clId="Web-{016470E5-C76B-13D2-4C8B-8CEAD962E815}" dt="2020-09-02T14:06:56.188" v="14"/>
          <ac:spMkLst>
            <pc:docMk/>
            <pc:sldMk cId="2486591021" sldId="268"/>
            <ac:spMk id="69" creationId="{C7336F7B-7038-4227-BCAC-E417CC3F669D}"/>
          </ac:spMkLst>
        </pc:spChg>
        <pc:spChg chg="add del">
          <ac:chgData name="Sarah Cole" userId="S::s.cole@uwtsd.ac.uk::4cd36e27-54f9-48c6-b055-92bcf3b65c01" providerId="AD" clId="Web-{016470E5-C76B-13D2-4C8B-8CEAD962E815}" dt="2020-09-02T14:07:00.204" v="16"/>
          <ac:spMkLst>
            <pc:docMk/>
            <pc:sldMk cId="2486591021" sldId="268"/>
            <ac:spMk id="70" creationId="{E1A92768-C90D-4200-8975-84CC4D4BC944}"/>
          </ac:spMkLst>
        </pc:spChg>
        <pc:spChg chg="add del">
          <ac:chgData name="Sarah Cole" userId="S::s.cole@uwtsd.ac.uk::4cd36e27-54f9-48c6-b055-92bcf3b65c01" providerId="AD" clId="Web-{016470E5-C76B-13D2-4C8B-8CEAD962E815}" dt="2020-09-02T14:07:10.032" v="20"/>
          <ac:spMkLst>
            <pc:docMk/>
            <pc:sldMk cId="2486591021" sldId="268"/>
            <ac:spMk id="71" creationId="{E1A92768-C90D-4200-8975-84CC4D4BC944}"/>
          </ac:spMkLst>
        </pc:spChg>
        <pc:spChg chg="add del">
          <ac:chgData name="Sarah Cole" userId="S::s.cole@uwtsd.ac.uk::4cd36e27-54f9-48c6-b055-92bcf3b65c01" providerId="AD" clId="Web-{016470E5-C76B-13D2-4C8B-8CEAD962E815}" dt="2020-09-02T14:06:52.751" v="12"/>
          <ac:spMkLst>
            <pc:docMk/>
            <pc:sldMk cId="2486591021" sldId="268"/>
            <ac:spMk id="72" creationId="{E1A92768-C90D-4200-8975-84CC4D4BC944}"/>
          </ac:spMkLst>
        </pc:spChg>
        <pc:spChg chg="add del">
          <ac:chgData name="Sarah Cole" userId="S::s.cole@uwtsd.ac.uk::4cd36e27-54f9-48c6-b055-92bcf3b65c01" providerId="AD" clId="Web-{016470E5-C76B-13D2-4C8B-8CEAD962E815}" dt="2020-09-02T14:07:14.703" v="22"/>
          <ac:spMkLst>
            <pc:docMk/>
            <pc:sldMk cId="2486591021" sldId="268"/>
            <ac:spMk id="73" creationId="{C7336F7B-7038-4227-BCAC-E417CC3F669D}"/>
          </ac:spMkLst>
        </pc:spChg>
        <pc:spChg chg="add del">
          <ac:chgData name="Sarah Cole" userId="S::s.cole@uwtsd.ac.uk::4cd36e27-54f9-48c6-b055-92bcf3b65c01" providerId="AD" clId="Web-{016470E5-C76B-13D2-4C8B-8CEAD962E815}" dt="2020-09-02T14:07:18.094" v="24"/>
          <ac:spMkLst>
            <pc:docMk/>
            <pc:sldMk cId="2486591021" sldId="268"/>
            <ac:spMk id="74" creationId="{ED704EFE-42E8-4C4D-AF32-312001F77215}"/>
          </ac:spMkLst>
        </pc:spChg>
        <pc:spChg chg="add del">
          <ac:chgData name="Sarah Cole" userId="S::s.cole@uwtsd.ac.uk::4cd36e27-54f9-48c6-b055-92bcf3b65c01" providerId="AD" clId="Web-{016470E5-C76B-13D2-4C8B-8CEAD962E815}" dt="2020-09-02T14:07:59.828" v="26"/>
          <ac:spMkLst>
            <pc:docMk/>
            <pc:sldMk cId="2486591021" sldId="268"/>
            <ac:spMk id="75" creationId="{E1A92768-C90D-4200-8975-84CC4D4BC944}"/>
          </ac:spMkLst>
        </pc:spChg>
        <pc:spChg chg="add">
          <ac:chgData name="Sarah Cole" userId="S::s.cole@uwtsd.ac.uk::4cd36e27-54f9-48c6-b055-92bcf3b65c01" providerId="AD" clId="Web-{016470E5-C76B-13D2-4C8B-8CEAD962E815}" dt="2020-09-02T14:08:12.906" v="27"/>
          <ac:spMkLst>
            <pc:docMk/>
            <pc:sldMk cId="2486591021" sldId="268"/>
            <ac:spMk id="76" creationId="{E1A92768-C90D-4200-8975-84CC4D4BC944}"/>
          </ac:spMkLst>
        </pc:spChg>
        <pc:picChg chg="mod ord">
          <ac:chgData name="Sarah Cole" userId="S::s.cole@uwtsd.ac.uk::4cd36e27-54f9-48c6-b055-92bcf3b65c01" providerId="AD" clId="Web-{016470E5-C76B-13D2-4C8B-8CEAD962E815}" dt="2020-09-02T14:08:12.906" v="27"/>
          <ac:picMkLst>
            <pc:docMk/>
            <pc:sldMk cId="2486591021" sldId="268"/>
            <ac:picMk id="40" creationId="{A79CC27B-04AB-C84B-94E7-FE7F939A42D5}"/>
          </ac:picMkLst>
        </pc:picChg>
        <pc:picChg chg="mod ord">
          <ac:chgData name="Sarah Cole" userId="S::s.cole@uwtsd.ac.uk::4cd36e27-54f9-48c6-b055-92bcf3b65c01" providerId="AD" clId="Web-{016470E5-C76B-13D2-4C8B-8CEAD962E815}" dt="2020-09-02T14:08:12.906" v="27"/>
          <ac:picMkLst>
            <pc:docMk/>
            <pc:sldMk cId="2486591021" sldId="268"/>
            <ac:picMk id="43" creationId="{2F3EB52A-7D3A-D74F-A989-017D4F176C41}"/>
          </ac:picMkLst>
        </pc:picChg>
        <pc:picChg chg="mod ord">
          <ac:chgData name="Sarah Cole" userId="S::s.cole@uwtsd.ac.uk::4cd36e27-54f9-48c6-b055-92bcf3b65c01" providerId="AD" clId="Web-{016470E5-C76B-13D2-4C8B-8CEAD962E815}" dt="2020-09-02T14:08:12.906" v="27"/>
          <ac:picMkLst>
            <pc:docMk/>
            <pc:sldMk cId="2486591021" sldId="268"/>
            <ac:picMk id="45" creationId="{E222BB1C-441C-1741-BDC5-338377B3819C}"/>
          </ac:picMkLst>
        </pc:picChg>
        <pc:picChg chg="mod ord">
          <ac:chgData name="Sarah Cole" userId="S::s.cole@uwtsd.ac.uk::4cd36e27-54f9-48c6-b055-92bcf3b65c01" providerId="AD" clId="Web-{016470E5-C76B-13D2-4C8B-8CEAD962E815}" dt="2020-09-02T14:08:12.906" v="27"/>
          <ac:picMkLst>
            <pc:docMk/>
            <pc:sldMk cId="2486591021" sldId="268"/>
            <ac:picMk id="47" creationId="{3D8B2B3B-19CA-1F40-B068-52CAE4FF5D40}"/>
          </ac:picMkLst>
        </pc:picChg>
        <pc:picChg chg="mod ord">
          <ac:chgData name="Sarah Cole" userId="S::s.cole@uwtsd.ac.uk::4cd36e27-54f9-48c6-b055-92bcf3b65c01" providerId="AD" clId="Web-{016470E5-C76B-13D2-4C8B-8CEAD962E815}" dt="2020-09-02T14:08:12.906" v="27"/>
          <ac:picMkLst>
            <pc:docMk/>
            <pc:sldMk cId="2486591021" sldId="268"/>
            <ac:picMk id="49" creationId="{CBCEB5C9-8FEC-0A4C-A845-8A2F679E6419}"/>
          </ac:picMkLst>
        </pc:picChg>
        <pc:picChg chg="mod ord">
          <ac:chgData name="Sarah Cole" userId="S::s.cole@uwtsd.ac.uk::4cd36e27-54f9-48c6-b055-92bcf3b65c01" providerId="AD" clId="Web-{016470E5-C76B-13D2-4C8B-8CEAD962E815}" dt="2020-09-02T14:08:12.906" v="27"/>
          <ac:picMkLst>
            <pc:docMk/>
            <pc:sldMk cId="2486591021" sldId="268"/>
            <ac:picMk id="51" creationId="{F8F2F375-B9C2-6B4A-99EF-36F844A77601}"/>
          </ac:picMkLst>
        </pc:picChg>
      </pc:sldChg>
    </pc:docChg>
  </pc:docChgLst>
  <pc:docChgLst>
    <pc:chgData name="Rebecca Crane" userId="S::rebecca.crane@uwtsd.ac.uk::b09f55a7-8da4-46cc-b8fe-3bc22a0cdf4f" providerId="AD" clId="Web-{A4F04372-AE66-3C12-87F4-2D40CB2F1EC4}"/>
    <pc:docChg chg="modSld">
      <pc:chgData name="Rebecca Crane" userId="S::rebecca.crane@uwtsd.ac.uk::b09f55a7-8da4-46cc-b8fe-3bc22a0cdf4f" providerId="AD" clId="Web-{A4F04372-AE66-3C12-87F4-2D40CB2F1EC4}" dt="2021-01-22T10:42:12.422" v="14" actId="20577"/>
      <pc:docMkLst>
        <pc:docMk/>
      </pc:docMkLst>
      <pc:sldChg chg="modSp">
        <pc:chgData name="Rebecca Crane" userId="S::rebecca.crane@uwtsd.ac.uk::b09f55a7-8da4-46cc-b8fe-3bc22a0cdf4f" providerId="AD" clId="Web-{A4F04372-AE66-3C12-87F4-2D40CB2F1EC4}" dt="2021-01-22T10:42:12.422" v="14" actId="20577"/>
        <pc:sldMkLst>
          <pc:docMk/>
          <pc:sldMk cId="1650736752" sldId="257"/>
        </pc:sldMkLst>
        <pc:spChg chg="mod">
          <ac:chgData name="Rebecca Crane" userId="S::rebecca.crane@uwtsd.ac.uk::b09f55a7-8da4-46cc-b8fe-3bc22a0cdf4f" providerId="AD" clId="Web-{A4F04372-AE66-3C12-87F4-2D40CB2F1EC4}" dt="2021-01-22T10:42:12.422" v="14" actId="20577"/>
          <ac:spMkLst>
            <pc:docMk/>
            <pc:sldMk cId="1650736752" sldId="257"/>
            <ac:spMk id="2" creationId="{B1CB8F6A-CC48-5E44-A7A6-3F1B2D9D5026}"/>
          </ac:spMkLst>
        </pc:spChg>
        <pc:spChg chg="mod">
          <ac:chgData name="Rebecca Crane" userId="S::rebecca.crane@uwtsd.ac.uk::b09f55a7-8da4-46cc-b8fe-3bc22a0cdf4f" providerId="AD" clId="Web-{A4F04372-AE66-3C12-87F4-2D40CB2F1EC4}" dt="2021-01-22T10:41:16.983" v="2" actId="20577"/>
          <ac:spMkLst>
            <pc:docMk/>
            <pc:sldMk cId="1650736752" sldId="257"/>
            <ac:spMk id="3" creationId="{D51E9712-99AE-6D42-BCDF-429E7B15518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E9AC20-BCEB-6C4E-A7DF-A96E2BC2B8B2}" type="datetimeFigureOut">
              <a:rPr lang="en-US" smtClean="0"/>
              <a:t>9/1/2021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E7B536-613F-0C46-9058-38F0A4F5A17E}" type="slidenum">
              <a:rPr lang="en-US" smtClean="0"/>
              <a:t>‹#›</a:t>
            </a:fld>
            <a:endParaRPr lang="en-US"/>
          </a:p>
        </p:txBody>
      </p:sp>
    </p:spTree>
    <p:extLst>
      <p:ext uri="{BB962C8B-B14F-4D97-AF65-F5344CB8AC3E}">
        <p14:creationId xmlns:p14="http://schemas.microsoft.com/office/powerpoint/2010/main" val="1818737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Useful Information</a:t>
            </a:r>
          </a:p>
          <a:p>
            <a:endParaRPr lang="en-US"/>
          </a:p>
          <a:p>
            <a:r>
              <a:rPr lang="en-US" b="1"/>
              <a:t>Language</a:t>
            </a:r>
          </a:p>
          <a:p>
            <a:r>
              <a:rPr lang="en-US"/>
              <a:t>• We recommend that presentations are monolingual for accessibility, with a Welsh and English version available to the students immediately. </a:t>
            </a:r>
          </a:p>
          <a:p>
            <a:r>
              <a:rPr lang="en-US"/>
              <a:t>• This should be made accessible to the students at the start of the session. </a:t>
            </a:r>
          </a:p>
          <a:p>
            <a:endParaRPr lang="en-US"/>
          </a:p>
          <a:p>
            <a:r>
              <a:rPr lang="en-US" b="1"/>
              <a:t>Design Help</a:t>
            </a:r>
          </a:p>
          <a:p>
            <a:r>
              <a:rPr lang="en-US"/>
              <a:t>• Design Team are happy to review your presentation and make edits if you are dealing with a complex issue.</a:t>
            </a:r>
          </a:p>
          <a:p>
            <a:endParaRPr lang="en-US"/>
          </a:p>
          <a:p>
            <a:r>
              <a:rPr lang="en-US" b="1"/>
              <a:t>Tips</a:t>
            </a:r>
          </a:p>
          <a:p>
            <a:r>
              <a:rPr lang="en-US"/>
              <a:t>• Useful tips are included in the notes section of each slides.</a:t>
            </a:r>
          </a:p>
          <a:p>
            <a:endParaRPr lang="en-US"/>
          </a:p>
          <a:p>
            <a:r>
              <a:rPr lang="en-US" b="1"/>
              <a:t>Font</a:t>
            </a:r>
          </a:p>
          <a:p>
            <a:r>
              <a:rPr lang="en-US"/>
              <a:t>• Use Avenir Next LT Pro, which is a cloud font included in Microsoft Office 2019 and onwards.</a:t>
            </a:r>
          </a:p>
          <a:p>
            <a:r>
              <a:rPr lang="en-US"/>
              <a:t>• If using a mac, please use Avenir Next or Avenir.</a:t>
            </a:r>
          </a:p>
          <a:p>
            <a:r>
              <a:rPr lang="en-US"/>
              <a:t>• Arial is our substitute </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1</a:t>
            </a:fld>
            <a:endParaRPr lang="en-US"/>
          </a:p>
        </p:txBody>
      </p:sp>
    </p:spTree>
    <p:extLst>
      <p:ext uri="{BB962C8B-B14F-4D97-AF65-F5344CB8AC3E}">
        <p14:creationId xmlns:p14="http://schemas.microsoft.com/office/powerpoint/2010/main" val="2058566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ONLINE EDITOR</a:t>
            </a:r>
            <a:endParaRPr lang="en-US" b="1" dirty="0"/>
          </a:p>
          <a:p>
            <a:r>
              <a:rPr lang="en-US" b="1" dirty="0">
                <a:cs typeface="Calibri" panose="020F0502020204030204"/>
              </a:rPr>
              <a:t>If you're using the only editor, some features are limited. You cannot swap out the image, just embed the image, scale and crop as required. PowerPoint will generate guides to help with alignment. </a:t>
            </a:r>
          </a:p>
          <a:p>
            <a:endParaRPr lang="en-US" b="1"/>
          </a:p>
          <a:p>
            <a:r>
              <a:rPr lang="en-US" b="1" dirty="0"/>
              <a:t>Replacing Image</a:t>
            </a:r>
            <a:endParaRPr lang="en-US" dirty="0"/>
          </a:p>
          <a:p>
            <a:r>
              <a:rPr lang="en-US" dirty="0"/>
              <a:t>• Click on the place holder image.</a:t>
            </a:r>
          </a:p>
          <a:p>
            <a:r>
              <a:rPr lang="en-US" dirty="0"/>
              <a:t>• Selected ‘Fill’ (paint can icon) option in the Design Pane.</a:t>
            </a:r>
          </a:p>
          <a:p>
            <a:r>
              <a:rPr lang="en-US" dirty="0"/>
              <a:t>• With the ‘picture and texture fill’ selected, click insert from the picture source option. </a:t>
            </a:r>
          </a:p>
          <a:p>
            <a:endParaRPr lang="en-US"/>
          </a:p>
          <a:p>
            <a:r>
              <a:rPr lang="en-US" b="1" dirty="0"/>
              <a:t>Resizing or repositioning the image.</a:t>
            </a:r>
          </a:p>
          <a:p>
            <a:r>
              <a:rPr lang="en-US" dirty="0"/>
              <a:t>• Select the box</a:t>
            </a:r>
          </a:p>
          <a:p>
            <a:r>
              <a:rPr lang="en-US" dirty="0"/>
              <a:t>• Go to picture format</a:t>
            </a:r>
          </a:p>
          <a:p>
            <a:r>
              <a:rPr lang="en-US" dirty="0"/>
              <a:t>• Click crop and adjust on the slide as needed.</a:t>
            </a:r>
          </a:p>
          <a:p>
            <a:endParaRPr lang="en-US"/>
          </a:p>
          <a:p>
            <a:r>
              <a:rPr lang="en-US" b="1" dirty="0"/>
              <a:t>Distorted image?</a:t>
            </a:r>
          </a:p>
          <a:p>
            <a:r>
              <a:rPr lang="en-US" dirty="0"/>
              <a:t>• If the image looks distorted, select the ‘crop’ option on the ‘picture format’ tab.</a:t>
            </a:r>
          </a:p>
          <a:p>
            <a:r>
              <a:rPr lang="en-US" dirty="0"/>
              <a:t>• From the ‘crop’ dropdown, select fit.</a:t>
            </a:r>
          </a:p>
          <a:p>
            <a:r>
              <a:rPr lang="en-US" dirty="0"/>
              <a:t>• The resize and reposition the image as needed.</a:t>
            </a:r>
          </a:p>
          <a:p>
            <a:endParaRPr lang="en-US"/>
          </a:p>
          <a:p>
            <a:endParaRPr lang="en-US"/>
          </a:p>
        </p:txBody>
      </p:sp>
      <p:sp>
        <p:nvSpPr>
          <p:cNvPr id="4" name="Slide Number Placeholder 3"/>
          <p:cNvSpPr>
            <a:spLocks noGrp="1"/>
          </p:cNvSpPr>
          <p:nvPr>
            <p:ph type="sldNum" sz="quarter" idx="5"/>
          </p:nvPr>
        </p:nvSpPr>
        <p:spPr/>
        <p:txBody>
          <a:bodyPr/>
          <a:lstStyle/>
          <a:p>
            <a:fld id="{A6E7B536-613F-0C46-9058-38F0A4F5A17E}" type="slidenum">
              <a:rPr lang="en-US" smtClean="0"/>
              <a:t>2</a:t>
            </a:fld>
            <a:endParaRPr lang="en-US"/>
          </a:p>
        </p:txBody>
      </p:sp>
    </p:spTree>
    <p:extLst>
      <p:ext uri="{BB962C8B-B14F-4D97-AF65-F5344CB8AC3E}">
        <p14:creationId xmlns:p14="http://schemas.microsoft.com/office/powerpoint/2010/main" val="3333274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Monolingual Text. </a:t>
            </a:r>
          </a:p>
          <a:p>
            <a:r>
              <a:rPr lang="en-US" dirty="0"/>
              <a:t>• If your text is only in one language, use this slide. </a:t>
            </a:r>
          </a:p>
          <a:p>
            <a:r>
              <a:rPr lang="en-US" dirty="0"/>
              <a:t>• Try not to adjust the width of the text box; too long or too narrow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3</a:t>
            </a:fld>
            <a:endParaRPr lang="en-US"/>
          </a:p>
        </p:txBody>
      </p:sp>
    </p:spTree>
    <p:extLst>
      <p:ext uri="{BB962C8B-B14F-4D97-AF65-F5344CB8AC3E}">
        <p14:creationId xmlns:p14="http://schemas.microsoft.com/office/powerpoint/2010/main" val="2462619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4</a:t>
            </a:fld>
            <a:endParaRPr lang="en-US"/>
          </a:p>
        </p:txBody>
      </p:sp>
    </p:spTree>
    <p:extLst>
      <p:ext uri="{BB962C8B-B14F-4D97-AF65-F5344CB8AC3E}">
        <p14:creationId xmlns:p14="http://schemas.microsoft.com/office/powerpoint/2010/main" val="3700619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6</a:t>
            </a:fld>
            <a:endParaRPr lang="en-US"/>
          </a:p>
        </p:txBody>
      </p:sp>
    </p:spTree>
    <p:extLst>
      <p:ext uri="{BB962C8B-B14F-4D97-AF65-F5344CB8AC3E}">
        <p14:creationId xmlns:p14="http://schemas.microsoft.com/office/powerpoint/2010/main" val="2662655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7</a:t>
            </a:fld>
            <a:endParaRPr lang="en-US"/>
          </a:p>
        </p:txBody>
      </p:sp>
    </p:spTree>
    <p:extLst>
      <p:ext uri="{BB962C8B-B14F-4D97-AF65-F5344CB8AC3E}">
        <p14:creationId xmlns:p14="http://schemas.microsoft.com/office/powerpoint/2010/main" val="35530530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Bilingual Text. </a:t>
            </a:r>
          </a:p>
          <a:p>
            <a:r>
              <a:rPr lang="en-US" dirty="0"/>
              <a:t>• If your text is in two language, use this slide. </a:t>
            </a:r>
          </a:p>
          <a:p>
            <a:r>
              <a:rPr lang="en-US" dirty="0"/>
              <a:t>• Try not to adjust the width of the text box; too narrow or too long sentences are hard to read.</a:t>
            </a:r>
          </a:p>
          <a:p>
            <a:r>
              <a:rPr lang="en-US" dirty="0"/>
              <a:t>• Short and to the point sentences are more accessible. </a:t>
            </a:r>
          </a:p>
        </p:txBody>
      </p:sp>
      <p:sp>
        <p:nvSpPr>
          <p:cNvPr id="4" name="Slide Number Placeholder 3"/>
          <p:cNvSpPr>
            <a:spLocks noGrp="1"/>
          </p:cNvSpPr>
          <p:nvPr>
            <p:ph type="sldNum" sz="quarter" idx="5"/>
          </p:nvPr>
        </p:nvSpPr>
        <p:spPr/>
        <p:txBody>
          <a:bodyPr/>
          <a:lstStyle/>
          <a:p>
            <a:fld id="{A6E7B536-613F-0C46-9058-38F0A4F5A17E}" type="slidenum">
              <a:rPr lang="en-US" smtClean="0"/>
              <a:t>8</a:t>
            </a:fld>
            <a:endParaRPr lang="en-US"/>
          </a:p>
        </p:txBody>
      </p:sp>
    </p:spTree>
    <p:extLst>
      <p:ext uri="{BB962C8B-B14F-4D97-AF65-F5344CB8AC3E}">
        <p14:creationId xmlns:p14="http://schemas.microsoft.com/office/powerpoint/2010/main" val="1034411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0F4C-64A3-C249-8772-572F9AD355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6DC4295-1F32-C542-8FF3-814866F365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5631A01-6F61-234D-9E68-ED9D882B2127}"/>
              </a:ext>
            </a:extLst>
          </p:cNvPr>
          <p:cNvSpPr>
            <a:spLocks noGrp="1"/>
          </p:cNvSpPr>
          <p:nvPr>
            <p:ph type="dt" sz="half" idx="10"/>
          </p:nvPr>
        </p:nvSpPr>
        <p:spPr/>
        <p:txBody>
          <a:bodyPr/>
          <a:lstStyle/>
          <a:p>
            <a:fld id="{5DF2BB2B-ED02-3143-B21D-FB0C83521214}" type="datetimeFigureOut">
              <a:rPr lang="en-US" smtClean="0"/>
              <a:t>9/1/2021</a:t>
            </a:fld>
            <a:endParaRPr lang="en-US"/>
          </a:p>
        </p:txBody>
      </p:sp>
      <p:sp>
        <p:nvSpPr>
          <p:cNvPr id="5" name="Footer Placeholder 4">
            <a:extLst>
              <a:ext uri="{FF2B5EF4-FFF2-40B4-BE49-F238E27FC236}">
                <a16:creationId xmlns:a16="http://schemas.microsoft.com/office/drawing/2014/main" id="{27F431AC-BAE3-9D4F-AA5F-7A2E5495E0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2F8223-E569-DF4C-9630-C1C5484E053A}"/>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009303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46EC-C55F-3742-A90A-3F109FF3F8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BE3A8E-B43E-814D-8E2B-6D26B6EEAE5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BAB480-75FC-344D-AC66-6B09A6ADDB3D}"/>
              </a:ext>
            </a:extLst>
          </p:cNvPr>
          <p:cNvSpPr>
            <a:spLocks noGrp="1"/>
          </p:cNvSpPr>
          <p:nvPr>
            <p:ph type="dt" sz="half" idx="10"/>
          </p:nvPr>
        </p:nvSpPr>
        <p:spPr/>
        <p:txBody>
          <a:bodyPr/>
          <a:lstStyle/>
          <a:p>
            <a:fld id="{5DF2BB2B-ED02-3143-B21D-FB0C83521214}" type="datetimeFigureOut">
              <a:rPr lang="en-US" smtClean="0"/>
              <a:t>9/1/2021</a:t>
            </a:fld>
            <a:endParaRPr lang="en-US"/>
          </a:p>
        </p:txBody>
      </p:sp>
      <p:sp>
        <p:nvSpPr>
          <p:cNvPr id="5" name="Footer Placeholder 4">
            <a:extLst>
              <a:ext uri="{FF2B5EF4-FFF2-40B4-BE49-F238E27FC236}">
                <a16:creationId xmlns:a16="http://schemas.microsoft.com/office/drawing/2014/main" id="{AC7F808E-8E3A-904B-B907-619F813FC0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103BC8-C0EE-474A-AD9D-5CE832809756}"/>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059744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2F567-B5E1-FC4D-88F8-14037A078F9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308389-F611-1440-8998-A3B5EF9F45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75C444F-BD3D-4E42-9491-8E8894985289}"/>
              </a:ext>
            </a:extLst>
          </p:cNvPr>
          <p:cNvSpPr>
            <a:spLocks noGrp="1"/>
          </p:cNvSpPr>
          <p:nvPr>
            <p:ph type="dt" sz="half" idx="10"/>
          </p:nvPr>
        </p:nvSpPr>
        <p:spPr/>
        <p:txBody>
          <a:bodyPr/>
          <a:lstStyle/>
          <a:p>
            <a:fld id="{5DF2BB2B-ED02-3143-B21D-FB0C83521214}" type="datetimeFigureOut">
              <a:rPr lang="en-US" smtClean="0"/>
              <a:t>9/1/2021</a:t>
            </a:fld>
            <a:endParaRPr lang="en-US"/>
          </a:p>
        </p:txBody>
      </p:sp>
      <p:sp>
        <p:nvSpPr>
          <p:cNvPr id="5" name="Footer Placeholder 4">
            <a:extLst>
              <a:ext uri="{FF2B5EF4-FFF2-40B4-BE49-F238E27FC236}">
                <a16:creationId xmlns:a16="http://schemas.microsoft.com/office/drawing/2014/main" id="{DE98649C-68DC-2E4A-8084-CB7ED6A00F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985F43-3A52-6A45-8D99-F403A2F38703}"/>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15134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294F4-A3BE-C141-9B86-2FBFA34EF40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698F9FF-ADEE-D842-B7E9-BFB56568F5E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587D5AD-564C-C44E-947F-EFC3694BD63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A740AE8-11F3-0A47-B24B-4409AA766A1C}"/>
              </a:ext>
            </a:extLst>
          </p:cNvPr>
          <p:cNvSpPr>
            <a:spLocks noGrp="1"/>
          </p:cNvSpPr>
          <p:nvPr>
            <p:ph type="dt" sz="half" idx="10"/>
          </p:nvPr>
        </p:nvSpPr>
        <p:spPr/>
        <p:txBody>
          <a:bodyPr/>
          <a:lstStyle/>
          <a:p>
            <a:fld id="{5DF2BB2B-ED02-3143-B21D-FB0C83521214}" type="datetimeFigureOut">
              <a:rPr lang="en-US" smtClean="0"/>
              <a:t>9/1/2021</a:t>
            </a:fld>
            <a:endParaRPr lang="en-US"/>
          </a:p>
        </p:txBody>
      </p:sp>
      <p:sp>
        <p:nvSpPr>
          <p:cNvPr id="6" name="Footer Placeholder 5">
            <a:extLst>
              <a:ext uri="{FF2B5EF4-FFF2-40B4-BE49-F238E27FC236}">
                <a16:creationId xmlns:a16="http://schemas.microsoft.com/office/drawing/2014/main" id="{FC39D1DC-C02A-7147-AC5C-66F198B73B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2C9341-0382-8D4B-95DB-8FB2CDDBC370}"/>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166090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F732A-73F7-594B-AD87-B088FE9FF06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E9C67C4-8973-A340-9131-F71AF24172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BE3D5A5-59AD-4D4F-96FC-35298CE7E22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6B65AFC-5AF0-6241-91AA-9194F8C8E8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C9F392E-F39E-D349-8D51-2C61F26386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75F1BE0-3546-7045-8AA9-124FCC40A1DC}"/>
              </a:ext>
            </a:extLst>
          </p:cNvPr>
          <p:cNvSpPr>
            <a:spLocks noGrp="1"/>
          </p:cNvSpPr>
          <p:nvPr>
            <p:ph type="dt" sz="half" idx="10"/>
          </p:nvPr>
        </p:nvSpPr>
        <p:spPr/>
        <p:txBody>
          <a:bodyPr/>
          <a:lstStyle/>
          <a:p>
            <a:fld id="{5DF2BB2B-ED02-3143-B21D-FB0C83521214}" type="datetimeFigureOut">
              <a:rPr lang="en-US" smtClean="0"/>
              <a:t>9/1/2021</a:t>
            </a:fld>
            <a:endParaRPr lang="en-US"/>
          </a:p>
        </p:txBody>
      </p:sp>
      <p:sp>
        <p:nvSpPr>
          <p:cNvPr id="8" name="Footer Placeholder 7">
            <a:extLst>
              <a:ext uri="{FF2B5EF4-FFF2-40B4-BE49-F238E27FC236}">
                <a16:creationId xmlns:a16="http://schemas.microsoft.com/office/drawing/2014/main" id="{2E489FCE-FE2F-C547-9399-0480458CA6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38DCA66-CE70-BC46-A085-E30532E3B55F}"/>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290605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C3836-9CEA-8A45-8E81-81A0DB8CC5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71C301-6065-4543-8EE8-02B187FFF427}"/>
              </a:ext>
            </a:extLst>
          </p:cNvPr>
          <p:cNvSpPr>
            <a:spLocks noGrp="1"/>
          </p:cNvSpPr>
          <p:nvPr>
            <p:ph type="dt" sz="half" idx="10"/>
          </p:nvPr>
        </p:nvSpPr>
        <p:spPr/>
        <p:txBody>
          <a:bodyPr/>
          <a:lstStyle/>
          <a:p>
            <a:fld id="{5DF2BB2B-ED02-3143-B21D-FB0C83521214}" type="datetimeFigureOut">
              <a:rPr lang="en-US" smtClean="0"/>
              <a:t>9/1/2021</a:t>
            </a:fld>
            <a:endParaRPr lang="en-US"/>
          </a:p>
        </p:txBody>
      </p:sp>
      <p:sp>
        <p:nvSpPr>
          <p:cNvPr id="4" name="Footer Placeholder 3">
            <a:extLst>
              <a:ext uri="{FF2B5EF4-FFF2-40B4-BE49-F238E27FC236}">
                <a16:creationId xmlns:a16="http://schemas.microsoft.com/office/drawing/2014/main" id="{C96E5BCD-3AA0-9E4C-9697-42A6D90C4B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9170DEF-C123-6147-A031-B5517D356D84}"/>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72973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F6DF77-EDE7-7B49-8515-5F38A3C6A86D}"/>
              </a:ext>
            </a:extLst>
          </p:cNvPr>
          <p:cNvSpPr>
            <a:spLocks noGrp="1"/>
          </p:cNvSpPr>
          <p:nvPr>
            <p:ph type="dt" sz="half" idx="10"/>
          </p:nvPr>
        </p:nvSpPr>
        <p:spPr/>
        <p:txBody>
          <a:bodyPr/>
          <a:lstStyle/>
          <a:p>
            <a:fld id="{5DF2BB2B-ED02-3143-B21D-FB0C83521214}" type="datetimeFigureOut">
              <a:rPr lang="en-US" smtClean="0"/>
              <a:t>9/1/2021</a:t>
            </a:fld>
            <a:endParaRPr lang="en-US"/>
          </a:p>
        </p:txBody>
      </p:sp>
      <p:sp>
        <p:nvSpPr>
          <p:cNvPr id="3" name="Footer Placeholder 2">
            <a:extLst>
              <a:ext uri="{FF2B5EF4-FFF2-40B4-BE49-F238E27FC236}">
                <a16:creationId xmlns:a16="http://schemas.microsoft.com/office/drawing/2014/main" id="{18938FA1-0F7F-464D-B027-13E9F92FF6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8582074-A4F0-754A-A298-EC3A6ED168F5}"/>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744308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7983A-D592-8943-BABE-EBA90AE467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4940D92-8DF3-6844-9635-57CD9AC407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362DD6D-035E-F64D-9DD1-CFC7AC4880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A71F6A3-89A8-CA4E-8A2E-24F3C9FDC564}"/>
              </a:ext>
            </a:extLst>
          </p:cNvPr>
          <p:cNvSpPr>
            <a:spLocks noGrp="1"/>
          </p:cNvSpPr>
          <p:nvPr>
            <p:ph type="dt" sz="half" idx="10"/>
          </p:nvPr>
        </p:nvSpPr>
        <p:spPr/>
        <p:txBody>
          <a:bodyPr/>
          <a:lstStyle/>
          <a:p>
            <a:fld id="{5DF2BB2B-ED02-3143-B21D-FB0C83521214}" type="datetimeFigureOut">
              <a:rPr lang="en-US" smtClean="0"/>
              <a:t>9/1/2021</a:t>
            </a:fld>
            <a:endParaRPr lang="en-US"/>
          </a:p>
        </p:txBody>
      </p:sp>
      <p:sp>
        <p:nvSpPr>
          <p:cNvPr id="6" name="Footer Placeholder 5">
            <a:extLst>
              <a:ext uri="{FF2B5EF4-FFF2-40B4-BE49-F238E27FC236}">
                <a16:creationId xmlns:a16="http://schemas.microsoft.com/office/drawing/2014/main" id="{71435FFE-3081-9646-973C-51376E565F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D2941D-5432-324C-84E2-519681684C40}"/>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12522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09A1F-C804-7E44-8C03-B6BC3A11362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85F676-CEE1-5941-A986-BDFCBBCE86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C40ED67-E676-EB4C-8472-D2498E58F3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AF162B-2B69-0D46-92A2-314832AD4777}"/>
              </a:ext>
            </a:extLst>
          </p:cNvPr>
          <p:cNvSpPr>
            <a:spLocks noGrp="1"/>
          </p:cNvSpPr>
          <p:nvPr>
            <p:ph type="dt" sz="half" idx="10"/>
          </p:nvPr>
        </p:nvSpPr>
        <p:spPr/>
        <p:txBody>
          <a:bodyPr/>
          <a:lstStyle/>
          <a:p>
            <a:fld id="{5DF2BB2B-ED02-3143-B21D-FB0C83521214}" type="datetimeFigureOut">
              <a:rPr lang="en-US" smtClean="0"/>
              <a:t>9/1/2021</a:t>
            </a:fld>
            <a:endParaRPr lang="en-US"/>
          </a:p>
        </p:txBody>
      </p:sp>
      <p:sp>
        <p:nvSpPr>
          <p:cNvPr id="6" name="Footer Placeholder 5">
            <a:extLst>
              <a:ext uri="{FF2B5EF4-FFF2-40B4-BE49-F238E27FC236}">
                <a16:creationId xmlns:a16="http://schemas.microsoft.com/office/drawing/2014/main" id="{1E1C859C-83CE-B742-8E60-00573EBE3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59AB39-C7FF-BE49-88B8-0FA8DD2877BE}"/>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23425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9E6D1-A472-6748-88C3-866539B64F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9C0C855-B2C0-704D-A771-8B1FDFBFBA3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44996A-4C61-CE4F-AC0F-58B844B730CA}"/>
              </a:ext>
            </a:extLst>
          </p:cNvPr>
          <p:cNvSpPr>
            <a:spLocks noGrp="1"/>
          </p:cNvSpPr>
          <p:nvPr>
            <p:ph type="dt" sz="half" idx="10"/>
          </p:nvPr>
        </p:nvSpPr>
        <p:spPr/>
        <p:txBody>
          <a:bodyPr/>
          <a:lstStyle/>
          <a:p>
            <a:fld id="{5DF2BB2B-ED02-3143-B21D-FB0C83521214}" type="datetimeFigureOut">
              <a:rPr lang="en-US" smtClean="0"/>
              <a:t>9/1/2021</a:t>
            </a:fld>
            <a:endParaRPr lang="en-US"/>
          </a:p>
        </p:txBody>
      </p:sp>
      <p:sp>
        <p:nvSpPr>
          <p:cNvPr id="5" name="Footer Placeholder 4">
            <a:extLst>
              <a:ext uri="{FF2B5EF4-FFF2-40B4-BE49-F238E27FC236}">
                <a16:creationId xmlns:a16="http://schemas.microsoft.com/office/drawing/2014/main" id="{B8C0BFB6-20B3-8242-B8A7-67AF6FAD04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68E89A-7374-0B45-9200-CF9B52BD7908}"/>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4180447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494700-445C-194E-A0D3-8448DBE2360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F15D9B-3EF8-B949-8CA6-2545B37BB95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FEB791-A0C6-6D4C-8DDD-EFB34B97D830}"/>
              </a:ext>
            </a:extLst>
          </p:cNvPr>
          <p:cNvSpPr>
            <a:spLocks noGrp="1"/>
          </p:cNvSpPr>
          <p:nvPr>
            <p:ph type="dt" sz="half" idx="10"/>
          </p:nvPr>
        </p:nvSpPr>
        <p:spPr/>
        <p:txBody>
          <a:bodyPr/>
          <a:lstStyle/>
          <a:p>
            <a:fld id="{5DF2BB2B-ED02-3143-B21D-FB0C83521214}" type="datetimeFigureOut">
              <a:rPr lang="en-US" smtClean="0"/>
              <a:t>9/1/2021</a:t>
            </a:fld>
            <a:endParaRPr lang="en-US"/>
          </a:p>
        </p:txBody>
      </p:sp>
      <p:sp>
        <p:nvSpPr>
          <p:cNvPr id="5" name="Footer Placeholder 4">
            <a:extLst>
              <a:ext uri="{FF2B5EF4-FFF2-40B4-BE49-F238E27FC236}">
                <a16:creationId xmlns:a16="http://schemas.microsoft.com/office/drawing/2014/main" id="{8771D59F-7197-EA44-921A-69E8F815C7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599AAF-B51A-574C-9686-6392A1951155}"/>
              </a:ext>
            </a:extLst>
          </p:cNvPr>
          <p:cNvSpPr>
            <a:spLocks noGrp="1"/>
          </p:cNvSpPr>
          <p:nvPr>
            <p:ph type="sldNum" sz="quarter" idx="12"/>
          </p:nvPr>
        </p:nvSpPr>
        <p:spPr/>
        <p:txBody>
          <a:bodyPr/>
          <a:lstStyle/>
          <a:p>
            <a:fld id="{94BCDD17-C6A4-CF49-9CB4-207F6C621D48}" type="slidenum">
              <a:rPr lang="en-US" smtClean="0"/>
              <a:t>‹#›</a:t>
            </a:fld>
            <a:endParaRPr lang="en-US"/>
          </a:p>
        </p:txBody>
      </p:sp>
    </p:spTree>
    <p:extLst>
      <p:ext uri="{BB962C8B-B14F-4D97-AF65-F5344CB8AC3E}">
        <p14:creationId xmlns:p14="http://schemas.microsoft.com/office/powerpoint/2010/main" val="2769706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AD9C23-EFB9-0D41-BC7F-9E9E240131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0F49948-537E-274D-BB20-BB36D1F70B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61810A-0072-6142-8F3D-2124771786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F2BB2B-ED02-3143-B21D-FB0C83521214}" type="datetimeFigureOut">
              <a:rPr lang="en-US" smtClean="0"/>
              <a:t>9/1/2021</a:t>
            </a:fld>
            <a:endParaRPr lang="en-US"/>
          </a:p>
        </p:txBody>
      </p:sp>
      <p:sp>
        <p:nvSpPr>
          <p:cNvPr id="5" name="Footer Placeholder 4">
            <a:extLst>
              <a:ext uri="{FF2B5EF4-FFF2-40B4-BE49-F238E27FC236}">
                <a16:creationId xmlns:a16="http://schemas.microsoft.com/office/drawing/2014/main" id="{EB16E212-74E8-E24F-83D3-4EE44AEA35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E57A14D-3759-B745-B974-939C451D0E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BCDD17-C6A4-CF49-9CB4-207F6C621D48}" type="slidenum">
              <a:rPr lang="en-US" smtClean="0"/>
              <a:t>‹#›</a:t>
            </a:fld>
            <a:endParaRPr lang="en-US"/>
          </a:p>
        </p:txBody>
      </p:sp>
    </p:spTree>
    <p:extLst>
      <p:ext uri="{BB962C8B-B14F-4D97-AF65-F5344CB8AC3E}">
        <p14:creationId xmlns:p14="http://schemas.microsoft.com/office/powerpoint/2010/main" val="6102059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22E9B15-7CF4-5A45-9084-FB804338AD09}"/>
              </a:ext>
            </a:extLst>
          </p:cNvPr>
          <p:cNvSpPr/>
          <p:nvPr/>
        </p:nvSpPr>
        <p:spPr>
          <a:xfrm>
            <a:off x="1" y="-1"/>
            <a:ext cx="12191999" cy="2043289"/>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995228" y="486876"/>
            <a:ext cx="4774952" cy="1069534"/>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995228" y="5552335"/>
            <a:ext cx="9144000" cy="93492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1800">
                <a:solidFill>
                  <a:schemeClr val="bg2">
                    <a:lumMod val="25000"/>
                  </a:schemeClr>
                </a:solidFill>
                <a:latin typeface="Avenir Next LT Pro" panose="020B0504020202020204" pitchFamily="34" charset="77"/>
              </a:rPr>
              <a:t>@</a:t>
            </a:r>
            <a:r>
              <a:rPr lang="en-US" sz="1800" err="1">
                <a:solidFill>
                  <a:schemeClr val="bg2">
                    <a:lumMod val="25000"/>
                  </a:schemeClr>
                </a:solidFill>
                <a:latin typeface="Avenir Next LT Pro" panose="020B0504020202020204" pitchFamily="34" charset="77"/>
              </a:rPr>
              <a:t>uwtsd</a:t>
            </a:r>
            <a:r>
              <a:rPr lang="en-US" sz="1800" b="1" err="1">
                <a:solidFill>
                  <a:schemeClr val="bg2">
                    <a:lumMod val="25000"/>
                  </a:schemeClr>
                </a:solidFill>
                <a:latin typeface="Avenir Next LT Pro" panose="020B0504020202020204" pitchFamily="34" charset="77"/>
              </a:rPr>
              <a:t>union</a:t>
            </a:r>
            <a:r>
              <a:rPr lang="en-US" sz="1800" b="1">
                <a:solidFill>
                  <a:schemeClr val="bg2">
                    <a:lumMod val="25000"/>
                  </a:schemeClr>
                </a:solidFill>
                <a:latin typeface="Avenir Next LT Pro" panose="020B0504020202020204" pitchFamily="34" charset="77"/>
              </a:rPr>
              <a:t> • </a:t>
            </a:r>
            <a:r>
              <a:rPr lang="en-US" sz="1800" err="1">
                <a:solidFill>
                  <a:schemeClr val="bg2">
                    <a:lumMod val="25000"/>
                  </a:schemeClr>
                </a:solidFill>
                <a:latin typeface="Avenir Next LT Pro" panose="020B0504020202020204" pitchFamily="34" charset="77"/>
              </a:rPr>
              <a:t>www.uwtsd</a:t>
            </a:r>
            <a:r>
              <a:rPr lang="en-US" sz="1800" b="1" err="1">
                <a:solidFill>
                  <a:schemeClr val="bg2">
                    <a:lumMod val="25000"/>
                  </a:schemeClr>
                </a:solidFill>
                <a:latin typeface="Avenir Next LT Pro" panose="020B0504020202020204" pitchFamily="34" charset="77"/>
              </a:rPr>
              <a:t>union</a:t>
            </a:r>
            <a:r>
              <a:rPr lang="en-US" sz="1800" err="1">
                <a:solidFill>
                  <a:schemeClr val="bg2">
                    <a:lumMod val="25000"/>
                  </a:schemeClr>
                </a:solidFill>
                <a:latin typeface="Avenir Next LT Pro" panose="020B0504020202020204" pitchFamily="34" charset="77"/>
              </a:rPr>
              <a:t>.co.uk</a:t>
            </a:r>
            <a:r>
              <a:rPr lang="en-US" sz="1800">
                <a:solidFill>
                  <a:schemeClr val="bg2">
                    <a:lumMod val="25000"/>
                  </a:schemeClr>
                </a:solidFill>
                <a:latin typeface="Avenir Next LT Pro" panose="020B0504020202020204" pitchFamily="34" charset="77"/>
              </a:rPr>
              <a:t> • </a:t>
            </a:r>
            <a:r>
              <a:rPr lang="en-US" sz="1800" b="1" err="1">
                <a:solidFill>
                  <a:schemeClr val="bg2">
                    <a:lumMod val="25000"/>
                  </a:schemeClr>
                </a:solidFill>
                <a:latin typeface="Avenir Next LT Pro" panose="020B0504020202020204" pitchFamily="34" charset="77"/>
              </a:rPr>
              <a:t>union</a:t>
            </a:r>
            <a:r>
              <a:rPr lang="en-US" sz="1800" err="1">
                <a:solidFill>
                  <a:schemeClr val="bg2">
                    <a:lumMod val="25000"/>
                  </a:schemeClr>
                </a:solidFill>
                <a:latin typeface="Avenir Next LT Pro" panose="020B0504020202020204" pitchFamily="34" charset="77"/>
              </a:rPr>
              <a:t>@uwtsd.ac.uk</a:t>
            </a:r>
            <a:endParaRPr lang="en-US" sz="1800">
              <a:solidFill>
                <a:schemeClr val="bg2">
                  <a:lumMod val="25000"/>
                </a:schemeClr>
              </a:solidFill>
              <a:latin typeface="Avenir Next LT Pro" panose="020B0504020202020204" pitchFamily="34" charset="77"/>
            </a:endParaRPr>
          </a:p>
        </p:txBody>
      </p:sp>
      <p:sp>
        <p:nvSpPr>
          <p:cNvPr id="2" name="TextBox 1"/>
          <p:cNvSpPr txBox="1"/>
          <p:nvPr/>
        </p:nvSpPr>
        <p:spPr>
          <a:xfrm>
            <a:off x="2679728" y="3243813"/>
            <a:ext cx="6363855" cy="1107996"/>
          </a:xfrm>
          <a:prstGeom prst="rect">
            <a:avLst/>
          </a:prstGeom>
          <a:noFill/>
        </p:spPr>
        <p:txBody>
          <a:bodyPr wrap="square" rtlCol="0">
            <a:spAutoFit/>
          </a:bodyPr>
          <a:lstStyle/>
          <a:p>
            <a:r>
              <a:rPr lang="en-GB" sz="6600" dirty="0" err="1" smtClean="0">
                <a:latin typeface="Aileron Heavy" panose="00000A00000000000000" pitchFamily="50" charset="0"/>
              </a:rPr>
              <a:t>Achredu</a:t>
            </a:r>
            <a:endParaRPr lang="en-GB" sz="6600" dirty="0">
              <a:latin typeface="Aileron Heavy" panose="00000A00000000000000" pitchFamily="50" charset="0"/>
            </a:endParaRPr>
          </a:p>
        </p:txBody>
      </p:sp>
    </p:spTree>
    <p:extLst>
      <p:ext uri="{BB962C8B-B14F-4D97-AF65-F5344CB8AC3E}">
        <p14:creationId xmlns:p14="http://schemas.microsoft.com/office/powerpoint/2010/main" val="3893764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E189A"/>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A46655D-E8E6-0743-9B5E-6A1C5F647BBF}"/>
              </a:ext>
            </a:extLst>
          </p:cNvPr>
          <p:cNvPicPr>
            <a:picLocks noChangeAspect="1"/>
          </p:cNvPicPr>
          <p:nvPr/>
        </p:nvPicPr>
        <p:blipFill>
          <a:blip r:embed="rId3"/>
          <a:stretch>
            <a:fillRect/>
          </a:stretch>
        </p:blipFill>
        <p:spPr>
          <a:xfrm>
            <a:off x="588828" y="532032"/>
            <a:ext cx="3689661" cy="826441"/>
          </a:xfrm>
          <a:prstGeom prst="rect">
            <a:avLst/>
          </a:prstGeom>
        </p:spPr>
      </p:pic>
      <p:sp>
        <p:nvSpPr>
          <p:cNvPr id="6" name="Title 1">
            <a:extLst>
              <a:ext uri="{FF2B5EF4-FFF2-40B4-BE49-F238E27FC236}">
                <a16:creationId xmlns:a16="http://schemas.microsoft.com/office/drawing/2014/main" id="{EBFB3734-DC6F-204E-A59D-ED1AC50DD130}"/>
              </a:ext>
            </a:extLst>
          </p:cNvPr>
          <p:cNvSpPr txBox="1">
            <a:spLocks/>
          </p:cNvSpPr>
          <p:nvPr/>
        </p:nvSpPr>
        <p:spPr>
          <a:xfrm>
            <a:off x="464651" y="5091289"/>
            <a:ext cx="9144000" cy="139597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50000"/>
              </a:lnSpc>
            </a:pPr>
            <a:r>
              <a:rPr lang="en-US" sz="1600">
                <a:solidFill>
                  <a:schemeClr val="bg1"/>
                </a:solidFill>
                <a:latin typeface="Avenir Next LT Pro" panose="020B0504020202020204" pitchFamily="34" charset="77"/>
              </a:rPr>
              <a:t>@</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b="1">
                <a:solidFill>
                  <a:schemeClr val="bg1"/>
                </a:solidFill>
                <a:latin typeface="Avenir Next LT Pro" panose="020B0504020202020204" pitchFamily="34" charset="77"/>
              </a:rPr>
              <a:t> • </a:t>
            </a:r>
            <a:r>
              <a:rPr lang="en-US" sz="1600" err="1">
                <a:solidFill>
                  <a:schemeClr val="bg1"/>
                </a:solidFill>
                <a:latin typeface="Avenir Next LT Pro" panose="020B0504020202020204" pitchFamily="34" charset="77"/>
              </a:rPr>
              <a:t>uwtsd</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.co.uk</a:t>
            </a:r>
            <a:r>
              <a:rPr lang="en-US" sz="1600">
                <a:solidFill>
                  <a:schemeClr val="bg1"/>
                </a:solidFill>
                <a:latin typeface="Avenir Next LT Pro" panose="020B0504020202020204" pitchFamily="34" charset="77"/>
              </a:rPr>
              <a:t> • </a:t>
            </a:r>
            <a:r>
              <a:rPr lang="en-US" sz="1600" b="1" err="1">
                <a:solidFill>
                  <a:schemeClr val="bg1"/>
                </a:solidFill>
                <a:latin typeface="Avenir Next LT Pro" panose="020B0504020202020204" pitchFamily="34" charset="77"/>
              </a:rPr>
              <a:t>union</a:t>
            </a:r>
            <a:r>
              <a:rPr lang="en-US" sz="1600" err="1">
                <a:solidFill>
                  <a:schemeClr val="bg1"/>
                </a:solidFill>
                <a:latin typeface="Avenir Next LT Pro" panose="020B0504020202020204" pitchFamily="34" charset="77"/>
              </a:rPr>
              <a:t>@uwtsd.ac.uk</a:t>
            </a:r>
            <a:endParaRPr lang="en-US" sz="1600">
              <a:solidFill>
                <a:schemeClr val="bg1"/>
              </a:solidFill>
              <a:latin typeface="Avenir Next LT Pro" panose="020B0504020202020204" pitchFamily="34" charset="77"/>
            </a:endParaRPr>
          </a:p>
        </p:txBody>
      </p:sp>
      <p:sp>
        <p:nvSpPr>
          <p:cNvPr id="8" name="TextBox 7"/>
          <p:cNvSpPr txBox="1"/>
          <p:nvPr/>
        </p:nvSpPr>
        <p:spPr>
          <a:xfrm>
            <a:off x="2433658" y="2536744"/>
            <a:ext cx="7524496" cy="2554545"/>
          </a:xfrm>
          <a:prstGeom prst="rect">
            <a:avLst/>
          </a:prstGeom>
          <a:noFill/>
        </p:spPr>
        <p:txBody>
          <a:bodyPr wrap="none" rtlCol="0">
            <a:spAutoFit/>
          </a:bodyPr>
          <a:lstStyle/>
          <a:p>
            <a:r>
              <a:rPr lang="en-GB" sz="3200" dirty="0">
                <a:solidFill>
                  <a:schemeClr val="bg1"/>
                </a:solidFill>
                <a:latin typeface="Aileron Bold" panose="00000800000000000000" pitchFamily="50" charset="0"/>
              </a:rPr>
              <a:t>Beth </a:t>
            </a:r>
            <a:r>
              <a:rPr lang="en-GB" sz="3200" dirty="0" err="1">
                <a:solidFill>
                  <a:schemeClr val="bg1"/>
                </a:solidFill>
                <a:latin typeface="Aileron Bold" panose="00000800000000000000" pitchFamily="50" charset="0"/>
              </a:rPr>
              <a:t>fyddwn</a:t>
            </a:r>
            <a:r>
              <a:rPr lang="en-GB" sz="3200" dirty="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ni’n</a:t>
            </a:r>
            <a:r>
              <a:rPr lang="en-GB" sz="3200" dirty="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ei</a:t>
            </a:r>
            <a:r>
              <a:rPr lang="en-GB" sz="3200" dirty="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drafod</a:t>
            </a:r>
            <a:r>
              <a:rPr lang="en-GB" sz="3200" dirty="0">
                <a:solidFill>
                  <a:schemeClr val="bg1"/>
                </a:solidFill>
                <a:latin typeface="Aileron Bold" panose="00000800000000000000" pitchFamily="50" charset="0"/>
              </a:rPr>
              <a:t>:  </a:t>
            </a:r>
          </a:p>
          <a:p>
            <a:pPr marL="457200" indent="-457200">
              <a:buFont typeface="Arial" panose="020B0604020202020204" pitchFamily="34" charset="0"/>
              <a:buChar char="•"/>
            </a:pPr>
            <a:r>
              <a:rPr lang="en-GB" sz="3200" dirty="0" err="1" smtClean="0">
                <a:solidFill>
                  <a:schemeClr val="bg1"/>
                </a:solidFill>
                <a:latin typeface="Aileron Bold" panose="00000800000000000000" pitchFamily="50" charset="0"/>
              </a:rPr>
              <a:t>Sut</a:t>
            </a:r>
            <a:r>
              <a:rPr lang="en-GB" sz="3200" dirty="0" smtClean="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olwg</a:t>
            </a:r>
            <a:r>
              <a:rPr lang="en-GB" sz="3200" dirty="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sydd</a:t>
            </a:r>
            <a:r>
              <a:rPr lang="en-GB" sz="3200" dirty="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ar</a:t>
            </a:r>
            <a:r>
              <a:rPr lang="en-GB" sz="3200" dirty="0">
                <a:solidFill>
                  <a:schemeClr val="bg1"/>
                </a:solidFill>
                <a:latin typeface="Aileron Bold" panose="00000800000000000000" pitchFamily="50" charset="0"/>
              </a:rPr>
              <a:t> y </a:t>
            </a:r>
            <a:r>
              <a:rPr lang="en-GB" sz="3200" dirty="0" err="1">
                <a:solidFill>
                  <a:schemeClr val="bg1"/>
                </a:solidFill>
                <a:latin typeface="Aileron Bold" panose="00000800000000000000" pitchFamily="50" charset="0"/>
              </a:rPr>
              <a:t>cynllun</a:t>
            </a:r>
            <a:r>
              <a:rPr lang="en-GB" sz="3200" dirty="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newydd</a:t>
            </a:r>
            <a:r>
              <a:rPr lang="en-GB" sz="3200" dirty="0">
                <a:solidFill>
                  <a:schemeClr val="bg1"/>
                </a:solidFill>
                <a:latin typeface="Aileron Bold" panose="00000800000000000000" pitchFamily="50" charset="0"/>
              </a:rPr>
              <a:t>  </a:t>
            </a:r>
            <a:endParaRPr lang="en-GB" sz="3200" dirty="0" smtClean="0">
              <a:solidFill>
                <a:schemeClr val="bg1"/>
              </a:solidFill>
              <a:latin typeface="Aileron Bold" panose="00000800000000000000" pitchFamily="50" charset="0"/>
            </a:endParaRPr>
          </a:p>
          <a:p>
            <a:pPr marL="457200" indent="-457200">
              <a:buFont typeface="Arial" panose="020B0604020202020204" pitchFamily="34" charset="0"/>
              <a:buChar char="•"/>
            </a:pPr>
            <a:r>
              <a:rPr lang="en-GB" sz="3200" dirty="0" err="1" smtClean="0">
                <a:solidFill>
                  <a:schemeClr val="bg1"/>
                </a:solidFill>
                <a:latin typeface="Aileron Bold" panose="00000800000000000000" pitchFamily="50" charset="0"/>
              </a:rPr>
              <a:t>Gofynion</a:t>
            </a:r>
            <a:r>
              <a:rPr lang="en-GB" sz="3200" dirty="0" smtClean="0">
                <a:solidFill>
                  <a:schemeClr val="bg1"/>
                </a:solidFill>
                <a:latin typeface="Aileron Bold" panose="00000800000000000000" pitchFamily="50" charset="0"/>
              </a:rPr>
              <a:t> </a:t>
            </a:r>
            <a:r>
              <a:rPr lang="en-GB" sz="3200" dirty="0" err="1">
                <a:solidFill>
                  <a:schemeClr val="bg1"/>
                </a:solidFill>
                <a:latin typeface="Aileron Bold" panose="00000800000000000000" pitchFamily="50" charset="0"/>
              </a:rPr>
              <a:t>gorfodol</a:t>
            </a:r>
            <a:r>
              <a:rPr lang="en-GB" sz="3200" dirty="0">
                <a:solidFill>
                  <a:schemeClr val="bg1"/>
                </a:solidFill>
                <a:latin typeface="Aileron Bold" panose="00000800000000000000" pitchFamily="50" charset="0"/>
              </a:rPr>
              <a:t>  </a:t>
            </a:r>
            <a:endParaRPr lang="en-GB" sz="3200" dirty="0" smtClean="0">
              <a:solidFill>
                <a:schemeClr val="bg1"/>
              </a:solidFill>
              <a:latin typeface="Aileron Bold" panose="00000800000000000000" pitchFamily="50" charset="0"/>
            </a:endParaRPr>
          </a:p>
          <a:p>
            <a:pPr marL="457200" indent="-457200">
              <a:buFont typeface="Arial" panose="020B0604020202020204" pitchFamily="34" charset="0"/>
              <a:buChar char="•"/>
            </a:pPr>
            <a:r>
              <a:rPr lang="en-GB" sz="3200" dirty="0" err="1" smtClean="0">
                <a:solidFill>
                  <a:schemeClr val="bg1"/>
                </a:solidFill>
                <a:latin typeface="Aileron Bold" panose="00000800000000000000" pitchFamily="50" charset="0"/>
              </a:rPr>
              <a:t>Elfennau</a:t>
            </a:r>
            <a:r>
              <a:rPr lang="en-GB" sz="3200" dirty="0" smtClean="0">
                <a:solidFill>
                  <a:schemeClr val="bg1"/>
                </a:solidFill>
                <a:latin typeface="Aileron Bold" panose="00000800000000000000" pitchFamily="50" charset="0"/>
              </a:rPr>
              <a:t>   </a:t>
            </a:r>
          </a:p>
          <a:p>
            <a:pPr marL="457200" indent="-457200">
              <a:buFont typeface="Arial" panose="020B0604020202020204" pitchFamily="34" charset="0"/>
              <a:buChar char="•"/>
            </a:pPr>
            <a:r>
              <a:rPr lang="en-GB" sz="3200" dirty="0" err="1" smtClean="0">
                <a:solidFill>
                  <a:schemeClr val="bg1"/>
                </a:solidFill>
                <a:latin typeface="Aileron Bold" panose="00000800000000000000" pitchFamily="50" charset="0"/>
              </a:rPr>
              <a:t>Cwestiynau</a:t>
            </a:r>
            <a:r>
              <a:rPr lang="en-GB" sz="3200" dirty="0" smtClean="0">
                <a:solidFill>
                  <a:schemeClr val="bg1"/>
                </a:solidFill>
                <a:latin typeface="Aileron Bold" panose="00000800000000000000" pitchFamily="50" charset="0"/>
              </a:rPr>
              <a:t> </a:t>
            </a:r>
            <a:endParaRPr lang="en-GB" sz="3200" dirty="0" smtClean="0">
              <a:solidFill>
                <a:schemeClr val="bg1"/>
              </a:solidFill>
              <a:latin typeface="Aileron Bold" panose="00000800000000000000" pitchFamily="50" charset="0"/>
            </a:endParaRPr>
          </a:p>
        </p:txBody>
      </p:sp>
    </p:spTree>
    <p:extLst>
      <p:ext uri="{BB962C8B-B14F-4D97-AF65-F5344CB8AC3E}">
        <p14:creationId xmlns:p14="http://schemas.microsoft.com/office/powerpoint/2010/main" val="35446872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9ABA164-BF49-2A4D-AA1D-4AC17CA84EC6}"/>
              </a:ext>
            </a:extLst>
          </p:cNvPr>
          <p:cNvSpPr/>
          <p:nvPr/>
        </p:nvSpPr>
        <p:spPr>
          <a:xfrm>
            <a:off x="10984089" y="0"/>
            <a:ext cx="1207911" cy="6858000"/>
          </a:xfrm>
          <a:prstGeom prst="rect">
            <a:avLst/>
          </a:prstGeom>
          <a:solidFill>
            <a:srgbClr val="4E189A">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C3BF629-B90C-3242-9623-16B50894B3D7}"/>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080653" y="442725"/>
            <a:ext cx="9285477" cy="1200329"/>
          </a:xfrm>
          <a:prstGeom prst="rect">
            <a:avLst/>
          </a:prstGeom>
          <a:noFill/>
        </p:spPr>
        <p:txBody>
          <a:bodyPr wrap="square" rtlCol="0">
            <a:spAutoFit/>
          </a:bodyPr>
          <a:lstStyle/>
          <a:p>
            <a:r>
              <a:rPr lang="en-GB" sz="3600" dirty="0" err="1">
                <a:latin typeface="Aileron Heavy" panose="00000A00000000000000" pitchFamily="50" charset="0"/>
              </a:rPr>
              <a:t>Croeso</a:t>
            </a:r>
            <a:r>
              <a:rPr lang="en-GB" sz="3600" dirty="0">
                <a:latin typeface="Aileron Heavy" panose="00000A00000000000000" pitchFamily="50" charset="0"/>
              </a:rPr>
              <a:t> </a:t>
            </a:r>
            <a:r>
              <a:rPr lang="en-GB" sz="3600" dirty="0" err="1">
                <a:latin typeface="Aileron Heavy" panose="00000A00000000000000" pitchFamily="50" charset="0"/>
              </a:rPr>
              <a:t>i</a:t>
            </a:r>
            <a:r>
              <a:rPr lang="en-GB" sz="3600" dirty="0">
                <a:latin typeface="Aileron Heavy" panose="00000A00000000000000" pitchFamily="50" charset="0"/>
              </a:rPr>
              <a:t> </a:t>
            </a:r>
            <a:r>
              <a:rPr lang="en-GB" sz="3600" dirty="0" err="1">
                <a:latin typeface="Aileron Heavy" panose="00000A00000000000000" pitchFamily="50" charset="0"/>
              </a:rPr>
              <a:t>gynllun</a:t>
            </a:r>
            <a:r>
              <a:rPr lang="en-GB" sz="3600" dirty="0">
                <a:latin typeface="Aileron Heavy" panose="00000A00000000000000" pitchFamily="50" charset="0"/>
              </a:rPr>
              <a:t> </a:t>
            </a:r>
            <a:r>
              <a:rPr lang="en-GB" sz="3600" dirty="0" err="1">
                <a:latin typeface="Aileron Heavy" panose="00000A00000000000000" pitchFamily="50" charset="0"/>
              </a:rPr>
              <a:t>newydd</a:t>
            </a:r>
            <a:r>
              <a:rPr lang="en-GB" sz="3600" dirty="0">
                <a:latin typeface="Aileron Heavy" panose="00000A00000000000000" pitchFamily="50" charset="0"/>
              </a:rPr>
              <a:t> </a:t>
            </a:r>
            <a:r>
              <a:rPr lang="en-GB" sz="3600" dirty="0" err="1">
                <a:latin typeface="Aileron Heavy" panose="00000A00000000000000" pitchFamily="50" charset="0"/>
              </a:rPr>
              <a:t>PCyDDS</a:t>
            </a:r>
            <a:r>
              <a:rPr lang="en-GB" sz="3600" dirty="0">
                <a:latin typeface="Aileron Heavy" panose="00000A00000000000000" pitchFamily="50" charset="0"/>
              </a:rPr>
              <a:t> </a:t>
            </a:r>
            <a:r>
              <a:rPr lang="en-GB" sz="3600" dirty="0" err="1">
                <a:latin typeface="Aileron Heavy" panose="00000A00000000000000" pitchFamily="50" charset="0"/>
              </a:rPr>
              <a:t>ar</a:t>
            </a:r>
            <a:r>
              <a:rPr lang="en-GB" sz="3600" dirty="0">
                <a:latin typeface="Aileron Heavy" panose="00000A00000000000000" pitchFamily="50" charset="0"/>
              </a:rPr>
              <a:t> </a:t>
            </a:r>
            <a:r>
              <a:rPr lang="en-GB" sz="3600" dirty="0" err="1">
                <a:latin typeface="Aileron Heavy" panose="00000A00000000000000" pitchFamily="50" charset="0"/>
              </a:rPr>
              <a:t>gyfer</a:t>
            </a:r>
            <a:r>
              <a:rPr lang="en-GB" sz="3600" dirty="0">
                <a:latin typeface="Aileron Heavy" panose="00000A00000000000000" pitchFamily="50" charset="0"/>
              </a:rPr>
              <a:t> </a:t>
            </a:r>
            <a:r>
              <a:rPr lang="en-GB" sz="3600" dirty="0" err="1">
                <a:latin typeface="Aileron Heavy" panose="00000A00000000000000" pitchFamily="50" charset="0"/>
              </a:rPr>
              <a:t>Achredu</a:t>
            </a:r>
            <a:r>
              <a:rPr lang="en-GB" sz="3600" dirty="0">
                <a:latin typeface="Aileron Heavy" panose="00000A00000000000000" pitchFamily="50" charset="0"/>
              </a:rPr>
              <a:t> </a:t>
            </a:r>
            <a:r>
              <a:rPr lang="en-GB" sz="3600" dirty="0" err="1">
                <a:latin typeface="Aileron Heavy" panose="00000A00000000000000" pitchFamily="50" charset="0"/>
              </a:rPr>
              <a:t>Clybiau</a:t>
            </a:r>
            <a:r>
              <a:rPr lang="en-GB" sz="3600" dirty="0">
                <a:latin typeface="Aileron Heavy" panose="00000A00000000000000" pitchFamily="50" charset="0"/>
              </a:rPr>
              <a:t> a </a:t>
            </a:r>
            <a:r>
              <a:rPr lang="en-GB" sz="3600" dirty="0" err="1">
                <a:latin typeface="Aileron Heavy" panose="00000A00000000000000" pitchFamily="50" charset="0"/>
              </a:rPr>
              <a:t>Chymdeithasau</a:t>
            </a:r>
            <a:r>
              <a:rPr lang="en-GB" sz="3600" dirty="0">
                <a:latin typeface="Aileron Heavy" panose="00000A00000000000000" pitchFamily="50" charset="0"/>
              </a:rPr>
              <a:t>. </a:t>
            </a:r>
            <a:endParaRPr lang="en-GB" sz="6600" dirty="0">
              <a:latin typeface="Aileron Heavy" panose="00000A00000000000000" pitchFamily="50" charset="0"/>
            </a:endParaRPr>
          </a:p>
        </p:txBody>
      </p:sp>
      <p:sp>
        <p:nvSpPr>
          <p:cNvPr id="4" name="TextBox 3"/>
          <p:cNvSpPr txBox="1"/>
          <p:nvPr/>
        </p:nvSpPr>
        <p:spPr>
          <a:xfrm>
            <a:off x="258571" y="1863227"/>
            <a:ext cx="10929639" cy="4524315"/>
          </a:xfrm>
          <a:prstGeom prst="rect">
            <a:avLst/>
          </a:prstGeom>
          <a:noFill/>
        </p:spPr>
        <p:txBody>
          <a:bodyPr wrap="square" rtlCol="0">
            <a:spAutoFit/>
          </a:bodyPr>
          <a:lstStyle/>
          <a:p>
            <a:pPr fontAlgn="base"/>
            <a:r>
              <a:rPr lang="cy-GB" dirty="0"/>
              <a:t>Nod y cynllun achredu yw helpu clybiau a chymdeithasau i dyfu, cynnal a chymryd rhan mewn gweithgareddau llwyddiannus, yn ogystal â chynorthwyo eich datblygiad wrth symud ymlaen.  </a:t>
            </a:r>
          </a:p>
          <a:p>
            <a:pPr fontAlgn="base"/>
            <a:r>
              <a:rPr lang="cy-GB" dirty="0"/>
              <a:t>Ar gyfer y system newydd, rydym wedi newid un neu ddau o bethau, a nod y PowerPoint hwn yw helpu ag egluro hynny i chi, fel y gallwch chi wneud yr hyn rydych chi'n ei wneud orau - cynnal gweithgareddau atyniadol!  </a:t>
            </a:r>
          </a:p>
          <a:p>
            <a:pPr fontAlgn="base"/>
            <a:r>
              <a:rPr lang="cy-GB" dirty="0"/>
              <a:t>  </a:t>
            </a:r>
          </a:p>
          <a:p>
            <a:pPr fontAlgn="base"/>
            <a:r>
              <a:rPr lang="cy-GB" dirty="0"/>
              <a:t>Y newid mawr cyntaf yw nad oes lefelau graddio Efydd - Aur mwyach. Roeddem yn teimlo bod y lefelau'n rhy anhyblyg, ac nad oeddent yn ystyried y pethau a oedd yn eich gwneud chi fel clwb yn unigryw.  </a:t>
            </a:r>
          </a:p>
          <a:p>
            <a:pPr fontAlgn="base"/>
            <a:r>
              <a:rPr lang="cy-GB" dirty="0"/>
              <a:t>  </a:t>
            </a:r>
          </a:p>
          <a:p>
            <a:pPr fontAlgn="base"/>
            <a:r>
              <a:rPr lang="cy-GB" dirty="0"/>
              <a:t>Yr ail newid mawr yw ein bod wedi cynllunio system sy'n gwahanu gweithgareddau sy’n benodol i gymdeithasau a’r hyn sy’n perthyn i BUCS, felly nawr does dim rhaid i chi boeni nad yw meini prawf penodol yn berthnasol i'ch grŵp myfyrwyr.  </a:t>
            </a:r>
          </a:p>
          <a:p>
            <a:pPr fontAlgn="base"/>
            <a:r>
              <a:rPr lang="cy-GB" dirty="0"/>
              <a:t>  </a:t>
            </a:r>
          </a:p>
          <a:p>
            <a:pPr fontAlgn="base"/>
            <a:r>
              <a:rPr lang="cy-GB" dirty="0"/>
              <a:t>Y trydydd newid mawr yw nad yw'r cynllun achredu bellach yn gysylltiedig â cheisiadau eich clwb neu gymdeithas am grant. Sy’n golygu, er bod gan bob un ohonoch gyfle cyfartal wrth wneud cais am arian grant, caiff ei bennu ar sail ansawdd eich cais.  </a:t>
            </a:r>
          </a:p>
          <a:p>
            <a:endParaRPr lang="en-GB" dirty="0"/>
          </a:p>
        </p:txBody>
      </p:sp>
    </p:spTree>
    <p:extLst>
      <p:ext uri="{BB962C8B-B14F-4D97-AF65-F5344CB8AC3E}">
        <p14:creationId xmlns:p14="http://schemas.microsoft.com/office/powerpoint/2010/main" val="1650736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p:txBody>
          <a:bodyPr>
            <a:normAutofit fontScale="77500" lnSpcReduction="20000"/>
          </a:bodyPr>
          <a:lstStyle/>
          <a:p>
            <a:pPr fontAlgn="base"/>
            <a:r>
              <a:rPr lang="cy-GB" dirty="0"/>
              <a:t>Fe’i hysbrydolwyd gan ‘goed talent’ mewn gemau fideo sy’n grwpio eich galluoedd yn ystod y gêm ar sail eich hoff arddull o chwarae; gan ddefnyddio hynny fel ysbrydoliaeth, rydym wedi grwpio gweithgareddau fesul elfennau thematig, ar sail eu thema .  </a:t>
            </a:r>
          </a:p>
          <a:p>
            <a:pPr fontAlgn="base"/>
            <a:r>
              <a:rPr lang="cy-GB" dirty="0"/>
              <a:t>Cyn i ni symud at y pethau difyr, mae yna rai pethau y mae angen i chi eu gwneud yn gyntaf. Gelwir y gweithgareddau hyn yn 'Gofynion Gorfodol'; fel clwb mae disgwyl i chi gwblhau'r rhain i gyd, waeth pa elfen rydych chi am fynd ymlaen i'w chwblhau. Mae'r gofynion hyn yn cynnwys cyflwyno cyfansoddiad i'r UM, sicrhau bod gan eich clwb asesiad risg a gwneud yn siŵr bod aelodau eich pwyllgor gwaith yn mynychu hyfforddiant.  </a:t>
            </a:r>
          </a:p>
          <a:p>
            <a:pPr fontAlgn="base"/>
            <a:r>
              <a:rPr lang="cy-GB" dirty="0"/>
              <a:t>Y newyddion da? Os ydych chi'n glwb sy'n bodoli eisoes, a bod eich pwyllgor blaenorol wedi trosglwyddo'r awenau’n iawn, byddwch eisoes wedi cwblhau'r rhan fwyaf o'r gofynion gorfodol. Byddwn yn gofyn i chi adolygu'ch asesiad risg ac ambell beth arall i sicrhau bod eich gwaith papur yn gyfredol.  </a:t>
            </a:r>
          </a:p>
          <a:p>
            <a:pPr fontAlgn="base"/>
            <a:r>
              <a:rPr lang="cy-GB" dirty="0"/>
              <a:t>Os ydych chi'n glwb newydd, peidiwch â phoeni! Mae'r UM wrth law i roi cymorth i chi gyda'r pethau hyn. </a:t>
            </a:r>
          </a:p>
        </p:txBody>
      </p:sp>
      <p:sp>
        <p:nvSpPr>
          <p:cNvPr id="8" name="TextBox 7"/>
          <p:cNvSpPr txBox="1"/>
          <p:nvPr/>
        </p:nvSpPr>
        <p:spPr>
          <a:xfrm>
            <a:off x="1042198" y="718661"/>
            <a:ext cx="9754080" cy="707886"/>
          </a:xfrm>
          <a:prstGeom prst="rect">
            <a:avLst/>
          </a:prstGeom>
          <a:noFill/>
        </p:spPr>
        <p:txBody>
          <a:bodyPr wrap="none" rtlCol="0">
            <a:spAutoFit/>
          </a:bodyPr>
          <a:lstStyle/>
          <a:p>
            <a:r>
              <a:rPr lang="en-GB" sz="4000" dirty="0">
                <a:latin typeface="Aileron SemiBold" panose="00000700000000000000" pitchFamily="50" charset="0"/>
              </a:rPr>
              <a:t>Felly, </a:t>
            </a:r>
            <a:r>
              <a:rPr lang="en-GB" sz="4000" dirty="0" err="1">
                <a:latin typeface="Aileron SemiBold" panose="00000700000000000000" pitchFamily="50" charset="0"/>
              </a:rPr>
              <a:t>sut</a:t>
            </a:r>
            <a:r>
              <a:rPr lang="en-GB" sz="4000" dirty="0">
                <a:latin typeface="Aileron SemiBold" panose="00000700000000000000" pitchFamily="50" charset="0"/>
              </a:rPr>
              <a:t> </a:t>
            </a:r>
            <a:r>
              <a:rPr lang="en-GB" sz="4000" dirty="0" err="1">
                <a:latin typeface="Aileron SemiBold" panose="00000700000000000000" pitchFamily="50" charset="0"/>
              </a:rPr>
              <a:t>olwg</a:t>
            </a:r>
            <a:r>
              <a:rPr lang="en-GB" sz="4000" dirty="0">
                <a:latin typeface="Aileron SemiBold" panose="00000700000000000000" pitchFamily="50" charset="0"/>
              </a:rPr>
              <a:t> </a:t>
            </a:r>
            <a:r>
              <a:rPr lang="en-GB" sz="4000" dirty="0" err="1">
                <a:latin typeface="Aileron SemiBold" panose="00000700000000000000" pitchFamily="50" charset="0"/>
              </a:rPr>
              <a:t>sydd</a:t>
            </a:r>
            <a:r>
              <a:rPr lang="en-GB" sz="4000" dirty="0">
                <a:latin typeface="Aileron SemiBold" panose="00000700000000000000" pitchFamily="50" charset="0"/>
              </a:rPr>
              <a:t> </a:t>
            </a:r>
            <a:r>
              <a:rPr lang="en-GB" sz="4000" dirty="0" err="1">
                <a:latin typeface="Aileron SemiBold" panose="00000700000000000000" pitchFamily="50" charset="0"/>
              </a:rPr>
              <a:t>ar</a:t>
            </a:r>
            <a:r>
              <a:rPr lang="en-GB" sz="4000" dirty="0">
                <a:latin typeface="Aileron SemiBold" panose="00000700000000000000" pitchFamily="50" charset="0"/>
              </a:rPr>
              <a:t> y </a:t>
            </a:r>
            <a:r>
              <a:rPr lang="en-GB" sz="4000" dirty="0" err="1">
                <a:latin typeface="Aileron SemiBold" panose="00000700000000000000" pitchFamily="50" charset="0"/>
              </a:rPr>
              <a:t>cynllun</a:t>
            </a:r>
            <a:r>
              <a:rPr lang="en-GB" sz="4000" dirty="0">
                <a:latin typeface="Aileron SemiBold" panose="00000700000000000000" pitchFamily="50" charset="0"/>
              </a:rPr>
              <a:t> </a:t>
            </a:r>
            <a:r>
              <a:rPr lang="en-GB" sz="4000" dirty="0" err="1">
                <a:latin typeface="Aileron SemiBold" panose="00000700000000000000" pitchFamily="50" charset="0"/>
              </a:rPr>
              <a:t>newydd</a:t>
            </a:r>
            <a:r>
              <a:rPr lang="en-GB" sz="4000" dirty="0">
                <a:latin typeface="Aileron SemiBold" panose="00000700000000000000" pitchFamily="50" charset="0"/>
              </a:rPr>
              <a:t> </a:t>
            </a:r>
            <a:endParaRPr lang="en-GB" sz="4000" dirty="0">
              <a:latin typeface="Aileron SemiBold" panose="00000700000000000000" pitchFamily="50" charset="0"/>
            </a:endParaRPr>
          </a:p>
        </p:txBody>
      </p:sp>
    </p:spTree>
    <p:extLst>
      <p:ext uri="{BB962C8B-B14F-4D97-AF65-F5344CB8AC3E}">
        <p14:creationId xmlns:p14="http://schemas.microsoft.com/office/powerpoint/2010/main" val="3762662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E189A"/>
        </a:solidFill>
        <a:effectLst/>
      </p:bgPr>
    </p:bg>
    <p:spTree>
      <p:nvGrpSpPr>
        <p:cNvPr id="1" name=""/>
        <p:cNvGrpSpPr/>
        <p:nvPr/>
      </p:nvGrpSpPr>
      <p:grpSpPr>
        <a:xfrm>
          <a:off x="0" y="0"/>
          <a:ext cx="0" cy="0"/>
          <a:chOff x="0" y="0"/>
          <a:chExt cx="0" cy="0"/>
        </a:xfrm>
      </p:grpSpPr>
      <p:sp>
        <p:nvSpPr>
          <p:cNvPr id="4" name="TextBox 3"/>
          <p:cNvSpPr txBox="1"/>
          <p:nvPr/>
        </p:nvSpPr>
        <p:spPr>
          <a:xfrm>
            <a:off x="0" y="0"/>
            <a:ext cx="12265891" cy="1384995"/>
          </a:xfrm>
          <a:prstGeom prst="rect">
            <a:avLst/>
          </a:prstGeom>
          <a:noFill/>
        </p:spPr>
        <p:txBody>
          <a:bodyPr wrap="square" rtlCol="0">
            <a:spAutoFit/>
          </a:bodyPr>
          <a:lstStyle/>
          <a:p>
            <a:r>
              <a:rPr lang="en-GB" sz="2800" dirty="0">
                <a:latin typeface="Aileron SemiBold" panose="00000700000000000000" pitchFamily="50" charset="0"/>
              </a:rPr>
              <a:t>Felly, </a:t>
            </a:r>
            <a:r>
              <a:rPr lang="en-GB" sz="2800" dirty="0" err="1">
                <a:latin typeface="Aileron SemiBold" panose="00000700000000000000" pitchFamily="50" charset="0"/>
              </a:rPr>
              <a:t>efallai</a:t>
            </a:r>
            <a:r>
              <a:rPr lang="en-GB" sz="2800" dirty="0">
                <a:latin typeface="Aileron SemiBold" panose="00000700000000000000" pitchFamily="50" charset="0"/>
              </a:rPr>
              <a:t> </a:t>
            </a:r>
            <a:r>
              <a:rPr lang="en-GB" sz="2800" dirty="0" err="1">
                <a:latin typeface="Aileron SemiBold" panose="00000700000000000000" pitchFamily="50" charset="0"/>
              </a:rPr>
              <a:t>eich</a:t>
            </a:r>
            <a:r>
              <a:rPr lang="en-GB" sz="2800" dirty="0">
                <a:latin typeface="Aileron SemiBold" panose="00000700000000000000" pitchFamily="50" charset="0"/>
              </a:rPr>
              <a:t> bod </a:t>
            </a:r>
            <a:r>
              <a:rPr lang="en-GB" sz="2800" dirty="0" err="1">
                <a:latin typeface="Aileron SemiBold" panose="00000700000000000000" pitchFamily="50" charset="0"/>
              </a:rPr>
              <a:t>chi'n</a:t>
            </a:r>
            <a:r>
              <a:rPr lang="en-GB" sz="2800" dirty="0">
                <a:latin typeface="Aileron SemiBold" panose="00000700000000000000" pitchFamily="50" charset="0"/>
              </a:rPr>
              <a:t> </a:t>
            </a:r>
            <a:r>
              <a:rPr lang="en-GB" sz="2800" dirty="0" err="1">
                <a:latin typeface="Aileron SemiBold" panose="00000700000000000000" pitchFamily="50" charset="0"/>
              </a:rPr>
              <a:t>pendroni</a:t>
            </a:r>
            <a:r>
              <a:rPr lang="en-GB" sz="2800" dirty="0">
                <a:latin typeface="Aileron SemiBold" panose="00000700000000000000" pitchFamily="50" charset="0"/>
              </a:rPr>
              <a:t> </a:t>
            </a:r>
            <a:r>
              <a:rPr lang="en-GB" sz="2800" dirty="0" err="1">
                <a:latin typeface="Aileron SemiBold" panose="00000700000000000000" pitchFamily="50" charset="0"/>
              </a:rPr>
              <a:t>beth</a:t>
            </a:r>
            <a:r>
              <a:rPr lang="en-GB" sz="2800" dirty="0">
                <a:latin typeface="Aileron SemiBold" panose="00000700000000000000" pitchFamily="50" charset="0"/>
              </a:rPr>
              <a:t> </a:t>
            </a:r>
            <a:r>
              <a:rPr lang="en-GB" sz="2800" dirty="0" err="1">
                <a:latin typeface="Aileron SemiBold" panose="00000700000000000000" pitchFamily="50" charset="0"/>
              </a:rPr>
              <a:t>yw'r</a:t>
            </a:r>
            <a:r>
              <a:rPr lang="en-GB" sz="2800" dirty="0">
                <a:latin typeface="Aileron SemiBold" panose="00000700000000000000" pitchFamily="50" charset="0"/>
              </a:rPr>
              <a:t> </a:t>
            </a:r>
            <a:r>
              <a:rPr lang="en-GB" sz="2800" dirty="0" err="1">
                <a:latin typeface="Aileron SemiBold" panose="00000700000000000000" pitchFamily="50" charset="0"/>
              </a:rPr>
              <a:t>elfennau</a:t>
            </a:r>
            <a:r>
              <a:rPr lang="en-GB" sz="2800" dirty="0">
                <a:latin typeface="Aileron SemiBold" panose="00000700000000000000" pitchFamily="50" charset="0"/>
              </a:rPr>
              <a:t> </a:t>
            </a:r>
            <a:r>
              <a:rPr lang="en-GB" sz="2800" dirty="0" err="1">
                <a:latin typeface="Aileron SemiBold" panose="00000700000000000000" pitchFamily="50" charset="0"/>
              </a:rPr>
              <a:t>ar</a:t>
            </a:r>
            <a:r>
              <a:rPr lang="en-GB" sz="2800" dirty="0">
                <a:latin typeface="Aileron SemiBold" panose="00000700000000000000" pitchFamily="50" charset="0"/>
              </a:rPr>
              <a:t> sail </a:t>
            </a:r>
            <a:r>
              <a:rPr lang="en-GB" sz="2800" dirty="0" err="1">
                <a:latin typeface="Aileron SemiBold" panose="00000700000000000000" pitchFamily="50" charset="0"/>
              </a:rPr>
              <a:t>themâu</a:t>
            </a:r>
            <a:r>
              <a:rPr lang="en-GB" sz="2800" dirty="0">
                <a:latin typeface="Aileron SemiBold" panose="00000700000000000000" pitchFamily="50" charset="0"/>
              </a:rPr>
              <a:t> </a:t>
            </a:r>
            <a:r>
              <a:rPr lang="en-GB" sz="2800" dirty="0" err="1">
                <a:latin typeface="Aileron SemiBold" panose="00000700000000000000" pitchFamily="50" charset="0"/>
              </a:rPr>
              <a:t>a'r</a:t>
            </a:r>
            <a:r>
              <a:rPr lang="en-GB" sz="2800" dirty="0">
                <a:latin typeface="Aileron SemiBold" panose="00000700000000000000" pitchFamily="50" charset="0"/>
              </a:rPr>
              <a:t> </a:t>
            </a:r>
            <a:r>
              <a:rPr lang="en-GB" sz="2800" dirty="0" err="1">
                <a:latin typeface="Aileron SemiBold" panose="00000700000000000000" pitchFamily="50" charset="0"/>
              </a:rPr>
              <a:t>mathau</a:t>
            </a:r>
            <a:r>
              <a:rPr lang="en-GB" sz="2800" dirty="0">
                <a:latin typeface="Aileron SemiBold" panose="00000700000000000000" pitchFamily="50" charset="0"/>
              </a:rPr>
              <a:t> o </a:t>
            </a:r>
            <a:r>
              <a:rPr lang="en-GB" sz="2800" dirty="0" err="1">
                <a:latin typeface="Aileron SemiBold" panose="00000700000000000000" pitchFamily="50" charset="0"/>
              </a:rPr>
              <a:t>weithgareddau</a:t>
            </a:r>
            <a:r>
              <a:rPr lang="en-GB" sz="2800" dirty="0">
                <a:latin typeface="Aileron SemiBold" panose="00000700000000000000" pitchFamily="50" charset="0"/>
              </a:rPr>
              <a:t> </a:t>
            </a:r>
            <a:r>
              <a:rPr lang="en-GB" sz="2800" dirty="0" err="1">
                <a:latin typeface="Aileron SemiBold" panose="00000700000000000000" pitchFamily="50" charset="0"/>
              </a:rPr>
              <a:t>maen</a:t>
            </a:r>
            <a:r>
              <a:rPr lang="en-GB" sz="2800" dirty="0">
                <a:latin typeface="Aileron SemiBold" panose="00000700000000000000" pitchFamily="50" charset="0"/>
              </a:rPr>
              <a:t> </a:t>
            </a:r>
            <a:r>
              <a:rPr lang="en-GB" sz="2800" dirty="0" err="1">
                <a:latin typeface="Aileron SemiBold" panose="00000700000000000000" pitchFamily="50" charset="0"/>
              </a:rPr>
              <a:t>nhw'n</a:t>
            </a:r>
            <a:r>
              <a:rPr lang="en-GB" sz="2800" dirty="0">
                <a:latin typeface="Aileron SemiBold" panose="00000700000000000000" pitchFamily="50" charset="0"/>
              </a:rPr>
              <a:t> </a:t>
            </a:r>
            <a:r>
              <a:rPr lang="en-GB" sz="2800" dirty="0" err="1">
                <a:latin typeface="Aileron SemiBold" panose="00000700000000000000" pitchFamily="50" charset="0"/>
              </a:rPr>
              <a:t>eu</a:t>
            </a:r>
            <a:r>
              <a:rPr lang="en-GB" sz="2800" dirty="0">
                <a:latin typeface="Aileron SemiBold" panose="00000700000000000000" pitchFamily="50" charset="0"/>
              </a:rPr>
              <a:t> </a:t>
            </a:r>
            <a:r>
              <a:rPr lang="en-GB" sz="2800" dirty="0" err="1">
                <a:latin typeface="Aileron SemiBold" panose="00000700000000000000" pitchFamily="50" charset="0"/>
              </a:rPr>
              <a:t>cynnwys</a:t>
            </a:r>
            <a:r>
              <a:rPr lang="en-GB" sz="2800" dirty="0">
                <a:latin typeface="Aileron SemiBold" panose="00000700000000000000" pitchFamily="50" charset="0"/>
              </a:rPr>
              <a:t> ... Mae </a:t>
            </a:r>
            <a:r>
              <a:rPr lang="en-GB" sz="2800" dirty="0" err="1">
                <a:latin typeface="Aileron SemiBold" panose="00000700000000000000" pitchFamily="50" charset="0"/>
              </a:rPr>
              <a:t>gennych</a:t>
            </a:r>
            <a:r>
              <a:rPr lang="en-GB" sz="2800" dirty="0">
                <a:latin typeface="Aileron SemiBold" panose="00000700000000000000" pitchFamily="50" charset="0"/>
              </a:rPr>
              <a:t> chi bum </a:t>
            </a:r>
            <a:r>
              <a:rPr lang="en-GB" sz="2800" dirty="0" err="1">
                <a:latin typeface="Aileron SemiBold" panose="00000700000000000000" pitchFamily="50" charset="0"/>
              </a:rPr>
              <a:t>elfen</a:t>
            </a:r>
            <a:r>
              <a:rPr lang="en-GB" sz="2800" dirty="0">
                <a:latin typeface="Aileron SemiBold" panose="00000700000000000000" pitchFamily="50" charset="0"/>
              </a:rPr>
              <a:t> </a:t>
            </a:r>
            <a:r>
              <a:rPr lang="en-GB" sz="2800" dirty="0" err="1">
                <a:latin typeface="Aileron SemiBold" panose="00000700000000000000" pitchFamily="50" charset="0"/>
              </a:rPr>
              <a:t>graidd</a:t>
            </a:r>
            <a:r>
              <a:rPr lang="en-GB" sz="2800" dirty="0">
                <a:latin typeface="Aileron SemiBold" panose="00000700000000000000" pitchFamily="50" charset="0"/>
              </a:rPr>
              <a:t> y </a:t>
            </a:r>
            <a:r>
              <a:rPr lang="en-GB" sz="2800" dirty="0" err="1">
                <a:latin typeface="Aileron SemiBold" panose="00000700000000000000" pitchFamily="50" charset="0"/>
              </a:rPr>
              <a:t>gallwch</a:t>
            </a:r>
            <a:r>
              <a:rPr lang="en-GB" sz="2800" dirty="0">
                <a:latin typeface="Aileron SemiBold" panose="00000700000000000000" pitchFamily="50" charset="0"/>
              </a:rPr>
              <a:t> chi </a:t>
            </a:r>
            <a:r>
              <a:rPr lang="en-GB" sz="2800" dirty="0" err="1">
                <a:latin typeface="Aileron SemiBold" panose="00000700000000000000" pitchFamily="50" charset="0"/>
              </a:rPr>
              <a:t>ddewis</a:t>
            </a:r>
            <a:r>
              <a:rPr lang="en-GB" sz="2800" dirty="0">
                <a:latin typeface="Aileron SemiBold" panose="00000700000000000000" pitchFamily="50" charset="0"/>
              </a:rPr>
              <a:t> </a:t>
            </a:r>
            <a:r>
              <a:rPr lang="en-GB" sz="2800" dirty="0" err="1">
                <a:latin typeface="Aileron SemiBold" panose="00000700000000000000" pitchFamily="50" charset="0"/>
              </a:rPr>
              <a:t>o’u</a:t>
            </a:r>
            <a:r>
              <a:rPr lang="en-GB" sz="2800" dirty="0">
                <a:latin typeface="Aileron SemiBold" panose="00000700000000000000" pitchFamily="50" charset="0"/>
              </a:rPr>
              <a:t> </a:t>
            </a:r>
            <a:r>
              <a:rPr lang="en-GB" sz="2800" dirty="0" err="1">
                <a:latin typeface="Aileron SemiBold" panose="00000700000000000000" pitchFamily="50" charset="0"/>
              </a:rPr>
              <a:t>plith</a:t>
            </a:r>
            <a:r>
              <a:rPr lang="en-GB" sz="2800" dirty="0">
                <a:latin typeface="Aileron SemiBold" panose="00000700000000000000" pitchFamily="50" charset="0"/>
              </a:rPr>
              <a:t>: </a:t>
            </a:r>
            <a:endParaRPr lang="en-GB" sz="2800" dirty="0">
              <a:latin typeface="Aileron SemiBold" panose="00000700000000000000" pitchFamily="50" charset="0"/>
            </a:endParaRPr>
          </a:p>
        </p:txBody>
      </p:sp>
      <p:sp>
        <p:nvSpPr>
          <p:cNvPr id="5" name="Content Placeholder 3"/>
          <p:cNvSpPr>
            <a:spLocks noGrp="1"/>
          </p:cNvSpPr>
          <p:nvPr>
            <p:ph idx="1"/>
          </p:nvPr>
        </p:nvSpPr>
        <p:spPr>
          <a:xfrm>
            <a:off x="0" y="1704100"/>
            <a:ext cx="12191999" cy="4919008"/>
          </a:xfrm>
        </p:spPr>
        <p:txBody>
          <a:bodyPr>
            <a:normAutofit fontScale="77500" lnSpcReduction="20000"/>
          </a:bodyPr>
          <a:lstStyle/>
          <a:p>
            <a:pPr fontAlgn="base"/>
            <a:r>
              <a:rPr lang="cy-GB" dirty="0"/>
              <a:t>Nod elfen datblygu clybiau yw cael eich clwb i gymryd rhan mewn gweithgareddau sy'n cynorthwyo'ch twf, o recriwtio i godi arian; mae'r elfen hon yn ddelfrydol os ydych chi am gynyddu eich aelodaeth.  </a:t>
            </a:r>
          </a:p>
          <a:p>
            <a:pPr fontAlgn="base"/>
            <a:r>
              <a:rPr lang="cy-GB" dirty="0"/>
              <a:t>Mae'r elfen Allgymorth Cymunedol yn canolbwyntio ar roi yn ôl i'r gymuned, trwy waith gwirfoddol a Chodi Arian a Rhoi; mae'r elfen hon yn berffaith ar gyfer clybiau sy'n mwynhau gwirfoddoli eu hamser ar gyfer achosion sy’n bwysig iddyn nhw.  </a:t>
            </a:r>
          </a:p>
          <a:p>
            <a:pPr fontAlgn="base"/>
            <a:r>
              <a:rPr lang="cy-GB" dirty="0"/>
              <a:t>Mae'r elfen ar gyfer Chwaraeon Cystadleuol yn cwmpasu popeth o'r hen system a oedd yn benodol i BUCS, o daflenni tîm i adroddiadau am gemau. Mae hefyd yn annog cyfleoedd ar gyfer hyfforddiant sy'n benodol i chwaraeon cystadleuol. Nawr, rydyn ni'n gwybod bod rhai o'n timau chwaraeon yn cystadlu y tu allan i BUCS, felly rydyn ni wedi sicrhau bod unrhyw dîm cystadleuol yn gallu cwblhau'r holl weithgareddau, p’un a ydyn nhw'n cymryd rhan yn BUCS, cynghrair leol neu un gyfeillgar.  </a:t>
            </a:r>
          </a:p>
          <a:p>
            <a:pPr fontAlgn="base"/>
            <a:r>
              <a:rPr lang="cy-GB" dirty="0"/>
              <a:t>Mae'r elfen Ryddhad yn ddelfrydol ar gyfer y rhai sydd am hyrwyddo achosion grwpiau Rhyddhad. Mae'n eich annog i ymgysylltu â'ch Swyddogion Rhan-amser Rhyddhad, sicrhau bod eich clwb yn gynhwysol a helpu i gyfrannu at gymuned ehangach y Brifysgol yn rhydd o unrhyw gamwahaniaethu.  </a:t>
            </a:r>
          </a:p>
          <a:p>
            <a:pPr fontAlgn="base"/>
            <a:r>
              <a:rPr lang="cy-GB" dirty="0"/>
              <a:t>Os yw'ch clwb yn angerddol am yr amgylchedd a gwella cynaladwyedd, yna mae'r elfen Gynaliadwyedd ar eich cyfer chi. Gyda gweithgareddau wedi'u hanelu at wella cynaladwyedd yn yr UM, y Brifysgol a'r gymuned ehangach, mae hefyd yn eich annog i gymryd rhan mewn prosiectau gwyrdd cenedlaethol. </a:t>
            </a:r>
          </a:p>
        </p:txBody>
      </p:sp>
    </p:spTree>
    <p:extLst>
      <p:ext uri="{BB962C8B-B14F-4D97-AF65-F5344CB8AC3E}">
        <p14:creationId xmlns:p14="http://schemas.microsoft.com/office/powerpoint/2010/main" val="1474950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0" y="1646114"/>
            <a:ext cx="11868727" cy="4889211"/>
          </a:xfrm>
        </p:spPr>
        <p:txBody>
          <a:bodyPr>
            <a:normAutofit fontScale="62500" lnSpcReduction="20000"/>
          </a:bodyPr>
          <a:lstStyle/>
          <a:p>
            <a:pPr marL="0" indent="0" fontAlgn="base">
              <a:buNone/>
            </a:pPr>
            <a:r>
              <a:rPr lang="cy-GB" dirty="0"/>
              <a:t>Beth os ydych chi'n glwb newydd ac nad ydych chi'n siŵr pa elfen rydych chi am ei chwblhau?  </a:t>
            </a:r>
          </a:p>
          <a:p>
            <a:pPr fontAlgn="base"/>
            <a:endParaRPr lang="cy-GB" dirty="0"/>
          </a:p>
          <a:p>
            <a:pPr marL="0" indent="0" fontAlgn="base">
              <a:buNone/>
            </a:pPr>
            <a:r>
              <a:rPr lang="cy-GB" dirty="0"/>
              <a:t>Dim problem! Os ydych chi'n glwb newydd, rydym wedi datblygu is-elfen 'Clwb newydd' i chi ei chwblhau dros gyfnod prawf, wrth i chi benderfynu a yw rhedeg clwb yn rhywbeth rydych chi am ei wneud. Mae'n cynnwys gweithgareddau o'r pum elfen ar sail themâu, a hyd yn oed yn well na hynny, ar ddiwedd eich cyfnod prawf bydd eich cynnydd yn trosglwyddo i'r elfennau ar sail themâu. Felly, gallwch ddal ati o’r pwynt hwnnw yn yr elfen rydych chi'n ei dewis!  </a:t>
            </a:r>
            <a:br>
              <a:rPr lang="cy-GB" dirty="0"/>
            </a:br>
            <a:r>
              <a:rPr lang="cy-GB" dirty="0"/>
              <a:t>  </a:t>
            </a:r>
          </a:p>
          <a:p>
            <a:pPr marL="0" indent="0" fontAlgn="base">
              <a:buNone/>
            </a:pPr>
            <a:r>
              <a:rPr lang="cy-GB" dirty="0"/>
              <a:t>Beth os ydym am gwblhau mwy nag un?  </a:t>
            </a:r>
          </a:p>
          <a:p>
            <a:pPr marL="0" indent="0" fontAlgn="base">
              <a:buNone/>
            </a:pPr>
            <a:r>
              <a:rPr lang="cy-GB" dirty="0"/>
              <a:t>Mae hynny’n berffaith iawn! Cynlluniwyd y system hon fel y gallwch chi gwblhau cymaint neu gyn lleied ag y dymunwch. Os ydych chi eisiau gweithio ar ddwy elfen neu fwy ar yr un pryd, neu un ar ôl y llall, mae gennym ni'r adnoddau cymorth ar eich cyfer chi.  </a:t>
            </a:r>
          </a:p>
          <a:p>
            <a:pPr marL="0" indent="0" fontAlgn="base">
              <a:buNone/>
            </a:pPr>
            <a:endParaRPr lang="cy-GB" dirty="0"/>
          </a:p>
          <a:p>
            <a:pPr marL="0" indent="0" fontAlgn="base">
              <a:buNone/>
            </a:pPr>
            <a:r>
              <a:rPr lang="cy-GB" dirty="0"/>
              <a:t>Beth os nad ydych chi'n gwybod ble i ddechrau?  </a:t>
            </a:r>
          </a:p>
          <a:p>
            <a:pPr marL="0" indent="0" fontAlgn="base">
              <a:buNone/>
            </a:pPr>
            <a:r>
              <a:rPr lang="cy-GB" dirty="0"/>
              <a:t>Mae gan bob cangen, gan gynnwys Clwb Newydd a Gofynion Gorfodol, adnoddau pwrpasol sy'n cynnwys pecynnau cymorth a thempledi enghreifftiol ar gyfer pob gweithgaredd yn yr elfen honno. Rydym wedi cynllunio'r pecynnau hyn i roi popeth sydd ei angen arnoch i lwyddo. Roeddem ni eisiau i'r system hon roi cyfrifoldeb ar y clwb ehangach, nid dim ond y pwyllgor gwaith, felly ceisiwch annog holl aelodau’r clwb i gymryd rhan yn y penderfyniad yngylch pa gyfeiriad rydych chi am fynd yn y flwyddyn academaidd newydd. Ond os ydych chi'n dal yn ansicr o ran ble i ddechrau, mae eich Cydlynwyr Cyfleoedd Myfyrwyr wrth law i helpu! </a:t>
            </a:r>
          </a:p>
          <a:p>
            <a:endParaRPr lang="en-GB" dirty="0"/>
          </a:p>
          <a:p>
            <a:endParaRPr lang="en-GB" dirty="0"/>
          </a:p>
          <a:p>
            <a:pPr marL="0" indent="0">
              <a:buNone/>
            </a:pPr>
            <a:endParaRPr lang="en-GB" dirty="0">
              <a:latin typeface="Aileron Light" panose="00000400000000000000" pitchFamily="50" charset="0"/>
            </a:endParaRPr>
          </a:p>
        </p:txBody>
      </p:sp>
      <p:sp>
        <p:nvSpPr>
          <p:cNvPr id="8" name="TextBox 7"/>
          <p:cNvSpPr txBox="1"/>
          <p:nvPr/>
        </p:nvSpPr>
        <p:spPr>
          <a:xfrm>
            <a:off x="0" y="0"/>
            <a:ext cx="11943644" cy="1323439"/>
          </a:xfrm>
          <a:prstGeom prst="rect">
            <a:avLst/>
          </a:prstGeom>
          <a:noFill/>
        </p:spPr>
        <p:txBody>
          <a:bodyPr wrap="square" rtlCol="0">
            <a:spAutoFit/>
          </a:bodyPr>
          <a:lstStyle/>
          <a:p>
            <a:r>
              <a:rPr lang="en-GB" sz="4000" dirty="0" err="1">
                <a:latin typeface="Aileron SemiBold" panose="00000700000000000000" pitchFamily="50" charset="0"/>
              </a:rPr>
              <a:t>Mae’n</a:t>
            </a:r>
            <a:r>
              <a:rPr lang="en-GB" sz="4000" dirty="0">
                <a:latin typeface="Aileron SemiBold" panose="00000700000000000000" pitchFamily="50" charset="0"/>
              </a:rPr>
              <a:t> </a:t>
            </a:r>
            <a:r>
              <a:rPr lang="en-GB" sz="4000" dirty="0" err="1">
                <a:latin typeface="Aileron SemiBold" panose="00000700000000000000" pitchFamily="50" charset="0"/>
              </a:rPr>
              <a:t>fwy</a:t>
            </a:r>
            <a:r>
              <a:rPr lang="en-GB" sz="4000" dirty="0">
                <a:latin typeface="Aileron SemiBold" panose="00000700000000000000" pitchFamily="50" charset="0"/>
              </a:rPr>
              <a:t> </a:t>
            </a:r>
            <a:r>
              <a:rPr lang="en-GB" sz="4000" dirty="0" err="1">
                <a:latin typeface="Aileron SemiBold" panose="00000700000000000000" pitchFamily="50" charset="0"/>
              </a:rPr>
              <a:t>na</a:t>
            </a:r>
            <a:r>
              <a:rPr lang="en-GB" sz="4000" dirty="0">
                <a:latin typeface="Aileron SemiBold" panose="00000700000000000000" pitchFamily="50" charset="0"/>
              </a:rPr>
              <a:t> </a:t>
            </a:r>
            <a:r>
              <a:rPr lang="en-GB" sz="4000" dirty="0" err="1">
                <a:latin typeface="Aileron SemiBold" panose="00000700000000000000" pitchFamily="50" charset="0"/>
              </a:rPr>
              <a:t>thebyg</a:t>
            </a:r>
            <a:r>
              <a:rPr lang="en-GB" sz="4000" dirty="0">
                <a:latin typeface="Aileron SemiBold" panose="00000700000000000000" pitchFamily="50" charset="0"/>
              </a:rPr>
              <a:t> y </a:t>
            </a:r>
            <a:r>
              <a:rPr lang="en-GB" sz="4000" dirty="0" err="1">
                <a:latin typeface="Aileron SemiBold" panose="00000700000000000000" pitchFamily="50" charset="0"/>
              </a:rPr>
              <a:t>bydd</a:t>
            </a:r>
            <a:r>
              <a:rPr lang="en-GB" sz="4000" dirty="0">
                <a:latin typeface="Aileron SemiBold" panose="00000700000000000000" pitchFamily="50" charset="0"/>
              </a:rPr>
              <a:t> </a:t>
            </a:r>
            <a:r>
              <a:rPr lang="en-GB" sz="4000" dirty="0" err="1">
                <a:latin typeface="Aileron SemiBold" panose="00000700000000000000" pitchFamily="50" charset="0"/>
              </a:rPr>
              <a:t>gennych</a:t>
            </a:r>
            <a:r>
              <a:rPr lang="en-GB" sz="4000" dirty="0">
                <a:latin typeface="Aileron SemiBold" panose="00000700000000000000" pitchFamily="50" charset="0"/>
              </a:rPr>
              <a:t> chi </a:t>
            </a:r>
            <a:r>
              <a:rPr lang="en-GB" sz="4000" dirty="0" err="1">
                <a:latin typeface="Aileron SemiBold" panose="00000700000000000000" pitchFamily="50" charset="0"/>
              </a:rPr>
              <a:t>gwestiynau</a:t>
            </a:r>
            <a:r>
              <a:rPr lang="en-GB" sz="4000" dirty="0">
                <a:latin typeface="Aileron SemiBold" panose="00000700000000000000" pitchFamily="50" charset="0"/>
              </a:rPr>
              <a:t> - </a:t>
            </a:r>
            <a:r>
              <a:rPr lang="en-GB" sz="4000" dirty="0" err="1">
                <a:latin typeface="Aileron SemiBold" panose="00000700000000000000" pitchFamily="50" charset="0"/>
              </a:rPr>
              <a:t>dyma’r</a:t>
            </a:r>
            <a:r>
              <a:rPr lang="en-GB" sz="4000" dirty="0">
                <a:latin typeface="Aileron SemiBold" panose="00000700000000000000" pitchFamily="50" charset="0"/>
              </a:rPr>
              <a:t> </a:t>
            </a:r>
            <a:r>
              <a:rPr lang="en-GB" sz="4000" dirty="0" err="1">
                <a:latin typeface="Aileron SemiBold" panose="00000700000000000000" pitchFamily="50" charset="0"/>
              </a:rPr>
              <a:t>atebion</a:t>
            </a:r>
            <a:r>
              <a:rPr lang="en-GB" sz="4000" dirty="0">
                <a:latin typeface="Aileron SemiBold" panose="00000700000000000000" pitchFamily="50" charset="0"/>
              </a:rPr>
              <a:t> </a:t>
            </a:r>
            <a:r>
              <a:rPr lang="en-GB" sz="4000" dirty="0" err="1">
                <a:latin typeface="Aileron SemiBold" panose="00000700000000000000" pitchFamily="50" charset="0"/>
              </a:rPr>
              <a:t>i</a:t>
            </a:r>
            <a:r>
              <a:rPr lang="en-GB" sz="4000" dirty="0">
                <a:latin typeface="Aileron SemiBold" panose="00000700000000000000" pitchFamily="50" charset="0"/>
              </a:rPr>
              <a:t> rai </a:t>
            </a:r>
            <a:r>
              <a:rPr lang="en-GB" sz="4000" dirty="0" err="1">
                <a:latin typeface="Aileron SemiBold" panose="00000700000000000000" pitchFamily="50" charset="0"/>
              </a:rPr>
              <a:t>ohonyn</a:t>
            </a:r>
            <a:r>
              <a:rPr lang="en-GB" sz="4000" dirty="0">
                <a:latin typeface="Aileron SemiBold" panose="00000700000000000000" pitchFamily="50" charset="0"/>
              </a:rPr>
              <a:t> </a:t>
            </a:r>
            <a:r>
              <a:rPr lang="en-GB" sz="4000" dirty="0" err="1">
                <a:latin typeface="Aileron SemiBold" panose="00000700000000000000" pitchFamily="50" charset="0"/>
              </a:rPr>
              <a:t>nhw</a:t>
            </a:r>
            <a:r>
              <a:rPr lang="en-GB" sz="4000" dirty="0">
                <a:latin typeface="Aileron SemiBold" panose="00000700000000000000" pitchFamily="50" charset="0"/>
              </a:rPr>
              <a:t>: </a:t>
            </a:r>
            <a:endParaRPr lang="en-GB" sz="4000" dirty="0">
              <a:latin typeface="Aileron SemiBold" panose="00000700000000000000" pitchFamily="50" charset="0"/>
            </a:endParaRPr>
          </a:p>
        </p:txBody>
      </p:sp>
    </p:spTree>
    <p:extLst>
      <p:ext uri="{BB962C8B-B14F-4D97-AF65-F5344CB8AC3E}">
        <p14:creationId xmlns:p14="http://schemas.microsoft.com/office/powerpoint/2010/main" val="3313350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240145" y="1431637"/>
            <a:ext cx="11388437" cy="5310908"/>
          </a:xfrm>
        </p:spPr>
        <p:txBody>
          <a:bodyPr>
            <a:normAutofit fontScale="55000" lnSpcReduction="20000"/>
          </a:bodyPr>
          <a:lstStyle/>
          <a:p>
            <a:pPr marL="0" indent="0" fontAlgn="base">
              <a:buNone/>
            </a:pPr>
            <a:r>
              <a:rPr lang="cy-GB" dirty="0"/>
              <a:t>Beth os ydych chi'n gymdeithas academaidd?  </a:t>
            </a:r>
          </a:p>
          <a:p>
            <a:pPr marL="0" indent="0" fontAlgn="base">
              <a:buNone/>
            </a:pPr>
            <a:r>
              <a:rPr lang="cy-GB" dirty="0"/>
              <a:t>Rydym wedi datblygu pecyn cymorth ychwanegol sydd ag adnoddau i gynorthwyo gweithgareddau penodol ar gyfer Cymdeithasau Academaidd, o syniadau ar gyfer digwyddiadau sy'n addas i'r gwahanol elfennau i ystyriaethau ychwanegol y gallai fod eu hangen arnoch.  </a:t>
            </a:r>
          </a:p>
          <a:p>
            <a:pPr marL="0" indent="0" fontAlgn="base">
              <a:buNone/>
            </a:pPr>
            <a:r>
              <a:rPr lang="cy-GB" dirty="0"/>
              <a:t>  </a:t>
            </a:r>
          </a:p>
          <a:p>
            <a:pPr marL="0" indent="0" fontAlgn="base">
              <a:buNone/>
            </a:pPr>
            <a:r>
              <a:rPr lang="cy-GB" dirty="0" smtClean="0"/>
              <a:t/>
            </a:r>
            <a:br>
              <a:rPr lang="cy-GB" dirty="0" smtClean="0"/>
            </a:br>
            <a:r>
              <a:rPr lang="cy-GB" dirty="0" smtClean="0"/>
              <a:t>Mae </a:t>
            </a:r>
            <a:r>
              <a:rPr lang="cy-GB" dirty="0"/>
              <a:t>llawer o'r gweithgareddau'n cyfeirio at fathau penodol o ddigwyddiadau - mae rhai'n cael eu cynnal gan yr Undeb, eich swyddogion a myfyrwyr eraill; sut fyddwch chi'n gwybod pa rai sy'n cyfrif?  </a:t>
            </a:r>
          </a:p>
          <a:p>
            <a:pPr marL="0" indent="0" fontAlgn="base">
              <a:buNone/>
            </a:pPr>
            <a:r>
              <a:rPr lang="cy-GB" dirty="0"/>
              <a:t>Fel rhan o'r cynllun, rydym wedi datblygu eiconau ar gyfer pob elfen. Ar holl ddeunyddiau hyrwyddo’r UM, os yw un o'r digwyddiadau'n cyfrif tuag at weithgareddau yn yr elfen honno, bydd yr eicon i’w weld! Felly, gofynnwch i'ch aelodau gadw llygad ar gyfryngau cymdeithasol a gwefan yr UM am y digwyddiadau hynny!  </a:t>
            </a:r>
          </a:p>
          <a:p>
            <a:pPr marL="0" indent="0" fontAlgn="base">
              <a:buNone/>
            </a:pPr>
            <a:r>
              <a:rPr lang="cy-GB" dirty="0" smtClean="0"/>
              <a:t/>
            </a:r>
            <a:br>
              <a:rPr lang="cy-GB" dirty="0" smtClean="0"/>
            </a:br>
            <a:r>
              <a:rPr lang="cy-GB" dirty="0" smtClean="0"/>
              <a:t/>
            </a:r>
            <a:br>
              <a:rPr lang="cy-GB" dirty="0" smtClean="0"/>
            </a:br>
            <a:r>
              <a:rPr lang="cy-GB" dirty="0" smtClean="0"/>
              <a:t>Pa </a:t>
            </a:r>
            <a:r>
              <a:rPr lang="cy-GB" dirty="0"/>
              <a:t>mor aml mae eich cynnydd yn cael ei ailosod?  </a:t>
            </a:r>
          </a:p>
          <a:p>
            <a:pPr marL="0" indent="0" fontAlgn="base">
              <a:buNone/>
            </a:pPr>
            <a:r>
              <a:rPr lang="cy-GB" dirty="0"/>
              <a:t>Yn y system flaenorol, roedd eich cynnydd yn cael ei ailosod bob blwyddyn. Gyda'r un newydd, gall cynnydd drosglwyddo i'r flwyddyn academaidd newydd; fodd bynnag dim ond unwaith bob blwyddyn y gallwch chi gwblhau elfen. Mae hyn yn golygu y gallwch chi barhau â'r gwaith anhygoel na orffennodd eich pwyllgor blaenorol, ond ni allwch ail-gynnal yr un gweithgareddau yn yr un flwyddyn i ddyblu'ch gwobrau.  </a:t>
            </a:r>
          </a:p>
          <a:p>
            <a:pPr marL="0" indent="0" fontAlgn="base">
              <a:buNone/>
            </a:pPr>
            <a:r>
              <a:rPr lang="cy-GB" dirty="0" smtClean="0"/>
              <a:t/>
            </a:r>
            <a:br>
              <a:rPr lang="cy-GB" dirty="0" smtClean="0"/>
            </a:br>
            <a:r>
              <a:rPr lang="cy-GB" dirty="0" smtClean="0"/>
              <a:t/>
            </a:r>
            <a:br>
              <a:rPr lang="cy-GB" dirty="0" smtClean="0"/>
            </a:br>
            <a:r>
              <a:rPr lang="cy-GB" dirty="0" smtClean="0"/>
              <a:t>Beth </a:t>
            </a:r>
            <a:r>
              <a:rPr lang="cy-GB" dirty="0"/>
              <a:t>yw’r gwobrau?  </a:t>
            </a:r>
          </a:p>
          <a:p>
            <a:pPr marL="0" indent="0" fontAlgn="base">
              <a:buNone/>
            </a:pPr>
            <a:r>
              <a:rPr lang="cy-GB" dirty="0"/>
              <a:t>Cynhaliwyd ymgynghoriad gydag aelodau pwyllgor gwaith clybiau a chymdeithasau yn Llambed, Caerfyrddin ac Abertawe, a gofynnwyd am rai pethau eithaf diddorol, o gludiant i ddigwyddiadau, hwdis a dillad cymdeithasol, i gymorth gydag offer. Ond rydym am i chi fod yn fwy uchelgeisiol! Rydyn ni am i'r gwobrau hyn adlewyrchu'r gwaith anhygoel rydych chi fel clybiau yn ei wneud bob blwyddyn, felly rhowch dipyn o feddwl i’r peth, a pheidiwch â bod ofn gofyn. Rydych chi'n ennill gwobr am bob elfen rydych chi'n ei chwblhau bob blwyddyn; mae hyn yn golygu po fwyaf o weithgareddau y mae eich clwb yn eu cynnal, y mwyaf o wobrau y gallwch chi eu hennill!  </a:t>
            </a:r>
          </a:p>
          <a:p>
            <a:pPr marL="0" indent="0">
              <a:buNone/>
            </a:pPr>
            <a:endParaRPr lang="en-GB" dirty="0">
              <a:latin typeface="Aileron Light" panose="00000400000000000000" pitchFamily="50" charset="0"/>
            </a:endParaRPr>
          </a:p>
        </p:txBody>
      </p:sp>
    </p:spTree>
    <p:extLst>
      <p:ext uri="{BB962C8B-B14F-4D97-AF65-F5344CB8AC3E}">
        <p14:creationId xmlns:p14="http://schemas.microsoft.com/office/powerpoint/2010/main" val="71660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D4BB9C4-EF3D-4F83-9A14-623C0AB158F9}"/>
              </a:ext>
            </a:extLst>
          </p:cNvPr>
          <p:cNvSpPr>
            <a:spLocks noGrp="1"/>
          </p:cNvSpPr>
          <p:nvPr>
            <p:ph type="title" idx="4294967295"/>
          </p:nvPr>
        </p:nvSpPr>
        <p:spPr>
          <a:xfrm>
            <a:off x="0" y="-22225"/>
            <a:ext cx="11943644" cy="1782763"/>
          </a:xfrm>
          <a:solidFill>
            <a:srgbClr val="4E189A"/>
          </a:solidFill>
        </p:spPr>
        <p:txBody>
          <a:bodyPr vert="horz" lIns="91440" tIns="45720" rIns="91440" bIns="45720" rtlCol="0" anchor="ctr">
            <a:normAutofit/>
          </a:bodyPr>
          <a:lstStyle/>
          <a:p>
            <a:r>
              <a:rPr lang="en-US" b="1" dirty="0" err="1">
                <a:solidFill>
                  <a:schemeClr val="bg1"/>
                </a:solidFill>
                <a:latin typeface="Avenir Next LT Pro"/>
              </a:rPr>
              <a:t>Pwynt</a:t>
            </a:r>
            <a:r>
              <a:rPr lang="en-US" b="1" dirty="0">
                <a:solidFill>
                  <a:schemeClr val="bg1"/>
                </a:solidFill>
                <a:latin typeface="Avenir Next LT Pro"/>
              </a:rPr>
              <a:t> </a:t>
            </a:r>
            <a:r>
              <a:rPr lang="en-US" b="1" dirty="0" err="1">
                <a:solidFill>
                  <a:schemeClr val="bg1"/>
                </a:solidFill>
                <a:latin typeface="Avenir Next LT Pro"/>
              </a:rPr>
              <a:t>i</a:t>
            </a:r>
            <a:r>
              <a:rPr lang="en-US" b="1" dirty="0">
                <a:solidFill>
                  <a:schemeClr val="bg1"/>
                </a:solidFill>
                <a:latin typeface="Avenir Next LT Pro"/>
              </a:rPr>
              <a:t> </a:t>
            </a:r>
            <a:r>
              <a:rPr lang="en-US" b="1" dirty="0" err="1">
                <a:solidFill>
                  <a:schemeClr val="bg1"/>
                </a:solidFill>
                <a:latin typeface="Avenir Next LT Pro"/>
              </a:rPr>
              <a:t>gloi</a:t>
            </a:r>
            <a:r>
              <a:rPr lang="en-US" b="1" dirty="0">
                <a:solidFill>
                  <a:schemeClr val="bg1"/>
                </a:solidFill>
                <a:latin typeface="Avenir Next LT Pro"/>
              </a:rPr>
              <a:t>. </a:t>
            </a:r>
            <a:endParaRPr lang="en-US" b="1" dirty="0">
              <a:solidFill>
                <a:schemeClr val="bg1"/>
              </a:solidFill>
              <a:latin typeface="Avenir Next LT Pro"/>
            </a:endParaRPr>
          </a:p>
        </p:txBody>
      </p:sp>
      <p:sp>
        <p:nvSpPr>
          <p:cNvPr id="11" name="Content Placeholder 3"/>
          <p:cNvSpPr>
            <a:spLocks noGrp="1"/>
          </p:cNvSpPr>
          <p:nvPr>
            <p:ph idx="4294967295"/>
          </p:nvPr>
        </p:nvSpPr>
        <p:spPr>
          <a:xfrm>
            <a:off x="421922" y="2133600"/>
            <a:ext cx="11099800" cy="4351337"/>
          </a:xfrm>
        </p:spPr>
        <p:txBody>
          <a:bodyPr>
            <a:normAutofit/>
          </a:bodyPr>
          <a:lstStyle/>
          <a:p>
            <a:pPr marL="0" indent="0" fontAlgn="base">
              <a:buNone/>
            </a:pPr>
            <a:r>
              <a:rPr lang="cy-GB" dirty="0"/>
              <a:t>Rydyn ni'n gwybod y gallai hyn ymddangos fel cryn lawer o wybodaeth, ond nod y system newydd yw bod yn gyffrous a rhoi ymreolaeth i chi fel grwpiau myfyrwyr o ran y mathau o ddigwyddiadau a gweithgareddau rydych chi'n cymryd rhan ynddynt i gyfoethogi'ch profiad yn PCyDDS. Rydym wedi cynllunio ffordd newydd o olrhain eich cynnydd, fel y gallwch chi ganolbwyntio ar fwynhau eich gweithgareddau.  </a:t>
            </a:r>
          </a:p>
          <a:p>
            <a:pPr marL="0" indent="0" fontAlgn="base">
              <a:buNone/>
            </a:pPr>
            <a:r>
              <a:rPr lang="cy-GB" dirty="0"/>
              <a:t>  </a:t>
            </a:r>
          </a:p>
          <a:p>
            <a:pPr marL="0" indent="0" fontAlgn="base">
              <a:buNone/>
            </a:pPr>
            <a:r>
              <a:rPr lang="cy-GB" dirty="0"/>
              <a:t>Gweithiwch gyda'ch Cydlynydd Cyfleoedd Myfyrwyr os oes angen unrhyw help arnoch chi. </a:t>
            </a:r>
          </a:p>
        </p:txBody>
      </p:sp>
      <p:sp>
        <p:nvSpPr>
          <p:cNvPr id="10" name="Rectangle 9">
            <a:extLst>
              <a:ext uri="{FF2B5EF4-FFF2-40B4-BE49-F238E27FC236}">
                <a16:creationId xmlns:a16="http://schemas.microsoft.com/office/drawing/2014/main" id="{5C56D10B-A3D9-D443-88B1-4C5E25DC9DA3}"/>
              </a:ext>
            </a:extLst>
          </p:cNvPr>
          <p:cNvSpPr/>
          <p:nvPr/>
        </p:nvSpPr>
        <p:spPr>
          <a:xfrm>
            <a:off x="11943644" y="0"/>
            <a:ext cx="248356" cy="6858000"/>
          </a:xfrm>
          <a:prstGeom prst="rect">
            <a:avLst/>
          </a:prstGeom>
          <a:solidFill>
            <a:srgbClr val="4E189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74109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CA4FF0561DE8F46B4B0717BC8209791" ma:contentTypeVersion="12" ma:contentTypeDescription="Create a new document." ma:contentTypeScope="" ma:versionID="be42ca3b8ef3f330957bbf08467a6708">
  <xsd:schema xmlns:xsd="http://www.w3.org/2001/XMLSchema" xmlns:xs="http://www.w3.org/2001/XMLSchema" xmlns:p="http://schemas.microsoft.com/office/2006/metadata/properties" xmlns:ns2="e7248ab6-56ee-45eb-9b7f-1ee7019cb7d5" xmlns:ns3="5b2a2d34-0285-43f9-9aa2-946ee255fe48" targetNamespace="http://schemas.microsoft.com/office/2006/metadata/properties" ma:root="true" ma:fieldsID="dd8e2f6024ac2861c0a9fc7e62d9a17b" ns2:_="" ns3:_="">
    <xsd:import namespace="e7248ab6-56ee-45eb-9b7f-1ee7019cb7d5"/>
    <xsd:import namespace="5b2a2d34-0285-43f9-9aa2-946ee255fe48"/>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Tags" minOccurs="0"/>
                <xsd:element ref="ns2:MediaServiceDateTaken" minOccurs="0"/>
                <xsd:element ref="ns2:MediaServiceOCR" minOccurs="0"/>
                <xsd:element ref="ns2:MediaServiceLocation"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7248ab6-56ee-45eb-9b7f-1ee7019cb7d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2" nillable="true" ma:displayName="MediaServiceAutoTags" ma:internalName="MediaServiceAutoTags"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b2a2d34-0285-43f9-9aa2-946ee255fe4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CF7206F-2F9A-49EE-9795-B5492179170F}">
  <ds:schemaRefs>
    <ds:schemaRef ds:uri="http://schemas.microsoft.com/sharepoint/v3/contenttype/forms"/>
  </ds:schemaRefs>
</ds:datastoreItem>
</file>

<file path=customXml/itemProps2.xml><?xml version="1.0" encoding="utf-8"?>
<ds:datastoreItem xmlns:ds="http://schemas.openxmlformats.org/officeDocument/2006/customXml" ds:itemID="{91E9C731-46D4-4B05-A869-CBB5D1C2230E}">
  <ds:schemaRefs>
    <ds:schemaRef ds:uri="5b2a2d34-0285-43f9-9aa2-946ee255fe48"/>
    <ds:schemaRef ds:uri="e7248ab6-56ee-45eb-9b7f-1ee7019cb7d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DB20151-6644-46DB-AF80-1B5A6C07FEA6}">
  <ds:schemaRefs>
    <ds:schemaRef ds:uri="e7248ab6-56ee-45eb-9b7f-1ee7019cb7d5"/>
    <ds:schemaRef ds:uri="http://schemas.microsoft.com/office/2006/metadata/properties"/>
    <ds:schemaRef ds:uri="http://schemas.openxmlformats.org/package/2006/metadata/core-properties"/>
    <ds:schemaRef ds:uri="http://schemas.microsoft.com/office/2006/documentManagement/types"/>
    <ds:schemaRef ds:uri="http://purl.org/dc/dcmitype/"/>
    <ds:schemaRef ds:uri="http://purl.org/dc/elements/1.1/"/>
    <ds:schemaRef ds:uri="5b2a2d34-0285-43f9-9aa2-946ee255fe48"/>
    <ds:schemaRef ds:uri="http://schemas.microsoft.com/office/infopath/2007/PartnerControl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37</TotalTime>
  <Words>704</Words>
  <Application>Microsoft Office PowerPoint</Application>
  <PresentationFormat>Widescreen</PresentationFormat>
  <Paragraphs>112</Paragraphs>
  <Slides>8</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vt:i4>
      </vt:variant>
    </vt:vector>
  </HeadingPairs>
  <TitlesOfParts>
    <vt:vector size="17" baseType="lpstr">
      <vt:lpstr>Aileron Bold</vt:lpstr>
      <vt:lpstr>Aileron Heavy</vt:lpstr>
      <vt:lpstr>Aileron Light</vt:lpstr>
      <vt:lpstr>Aileron SemiBold</vt:lpstr>
      <vt:lpstr>Arial</vt:lpstr>
      <vt:lpstr>Avenir Next LT Pro</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Pwynt i gloi.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Here</dc:title>
  <dc:creator>Matthew Otten</dc:creator>
  <cp:lastModifiedBy>Laura-Cait Driscoll</cp:lastModifiedBy>
  <cp:revision>373</cp:revision>
  <dcterms:created xsi:type="dcterms:W3CDTF">2020-09-02T10:14:26Z</dcterms:created>
  <dcterms:modified xsi:type="dcterms:W3CDTF">2021-09-01T12:51:42Z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0x010100FCA4FF0561DE8F46B4B0717BC8209791</vt:lpwstr>
  </property>
</Properties>
</file>