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1"/>
  </p:sldMasterIdLst>
  <p:notesMasterIdLst>
    <p:notesMasterId r:id="rId16"/>
  </p:notesMasterIdLst>
  <p:handoutMasterIdLst>
    <p:handoutMasterId r:id="rId17"/>
  </p:handoutMasterIdLst>
  <p:sldIdLst>
    <p:sldId id="272" r:id="rId2"/>
    <p:sldId id="273" r:id="rId3"/>
    <p:sldId id="259" r:id="rId4"/>
    <p:sldId id="278" r:id="rId5"/>
    <p:sldId id="283" r:id="rId6"/>
    <p:sldId id="261" r:id="rId7"/>
    <p:sldId id="262" r:id="rId8"/>
    <p:sldId id="263" r:id="rId9"/>
    <p:sldId id="264" r:id="rId10"/>
    <p:sldId id="279" r:id="rId11"/>
    <p:sldId id="268" r:id="rId12"/>
    <p:sldId id="284" r:id="rId13"/>
    <p:sldId id="285" r:id="rId14"/>
    <p:sldId id="281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CBEE7"/>
    <a:srgbClr val="FFF4ED"/>
    <a:srgbClr val="FDE6F5"/>
    <a:srgbClr val="FFFFFF"/>
    <a:srgbClr val="D1D8B7"/>
    <a:srgbClr val="A09D79"/>
    <a:srgbClr val="AD5C4D"/>
    <a:srgbClr val="543E35"/>
    <a:srgbClr val="637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121" d="100"/>
          <a:sy n="121" d="100"/>
        </p:scale>
        <p:origin x="108" y="12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yla Taleb (2412906)" userId="b8cd1ed5-9e2a-4eff-a1d5-74beac3cf441" providerId="ADAL" clId="{D04CB257-B7EC-8C42-AA0A-C4E2FB2BC8B4}"/>
    <pc:docChg chg="undo custSel modSld addMainMaster delMainMaster">
      <pc:chgData name="Layla Taleb (2412906)" userId="b8cd1ed5-9e2a-4eff-a1d5-74beac3cf441" providerId="ADAL" clId="{D04CB257-B7EC-8C42-AA0A-C4E2FB2BC8B4}" dt="2025-03-13T22:56:09.203" v="930" actId="478"/>
      <pc:docMkLst>
        <pc:docMk/>
      </pc:docMkLst>
      <pc:sldChg chg="addSp delSp modSp">
        <pc:chgData name="Layla Taleb (2412906)" userId="b8cd1ed5-9e2a-4eff-a1d5-74beac3cf441" providerId="ADAL" clId="{D04CB257-B7EC-8C42-AA0A-C4E2FB2BC8B4}" dt="2025-03-13T22:45:43.436" v="795" actId="27636"/>
        <pc:sldMkLst>
          <pc:docMk/>
          <pc:sldMk cId="3435077016" sldId="259"/>
        </pc:sldMkLst>
        <pc:spChg chg="del">
          <ac:chgData name="Layla Taleb (2412906)" userId="b8cd1ed5-9e2a-4eff-a1d5-74beac3cf441" providerId="ADAL" clId="{D04CB257-B7EC-8C42-AA0A-C4E2FB2BC8B4}" dt="2025-03-13T22:43:15.707" v="770" actId="478"/>
          <ac:spMkLst>
            <pc:docMk/>
            <pc:sldMk cId="3435077016" sldId="259"/>
            <ac:spMk id="2" creationId="{DA884D8B-635B-7402-1437-04A104C24B54}"/>
          </ac:spMkLst>
        </pc:spChg>
        <pc:spChg chg="del">
          <ac:chgData name="Layla Taleb (2412906)" userId="b8cd1ed5-9e2a-4eff-a1d5-74beac3cf441" providerId="ADAL" clId="{D04CB257-B7EC-8C42-AA0A-C4E2FB2BC8B4}" dt="2025-03-13T22:43:13.300" v="769" actId="478"/>
          <ac:spMkLst>
            <pc:docMk/>
            <pc:sldMk cId="3435077016" sldId="259"/>
            <ac:spMk id="3" creationId="{FAD9BE9C-B5EA-5DA0-9156-6E05D3882992}"/>
          </ac:spMkLst>
        </pc:spChg>
        <pc:spChg chg="del">
          <ac:chgData name="Layla Taleb (2412906)" userId="b8cd1ed5-9e2a-4eff-a1d5-74beac3cf441" providerId="ADAL" clId="{D04CB257-B7EC-8C42-AA0A-C4E2FB2BC8B4}" dt="2025-03-13T22:43:19.608" v="771" actId="478"/>
          <ac:spMkLst>
            <pc:docMk/>
            <pc:sldMk cId="3435077016" sldId="259"/>
            <ac:spMk id="4" creationId="{3324E804-5D73-9996-1913-1EF77F2E53C5}"/>
          </ac:spMkLst>
        </pc:spChg>
        <pc:spChg chg="add del mod">
          <ac:chgData name="Layla Taleb (2412906)" userId="b8cd1ed5-9e2a-4eff-a1d5-74beac3cf441" providerId="ADAL" clId="{D04CB257-B7EC-8C42-AA0A-C4E2FB2BC8B4}" dt="2025-03-13T22:40:40.983" v="707" actId="478"/>
          <ac:spMkLst>
            <pc:docMk/>
            <pc:sldMk cId="3435077016" sldId="259"/>
            <ac:spMk id="6" creationId="{23ADE877-681A-4A08-C588-06309F03BD4A}"/>
          </ac:spMkLst>
        </pc:spChg>
        <pc:spChg chg="mod">
          <ac:chgData name="Layla Taleb (2412906)" userId="b8cd1ed5-9e2a-4eff-a1d5-74beac3cf441" providerId="ADAL" clId="{D04CB257-B7EC-8C42-AA0A-C4E2FB2BC8B4}" dt="2025-03-13T22:45:43.436" v="795" actId="27636"/>
          <ac:spMkLst>
            <pc:docMk/>
            <pc:sldMk cId="3435077016" sldId="259"/>
            <ac:spMk id="7" creationId="{DD991FB8-D11B-BBBE-FC82-1EA4ED29CCBB}"/>
          </ac:spMkLst>
        </pc:spChg>
        <pc:spChg chg="mod">
          <ac:chgData name="Layla Taleb (2412906)" userId="b8cd1ed5-9e2a-4eff-a1d5-74beac3cf441" providerId="ADAL" clId="{D04CB257-B7EC-8C42-AA0A-C4E2FB2BC8B4}" dt="2025-03-13T22:41:10.851" v="719" actId="115"/>
          <ac:spMkLst>
            <pc:docMk/>
            <pc:sldMk cId="3435077016" sldId="259"/>
            <ac:spMk id="11" creationId="{1CAE0EF6-FB32-4ECD-72B8-D0AC057831BD}"/>
          </ac:spMkLst>
        </pc:spChg>
        <pc:picChg chg="del">
          <ac:chgData name="Layla Taleb (2412906)" userId="b8cd1ed5-9e2a-4eff-a1d5-74beac3cf441" providerId="ADAL" clId="{D04CB257-B7EC-8C42-AA0A-C4E2FB2BC8B4}" dt="2025-03-13T22:40:34.229" v="705" actId="478"/>
          <ac:picMkLst>
            <pc:docMk/>
            <pc:sldMk cId="3435077016" sldId="259"/>
            <ac:picMk id="22" creationId="{07415596-3C86-E792-A622-F817DB08D587}"/>
          </ac:picMkLst>
        </pc:picChg>
      </pc:sldChg>
      <pc:sldChg chg="modSp">
        <pc:chgData name="Layla Taleb (2412906)" userId="b8cd1ed5-9e2a-4eff-a1d5-74beac3cf441" providerId="ADAL" clId="{D04CB257-B7EC-8C42-AA0A-C4E2FB2BC8B4}" dt="2025-03-13T22:19:36.256" v="257" actId="27636"/>
        <pc:sldMkLst>
          <pc:docMk/>
          <pc:sldMk cId="1699088621" sldId="261"/>
        </pc:sldMkLst>
        <pc:spChg chg="mod">
          <ac:chgData name="Layla Taleb (2412906)" userId="b8cd1ed5-9e2a-4eff-a1d5-74beac3cf441" providerId="ADAL" clId="{D04CB257-B7EC-8C42-AA0A-C4E2FB2BC8B4}" dt="2025-03-13T22:19:36.256" v="257" actId="27636"/>
          <ac:spMkLst>
            <pc:docMk/>
            <pc:sldMk cId="1699088621" sldId="261"/>
            <ac:spMk id="3" creationId="{A556B4E2-2996-6963-6D14-CC48F6A767EA}"/>
          </ac:spMkLst>
        </pc:spChg>
      </pc:sldChg>
      <pc:sldChg chg="modSp">
        <pc:chgData name="Layla Taleb (2412906)" userId="b8cd1ed5-9e2a-4eff-a1d5-74beac3cf441" providerId="ADAL" clId="{D04CB257-B7EC-8C42-AA0A-C4E2FB2BC8B4}" dt="2025-03-13T22:46:55.836" v="809" actId="1076"/>
        <pc:sldMkLst>
          <pc:docMk/>
          <pc:sldMk cId="2752853293" sldId="262"/>
        </pc:sldMkLst>
        <pc:spChg chg="mod">
          <ac:chgData name="Layla Taleb (2412906)" userId="b8cd1ed5-9e2a-4eff-a1d5-74beac3cf441" providerId="ADAL" clId="{D04CB257-B7EC-8C42-AA0A-C4E2FB2BC8B4}" dt="2025-03-13T22:46:48.566" v="808" actId="3062"/>
          <ac:spMkLst>
            <pc:docMk/>
            <pc:sldMk cId="2752853293" sldId="262"/>
            <ac:spMk id="5" creationId="{ABCD36C3-9260-7162-C4B0-DAE02A1ACDDF}"/>
          </ac:spMkLst>
        </pc:spChg>
        <pc:spChg chg="mod">
          <ac:chgData name="Layla Taleb (2412906)" userId="b8cd1ed5-9e2a-4eff-a1d5-74beac3cf441" providerId="ADAL" clId="{D04CB257-B7EC-8C42-AA0A-C4E2FB2BC8B4}" dt="2025-03-13T22:46:55.836" v="809" actId="1076"/>
          <ac:spMkLst>
            <pc:docMk/>
            <pc:sldMk cId="2752853293" sldId="262"/>
            <ac:spMk id="10" creationId="{DBC63582-8D24-A937-F20F-9AF6DA16FF81}"/>
          </ac:spMkLst>
        </pc:spChg>
      </pc:sldChg>
      <pc:sldChg chg="modSp">
        <pc:chgData name="Layla Taleb (2412906)" userId="b8cd1ed5-9e2a-4eff-a1d5-74beac3cf441" providerId="ADAL" clId="{D04CB257-B7EC-8C42-AA0A-C4E2FB2BC8B4}" dt="2025-03-13T22:47:41.176" v="817" actId="1076"/>
        <pc:sldMkLst>
          <pc:docMk/>
          <pc:sldMk cId="1096717490" sldId="263"/>
        </pc:sldMkLst>
        <pc:spChg chg="mod">
          <ac:chgData name="Layla Taleb (2412906)" userId="b8cd1ed5-9e2a-4eff-a1d5-74beac3cf441" providerId="ADAL" clId="{D04CB257-B7EC-8C42-AA0A-C4E2FB2BC8B4}" dt="2025-03-13T22:47:37.377" v="815" actId="1076"/>
          <ac:spMkLst>
            <pc:docMk/>
            <pc:sldMk cId="1096717490" sldId="263"/>
            <ac:spMk id="14" creationId="{F5768EFB-B317-47EA-C969-D365EB136882}"/>
          </ac:spMkLst>
        </pc:spChg>
        <pc:spChg chg="mod">
          <ac:chgData name="Layla Taleb (2412906)" userId="b8cd1ed5-9e2a-4eff-a1d5-74beac3cf441" providerId="ADAL" clId="{D04CB257-B7EC-8C42-AA0A-C4E2FB2BC8B4}" dt="2025-03-13T22:47:41.176" v="817" actId="1076"/>
          <ac:spMkLst>
            <pc:docMk/>
            <pc:sldMk cId="1096717490" sldId="263"/>
            <ac:spMk id="16" creationId="{BB801EE7-C3C0-5B30-EB9B-2C995032EE99}"/>
          </ac:spMkLst>
        </pc:spChg>
      </pc:sldChg>
      <pc:sldChg chg="delSp modSp">
        <pc:chgData name="Layla Taleb (2412906)" userId="b8cd1ed5-9e2a-4eff-a1d5-74beac3cf441" providerId="ADAL" clId="{D04CB257-B7EC-8C42-AA0A-C4E2FB2BC8B4}" dt="2025-03-13T22:49:20.844" v="860" actId="20577"/>
        <pc:sldMkLst>
          <pc:docMk/>
          <pc:sldMk cId="1002104821" sldId="264"/>
        </pc:sldMkLst>
        <pc:spChg chg="del">
          <ac:chgData name="Layla Taleb (2412906)" userId="b8cd1ed5-9e2a-4eff-a1d5-74beac3cf441" providerId="ADAL" clId="{D04CB257-B7EC-8C42-AA0A-C4E2FB2BC8B4}" dt="2025-03-13T22:48:47.465" v="847" actId="478"/>
          <ac:spMkLst>
            <pc:docMk/>
            <pc:sldMk cId="1002104821" sldId="264"/>
            <ac:spMk id="2" creationId="{EB170A85-84B6-5E89-7F16-4811AE5FD44B}"/>
          </ac:spMkLst>
        </pc:spChg>
        <pc:spChg chg="del mod">
          <ac:chgData name="Layla Taleb (2412906)" userId="b8cd1ed5-9e2a-4eff-a1d5-74beac3cf441" providerId="ADAL" clId="{D04CB257-B7EC-8C42-AA0A-C4E2FB2BC8B4}" dt="2025-03-13T22:48:48.939" v="848" actId="478"/>
          <ac:spMkLst>
            <pc:docMk/>
            <pc:sldMk cId="1002104821" sldId="264"/>
            <ac:spMk id="3" creationId="{A29B6800-D0C2-8D9D-7F2C-5D0E41F51909}"/>
          </ac:spMkLst>
        </pc:spChg>
        <pc:spChg chg="del">
          <ac:chgData name="Layla Taleb (2412906)" userId="b8cd1ed5-9e2a-4eff-a1d5-74beac3cf441" providerId="ADAL" clId="{D04CB257-B7EC-8C42-AA0A-C4E2FB2BC8B4}" dt="2025-03-13T22:48:46.011" v="846" actId="478"/>
          <ac:spMkLst>
            <pc:docMk/>
            <pc:sldMk cId="1002104821" sldId="264"/>
            <ac:spMk id="14" creationId="{3EA18482-EB49-9934-3719-E29968C456DA}"/>
          </ac:spMkLst>
        </pc:spChg>
        <pc:spChg chg="del">
          <ac:chgData name="Layla Taleb (2412906)" userId="b8cd1ed5-9e2a-4eff-a1d5-74beac3cf441" providerId="ADAL" clId="{D04CB257-B7EC-8C42-AA0A-C4E2FB2BC8B4}" dt="2025-03-13T22:48:22.652" v="821" actId="478"/>
          <ac:spMkLst>
            <pc:docMk/>
            <pc:sldMk cId="1002104821" sldId="264"/>
            <ac:spMk id="16" creationId="{4D44078A-7ED3-D8B9-74EA-6F0BD3DEDF6B}"/>
          </ac:spMkLst>
        </pc:spChg>
        <pc:spChg chg="del">
          <ac:chgData name="Layla Taleb (2412906)" userId="b8cd1ed5-9e2a-4eff-a1d5-74beac3cf441" providerId="ADAL" clId="{D04CB257-B7EC-8C42-AA0A-C4E2FB2BC8B4}" dt="2025-03-13T22:48:42.065" v="843" actId="478"/>
          <ac:spMkLst>
            <pc:docMk/>
            <pc:sldMk cId="1002104821" sldId="264"/>
            <ac:spMk id="18" creationId="{20D66288-8EA3-E0B9-240D-0B5B4D2E0E4D}"/>
          </ac:spMkLst>
        </pc:spChg>
        <pc:spChg chg="del">
          <ac:chgData name="Layla Taleb (2412906)" userId="b8cd1ed5-9e2a-4eff-a1d5-74beac3cf441" providerId="ADAL" clId="{D04CB257-B7EC-8C42-AA0A-C4E2FB2BC8B4}" dt="2025-03-13T22:48:44.505" v="845" actId="478"/>
          <ac:spMkLst>
            <pc:docMk/>
            <pc:sldMk cId="1002104821" sldId="264"/>
            <ac:spMk id="20" creationId="{7AB83015-498B-333C-0125-2EE175394287}"/>
          </ac:spMkLst>
        </pc:spChg>
        <pc:spChg chg="del">
          <ac:chgData name="Layla Taleb (2412906)" userId="b8cd1ed5-9e2a-4eff-a1d5-74beac3cf441" providerId="ADAL" clId="{D04CB257-B7EC-8C42-AA0A-C4E2FB2BC8B4}" dt="2025-03-13T22:48:40.564" v="842" actId="478"/>
          <ac:spMkLst>
            <pc:docMk/>
            <pc:sldMk cId="1002104821" sldId="264"/>
            <ac:spMk id="22" creationId="{8A20DB8C-E377-66C0-A19A-60216B9ED26A}"/>
          </ac:spMkLst>
        </pc:spChg>
        <pc:spChg chg="del">
          <ac:chgData name="Layla Taleb (2412906)" userId="b8cd1ed5-9e2a-4eff-a1d5-74beac3cf441" providerId="ADAL" clId="{D04CB257-B7EC-8C42-AA0A-C4E2FB2BC8B4}" dt="2025-03-13T22:48:43.248" v="844" actId="478"/>
          <ac:spMkLst>
            <pc:docMk/>
            <pc:sldMk cId="1002104821" sldId="264"/>
            <ac:spMk id="33" creationId="{F7AB6348-4971-4767-BB0D-5F8DFDA551B0}"/>
          </ac:spMkLst>
        </pc:spChg>
        <pc:spChg chg="del">
          <ac:chgData name="Layla Taleb (2412906)" userId="b8cd1ed5-9e2a-4eff-a1d5-74beac3cf441" providerId="ADAL" clId="{D04CB257-B7EC-8C42-AA0A-C4E2FB2BC8B4}" dt="2025-03-13T22:48:36.472" v="840" actId="478"/>
          <ac:spMkLst>
            <pc:docMk/>
            <pc:sldMk cId="1002104821" sldId="264"/>
            <ac:spMk id="36" creationId="{8C493FFD-021A-5503-D155-14FF64A9B509}"/>
          </ac:spMkLst>
        </pc:spChg>
        <pc:spChg chg="mod">
          <ac:chgData name="Layla Taleb (2412906)" userId="b8cd1ed5-9e2a-4eff-a1d5-74beac3cf441" providerId="ADAL" clId="{D04CB257-B7EC-8C42-AA0A-C4E2FB2BC8B4}" dt="2025-03-13T22:49:20.844" v="860" actId="20577"/>
          <ac:spMkLst>
            <pc:docMk/>
            <pc:sldMk cId="1002104821" sldId="264"/>
            <ac:spMk id="37" creationId="{58525D3E-8E8C-08A3-6981-2FAE70DF2AA6}"/>
          </ac:spMkLst>
        </pc:spChg>
        <pc:spChg chg="mod">
          <ac:chgData name="Layla Taleb (2412906)" userId="b8cd1ed5-9e2a-4eff-a1d5-74beac3cf441" providerId="ADAL" clId="{D04CB257-B7EC-8C42-AA0A-C4E2FB2BC8B4}" dt="2025-03-13T22:48:15.855" v="819" actId="3062"/>
          <ac:spMkLst>
            <pc:docMk/>
            <pc:sldMk cId="1002104821" sldId="264"/>
            <ac:spMk id="38" creationId="{BE14C3C8-CE39-133E-31F8-E2A69DFA914D}"/>
          </ac:spMkLst>
        </pc:spChg>
      </pc:sldChg>
      <pc:sldChg chg="delSp modSp">
        <pc:chgData name="Layla Taleb (2412906)" userId="b8cd1ed5-9e2a-4eff-a1d5-74beac3cf441" providerId="ADAL" clId="{D04CB257-B7EC-8C42-AA0A-C4E2FB2BC8B4}" dt="2025-03-13T22:55:46.660" v="926" actId="208"/>
        <pc:sldMkLst>
          <pc:docMk/>
          <pc:sldMk cId="2759600390" sldId="268"/>
        </pc:sldMkLst>
        <pc:spChg chg="mod">
          <ac:chgData name="Layla Taleb (2412906)" userId="b8cd1ed5-9e2a-4eff-a1d5-74beac3cf441" providerId="ADAL" clId="{D04CB257-B7EC-8C42-AA0A-C4E2FB2BC8B4}" dt="2025-03-13T22:51:35.279" v="890" actId="14100"/>
          <ac:spMkLst>
            <pc:docMk/>
            <pc:sldMk cId="2759600390" sldId="268"/>
            <ac:spMk id="2" creationId="{6C47DC31-1488-8091-935A-1B03A14A5CD8}"/>
          </ac:spMkLst>
        </pc:spChg>
        <pc:spChg chg="mod">
          <ac:chgData name="Layla Taleb (2412906)" userId="b8cd1ed5-9e2a-4eff-a1d5-74beac3cf441" providerId="ADAL" clId="{D04CB257-B7EC-8C42-AA0A-C4E2FB2BC8B4}" dt="2025-03-13T22:40:49.820" v="712" actId="27636"/>
          <ac:spMkLst>
            <pc:docMk/>
            <pc:sldMk cId="2759600390" sldId="268"/>
            <ac:spMk id="3" creationId="{62F50689-D84C-7977-0A2B-2F0FFFB2014E}"/>
          </ac:spMkLst>
        </pc:spChg>
        <pc:spChg chg="mod">
          <ac:chgData name="Layla Taleb (2412906)" userId="b8cd1ed5-9e2a-4eff-a1d5-74beac3cf441" providerId="ADAL" clId="{D04CB257-B7EC-8C42-AA0A-C4E2FB2BC8B4}" dt="2025-03-13T22:55:46.660" v="926" actId="208"/>
          <ac:spMkLst>
            <pc:docMk/>
            <pc:sldMk cId="2759600390" sldId="268"/>
            <ac:spMk id="4" creationId="{45A9ECAA-48CB-8CE7-4844-AA2C77D9E359}"/>
          </ac:spMkLst>
        </pc:spChg>
        <pc:spChg chg="del">
          <ac:chgData name="Layla Taleb (2412906)" userId="b8cd1ed5-9e2a-4eff-a1d5-74beac3cf441" providerId="ADAL" clId="{D04CB257-B7EC-8C42-AA0A-C4E2FB2BC8B4}" dt="2025-03-13T22:55:02.961" v="917" actId="478"/>
          <ac:spMkLst>
            <pc:docMk/>
            <pc:sldMk cId="2759600390" sldId="268"/>
            <ac:spMk id="9" creationId="{B1185DEE-1419-7DB6-949B-929195894BC8}"/>
          </ac:spMkLst>
        </pc:spChg>
      </pc:sldChg>
      <pc:sldChg chg="addSp delSp modSp mod modTransition setBg addAnim modAnim">
        <pc:chgData name="Layla Taleb (2412906)" userId="b8cd1ed5-9e2a-4eff-a1d5-74beac3cf441" providerId="ADAL" clId="{D04CB257-B7EC-8C42-AA0A-C4E2FB2BC8B4}" dt="2025-03-13T22:39:17.485" v="694" actId="12563"/>
        <pc:sldMkLst>
          <pc:docMk/>
          <pc:sldMk cId="417536504" sldId="272"/>
        </pc:sldMkLst>
        <pc:spChg chg="mod">
          <ac:chgData name="Layla Taleb (2412906)" userId="b8cd1ed5-9e2a-4eff-a1d5-74beac3cf441" providerId="ADAL" clId="{D04CB257-B7EC-8C42-AA0A-C4E2FB2BC8B4}" dt="2025-03-13T22:38:13.227" v="689" actId="13822"/>
          <ac:spMkLst>
            <pc:docMk/>
            <pc:sldMk cId="417536504" sldId="272"/>
            <ac:spMk id="2" creationId="{43B8BB83-CA62-C813-5584-9F9C32557A2B}"/>
          </ac:spMkLst>
        </pc:spChg>
        <pc:spChg chg="mod">
          <ac:chgData name="Layla Taleb (2412906)" userId="b8cd1ed5-9e2a-4eff-a1d5-74beac3cf441" providerId="ADAL" clId="{D04CB257-B7EC-8C42-AA0A-C4E2FB2BC8B4}" dt="2025-03-13T22:37:30.795" v="682" actId="3062"/>
          <ac:spMkLst>
            <pc:docMk/>
            <pc:sldMk cId="417536504" sldId="272"/>
            <ac:spMk id="3" creationId="{CA0D2251-7AFE-1B36-778C-D116EDBB7FDE}"/>
          </ac:spMkLst>
        </pc:spChg>
        <pc:spChg chg="add del mod">
          <ac:chgData name="Layla Taleb (2412906)" userId="b8cd1ed5-9e2a-4eff-a1d5-74beac3cf441" providerId="ADAL" clId="{D04CB257-B7EC-8C42-AA0A-C4E2FB2BC8B4}" dt="2025-03-13T22:19:36.119" v="255" actId="478"/>
          <ac:spMkLst>
            <pc:docMk/>
            <pc:sldMk cId="417536504" sldId="272"/>
            <ac:spMk id="5" creationId="{559598BB-D065-5E01-8985-6C2619A3DE4C}"/>
          </ac:spMkLst>
        </pc:spChg>
        <pc:spChg chg="add del mod">
          <ac:chgData name="Layla Taleb (2412906)" userId="b8cd1ed5-9e2a-4eff-a1d5-74beac3cf441" providerId="ADAL" clId="{D04CB257-B7EC-8C42-AA0A-C4E2FB2BC8B4}" dt="2025-03-13T22:19:40.120" v="265" actId="478"/>
          <ac:spMkLst>
            <pc:docMk/>
            <pc:sldMk cId="417536504" sldId="272"/>
            <ac:spMk id="7" creationId="{70AE30E8-BAF0-FAD5-92BE-FD56381981A8}"/>
          </ac:spMkLst>
        </pc:spChg>
        <pc:picChg chg="add mod">
          <ac:chgData name="Layla Taleb (2412906)" userId="b8cd1ed5-9e2a-4eff-a1d5-74beac3cf441" providerId="ADAL" clId="{D04CB257-B7EC-8C42-AA0A-C4E2FB2BC8B4}" dt="2025-03-13T22:39:05.151" v="693" actId="1076"/>
          <ac:picMkLst>
            <pc:docMk/>
            <pc:sldMk cId="417536504" sldId="272"/>
            <ac:picMk id="8" creationId="{EA243E95-CAC6-4D3C-9BCF-9F4F876E7F68}"/>
          </ac:picMkLst>
        </pc:picChg>
      </pc:sldChg>
      <pc:sldChg chg="modSp addAnim delAnim">
        <pc:chgData name="Layla Taleb (2412906)" userId="b8cd1ed5-9e2a-4eff-a1d5-74beac3cf441" providerId="ADAL" clId="{D04CB257-B7EC-8C42-AA0A-C4E2FB2BC8B4}" dt="2025-03-13T22:40:25.161" v="704" actId="1076"/>
        <pc:sldMkLst>
          <pc:docMk/>
          <pc:sldMk cId="3474133943" sldId="273"/>
        </pc:sldMkLst>
        <pc:graphicFrameChg chg="mod modGraphic">
          <ac:chgData name="Layla Taleb (2412906)" userId="b8cd1ed5-9e2a-4eff-a1d5-74beac3cf441" providerId="ADAL" clId="{D04CB257-B7EC-8C42-AA0A-C4E2FB2BC8B4}" dt="2025-03-13T22:40:25.161" v="704" actId="1076"/>
          <ac:graphicFrameMkLst>
            <pc:docMk/>
            <pc:sldMk cId="3474133943" sldId="273"/>
            <ac:graphicFrameMk id="2" creationId="{14883AB6-E6D8-70A9-3CCB-61E120FC6000}"/>
          </ac:graphicFrameMkLst>
        </pc:graphicFrameChg>
        <pc:picChg chg="mod">
          <ac:chgData name="Layla Taleb (2412906)" userId="b8cd1ed5-9e2a-4eff-a1d5-74beac3cf441" providerId="ADAL" clId="{D04CB257-B7EC-8C42-AA0A-C4E2FB2BC8B4}" dt="2025-03-13T22:39:56.403" v="699" actId="1076"/>
          <ac:picMkLst>
            <pc:docMk/>
            <pc:sldMk cId="3474133943" sldId="273"/>
            <ac:picMk id="9" creationId="{2A0D0466-3F60-12AC-DCE4-95F097BE8C86}"/>
          </ac:picMkLst>
        </pc:picChg>
      </pc:sldChg>
      <pc:sldChg chg="modSp">
        <pc:chgData name="Layla Taleb (2412906)" userId="b8cd1ed5-9e2a-4eff-a1d5-74beac3cf441" providerId="ADAL" clId="{D04CB257-B7EC-8C42-AA0A-C4E2FB2BC8B4}" dt="2025-03-13T22:46:04.602" v="803" actId="115"/>
        <pc:sldMkLst>
          <pc:docMk/>
          <pc:sldMk cId="520000563" sldId="278"/>
        </pc:sldMkLst>
        <pc:spChg chg="mod">
          <ac:chgData name="Layla Taleb (2412906)" userId="b8cd1ed5-9e2a-4eff-a1d5-74beac3cf441" providerId="ADAL" clId="{D04CB257-B7EC-8C42-AA0A-C4E2FB2BC8B4}" dt="2025-03-13T22:46:04.602" v="803" actId="115"/>
          <ac:spMkLst>
            <pc:docMk/>
            <pc:sldMk cId="520000563" sldId="278"/>
            <ac:spMk id="6" creationId="{51BCDA03-B5A4-521F-DB83-B6E94B58E523}"/>
          </ac:spMkLst>
        </pc:spChg>
      </pc:sldChg>
      <pc:sldChg chg="addSp delSp modSp mod setBg">
        <pc:chgData name="Layla Taleb (2412906)" userId="b8cd1ed5-9e2a-4eff-a1d5-74beac3cf441" providerId="ADAL" clId="{D04CB257-B7EC-8C42-AA0A-C4E2FB2BC8B4}" dt="2025-03-13T22:51:28.271" v="889" actId="20577"/>
        <pc:sldMkLst>
          <pc:docMk/>
          <pc:sldMk cId="1445010188" sldId="279"/>
        </pc:sldMkLst>
        <pc:spChg chg="add del mod">
          <ac:chgData name="Layla Taleb (2412906)" userId="b8cd1ed5-9e2a-4eff-a1d5-74beac3cf441" providerId="ADAL" clId="{D04CB257-B7EC-8C42-AA0A-C4E2FB2BC8B4}" dt="2025-03-13T22:49:46.314" v="877" actId="478"/>
          <ac:spMkLst>
            <pc:docMk/>
            <pc:sldMk cId="1445010188" sldId="279"/>
            <ac:spMk id="3" creationId="{3F484373-4E99-03BC-EE0E-323739AD0288}"/>
          </ac:spMkLst>
        </pc:spChg>
        <pc:spChg chg="add del mod">
          <ac:chgData name="Layla Taleb (2412906)" userId="b8cd1ed5-9e2a-4eff-a1d5-74beac3cf441" providerId="ADAL" clId="{D04CB257-B7EC-8C42-AA0A-C4E2FB2BC8B4}" dt="2025-03-13T22:49:49.734" v="880" actId="478"/>
          <ac:spMkLst>
            <pc:docMk/>
            <pc:sldMk cId="1445010188" sldId="279"/>
            <ac:spMk id="5" creationId="{3365F3E8-B05F-C364-A2D9-7F88B9CDA776}"/>
          </ac:spMkLst>
        </pc:spChg>
        <pc:spChg chg="del">
          <ac:chgData name="Layla Taleb (2412906)" userId="b8cd1ed5-9e2a-4eff-a1d5-74beac3cf441" providerId="ADAL" clId="{D04CB257-B7EC-8C42-AA0A-C4E2FB2BC8B4}" dt="2025-03-13T22:49:36.811" v="869" actId="478"/>
          <ac:spMkLst>
            <pc:docMk/>
            <pc:sldMk cId="1445010188" sldId="279"/>
            <ac:spMk id="7" creationId="{A3FBAF36-3746-14B2-409E-2141DD8B94E1}"/>
          </ac:spMkLst>
        </pc:spChg>
        <pc:spChg chg="add del mod">
          <ac:chgData name="Layla Taleb (2412906)" userId="b8cd1ed5-9e2a-4eff-a1d5-74beac3cf441" providerId="ADAL" clId="{D04CB257-B7EC-8C42-AA0A-C4E2FB2BC8B4}" dt="2025-03-13T22:49:41.575" v="873" actId="478"/>
          <ac:spMkLst>
            <pc:docMk/>
            <pc:sldMk cId="1445010188" sldId="279"/>
            <ac:spMk id="8" creationId="{D1920B44-6192-3DB2-D823-EDA7B0FFE2F0}"/>
          </ac:spMkLst>
        </pc:spChg>
        <pc:spChg chg="add del mod">
          <ac:chgData name="Layla Taleb (2412906)" userId="b8cd1ed5-9e2a-4eff-a1d5-74beac3cf441" providerId="ADAL" clId="{D04CB257-B7EC-8C42-AA0A-C4E2FB2BC8B4}" dt="2025-03-13T22:49:48.610" v="879" actId="478"/>
          <ac:spMkLst>
            <pc:docMk/>
            <pc:sldMk cId="1445010188" sldId="279"/>
            <ac:spMk id="10" creationId="{14A38DE9-8DC8-7465-59EA-0F5117829CEC}"/>
          </ac:spMkLst>
        </pc:spChg>
        <pc:spChg chg="add del mod">
          <ac:chgData name="Layla Taleb (2412906)" userId="b8cd1ed5-9e2a-4eff-a1d5-74beac3cf441" providerId="ADAL" clId="{D04CB257-B7EC-8C42-AA0A-C4E2FB2BC8B4}" dt="2025-03-13T22:49:47.491" v="878" actId="478"/>
          <ac:spMkLst>
            <pc:docMk/>
            <pc:sldMk cId="1445010188" sldId="279"/>
            <ac:spMk id="12" creationId="{0ACF140F-EF02-9760-5A80-16A4A5CCDC81}"/>
          </ac:spMkLst>
        </pc:spChg>
        <pc:spChg chg="add del mod">
          <ac:chgData name="Layla Taleb (2412906)" userId="b8cd1ed5-9e2a-4eff-a1d5-74beac3cf441" providerId="ADAL" clId="{D04CB257-B7EC-8C42-AA0A-C4E2FB2BC8B4}" dt="2025-03-13T22:49:51.121" v="881" actId="478"/>
          <ac:spMkLst>
            <pc:docMk/>
            <pc:sldMk cId="1445010188" sldId="279"/>
            <ac:spMk id="14" creationId="{7F5DBB25-55E9-C960-B7DC-06F8EAB3FE4D}"/>
          </ac:spMkLst>
        </pc:spChg>
        <pc:spChg chg="del">
          <ac:chgData name="Layla Taleb (2412906)" userId="b8cd1ed5-9e2a-4eff-a1d5-74beac3cf441" providerId="ADAL" clId="{D04CB257-B7EC-8C42-AA0A-C4E2FB2BC8B4}" dt="2025-03-13T22:49:39.284" v="871" actId="478"/>
          <ac:spMkLst>
            <pc:docMk/>
            <pc:sldMk cId="1445010188" sldId="279"/>
            <ac:spMk id="15" creationId="{B8B9658E-B8DF-FA3D-C61B-8CE20E116CCF}"/>
          </ac:spMkLst>
        </pc:spChg>
        <pc:spChg chg="del">
          <ac:chgData name="Layla Taleb (2412906)" userId="b8cd1ed5-9e2a-4eff-a1d5-74beac3cf441" providerId="ADAL" clId="{D04CB257-B7EC-8C42-AA0A-C4E2FB2BC8B4}" dt="2025-03-13T22:49:26.734" v="861" actId="478"/>
          <ac:spMkLst>
            <pc:docMk/>
            <pc:sldMk cId="1445010188" sldId="279"/>
            <ac:spMk id="17" creationId="{6BABC84A-530A-50E6-3226-D31325EE1193}"/>
          </ac:spMkLst>
        </pc:spChg>
        <pc:spChg chg="add del mod">
          <ac:chgData name="Layla Taleb (2412906)" userId="b8cd1ed5-9e2a-4eff-a1d5-74beac3cf441" providerId="ADAL" clId="{D04CB257-B7EC-8C42-AA0A-C4E2FB2BC8B4}" dt="2025-03-13T22:50:06.707" v="884" actId="478"/>
          <ac:spMkLst>
            <pc:docMk/>
            <pc:sldMk cId="1445010188" sldId="279"/>
            <ac:spMk id="18" creationId="{FA290AD8-23CE-664F-45D0-E89B4C3106C3}"/>
          </ac:spMkLst>
        </pc:spChg>
        <pc:spChg chg="del">
          <ac:chgData name="Layla Taleb (2412906)" userId="b8cd1ed5-9e2a-4eff-a1d5-74beac3cf441" providerId="ADAL" clId="{D04CB257-B7EC-8C42-AA0A-C4E2FB2BC8B4}" dt="2025-03-13T22:49:40.380" v="872" actId="478"/>
          <ac:spMkLst>
            <pc:docMk/>
            <pc:sldMk cId="1445010188" sldId="279"/>
            <ac:spMk id="25" creationId="{84DC3380-8825-7707-8C33-1970E316CB65}"/>
          </ac:spMkLst>
        </pc:spChg>
        <pc:spChg chg="del">
          <ac:chgData name="Layla Taleb (2412906)" userId="b8cd1ed5-9e2a-4eff-a1d5-74beac3cf441" providerId="ADAL" clId="{D04CB257-B7EC-8C42-AA0A-C4E2FB2BC8B4}" dt="2025-03-13T22:49:53.382" v="882" actId="478"/>
          <ac:spMkLst>
            <pc:docMk/>
            <pc:sldMk cId="1445010188" sldId="279"/>
            <ac:spMk id="30" creationId="{7E1DA776-AFFE-AE39-7F7B-59EB501D7E5F}"/>
          </ac:spMkLst>
        </pc:spChg>
        <pc:spChg chg="del">
          <ac:chgData name="Layla Taleb (2412906)" userId="b8cd1ed5-9e2a-4eff-a1d5-74beac3cf441" providerId="ADAL" clId="{D04CB257-B7EC-8C42-AA0A-C4E2FB2BC8B4}" dt="2025-03-13T22:49:33.464" v="866" actId="478"/>
          <ac:spMkLst>
            <pc:docMk/>
            <pc:sldMk cId="1445010188" sldId="279"/>
            <ac:spMk id="32" creationId="{0A4B179D-6ECE-CDC7-80E3-5E1843793A1D}"/>
          </ac:spMkLst>
        </pc:spChg>
        <pc:spChg chg="del">
          <ac:chgData name="Layla Taleb (2412906)" userId="b8cd1ed5-9e2a-4eff-a1d5-74beac3cf441" providerId="ADAL" clId="{D04CB257-B7EC-8C42-AA0A-C4E2FB2BC8B4}" dt="2025-03-13T22:49:34.616" v="867" actId="478"/>
          <ac:spMkLst>
            <pc:docMk/>
            <pc:sldMk cId="1445010188" sldId="279"/>
            <ac:spMk id="34" creationId="{20510531-78E7-6DD4-B8ED-F8484240C2E1}"/>
          </ac:spMkLst>
        </pc:spChg>
        <pc:spChg chg="del">
          <ac:chgData name="Layla Taleb (2412906)" userId="b8cd1ed5-9e2a-4eff-a1d5-74beac3cf441" providerId="ADAL" clId="{D04CB257-B7EC-8C42-AA0A-C4E2FB2BC8B4}" dt="2025-03-13T22:49:29.216" v="863" actId="478"/>
          <ac:spMkLst>
            <pc:docMk/>
            <pc:sldMk cId="1445010188" sldId="279"/>
            <ac:spMk id="35" creationId="{9F4C811D-2135-2BE6-9870-8B79009434C8}"/>
          </ac:spMkLst>
        </pc:spChg>
        <pc:spChg chg="del">
          <ac:chgData name="Layla Taleb (2412906)" userId="b8cd1ed5-9e2a-4eff-a1d5-74beac3cf441" providerId="ADAL" clId="{D04CB257-B7EC-8C42-AA0A-C4E2FB2BC8B4}" dt="2025-03-13T22:50:05.283" v="883" actId="478"/>
          <ac:spMkLst>
            <pc:docMk/>
            <pc:sldMk cId="1445010188" sldId="279"/>
            <ac:spMk id="37" creationId="{976F6660-6964-FBAA-EFC9-C883EE7F26B8}"/>
          </ac:spMkLst>
        </pc:spChg>
        <pc:spChg chg="mod">
          <ac:chgData name="Layla Taleb (2412906)" userId="b8cd1ed5-9e2a-4eff-a1d5-74beac3cf441" providerId="ADAL" clId="{D04CB257-B7EC-8C42-AA0A-C4E2FB2BC8B4}" dt="2025-03-13T22:51:28.271" v="889" actId="20577"/>
          <ac:spMkLst>
            <pc:docMk/>
            <pc:sldMk cId="1445010188" sldId="279"/>
            <ac:spMk id="38" creationId="{BE14C3C8-CE39-133E-31F8-E2A69DFA914D}"/>
          </ac:spMkLst>
        </pc:spChg>
        <pc:spChg chg="del">
          <ac:chgData name="Layla Taleb (2412906)" userId="b8cd1ed5-9e2a-4eff-a1d5-74beac3cf441" providerId="ADAL" clId="{D04CB257-B7EC-8C42-AA0A-C4E2FB2BC8B4}" dt="2025-03-13T22:49:35.694" v="868" actId="478"/>
          <ac:spMkLst>
            <pc:docMk/>
            <pc:sldMk cId="1445010188" sldId="279"/>
            <ac:spMk id="40" creationId="{2E4FFCCB-4F6D-FC56-0D1E-6052CC607A53}"/>
          </ac:spMkLst>
        </pc:spChg>
        <pc:spChg chg="del">
          <ac:chgData name="Layla Taleb (2412906)" userId="b8cd1ed5-9e2a-4eff-a1d5-74beac3cf441" providerId="ADAL" clId="{D04CB257-B7EC-8C42-AA0A-C4E2FB2BC8B4}" dt="2025-03-13T22:49:32.033" v="865" actId="478"/>
          <ac:spMkLst>
            <pc:docMk/>
            <pc:sldMk cId="1445010188" sldId="279"/>
            <ac:spMk id="44" creationId="{41BE3E57-6F7F-EFB6-8F06-1058E74E0C14}"/>
          </ac:spMkLst>
        </pc:spChg>
        <pc:spChg chg="del">
          <ac:chgData name="Layla Taleb (2412906)" userId="b8cd1ed5-9e2a-4eff-a1d5-74beac3cf441" providerId="ADAL" clId="{D04CB257-B7EC-8C42-AA0A-C4E2FB2BC8B4}" dt="2025-03-13T22:49:30.441" v="864" actId="478"/>
          <ac:spMkLst>
            <pc:docMk/>
            <pc:sldMk cId="1445010188" sldId="279"/>
            <ac:spMk id="50" creationId="{FF82D0A6-92C9-7E62-2323-8CA41107AF83}"/>
          </ac:spMkLst>
        </pc:spChg>
        <pc:spChg chg="del">
          <ac:chgData name="Layla Taleb (2412906)" userId="b8cd1ed5-9e2a-4eff-a1d5-74beac3cf441" providerId="ADAL" clId="{D04CB257-B7EC-8C42-AA0A-C4E2FB2BC8B4}" dt="2025-03-13T22:49:28.056" v="862" actId="478"/>
          <ac:spMkLst>
            <pc:docMk/>
            <pc:sldMk cId="1445010188" sldId="279"/>
            <ac:spMk id="53" creationId="{D6B4188F-0AE9-B837-52B0-9834335A1528}"/>
          </ac:spMkLst>
        </pc:spChg>
        <pc:spChg chg="mod">
          <ac:chgData name="Layla Taleb (2412906)" userId="b8cd1ed5-9e2a-4eff-a1d5-74beac3cf441" providerId="ADAL" clId="{D04CB257-B7EC-8C42-AA0A-C4E2FB2BC8B4}" dt="2025-03-13T22:51:16.670" v="888" actId="255"/>
          <ac:spMkLst>
            <pc:docMk/>
            <pc:sldMk cId="1445010188" sldId="279"/>
            <ac:spMk id="54" creationId="{90DF0484-A510-B4F9-65B9-3B4FA3F070FE}"/>
          </ac:spMkLst>
        </pc:spChg>
        <pc:spChg chg="del">
          <ac:chgData name="Layla Taleb (2412906)" userId="b8cd1ed5-9e2a-4eff-a1d5-74beac3cf441" providerId="ADAL" clId="{D04CB257-B7EC-8C42-AA0A-C4E2FB2BC8B4}" dt="2025-03-13T22:49:45.264" v="876" actId="478"/>
          <ac:spMkLst>
            <pc:docMk/>
            <pc:sldMk cId="1445010188" sldId="279"/>
            <ac:spMk id="84" creationId="{1950D586-9DF9-A100-E041-67FDDEBD7DA5}"/>
          </ac:spMkLst>
        </pc:spChg>
        <pc:spChg chg="del">
          <ac:chgData name="Layla Taleb (2412906)" userId="b8cd1ed5-9e2a-4eff-a1d5-74beac3cf441" providerId="ADAL" clId="{D04CB257-B7EC-8C42-AA0A-C4E2FB2BC8B4}" dt="2025-03-13T22:49:38.020" v="870" actId="478"/>
          <ac:spMkLst>
            <pc:docMk/>
            <pc:sldMk cId="1445010188" sldId="279"/>
            <ac:spMk id="85" creationId="{D57903CE-292D-8F9A-9BDD-7840423075D1}"/>
          </ac:spMkLst>
        </pc:spChg>
        <pc:spChg chg="del">
          <ac:chgData name="Layla Taleb (2412906)" userId="b8cd1ed5-9e2a-4eff-a1d5-74beac3cf441" providerId="ADAL" clId="{D04CB257-B7EC-8C42-AA0A-C4E2FB2BC8B4}" dt="2025-03-13T22:49:43.901" v="875" actId="478"/>
          <ac:spMkLst>
            <pc:docMk/>
            <pc:sldMk cId="1445010188" sldId="279"/>
            <ac:spMk id="86" creationId="{1CD211A9-30AF-B158-D3CD-640CBDA0A853}"/>
          </ac:spMkLst>
        </pc:spChg>
        <pc:spChg chg="del">
          <ac:chgData name="Layla Taleb (2412906)" userId="b8cd1ed5-9e2a-4eff-a1d5-74beac3cf441" providerId="ADAL" clId="{D04CB257-B7EC-8C42-AA0A-C4E2FB2BC8B4}" dt="2025-03-13T22:49:42.696" v="874" actId="478"/>
          <ac:spMkLst>
            <pc:docMk/>
            <pc:sldMk cId="1445010188" sldId="279"/>
            <ac:spMk id="87" creationId="{FE25E76F-DE56-E8CD-2546-5CDB57197BF5}"/>
          </ac:spMkLst>
        </pc:spChg>
      </pc:sldChg>
      <pc:sldChg chg="addSp delSp modSp">
        <pc:chgData name="Layla Taleb (2412906)" userId="b8cd1ed5-9e2a-4eff-a1d5-74beac3cf441" providerId="ADAL" clId="{D04CB257-B7EC-8C42-AA0A-C4E2FB2BC8B4}" dt="2025-03-13T22:56:09.203" v="930" actId="478"/>
        <pc:sldMkLst>
          <pc:docMk/>
          <pc:sldMk cId="2577936335" sldId="281"/>
        </pc:sldMkLst>
        <pc:spChg chg="del mod">
          <ac:chgData name="Layla Taleb (2412906)" userId="b8cd1ed5-9e2a-4eff-a1d5-74beac3cf441" providerId="ADAL" clId="{D04CB257-B7EC-8C42-AA0A-C4E2FB2BC8B4}" dt="2025-03-13T22:56:04.015" v="929" actId="478"/>
          <ac:spMkLst>
            <pc:docMk/>
            <pc:sldMk cId="2577936335" sldId="281"/>
            <ac:spMk id="3" creationId="{FF07BEBE-18E8-4025-FF6F-EC0130CB4F22}"/>
          </ac:spMkLst>
        </pc:spChg>
        <pc:spChg chg="add del">
          <ac:chgData name="Layla Taleb (2412906)" userId="b8cd1ed5-9e2a-4eff-a1d5-74beac3cf441" providerId="ADAL" clId="{D04CB257-B7EC-8C42-AA0A-C4E2FB2BC8B4}" dt="2025-03-13T22:24:15.316" v="303" actId="478"/>
          <ac:spMkLst>
            <pc:docMk/>
            <pc:sldMk cId="2577936335" sldId="281"/>
            <ac:spMk id="5" creationId="{72F82B7D-7B4F-6B21-BA64-F6E0616F1F56}"/>
          </ac:spMkLst>
        </pc:spChg>
        <pc:spChg chg="add del mod">
          <ac:chgData name="Layla Taleb (2412906)" userId="b8cd1ed5-9e2a-4eff-a1d5-74beac3cf441" providerId="ADAL" clId="{D04CB257-B7EC-8C42-AA0A-C4E2FB2BC8B4}" dt="2025-03-13T22:56:09.203" v="930" actId="478"/>
          <ac:spMkLst>
            <pc:docMk/>
            <pc:sldMk cId="2577936335" sldId="281"/>
            <ac:spMk id="7" creationId="{1E2DADA1-88AF-EF05-78EA-F64592540527}"/>
          </ac:spMkLst>
        </pc:spChg>
      </pc:sldChg>
      <pc:sldChg chg="modSp">
        <pc:chgData name="Layla Taleb (2412906)" userId="b8cd1ed5-9e2a-4eff-a1d5-74beac3cf441" providerId="ADAL" clId="{D04CB257-B7EC-8C42-AA0A-C4E2FB2BC8B4}" dt="2025-03-13T22:46:24.362" v="806" actId="1076"/>
        <pc:sldMkLst>
          <pc:docMk/>
          <pc:sldMk cId="2387420074" sldId="283"/>
        </pc:sldMkLst>
        <pc:spChg chg="mod">
          <ac:chgData name="Layla Taleb (2412906)" userId="b8cd1ed5-9e2a-4eff-a1d5-74beac3cf441" providerId="ADAL" clId="{D04CB257-B7EC-8C42-AA0A-C4E2FB2BC8B4}" dt="2025-03-13T22:46:23.029" v="805" actId="1076"/>
          <ac:spMkLst>
            <pc:docMk/>
            <pc:sldMk cId="2387420074" sldId="283"/>
            <ac:spMk id="5" creationId="{77424897-B63E-5C2D-BF3F-1DD0DDB74597}"/>
          </ac:spMkLst>
        </pc:spChg>
        <pc:spChg chg="mod">
          <ac:chgData name="Layla Taleb (2412906)" userId="b8cd1ed5-9e2a-4eff-a1d5-74beac3cf441" providerId="ADAL" clId="{D04CB257-B7EC-8C42-AA0A-C4E2FB2BC8B4}" dt="2025-03-13T22:46:24.362" v="806" actId="1076"/>
          <ac:spMkLst>
            <pc:docMk/>
            <pc:sldMk cId="2387420074" sldId="283"/>
            <ac:spMk id="7" creationId="{FA568BC8-C99D-33FF-FEE9-A281B5E901C9}"/>
          </ac:spMkLst>
        </pc:spChg>
      </pc:sldChg>
      <pc:sldChg chg="delSp modSp mod setBg">
        <pc:chgData name="Layla Taleb (2412906)" userId="b8cd1ed5-9e2a-4eff-a1d5-74beac3cf441" providerId="ADAL" clId="{D04CB257-B7EC-8C42-AA0A-C4E2FB2BC8B4}" dt="2025-03-13T22:54:53.423" v="915" actId="1076"/>
        <pc:sldMkLst>
          <pc:docMk/>
          <pc:sldMk cId="90773249" sldId="284"/>
        </pc:sldMkLst>
        <pc:spChg chg="del mod">
          <ac:chgData name="Layla Taleb (2412906)" userId="b8cd1ed5-9e2a-4eff-a1d5-74beac3cf441" providerId="ADAL" clId="{D04CB257-B7EC-8C42-AA0A-C4E2FB2BC8B4}" dt="2025-03-13T22:54:51.343" v="914" actId="478"/>
          <ac:spMkLst>
            <pc:docMk/>
            <pc:sldMk cId="90773249" sldId="284"/>
            <ac:spMk id="4" creationId="{C087A704-08B4-6E73-9C26-CB6AE70FEFD9}"/>
          </ac:spMkLst>
        </pc:spChg>
        <pc:spChg chg="mod">
          <ac:chgData name="Layla Taleb (2412906)" userId="b8cd1ed5-9e2a-4eff-a1d5-74beac3cf441" providerId="ADAL" clId="{D04CB257-B7EC-8C42-AA0A-C4E2FB2BC8B4}" dt="2025-03-13T22:51:58.118" v="893" actId="1076"/>
          <ac:spMkLst>
            <pc:docMk/>
            <pc:sldMk cId="90773249" sldId="284"/>
            <ac:spMk id="9" creationId="{420B084A-01D3-2B8F-4E15-95995D701DD4}"/>
          </ac:spMkLst>
        </pc:spChg>
        <pc:spChg chg="mod">
          <ac:chgData name="Layla Taleb (2412906)" userId="b8cd1ed5-9e2a-4eff-a1d5-74beac3cf441" providerId="ADAL" clId="{D04CB257-B7EC-8C42-AA0A-C4E2FB2BC8B4}" dt="2025-03-13T22:54:53.423" v="915" actId="1076"/>
          <ac:spMkLst>
            <pc:docMk/>
            <pc:sldMk cId="90773249" sldId="284"/>
            <ac:spMk id="10" creationId="{4D655251-69FC-5590-076F-E2D7AE0689C9}"/>
          </ac:spMkLst>
        </pc:spChg>
      </pc:sldChg>
      <pc:sldChg chg="delSp modSp mod setBg">
        <pc:chgData name="Layla Taleb (2412906)" userId="b8cd1ed5-9e2a-4eff-a1d5-74beac3cf441" providerId="ADAL" clId="{D04CB257-B7EC-8C42-AA0A-C4E2FB2BC8B4}" dt="2025-03-13T22:54:28.082" v="909" actId="1076"/>
        <pc:sldMkLst>
          <pc:docMk/>
          <pc:sldMk cId="1071313068" sldId="285"/>
        </pc:sldMkLst>
        <pc:spChg chg="del">
          <ac:chgData name="Layla Taleb (2412906)" userId="b8cd1ed5-9e2a-4eff-a1d5-74beac3cf441" providerId="ADAL" clId="{D04CB257-B7EC-8C42-AA0A-C4E2FB2BC8B4}" dt="2025-03-13T22:25:50.045" v="307" actId="478"/>
          <ac:spMkLst>
            <pc:docMk/>
            <pc:sldMk cId="1071313068" sldId="285"/>
            <ac:spMk id="3" creationId="{38F95DAE-8DC8-E5BB-0648-2FCCD341B52D}"/>
          </ac:spMkLst>
        </pc:spChg>
        <pc:spChg chg="del mod">
          <ac:chgData name="Layla Taleb (2412906)" userId="b8cd1ed5-9e2a-4eff-a1d5-74beac3cf441" providerId="ADAL" clId="{D04CB257-B7EC-8C42-AA0A-C4E2FB2BC8B4}" dt="2025-03-13T22:25:47.386" v="306" actId="478"/>
          <ac:spMkLst>
            <pc:docMk/>
            <pc:sldMk cId="1071313068" sldId="285"/>
            <ac:spMk id="4" creationId="{B9D98DD6-A4A1-2B94-38F3-B825A8B74D54}"/>
          </ac:spMkLst>
        </pc:spChg>
        <pc:spChg chg="del">
          <ac:chgData name="Layla Taleb (2412906)" userId="b8cd1ed5-9e2a-4eff-a1d5-74beac3cf441" providerId="ADAL" clId="{D04CB257-B7EC-8C42-AA0A-C4E2FB2BC8B4}" dt="2025-03-13T22:25:52.085" v="308" actId="478"/>
          <ac:spMkLst>
            <pc:docMk/>
            <pc:sldMk cId="1071313068" sldId="285"/>
            <ac:spMk id="5" creationId="{DEE30D93-E80B-FEAC-499F-6452892A8525}"/>
          </ac:spMkLst>
        </pc:spChg>
        <pc:spChg chg="mod">
          <ac:chgData name="Layla Taleb (2412906)" userId="b8cd1ed5-9e2a-4eff-a1d5-74beac3cf441" providerId="ADAL" clId="{D04CB257-B7EC-8C42-AA0A-C4E2FB2BC8B4}" dt="2025-03-13T22:53:02.789" v="900" actId="14100"/>
          <ac:spMkLst>
            <pc:docMk/>
            <pc:sldMk cId="1071313068" sldId="285"/>
            <ac:spMk id="9" creationId="{51059804-514C-12AD-28B1-081F2EEA07CE}"/>
          </ac:spMkLst>
        </pc:spChg>
        <pc:spChg chg="mod">
          <ac:chgData name="Layla Taleb (2412906)" userId="b8cd1ed5-9e2a-4eff-a1d5-74beac3cf441" providerId="ADAL" clId="{D04CB257-B7EC-8C42-AA0A-C4E2FB2BC8B4}" dt="2025-03-13T22:54:28.082" v="909" actId="1076"/>
          <ac:spMkLst>
            <pc:docMk/>
            <pc:sldMk cId="1071313068" sldId="285"/>
            <ac:spMk id="10" creationId="{36C5C7BF-F3DD-1B2A-A7B4-42FBE3ABDA5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13/03/2025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13/03/2025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337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323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318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204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696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456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687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577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68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668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2251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802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4065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4153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0373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1450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48388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mcgeriatr.biomedcentral.com/articles/10.1186/s12877-024-05571-4#:~:text=Robust%20evidence%20shows%20that%20negative,have%20long%2Dterm%20adverse%20consequence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mft.nhs.uk/rmch/services/camhs/young-people/adverse-childhood-experiences-aces-and-attachment/#:~:text=Impact%20of%20ACEs,attachment%20relationships%20forming%20for%20childre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lljsna.com/children/lifestyle-factors-children/physical-activity-children/" TargetMode="External"/><Relationship Id="rId7" Type="http://schemas.openxmlformats.org/officeDocument/2006/relationships/hyperlink" Target="https://www.gov.uk/government/publications/health-profile-for-england-2018/chapter-4-health-of-children-in-the-early-years" TargetMode="External"/><Relationship Id="rId2" Type="http://schemas.openxmlformats.org/officeDocument/2006/relationships/hyperlink" Target="https://pmc.ncbi.nlm.nih.gov/articles/PMC9442462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birthto5matters.org.uk/child-development/" TargetMode="External"/><Relationship Id="rId5" Type="http://schemas.openxmlformats.org/officeDocument/2006/relationships/hyperlink" Target="https://academic.oup.com/heapro/article-abstract/30/suppl_2/ii102/643035?redirectedFrom=fulltext" TargetMode="External"/><Relationship Id="rId4" Type="http://schemas.openxmlformats.org/officeDocument/2006/relationships/hyperlink" Target="https://bmcpublichealth.biomedcentral.com/articles/10.1186/s12889-022-13571-5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fs.org.uk/sites/default/files/2022-10/WP202243-The-health-effects-of-universal-early-childhood-interventions-evidence-from-Sure-Start.pdf" TargetMode="External"/><Relationship Id="rId7" Type="http://schemas.openxmlformats.org/officeDocument/2006/relationships/hyperlink" Target="https://www.bmj.com/content/372/bmj.m4784" TargetMode="External"/><Relationship Id="rId2" Type="http://schemas.openxmlformats.org/officeDocument/2006/relationships/hyperlink" Target="https://www.eif.org.uk/why-it-matters/what-is-early-intervention#:~:text=Physical%20outcomes%20targeted%20by%20early,diseases%20and%20decreasing%20childhood%20obesity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online.qmu.ac.uk/blogs/nurturing-holistic-development-in-early-childhood/" TargetMode="External"/><Relationship Id="rId5" Type="http://schemas.openxmlformats.org/officeDocument/2006/relationships/hyperlink" Target="https://teachkloud.com/play-pedagogy-and-curriculum/understanding-holistic-development-in-early-childhood-a-comprehensive-guide/" TargetMode="External"/><Relationship Id="rId4" Type="http://schemas.openxmlformats.org/officeDocument/2006/relationships/hyperlink" Target="https://www.nhs.uk/live-well/healthy-weight/childrens-weight/healthy-weight-children-advice-for-parent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 life course approach to health and well being in infancy and childhood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Layla Ali</a:t>
            </a:r>
          </a:p>
        </p:txBody>
      </p:sp>
      <p:pic>
        <p:nvPicPr>
          <p:cNvPr id="8" name="Picture 7" descr="Human Development | Lifespan Development">
            <a:extLst>
              <a:ext uri="{FF2B5EF4-FFF2-40B4-BE49-F238E27FC236}">
                <a16:creationId xmlns:a16="http://schemas.microsoft.com/office/drawing/2014/main" id="{EA243E95-CAC6-4D3C-9BCF-9F4F876E7F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464" y="4529667"/>
            <a:ext cx="6939280" cy="232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What is a life course approach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4678539"/>
              </p:ext>
            </p:extLst>
          </p:nvPr>
        </p:nvGraphicFramePr>
        <p:xfrm>
          <a:off x="6096000" y="2137833"/>
          <a:ext cx="5827713" cy="11130890"/>
        </p:xfrm>
        <a:graphic>
          <a:graphicData uri="http://schemas.openxmlformats.org/drawingml/2006/table">
            <a:tbl>
              <a:tblPr firstRow="1" bandRow="1"/>
              <a:tblGrid>
                <a:gridCol w="582771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672665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algn="r" rtl="0"/>
                      <a:r>
                        <a:rPr lang="en-GB" sz="3600" dirty="0">
                          <a:latin typeface="Britannic Bold" panose="020F0502020204030204" pitchFamily="34" charset="0"/>
                        </a:rPr>
                        <a:t>The life course approach emphasises the idea that health and well being is shaped by a wide range of factors over the course of an individuals life starting from infancy.</a:t>
                      </a:r>
                    </a:p>
                    <a:p>
                      <a:pPr algn="r" rtl="0"/>
                      <a:endParaRPr lang="en-GB" sz="3600" dirty="0">
                        <a:latin typeface="Britannic Bold" panose="020F0502020204030204" pitchFamily="34" charset="0"/>
                      </a:endParaRPr>
                    </a:p>
                    <a:p>
                      <a:pPr algn="r" rtl="0"/>
                      <a:endParaRPr lang="en-GB" sz="3600" dirty="0">
                        <a:latin typeface="Britannic Bold" panose="020F0502020204030204" pitchFamily="34" charset="0"/>
                      </a:endParaRPr>
                    </a:p>
                    <a:p>
                      <a:pPr algn="r" rtl="0"/>
                      <a:endParaRPr lang="en-GB" sz="3600" dirty="0">
                        <a:latin typeface="Britannic Bold" panose="020F0502020204030204" pitchFamily="34" charset="0"/>
                      </a:endParaRPr>
                    </a:p>
                    <a:p>
                      <a:pPr algn="r" rtl="0"/>
                      <a:endParaRPr lang="en-GB" sz="3600" dirty="0">
                        <a:latin typeface="Britannic Bold" panose="020F0502020204030204" pitchFamily="34" charset="0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83807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algn="r" defTabSz="914400" rtl="0" eaLnBrk="1" latinLnBrk="0" hangingPunct="1"/>
                      <a:endParaRPr lang="en-GB" sz="3600" kern="1200" dirty="0">
                        <a:solidFill>
                          <a:schemeClr val="tx1"/>
                        </a:solidFill>
                        <a:latin typeface="Britannic Bold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10691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3600" dirty="0">
                        <a:latin typeface="Britannic Bold" panose="020F0502020204030204" pitchFamily="34" charset="0"/>
                        <a:cs typeface="Gill Sans Light" panose="020B0302020104020203" pitchFamily="34" charset="-79"/>
                      </a:endParaRPr>
                    </a:p>
                    <a:p>
                      <a:pPr marL="0" algn="r" defTabSz="914400" rtl="0" eaLnBrk="1" latinLnBrk="0" hangingPunct="1"/>
                      <a:endParaRPr lang="en-GB" sz="3600" kern="1200" dirty="0">
                        <a:solidFill>
                          <a:schemeClr val="tx1"/>
                        </a:solidFill>
                        <a:latin typeface="Britannic Bold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10691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3600" dirty="0">
                        <a:latin typeface="Britannic Bold" panose="020F0502020204030204" pitchFamily="34" charset="0"/>
                        <a:cs typeface="Gill Sans Light" panose="020B0302020104020203" pitchFamily="34" charset="-79"/>
                      </a:endParaRPr>
                    </a:p>
                    <a:p>
                      <a:pPr marL="0" algn="r" defTabSz="914400" rtl="0" eaLnBrk="1" latinLnBrk="0" hangingPunct="1"/>
                      <a:endParaRPr lang="en-GB" sz="3600" kern="1200" dirty="0">
                        <a:solidFill>
                          <a:schemeClr val="tx1"/>
                        </a:solidFill>
                        <a:latin typeface="Britannic Bold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1106917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3600" dirty="0">
                        <a:latin typeface="Britannic Bold" panose="020F0502020204030204" pitchFamily="34" charset="0"/>
                        <a:cs typeface="Gill Sans Light" panose="020B0302020104020203" pitchFamily="34" charset="-79"/>
                      </a:endParaRPr>
                    </a:p>
                    <a:p>
                      <a:pPr marL="0" algn="r" defTabSz="914400" rtl="0" eaLnBrk="1" latinLnBrk="0" hangingPunct="1"/>
                      <a:endParaRPr lang="en-GB" sz="3600" kern="1200" dirty="0">
                        <a:solidFill>
                          <a:schemeClr val="tx1"/>
                        </a:solidFill>
                        <a:latin typeface="Britannic Bold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2A0D0466-3F60-12AC-DCE4-95F097BE8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250" y="2624547"/>
            <a:ext cx="5365750" cy="415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D991FB8-D11B-BBBE-FC82-1EA4ED29CC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64165" y="1704255"/>
            <a:ext cx="8509001" cy="4070729"/>
          </a:xfrm>
          <a:noFill/>
          <a:ln>
            <a:solidFill>
              <a:schemeClr val="accent1">
                <a:lumMod val="25000"/>
                <a:lumOff val="75000"/>
              </a:schemeClr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en-GB" sz="2400" b="1" u="sng" dirty="0">
                <a:solidFill>
                  <a:schemeClr val="accent1">
                    <a:lumMod val="50000"/>
                    <a:lumOff val="50000"/>
                  </a:schemeClr>
                </a:solidFill>
              </a:rPr>
              <a:t>Impacts on early life</a:t>
            </a:r>
          </a:p>
          <a:p>
            <a:r>
              <a:rPr lang="en-GB" sz="1800" dirty="0">
                <a:solidFill>
                  <a:srgbClr val="000000"/>
                </a:solidFill>
              </a:rPr>
              <a:t>Brain development –early experiences influence the brain structure ,emotional regulation and social skills</a:t>
            </a:r>
          </a:p>
          <a:p>
            <a:endParaRPr lang="en-GB" sz="1800" dirty="0">
              <a:solidFill>
                <a:srgbClr val="000000"/>
              </a:solidFill>
            </a:endParaRPr>
          </a:p>
          <a:p>
            <a:r>
              <a:rPr lang="en-GB" sz="1800" dirty="0">
                <a:solidFill>
                  <a:srgbClr val="000000"/>
                </a:solidFill>
              </a:rPr>
              <a:t>Breadth (2012) of research found that higher parental socioeconomic status were going to age more appropriately.</a:t>
            </a:r>
          </a:p>
          <a:p>
            <a:endParaRPr lang="en-GB" dirty="0"/>
          </a:p>
          <a:p>
            <a:r>
              <a:rPr lang="en-GB" sz="2400" b="1" u="sng" dirty="0">
                <a:solidFill>
                  <a:schemeClr val="accent1">
                    <a:lumMod val="50000"/>
                    <a:lumOff val="50000"/>
                  </a:schemeClr>
                </a:solidFill>
                <a:latin typeface="Aharoni" panose="020F0502020204030204" pitchFamily="34" charset="0"/>
              </a:rPr>
              <a:t>Lifestyle choices </a:t>
            </a:r>
          </a:p>
          <a:p>
            <a:r>
              <a:rPr lang="en-GB" sz="1700" dirty="0">
                <a:solidFill>
                  <a:srgbClr val="000000"/>
                </a:solidFill>
              </a:rPr>
              <a:t>Early childhood behaviours such as sleep and physical activity are linked to impact future health, an example would be a lack of physical activity can be linked to obesity in the future </a:t>
            </a:r>
          </a:p>
          <a:p>
            <a:endParaRPr lang="en-GB" dirty="0"/>
          </a:p>
          <a:p>
            <a:r>
              <a:rPr lang="en-GB" sz="2600" b="1" u="sng" dirty="0">
                <a:solidFill>
                  <a:schemeClr val="accent1">
                    <a:lumMod val="75000"/>
                    <a:lumOff val="25000"/>
                  </a:schemeClr>
                </a:solidFill>
              </a:rPr>
              <a:t>Social determinants of health</a:t>
            </a:r>
            <a:r>
              <a:rPr lang="en-GB" sz="2600" b="1" u="sng" dirty="0"/>
              <a:t> </a:t>
            </a:r>
          </a:p>
          <a:p>
            <a:r>
              <a:rPr lang="en-GB" sz="1900" dirty="0">
                <a:solidFill>
                  <a:srgbClr val="000000"/>
                </a:solidFill>
              </a:rPr>
              <a:t>Example –family, neighbourhood , and environment.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AE0EF6-FB32-4ECD-72B8-D0AC057831BD}"/>
              </a:ext>
            </a:extLst>
          </p:cNvPr>
          <p:cNvSpPr txBox="1"/>
          <p:nvPr/>
        </p:nvSpPr>
        <p:spPr>
          <a:xfrm>
            <a:off x="563229" y="584199"/>
            <a:ext cx="96708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                          </a:t>
            </a:r>
            <a:r>
              <a:rPr lang="en-GB" sz="2400" b="1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Rounded MT Bold" panose="020F0704030504030204" pitchFamily="34" charset="77"/>
              </a:rPr>
              <a:t>Key concepts in the life approach</a:t>
            </a:r>
            <a:endParaRPr lang="en-US" sz="2400" b="1" u="sng" dirty="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DDD5AB7-2F0D-B0CD-212D-9CDB8ED95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929" y="769697"/>
            <a:ext cx="9236526" cy="1696278"/>
          </a:xfrm>
        </p:spPr>
        <p:txBody>
          <a:bodyPr/>
          <a:lstStyle/>
          <a:p>
            <a:r>
              <a:rPr lang="en-GB" dirty="0"/>
              <a:t>The impact of early life on long term health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BCDA03-B5A4-521F-DB83-B6E94B58E523}"/>
              </a:ext>
            </a:extLst>
          </p:cNvPr>
          <p:cNvSpPr txBox="1"/>
          <p:nvPr/>
        </p:nvSpPr>
        <p:spPr>
          <a:xfrm>
            <a:off x="403929" y="2818630"/>
            <a:ext cx="94481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Prenatal influences</a:t>
            </a:r>
            <a:r>
              <a:rPr lang="en-GB" dirty="0"/>
              <a:t> </a:t>
            </a:r>
          </a:p>
          <a:p>
            <a:pPr algn="l"/>
            <a:r>
              <a:rPr lang="en-GB" dirty="0"/>
              <a:t>During pregnancy nutrition and stress levels affect the </a:t>
            </a:r>
            <a:r>
              <a:rPr lang="en-GB" dirty="0" err="1"/>
              <a:t>fetal</a:t>
            </a:r>
            <a:r>
              <a:rPr lang="en-GB" dirty="0"/>
              <a:t> development that would impact birth weight , brain development and chronic diseases in adulthood for example heart disease/ diabetes.</a:t>
            </a:r>
          </a:p>
          <a:p>
            <a:pPr algn="l"/>
            <a:endParaRPr lang="en-GB" dirty="0"/>
          </a:p>
          <a:p>
            <a:pPr algn="l"/>
            <a:r>
              <a:rPr lang="en-GB" sz="2000" b="1" u="sng" dirty="0"/>
              <a:t>Infancy</a:t>
            </a:r>
            <a:r>
              <a:rPr lang="en-GB" dirty="0"/>
              <a:t> </a:t>
            </a:r>
          </a:p>
          <a:p>
            <a:pPr algn="l"/>
            <a:r>
              <a:rPr lang="en-GB" dirty="0"/>
              <a:t>Nutrition- exclusive breastfeeding is recommended for infants due to to the impact of the immune system development and preventing infections</a:t>
            </a:r>
          </a:p>
          <a:p>
            <a:pPr algn="l"/>
            <a:r>
              <a:rPr lang="en-GB" dirty="0"/>
              <a:t>Having an emotional bond is </a:t>
            </a:r>
            <a:r>
              <a:rPr lang="en-GB" dirty="0" err="1"/>
              <a:t>cruical</a:t>
            </a:r>
            <a:r>
              <a:rPr lang="en-GB" dirty="0"/>
              <a:t> for psychological development and emotional regulation.</a:t>
            </a:r>
          </a:p>
          <a:p>
            <a:pPr algn="l"/>
            <a:endParaRPr lang="en-GB" dirty="0"/>
          </a:p>
          <a:p>
            <a:pPr algn="l"/>
            <a:r>
              <a:rPr lang="en-GB" b="1" u="sng" dirty="0"/>
              <a:t>Childhood</a:t>
            </a:r>
          </a:p>
          <a:p>
            <a:pPr algn="l"/>
            <a:r>
              <a:rPr lang="en-GB" dirty="0"/>
              <a:t>Healthy childhood development is essential for building cognitive skills, physical health and social behaviour .</a:t>
            </a:r>
          </a:p>
          <a:p>
            <a:pPr algn="l"/>
            <a:r>
              <a:rPr lang="en-GB" dirty="0"/>
              <a:t>Adverse conditions in early childhood can lead to difficulties in learning and emotional instability later in life.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424897-B63E-5C2D-BF3F-1DD0DDB74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73" y="118149"/>
            <a:ext cx="9600892" cy="1773555"/>
          </a:xfrm>
        </p:spPr>
        <p:txBody>
          <a:bodyPr/>
          <a:lstStyle/>
          <a:p>
            <a:r>
              <a:rPr lang="en-GB" dirty="0"/>
              <a:t>Role of early childhood experiences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568BC8-C99D-33FF-FEE9-A281B5E901C9}"/>
              </a:ext>
            </a:extLst>
          </p:cNvPr>
          <p:cNvSpPr txBox="1"/>
          <p:nvPr/>
        </p:nvSpPr>
        <p:spPr>
          <a:xfrm>
            <a:off x="431377" y="2021993"/>
            <a:ext cx="92078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Adverse childhood experiences (ACEs)</a:t>
            </a:r>
          </a:p>
          <a:p>
            <a:pPr algn="l"/>
            <a:r>
              <a:rPr lang="en-GB" dirty="0"/>
              <a:t>ACEs such as neglect , abuse and exposure to parental substance abuse can have negative effects on health later in life..</a:t>
            </a:r>
          </a:p>
          <a:p>
            <a:pPr algn="l"/>
            <a:r>
              <a:rPr lang="en-GB" dirty="0"/>
              <a:t>ACEs will cause depression and social difficulties.</a:t>
            </a:r>
          </a:p>
          <a:p>
            <a:pPr algn="l"/>
            <a:r>
              <a:rPr lang="en-GB" dirty="0"/>
              <a:t>-An increase risk of health problems in adulthood such as cancer ad heart disease.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Having a good relationship with the child  can buffer against the negative effects of ACEs promoting better mental  and physical outcomes..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20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833EB20B-3919-5325-5F15-3F84E1EF0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Lifestyle choices in infancy and childhood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6B4E2-2996-6963-6D14-CC48F6A76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784" y="1885758"/>
            <a:ext cx="10914888" cy="4579050"/>
          </a:xfrm>
        </p:spPr>
        <p:txBody>
          <a:bodyPr>
            <a:normAutofit/>
          </a:bodyPr>
          <a:lstStyle/>
          <a:p>
            <a:r>
              <a:rPr lang="en-GB" dirty="0"/>
              <a:t>      Nutrition and physicals activity , WFPB diet for the family is important for successful implementation in early childhood years</a:t>
            </a:r>
          </a:p>
          <a:p>
            <a:r>
              <a:rPr lang="en-GB" dirty="0"/>
              <a:t>Early childhood nutrition has long lasting affects</a:t>
            </a:r>
          </a:p>
          <a:p>
            <a:r>
              <a:rPr lang="en-GB" dirty="0"/>
              <a:t>Being  a good role model will encourage your child to eat healthy and be active</a:t>
            </a:r>
          </a:p>
          <a:p>
            <a:r>
              <a:rPr lang="en-GB" dirty="0"/>
              <a:t>Balanced diet , supports physical growth and cognitive development, having a poor diet leads to high blood sugar , mood swings and low nutritions</a:t>
            </a:r>
          </a:p>
          <a:p>
            <a:r>
              <a:rPr lang="en-GB" dirty="0"/>
              <a:t>Having a regular physical activity from a young age promotes muscle and bone development  , parents have strong influence on young children’s physical activity levels.</a:t>
            </a:r>
          </a:p>
          <a:p>
            <a:r>
              <a:rPr lang="en-GB" dirty="0"/>
              <a:t>Sleep deprivation can lead to child development delays and a week immune system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BCD36C3-9260-7162-C4B0-DAE02A1AC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1386495"/>
            <a:ext cx="10515600" cy="676656"/>
          </a:xfrm>
        </p:spPr>
        <p:txBody>
          <a:bodyPr>
            <a:normAutofit fontScale="90000"/>
          </a:bodyPr>
          <a:lstStyle/>
          <a:p>
            <a:r>
              <a:rPr lang="en-GB" b="1" cap="none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Social determinants of health in early childhood</a:t>
            </a:r>
            <a:endParaRPr lang="en-US" b="1" cap="none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BC63582-8D24-A937-F20F-9AF6DA16F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7" y="2257317"/>
            <a:ext cx="9363456" cy="3877056"/>
          </a:xfrm>
        </p:spPr>
        <p:txBody>
          <a:bodyPr>
            <a:normAutofit/>
          </a:bodyPr>
          <a:lstStyle/>
          <a:p>
            <a:r>
              <a:rPr lang="en-GB" dirty="0"/>
              <a:t>Neighbourhood environment -A healthy childhood development should include a good healthcare, access to playgrounds.Not being in a safe environment will face higher risks of stress, injury and poor health outcomes.</a:t>
            </a:r>
          </a:p>
          <a:p>
            <a:endParaRPr lang="en-GB" dirty="0"/>
          </a:p>
          <a:p>
            <a:r>
              <a:rPr lang="en-GB" dirty="0"/>
              <a:t>Family income-children from a lower income family often face disadvantages such as limited nutrition and exposure to environmental stressors.</a:t>
            </a:r>
          </a:p>
          <a:p>
            <a:endParaRPr lang="en-GB" dirty="0"/>
          </a:p>
          <a:p>
            <a:r>
              <a:rPr lang="en-GB" dirty="0"/>
              <a:t>Access to healthcare-Early access to healthcare for regular routine checkups vaccinations can prevent many lifelong health problems.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76916" y="3046941"/>
            <a:ext cx="7717367" cy="2028825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 sz="2000" dirty="0">
                <a:solidFill>
                  <a:schemeClr val="bg1">
                    <a:lumMod val="10000"/>
                  </a:schemeClr>
                </a:solidFill>
                <a:highlight>
                  <a:srgbClr val="FF00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Infancy – Physical development is rapid in the first year , motor skills , sensory processing and early cognitive abilities are established.</a:t>
            </a:r>
          </a:p>
          <a:p>
            <a:pPr rtl="0"/>
            <a:r>
              <a:rPr lang="en-GB" sz="2000" dirty="0">
                <a:solidFill>
                  <a:schemeClr val="bg1">
                    <a:lumMod val="10000"/>
                  </a:schemeClr>
                </a:solidFill>
                <a:highlight>
                  <a:srgbClr val="FF00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Early childhood (ages 1 -5)-language skills develop and children learn to engage with people socially.</a:t>
            </a:r>
          </a:p>
          <a:p>
            <a:pPr rtl="0"/>
            <a:r>
              <a:rPr lang="en-GB" sz="2000" dirty="0">
                <a:solidFill>
                  <a:schemeClr val="bg1">
                    <a:lumMod val="10000"/>
                  </a:schemeClr>
                </a:solidFill>
                <a:highlight>
                  <a:srgbClr val="FF00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Cognitive development is influenced by educational toys, books, and conversations.</a:t>
            </a:r>
          </a:p>
          <a:p>
            <a:pPr rtl="0"/>
            <a:endParaRPr lang="en-GB" sz="2000" dirty="0">
              <a:solidFill>
                <a:schemeClr val="bg1">
                  <a:lumMod val="10000"/>
                </a:schemeClr>
              </a:solidFill>
              <a:highlight>
                <a:srgbClr val="FF00FF"/>
              </a:highligh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rtl="0"/>
            <a:r>
              <a:rPr lang="en-GB" sz="2000" dirty="0">
                <a:solidFill>
                  <a:schemeClr val="bg1">
                    <a:lumMod val="10000"/>
                  </a:schemeClr>
                </a:solidFill>
                <a:highlight>
                  <a:srgbClr val="FF00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Middle childhood (ages 6-12) schooling becomes essential , academic achievements are rewarded or challenges can impact self esteem.</a:t>
            </a:r>
          </a:p>
          <a:p>
            <a:pPr rtl="0"/>
            <a:r>
              <a:rPr lang="en-GB" sz="2000" dirty="0">
                <a:solidFill>
                  <a:schemeClr val="bg1">
                    <a:lumMod val="10000"/>
                  </a:schemeClr>
                </a:solidFill>
                <a:highlight>
                  <a:srgbClr val="FF00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Factors –children develop and learn through physical and mental engagement.</a:t>
            </a:r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6738"/>
            <a:ext cx="10515600" cy="466344"/>
          </a:xfrm>
          <a:solidFill>
            <a:schemeClr val="accent1">
              <a:lumMod val="50000"/>
              <a:lumOff val="50000"/>
            </a:schemeClr>
          </a:solidFill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Infancy and childhood , how health evolves.</a:t>
            </a: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3" y="1420196"/>
            <a:ext cx="10515600" cy="676656"/>
          </a:xfrm>
        </p:spPr>
        <p:txBody>
          <a:bodyPr rtlCol="0">
            <a:normAutofit fontScale="90000"/>
          </a:bodyPr>
          <a:lstStyle>
            <a:defPPr>
              <a:defRPr lang="en-GB"/>
            </a:defPPr>
          </a:lstStyle>
          <a:p>
            <a:pPr rtl="0"/>
            <a:r>
              <a:rPr lang="en-GB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Implications for early interventions and public health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9A4E0-99CC-34E8-536B-35867E7C5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8525D3E-8E8C-08A3-6981-2FAE70DF2AA6}"/>
              </a:ext>
            </a:extLst>
          </p:cNvPr>
          <p:cNvSpPr txBox="1"/>
          <p:nvPr/>
        </p:nvSpPr>
        <p:spPr>
          <a:xfrm>
            <a:off x="438911" y="2445380"/>
            <a:ext cx="1066190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Community and policy level change</a:t>
            </a:r>
          </a:p>
          <a:p>
            <a:pPr algn="l"/>
            <a:r>
              <a:rPr lang="en-GB" dirty="0"/>
              <a:t>Policies that are aimed to improve healthcare reduce poverty and making sure a safe living environment are provided to children and family.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Cognitive development-includes children’s acquisition of speech and language skills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Social support systems –maternal leave and affordable childcare can relive stress from the mother and child.</a:t>
            </a:r>
          </a:p>
          <a:p>
            <a:pPr algn="l"/>
            <a:endParaRPr lang="en-GB" dirty="0"/>
          </a:p>
          <a:p>
            <a:pPr algn="l"/>
            <a:r>
              <a:rPr lang="en-GB" b="1" u="sng" dirty="0"/>
              <a:t>Early interventions</a:t>
            </a:r>
            <a:r>
              <a:rPr lang="en-GB" dirty="0"/>
              <a:t> </a:t>
            </a:r>
          </a:p>
          <a:p>
            <a:pPr algn="l"/>
            <a:r>
              <a:rPr lang="en-GB" dirty="0"/>
              <a:t>Supporting parental education and providing parenting resources can enhance early childhood development and reduce the long term health issues,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B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Conclusion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8A83073-72FD-652F-8870-910385C16BCB}"/>
              </a:ext>
            </a:extLst>
          </p:cNvPr>
          <p:cNvSpPr txBox="1"/>
          <p:nvPr/>
        </p:nvSpPr>
        <p:spPr>
          <a:xfrm>
            <a:off x="5185448" y="250113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90DF0484-A510-B4F9-65B9-3B4FA3F070FE}"/>
              </a:ext>
            </a:extLst>
          </p:cNvPr>
          <p:cNvSpPr txBox="1"/>
          <p:nvPr/>
        </p:nvSpPr>
        <p:spPr>
          <a:xfrm>
            <a:off x="253038" y="1745218"/>
            <a:ext cx="95153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Baskerville" panose="02020502070401020303" pitchFamily="18" charset="0"/>
                <a:ea typeface="Baskerville" panose="02020502070401020303" pitchFamily="18" charset="0"/>
              </a:rPr>
              <a:t>The life course approach highlights that the early years of life are critical for setting the stage for a lifelong health and well being.The early childhood development is shaped by biological , social and environmental factors that impact of early experiences.</a:t>
            </a:r>
          </a:p>
          <a:p>
            <a:pPr algn="l"/>
            <a:r>
              <a:rPr lang="en-GB" sz="2400" dirty="0">
                <a:latin typeface="Baskerville" panose="02020502070401020303" pitchFamily="18" charset="0"/>
                <a:ea typeface="Baskerville" panose="02020502070401020303" pitchFamily="18" charset="0"/>
              </a:rPr>
              <a:t>Intervention from early age can prevent health issuances later in the child’s life and promote healthier and fulfilling lives for children </a:t>
            </a:r>
            <a:endParaRPr lang="en-US" sz="2400" dirty="0"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5010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-105833"/>
            <a:ext cx="11029617" cy="182382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50689-D84C-7977-0A2B-2F0FFFB20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dirty="0"/>
              <a:t>1.</a:t>
            </a:r>
          </a:p>
          <a:p>
            <a:pPr rtl="0"/>
            <a:endParaRPr lang="en-GB" dirty="0"/>
          </a:p>
          <a:p>
            <a:pPr rtl="0"/>
            <a:endParaRPr lang="en-GB" sz="4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9ECAA-48CB-8CE7-4844-AA2C77D9E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6805" y="1968500"/>
            <a:ext cx="10567750" cy="4352762"/>
          </a:xfrm>
          <a:ln>
            <a:solidFill>
              <a:srgbClr val="000000"/>
            </a:solidFill>
          </a:ln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 sz="1600" dirty="0">
                <a:latin typeface="Abadi" panose="020F0502020204030204" pitchFamily="34" charset="0"/>
              </a:rPr>
              <a:t>1. Coordinate Network (2021).Making the case for a life course approach:The impact of children’s health and well being. (Coordinate Network,2021)</a:t>
            </a:r>
          </a:p>
          <a:p>
            <a:pPr rtl="0"/>
            <a:endParaRPr lang="en-GB" sz="1600" dirty="0">
              <a:latin typeface="Abadi" panose="020F0502020204030204" pitchFamily="34" charset="0"/>
            </a:endParaRPr>
          </a:p>
          <a:p>
            <a:pPr rtl="0"/>
            <a:r>
              <a:rPr lang="en-GB" sz="1600" dirty="0">
                <a:latin typeface="Abadi" panose="020F0502020204030204" pitchFamily="34" charset="0"/>
              </a:rPr>
              <a:t>2. BMC Geriatrics. (2024).Robust evidence shows that negative childhood experiences have a long term adverse consequences on health. BMC Geriatrics. Retrieved from </a:t>
            </a:r>
            <a:r>
              <a:rPr lang="en-GB" sz="1600" dirty="0">
                <a:latin typeface="Abadi" panose="020F0502020204030204" pitchFamily="34" charset="0"/>
                <a:hlinkClick r:id="rId3"/>
              </a:rPr>
              <a:t>https://bmcgeriatr.biomedcentral.com/articles/10.1186/s12877-024-05571-4#:~:text=Robust%20evidence%20shows%20that%</a:t>
            </a:r>
            <a:r>
              <a:rPr lang="en-GB" sz="1600" dirty="0" err="1">
                <a:latin typeface="Abadi" panose="020F0502020204030204" pitchFamily="34" charset="0"/>
                <a:hlinkClick r:id="rId3"/>
              </a:rPr>
              <a:t>20negative,have</a:t>
            </a:r>
            <a:r>
              <a:rPr lang="en-GB" sz="1600" dirty="0">
                <a:latin typeface="Abadi" panose="020F0502020204030204" pitchFamily="34" charset="0"/>
                <a:hlinkClick r:id="rId3"/>
              </a:rPr>
              <a:t>%20long%</a:t>
            </a:r>
            <a:r>
              <a:rPr lang="en-GB" sz="1600" dirty="0" err="1">
                <a:latin typeface="Abadi" panose="020F0502020204030204" pitchFamily="34" charset="0"/>
                <a:hlinkClick r:id="rId3"/>
              </a:rPr>
              <a:t>2Dterm</a:t>
            </a:r>
            <a:r>
              <a:rPr lang="en-GB" sz="1600" dirty="0">
                <a:latin typeface="Abadi" panose="020F0502020204030204" pitchFamily="34" charset="0"/>
                <a:hlinkClick r:id="rId3"/>
              </a:rPr>
              <a:t>%20adverse%20consequences</a:t>
            </a:r>
            <a:endParaRPr lang="en-GB" sz="1600" dirty="0">
              <a:latin typeface="Abadi" panose="020F0502020204030204" pitchFamily="34" charset="0"/>
            </a:endParaRPr>
          </a:p>
          <a:p>
            <a:pPr rtl="0"/>
            <a:endParaRPr lang="en-GB" sz="1600" dirty="0">
              <a:latin typeface="Abadi" panose="020F0502020204030204" pitchFamily="34" charset="0"/>
            </a:endParaRPr>
          </a:p>
          <a:p>
            <a:pPr rtl="0"/>
            <a:r>
              <a:rPr lang="en-GB" sz="1600" dirty="0">
                <a:latin typeface="Abadi" panose="020F0502020204030204" pitchFamily="34" charset="0"/>
              </a:rPr>
              <a:t>3. Manchester foundation trust (MFT). (N.D.). Adverse childhood Experiences (ACEs) and attachment. Manchester foundation trust. From </a:t>
            </a:r>
            <a:r>
              <a:rPr lang="en-GB" sz="1600" dirty="0">
                <a:latin typeface="Abadi" panose="020F0502020204030204" pitchFamily="34" charset="0"/>
                <a:hlinkClick r:id="rId4"/>
              </a:rPr>
              <a:t>https://</a:t>
            </a:r>
            <a:r>
              <a:rPr lang="en-GB" sz="1600" dirty="0" err="1">
                <a:latin typeface="Abadi" panose="020F0502020204030204" pitchFamily="34" charset="0"/>
                <a:hlinkClick r:id="rId4"/>
              </a:rPr>
              <a:t>mft.nhs.uk</a:t>
            </a:r>
            <a:r>
              <a:rPr lang="en-GB" sz="1600" dirty="0">
                <a:latin typeface="Abadi" panose="020F0502020204030204" pitchFamily="34" charset="0"/>
                <a:hlinkClick r:id="rId4"/>
              </a:rPr>
              <a:t>/</a:t>
            </a:r>
            <a:r>
              <a:rPr lang="en-GB" sz="1600" dirty="0" err="1">
                <a:latin typeface="Abadi" panose="020F0502020204030204" pitchFamily="34" charset="0"/>
                <a:hlinkClick r:id="rId4"/>
              </a:rPr>
              <a:t>rmch</a:t>
            </a:r>
            <a:r>
              <a:rPr lang="en-GB" sz="1600" dirty="0">
                <a:latin typeface="Abadi" panose="020F0502020204030204" pitchFamily="34" charset="0"/>
                <a:hlinkClick r:id="rId4"/>
              </a:rPr>
              <a:t>/services/</a:t>
            </a:r>
            <a:r>
              <a:rPr lang="en-GB" sz="1600" dirty="0" err="1">
                <a:latin typeface="Abadi" panose="020F0502020204030204" pitchFamily="34" charset="0"/>
                <a:hlinkClick r:id="rId4"/>
              </a:rPr>
              <a:t>camhs</a:t>
            </a:r>
            <a:r>
              <a:rPr lang="en-GB" sz="1600" dirty="0">
                <a:latin typeface="Abadi" panose="020F0502020204030204" pitchFamily="34" charset="0"/>
                <a:hlinkClick r:id="rId4"/>
              </a:rPr>
              <a:t>/young-people/adverse-childhood-experiences-aces-and-attachment/#:~:text=Impact%20of%</a:t>
            </a:r>
            <a:r>
              <a:rPr lang="en-GB" sz="1600" dirty="0" err="1">
                <a:latin typeface="Abadi" panose="020F0502020204030204" pitchFamily="34" charset="0"/>
                <a:hlinkClick r:id="rId4"/>
              </a:rPr>
              <a:t>20ACEs,attachment</a:t>
            </a:r>
            <a:r>
              <a:rPr lang="en-GB" sz="1600" dirty="0">
                <a:latin typeface="Abadi" panose="020F0502020204030204" pitchFamily="34" charset="0"/>
                <a:hlinkClick r:id="rId4"/>
              </a:rPr>
              <a:t>%20relationships%20forming%20for%20children</a:t>
            </a:r>
            <a:endParaRPr lang="en-GB" sz="1600" dirty="0">
              <a:latin typeface="Abadi" panose="020F0502020204030204" pitchFamily="34" charset="0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20B084A-01D3-2B8F-4E15-95995D701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658742"/>
            <a:ext cx="10515600" cy="676656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894B1F-BF18-65E2-B0F0-5913B3CAA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C1977B-4912-BC39-E59A-525F2C6C0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655251-69FC-5590-076F-E2D7AE0689C9}"/>
              </a:ext>
            </a:extLst>
          </p:cNvPr>
          <p:cNvSpPr txBox="1"/>
          <p:nvPr/>
        </p:nvSpPr>
        <p:spPr>
          <a:xfrm>
            <a:off x="374988" y="2018355"/>
            <a:ext cx="116159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AutoNum type="arabicPeriod" startAt="4"/>
            </a:pPr>
            <a:r>
              <a:rPr lang="en-GB" sz="1600" dirty="0"/>
              <a:t>BMC Public Health. (2022). Adverse childhood experiences and their impact o health across the lifespan. PMC. From </a:t>
            </a:r>
            <a:r>
              <a:rPr lang="en-GB" sz="1600" dirty="0">
                <a:hlinkClick r:id="rId2"/>
              </a:rPr>
              <a:t>https://</a:t>
            </a:r>
            <a:r>
              <a:rPr lang="en-GB" sz="1600" dirty="0" err="1">
                <a:hlinkClick r:id="rId2"/>
              </a:rPr>
              <a:t>pmc.ncbi.nlm.nih.gov</a:t>
            </a:r>
            <a:r>
              <a:rPr lang="en-GB" sz="1600" dirty="0">
                <a:hlinkClick r:id="rId2"/>
              </a:rPr>
              <a:t>/articles/PMC9442462/</a:t>
            </a: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r>
              <a:rPr lang="en-GB" sz="1600" dirty="0"/>
              <a:t>Hull joint strategic needs assessment (JSNA) . (N.d). Physical activity in children .. Hull JSNA. From </a:t>
            </a:r>
            <a:r>
              <a:rPr lang="en-GB" sz="1600" dirty="0">
                <a:hlinkClick r:id="rId3"/>
              </a:rPr>
              <a:t>https://</a:t>
            </a:r>
            <a:r>
              <a:rPr lang="en-GB" sz="1600" dirty="0" err="1">
                <a:hlinkClick r:id="rId3"/>
              </a:rPr>
              <a:t>www.hulljsna.com</a:t>
            </a:r>
            <a:r>
              <a:rPr lang="en-GB" sz="1600" dirty="0">
                <a:hlinkClick r:id="rId3"/>
              </a:rPr>
              <a:t>/children/lifestyle-factors-children/physical-activity-children/</a:t>
            </a: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r>
              <a:rPr lang="en-GB" sz="1600" dirty="0"/>
              <a:t>BMC Public Health. (2022). Association between physical activity and health related quality of life among adolescents: A cross sectional study. BMC Public Health .</a:t>
            </a:r>
            <a:r>
              <a:rPr lang="en-GB" sz="1600" dirty="0">
                <a:hlinkClick r:id="rId4"/>
              </a:rPr>
              <a:t>https://bmcpublichealth.biomedcentral.com/articles/10.1186/s12889-022-13571-5</a:t>
            </a: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r>
              <a:rPr lang="en-GB" sz="1600" dirty="0" err="1"/>
              <a:t>Bambra</a:t>
            </a:r>
            <a:r>
              <a:rPr lang="en-GB" sz="1600" dirty="0"/>
              <a:t>, C., &amp; Cairns, J. (2015). The impact of early childhood interventions on health inequalities: A review of evidence . Health promotion international,,30(</a:t>
            </a:r>
            <a:r>
              <a:rPr lang="en-GB" sz="1600" dirty="0" err="1"/>
              <a:t>suppl_ii112</a:t>
            </a:r>
            <a:r>
              <a:rPr lang="en-GB" sz="1600" dirty="0"/>
              <a:t>. Oxford Academic.. </a:t>
            </a:r>
            <a:r>
              <a:rPr lang="en-GB" sz="1600" dirty="0">
                <a:hlinkClick r:id="rId5"/>
              </a:rPr>
              <a:t>https://</a:t>
            </a:r>
            <a:r>
              <a:rPr lang="en-GB" sz="1600" dirty="0" err="1">
                <a:hlinkClick r:id="rId5"/>
              </a:rPr>
              <a:t>academic.oup.com</a:t>
            </a:r>
            <a:r>
              <a:rPr lang="en-GB" sz="1600" dirty="0">
                <a:hlinkClick r:id="rId5"/>
              </a:rPr>
              <a:t>/</a:t>
            </a:r>
            <a:r>
              <a:rPr lang="en-GB" sz="1600" dirty="0" err="1">
                <a:hlinkClick r:id="rId5"/>
              </a:rPr>
              <a:t>heapro</a:t>
            </a:r>
            <a:r>
              <a:rPr lang="en-GB" sz="1600" dirty="0">
                <a:hlinkClick r:id="rId5"/>
              </a:rPr>
              <a:t>/article-abstract/30/</a:t>
            </a:r>
            <a:r>
              <a:rPr lang="en-GB" sz="1600" dirty="0" err="1">
                <a:hlinkClick r:id="rId5"/>
              </a:rPr>
              <a:t>suppl_2</a:t>
            </a:r>
            <a:r>
              <a:rPr lang="en-GB" sz="1600" dirty="0">
                <a:hlinkClick r:id="rId5"/>
              </a:rPr>
              <a:t>/ii102/643035?redirectedFrom=</a:t>
            </a:r>
            <a:r>
              <a:rPr lang="en-GB" sz="1600" dirty="0" err="1">
                <a:hlinkClick r:id="rId5"/>
              </a:rPr>
              <a:t>fulltext</a:t>
            </a: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r>
              <a:rPr lang="en-GB" sz="1600" dirty="0"/>
              <a:t>Birth to 5 matters. (N.d.). Child development. Birth to 5 matters. From </a:t>
            </a:r>
            <a:r>
              <a:rPr lang="en-GB" sz="1600" dirty="0">
                <a:hlinkClick r:id="rId6"/>
              </a:rPr>
              <a:t>https://</a:t>
            </a:r>
            <a:r>
              <a:rPr lang="en-GB" sz="1600" dirty="0" err="1">
                <a:hlinkClick r:id="rId6"/>
              </a:rPr>
              <a:t>birthto5matters.org.uk</a:t>
            </a:r>
            <a:r>
              <a:rPr lang="en-GB" sz="1600" dirty="0">
                <a:hlinkClick r:id="rId6"/>
              </a:rPr>
              <a:t>/child-development/</a:t>
            </a: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r>
              <a:rPr lang="en-GB" sz="1600" dirty="0"/>
              <a:t>Public health England. (2018). Health of children in the early years. In health profile for England 2018 (chapter 4).Government of the UK.</a:t>
            </a:r>
            <a:r>
              <a:rPr lang="en-GB" sz="1600" dirty="0">
                <a:hlinkClick r:id="rId7"/>
              </a:rPr>
              <a:t>https://www.gov.uk/government/publications/health-profile-for-england-2018/chapter-4-health-of-children-in-the-early-years</a:t>
            </a: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endParaRPr lang="en-GB" sz="1600" dirty="0"/>
          </a:p>
          <a:p>
            <a:pPr marL="342900" indent="-342900" algn="l">
              <a:buAutoNum type="arabicPeriod" startAt="4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0773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1059804-514C-12AD-28B1-081F2EEA0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73485" y="859096"/>
            <a:ext cx="10515600" cy="696654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C5C7BF-F3DD-1B2A-A7B4-42FBE3ABDA52}"/>
              </a:ext>
            </a:extLst>
          </p:cNvPr>
          <p:cNvSpPr txBox="1"/>
          <p:nvPr/>
        </p:nvSpPr>
        <p:spPr>
          <a:xfrm>
            <a:off x="201083" y="2137834"/>
            <a:ext cx="1219200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/>
              <a:t>10.Early intervention Foundation (EIF). (N..d). What is early intervention? Early intervention foundation.From </a:t>
            </a:r>
            <a:r>
              <a:rPr lang="en-GB" sz="1600" dirty="0">
                <a:hlinkClick r:id="rId2"/>
              </a:rPr>
              <a:t>https://</a:t>
            </a:r>
            <a:r>
              <a:rPr lang="en-GB" sz="1600" dirty="0" err="1">
                <a:hlinkClick r:id="rId2"/>
              </a:rPr>
              <a:t>www.eif.org.uk</a:t>
            </a:r>
            <a:r>
              <a:rPr lang="en-GB" sz="1600" dirty="0">
                <a:hlinkClick r:id="rId2"/>
              </a:rPr>
              <a:t>/why-it-matters/what-is-early-intervention#:~:text=Physical%20outcomes%20targeted%20by%</a:t>
            </a:r>
            <a:r>
              <a:rPr lang="en-GB" sz="1600" dirty="0" err="1">
                <a:hlinkClick r:id="rId2"/>
              </a:rPr>
              <a:t>20early,diseases</a:t>
            </a:r>
            <a:r>
              <a:rPr lang="en-GB" sz="1600" dirty="0">
                <a:hlinkClick r:id="rId2"/>
              </a:rPr>
              <a:t>%20and%20decreasing%20childhood%20obesity</a:t>
            </a:r>
            <a:endParaRPr lang="en-GB" sz="1600" dirty="0"/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11.. Institute for fiscal studies (IFS). (2022). The health effects of universal early childhood interventions:Evidence from sure start .From </a:t>
            </a:r>
            <a:r>
              <a:rPr lang="en-GB" sz="1600" dirty="0">
                <a:hlinkClick r:id="rId3"/>
              </a:rPr>
              <a:t>https://ifs.org.uk/sites/default/files/2022-10/WP202243-The-health-effects-of-universal-early-childhood-interventions-evidence-from-Sure-Start.pdf</a:t>
            </a:r>
            <a:endParaRPr lang="en-GB" sz="1600" dirty="0"/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12.. National health service (NHS). (N.D). Healthy weight in children: Advice for parents.NHS. Retrieved march 13, 2025, from </a:t>
            </a:r>
            <a:r>
              <a:rPr lang="en-GB" sz="1600" dirty="0">
                <a:hlinkClick r:id="rId4"/>
              </a:rPr>
              <a:t>https://</a:t>
            </a:r>
            <a:r>
              <a:rPr lang="en-GB" sz="1600" dirty="0" err="1">
                <a:hlinkClick r:id="rId4"/>
              </a:rPr>
              <a:t>www.nhs.uk</a:t>
            </a:r>
            <a:r>
              <a:rPr lang="en-GB" sz="1600" dirty="0">
                <a:hlinkClick r:id="rId4"/>
              </a:rPr>
              <a:t>/live-well/healthy-weight/</a:t>
            </a:r>
            <a:r>
              <a:rPr lang="en-GB" sz="1600" dirty="0" err="1">
                <a:hlinkClick r:id="rId4"/>
              </a:rPr>
              <a:t>childrens-weight</a:t>
            </a:r>
            <a:r>
              <a:rPr lang="en-GB" sz="1600" dirty="0">
                <a:hlinkClick r:id="rId4"/>
              </a:rPr>
              <a:t>/healthy-weight-children-advice-for-parents/</a:t>
            </a:r>
            <a:endParaRPr lang="en-GB" sz="1600" dirty="0"/>
          </a:p>
          <a:p>
            <a:pPr algn="l"/>
            <a:endParaRPr lang="en-GB" sz="1600" dirty="0"/>
          </a:p>
          <a:p>
            <a:pPr algn="l"/>
            <a:r>
              <a:rPr lang="en-GB" sz="1600" dirty="0" err="1"/>
              <a:t>13.TeachKloud</a:t>
            </a:r>
            <a:r>
              <a:rPr lang="en-GB" sz="1600" dirty="0"/>
              <a:t>. (N.d). Understanding holistic development in early childhood:A comprehensive guide.TeachKloud. From march 13,2025.</a:t>
            </a:r>
            <a:r>
              <a:rPr lang="en-GB" sz="1600" dirty="0">
                <a:hlinkClick r:id="rId5"/>
              </a:rPr>
              <a:t>https://teachkloud.com/play-pedagogy-and-curriculum/understanding-holistic-development-in-early-childhood-a-comprehensive-guide/</a:t>
            </a:r>
            <a:endParaRPr lang="en-GB" sz="1600" dirty="0"/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14.Queen Margaret university. (N.d).</a:t>
            </a:r>
            <a:r>
              <a:rPr lang="en-GB" sz="1600" dirty="0" err="1"/>
              <a:t>Nuturing</a:t>
            </a:r>
            <a:r>
              <a:rPr lang="en-GB" sz="1600" dirty="0"/>
              <a:t> holistic development in early childhood.Queen Margaret university. Retrieved march 13, </a:t>
            </a:r>
            <a:r>
              <a:rPr lang="en-GB" sz="1600" dirty="0" err="1"/>
              <a:t>2025,from</a:t>
            </a:r>
            <a:r>
              <a:rPr lang="en-GB" sz="1600" dirty="0"/>
              <a:t> </a:t>
            </a:r>
            <a:r>
              <a:rPr lang="en-GB" sz="1600" dirty="0">
                <a:hlinkClick r:id="rId6"/>
              </a:rPr>
              <a:t>https://</a:t>
            </a:r>
            <a:r>
              <a:rPr lang="en-GB" sz="1600" dirty="0" err="1">
                <a:hlinkClick r:id="rId6"/>
              </a:rPr>
              <a:t>online.qmu.ac.uk</a:t>
            </a:r>
            <a:r>
              <a:rPr lang="en-GB" sz="1600" dirty="0">
                <a:hlinkClick r:id="rId6"/>
              </a:rPr>
              <a:t>/blogs/nurturing-holistic-development-in-early-childhood/</a:t>
            </a:r>
            <a:endParaRPr lang="en-GB" sz="1600" dirty="0"/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15. BMJ. (2021, December 15).Childhood obesity: A call for action. BMJ.</a:t>
            </a:r>
            <a:r>
              <a:rPr lang="en-GB" sz="1600" dirty="0">
                <a:hlinkClick r:id="rId7"/>
              </a:rPr>
              <a:t>https://</a:t>
            </a:r>
            <a:r>
              <a:rPr lang="en-GB" sz="1600" dirty="0" err="1">
                <a:hlinkClick r:id="rId7"/>
              </a:rPr>
              <a:t>www.bmj.com</a:t>
            </a:r>
            <a:r>
              <a:rPr lang="en-GB" sz="1600" dirty="0">
                <a:hlinkClick r:id="rId7"/>
              </a:rPr>
              <a:t>/content/372/</a:t>
            </a:r>
            <a:r>
              <a:rPr lang="en-GB" sz="1600" dirty="0" err="1">
                <a:hlinkClick r:id="rId7"/>
              </a:rPr>
              <a:t>bmj.m4784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71313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443</Words>
  <Application>Microsoft Office PowerPoint</Application>
  <PresentationFormat>Widescreen</PresentationFormat>
  <Paragraphs>167</Paragraphs>
  <Slides>14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Dividend</vt:lpstr>
      <vt:lpstr>The life course approach to health and well being in infancy and childhood</vt:lpstr>
      <vt:lpstr>What is a life course approach</vt:lpstr>
      <vt:lpstr>PowerPoint Presentation</vt:lpstr>
      <vt:lpstr>The impact of early life on long term health</vt:lpstr>
      <vt:lpstr>Role of early childhood experiences </vt:lpstr>
      <vt:lpstr>Lifestyle choices in infancy and childhood </vt:lpstr>
      <vt:lpstr>Social determinants of health in early childhood</vt:lpstr>
      <vt:lpstr>Infancy and childhood , how health evolves.</vt:lpstr>
      <vt:lpstr>Implications for early interventions and public health</vt:lpstr>
      <vt:lpstr>Conclusion </vt:lpstr>
      <vt:lpstr>References </vt:lpstr>
      <vt:lpstr>References </vt:lpstr>
      <vt:lpstr>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course approach</dc:title>
  <dc:creator>Layla Taleb (2412906)</dc:creator>
  <cp:lastModifiedBy>Layla Taleb (2412906)</cp:lastModifiedBy>
  <cp:revision>4</cp:revision>
  <dcterms:created xsi:type="dcterms:W3CDTF">2025-03-11T10:42:01Z</dcterms:created>
  <dcterms:modified xsi:type="dcterms:W3CDTF">2025-03-13T22:56:10Z</dcterms:modified>
</cp:coreProperties>
</file>