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0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rtl="0">
      <a:defRPr lang="ro-RO"/>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9BD8EB-C69F-07FC-6E8D-394FA7FEF8DB}" v="1609" dt="2022-07-09T21:32:49.883"/>
    <p1510:client id="{F270EE50-ED14-430E-A355-1892F35E65C8}" v="1049" dt="2022-07-08T21:29:26.147"/>
  </p1510:revLst>
</p1510:revInfo>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Stil tematic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stantin Grigore (1914003)" userId="S::1914003@student.uwtsd.ac.uk::0204549a-e59c-4c69-a6cb-9dc9226aad36" providerId="AD" clId="Web-{F270EE50-ED14-430E-A355-1892F35E65C8}"/>
    <pc:docChg chg="addSld delSld modSld addMainMaster delMainMaster">
      <pc:chgData name="Constantin Grigore (1914003)" userId="S::1914003@student.uwtsd.ac.uk::0204549a-e59c-4c69-a6cb-9dc9226aad36" providerId="AD" clId="Web-{F270EE50-ED14-430E-A355-1892F35E65C8}" dt="2022-07-08T21:29:22.943" v="1036"/>
      <pc:docMkLst>
        <pc:docMk/>
      </pc:docMkLst>
      <pc:sldChg chg="addSp delSp modSp mod setBg modClrScheme addAnim delAnim chgLayout">
        <pc:chgData name="Constantin Grigore (1914003)" userId="S::1914003@student.uwtsd.ac.uk::0204549a-e59c-4c69-a6cb-9dc9226aad36" providerId="AD" clId="Web-{F270EE50-ED14-430E-A355-1892F35E65C8}" dt="2022-07-08T18:00:49.877" v="135" actId="20577"/>
        <pc:sldMkLst>
          <pc:docMk/>
          <pc:sldMk cId="3856144342" sldId="256"/>
        </pc:sldMkLst>
        <pc:spChg chg="mod">
          <ac:chgData name="Constantin Grigore (1914003)" userId="S::1914003@student.uwtsd.ac.uk::0204549a-e59c-4c69-a6cb-9dc9226aad36" providerId="AD" clId="Web-{F270EE50-ED14-430E-A355-1892F35E65C8}" dt="2022-07-08T06:14:59.158" v="99"/>
          <ac:spMkLst>
            <pc:docMk/>
            <pc:sldMk cId="3856144342" sldId="256"/>
            <ac:spMk id="2" creationId="{00000000-0000-0000-0000-000000000000}"/>
          </ac:spMkLst>
        </pc:spChg>
        <pc:spChg chg="mod">
          <ac:chgData name="Constantin Grigore (1914003)" userId="S::1914003@student.uwtsd.ac.uk::0204549a-e59c-4c69-a6cb-9dc9226aad36" providerId="AD" clId="Web-{F270EE50-ED14-430E-A355-1892F35E65C8}" dt="2022-07-08T18:00:49.877" v="135" actId="20577"/>
          <ac:spMkLst>
            <pc:docMk/>
            <pc:sldMk cId="3856144342" sldId="256"/>
            <ac:spMk id="3" creationId="{00000000-0000-0000-0000-000000000000}"/>
          </ac:spMkLst>
        </pc:spChg>
        <pc:spChg chg="add del mod">
          <ac:chgData name="Constantin Grigore (1914003)" userId="S::1914003@student.uwtsd.ac.uk::0204549a-e59c-4c69-a6cb-9dc9226aad36" providerId="AD" clId="Web-{F270EE50-ED14-430E-A355-1892F35E65C8}" dt="2022-07-08T06:11:51.457" v="89"/>
          <ac:spMkLst>
            <pc:docMk/>
            <pc:sldMk cId="3856144342" sldId="256"/>
            <ac:spMk id="5" creationId="{6AE8C2DA-F458-2EE3-D0A3-DEF78F54F4FE}"/>
          </ac:spMkLst>
        </pc:spChg>
        <pc:spChg chg="add mod">
          <ac:chgData name="Constantin Grigore (1914003)" userId="S::1914003@student.uwtsd.ac.uk::0204549a-e59c-4c69-a6cb-9dc9226aad36" providerId="AD" clId="Web-{F270EE50-ED14-430E-A355-1892F35E65C8}" dt="2022-07-08T06:14:59.158" v="99"/>
          <ac:spMkLst>
            <pc:docMk/>
            <pc:sldMk cId="3856144342" sldId="256"/>
            <ac:spMk id="8" creationId="{FFF310CB-41BA-239B-F7CD-23A3113B919E}"/>
          </ac:spMkLst>
        </pc:spChg>
        <pc:spChg chg="add del">
          <ac:chgData name="Constantin Grigore (1914003)" userId="S::1914003@student.uwtsd.ac.uk::0204549a-e59c-4c69-a6cb-9dc9226aad36" providerId="AD" clId="Web-{F270EE50-ED14-430E-A355-1892F35E65C8}" dt="2022-07-06T17:45:22.435" v="1"/>
          <ac:spMkLst>
            <pc:docMk/>
            <pc:sldMk cId="3856144342" sldId="256"/>
            <ac:spMk id="9" creationId="{0671A8AE-40A1-4631-A6B8-581AFF065482}"/>
          </ac:spMkLst>
        </pc:spChg>
        <pc:spChg chg="add del">
          <ac:chgData name="Constantin Grigore (1914003)" userId="S::1914003@student.uwtsd.ac.uk::0204549a-e59c-4c69-a6cb-9dc9226aad36" providerId="AD" clId="Web-{F270EE50-ED14-430E-A355-1892F35E65C8}" dt="2022-07-06T17:45:22.435" v="1"/>
          <ac:spMkLst>
            <pc:docMk/>
            <pc:sldMk cId="3856144342" sldId="256"/>
            <ac:spMk id="11" creationId="{A44CD100-6267-4E62-AA64-2182A3A6A1C0}"/>
          </ac:spMkLst>
        </pc:spChg>
        <pc:spChg chg="add del">
          <ac:chgData name="Constantin Grigore (1914003)" userId="S::1914003@student.uwtsd.ac.uk::0204549a-e59c-4c69-a6cb-9dc9226aad36" providerId="AD" clId="Web-{F270EE50-ED14-430E-A355-1892F35E65C8}" dt="2022-07-08T06:07:39.199" v="74"/>
          <ac:spMkLst>
            <pc:docMk/>
            <pc:sldMk cId="3856144342" sldId="256"/>
            <ac:spMk id="14" creationId="{79C60ED7-11F7-478C-AC8E-0865FABDACBF}"/>
          </ac:spMkLst>
        </pc:spChg>
        <pc:spChg chg="add del">
          <ac:chgData name="Constantin Grigore (1914003)" userId="S::1914003@student.uwtsd.ac.uk::0204549a-e59c-4c69-a6cb-9dc9226aad36" providerId="AD" clId="Web-{F270EE50-ED14-430E-A355-1892F35E65C8}" dt="2022-07-08T06:07:39.199" v="74"/>
          <ac:spMkLst>
            <pc:docMk/>
            <pc:sldMk cId="3856144342" sldId="256"/>
            <ac:spMk id="15" creationId="{508BEF50-7B1E-49A4-BC19-5F4F1D755E64}"/>
          </ac:spMkLst>
        </pc:spChg>
        <pc:spChg chg="add del">
          <ac:chgData name="Constantin Grigore (1914003)" userId="S::1914003@student.uwtsd.ac.uk::0204549a-e59c-4c69-a6cb-9dc9226aad36" providerId="AD" clId="Web-{F270EE50-ED14-430E-A355-1892F35E65C8}" dt="2022-07-08T06:07:39.199" v="74"/>
          <ac:spMkLst>
            <pc:docMk/>
            <pc:sldMk cId="3856144342" sldId="256"/>
            <ac:spMk id="16" creationId="{D472C551-D440-40DF-9260-BDB9AC40960A}"/>
          </ac:spMkLst>
        </pc:spChg>
        <pc:spChg chg="add del">
          <ac:chgData name="Constantin Grigore (1914003)" userId="S::1914003@student.uwtsd.ac.uk::0204549a-e59c-4c69-a6cb-9dc9226aad36" providerId="AD" clId="Web-{F270EE50-ED14-430E-A355-1892F35E65C8}" dt="2022-07-08T06:07:39.199" v="74"/>
          <ac:spMkLst>
            <pc:docMk/>
            <pc:sldMk cId="3856144342" sldId="256"/>
            <ac:spMk id="17" creationId="{3FBAD350-5664-4811-A208-657FB882D350}"/>
          </ac:spMkLst>
        </pc:spChg>
        <pc:spChg chg="add del">
          <ac:chgData name="Constantin Grigore (1914003)" userId="S::1914003@student.uwtsd.ac.uk::0204549a-e59c-4c69-a6cb-9dc9226aad36" providerId="AD" clId="Web-{F270EE50-ED14-430E-A355-1892F35E65C8}" dt="2022-07-08T06:07:39.199" v="74"/>
          <ac:spMkLst>
            <pc:docMk/>
            <pc:sldMk cId="3856144342" sldId="256"/>
            <ac:spMk id="19" creationId="{C39ADB8F-D187-49D7-BDCF-C1B6DC727068}"/>
          </ac:spMkLst>
        </pc:spChg>
        <pc:spChg chg="add del">
          <ac:chgData name="Constantin Grigore (1914003)" userId="S::1914003@student.uwtsd.ac.uk::0204549a-e59c-4c69-a6cb-9dc9226aad36" providerId="AD" clId="Web-{F270EE50-ED14-430E-A355-1892F35E65C8}" dt="2022-07-08T06:07:39.152" v="73"/>
          <ac:spMkLst>
            <pc:docMk/>
            <pc:sldMk cId="3856144342" sldId="256"/>
            <ac:spMk id="24" creationId="{EFA9B6C6-A247-48A8-9A1C-1E36FA9456B5}"/>
          </ac:spMkLst>
        </pc:spChg>
        <pc:spChg chg="add del">
          <ac:chgData name="Constantin Grigore (1914003)" userId="S::1914003@student.uwtsd.ac.uk::0204549a-e59c-4c69-a6cb-9dc9226aad36" providerId="AD" clId="Web-{F270EE50-ED14-430E-A355-1892F35E65C8}" dt="2022-07-08T06:07:39.152" v="73"/>
          <ac:spMkLst>
            <pc:docMk/>
            <pc:sldMk cId="3856144342" sldId="256"/>
            <ac:spMk id="26" creationId="{C5CB530E-515E-412C-9DF1-5F8FFBD6F383}"/>
          </ac:spMkLst>
        </pc:spChg>
        <pc:spChg chg="add del">
          <ac:chgData name="Constantin Grigore (1914003)" userId="S::1914003@student.uwtsd.ac.uk::0204549a-e59c-4c69-a6cb-9dc9226aad36" providerId="AD" clId="Web-{F270EE50-ED14-430E-A355-1892F35E65C8}" dt="2022-07-08T06:07:39.152" v="73"/>
          <ac:spMkLst>
            <pc:docMk/>
            <pc:sldMk cId="3856144342" sldId="256"/>
            <ac:spMk id="28" creationId="{712D4376-A578-4FF1-94FC-245E7A6A489F}"/>
          </ac:spMkLst>
        </pc:spChg>
        <pc:spChg chg="add del">
          <ac:chgData name="Constantin Grigore (1914003)" userId="S::1914003@student.uwtsd.ac.uk::0204549a-e59c-4c69-a6cb-9dc9226aad36" providerId="AD" clId="Web-{F270EE50-ED14-430E-A355-1892F35E65C8}" dt="2022-07-08T06:07:39.152" v="73"/>
          <ac:spMkLst>
            <pc:docMk/>
            <pc:sldMk cId="3856144342" sldId="256"/>
            <ac:spMk id="30" creationId="{AEA7509D-F04F-40CB-A0B3-EEF16499CC9F}"/>
          </ac:spMkLst>
        </pc:spChg>
        <pc:spChg chg="add del">
          <ac:chgData name="Constantin Grigore (1914003)" userId="S::1914003@student.uwtsd.ac.uk::0204549a-e59c-4c69-a6cb-9dc9226aad36" providerId="AD" clId="Web-{F270EE50-ED14-430E-A355-1892F35E65C8}" dt="2022-07-08T06:11:13.533" v="84"/>
          <ac:spMkLst>
            <pc:docMk/>
            <pc:sldMk cId="3856144342" sldId="256"/>
            <ac:spMk id="34" creationId="{158B3569-73B2-4D05-8E95-886A6EE17F1F}"/>
          </ac:spMkLst>
        </pc:spChg>
        <pc:spChg chg="add del">
          <ac:chgData name="Constantin Grigore (1914003)" userId="S::1914003@student.uwtsd.ac.uk::0204549a-e59c-4c69-a6cb-9dc9226aad36" providerId="AD" clId="Web-{F270EE50-ED14-430E-A355-1892F35E65C8}" dt="2022-07-08T06:11:13.533" v="84"/>
          <ac:spMkLst>
            <pc:docMk/>
            <pc:sldMk cId="3856144342" sldId="256"/>
            <ac:spMk id="35" creationId="{B71758F4-3F46-45DA-8AC5-4E508DA080BA}"/>
          </ac:spMkLst>
        </pc:spChg>
        <pc:spChg chg="add del">
          <ac:chgData name="Constantin Grigore (1914003)" userId="S::1914003@student.uwtsd.ac.uk::0204549a-e59c-4c69-a6cb-9dc9226aad36" providerId="AD" clId="Web-{F270EE50-ED14-430E-A355-1892F35E65C8}" dt="2022-07-08T06:11:13.533" v="84"/>
          <ac:spMkLst>
            <pc:docMk/>
            <pc:sldMk cId="3856144342" sldId="256"/>
            <ac:spMk id="37" creationId="{8D61482F-F3C5-4D66-8C5D-C6BBE3E1275C}"/>
          </ac:spMkLst>
        </pc:spChg>
        <pc:spChg chg="add del">
          <ac:chgData name="Constantin Grigore (1914003)" userId="S::1914003@student.uwtsd.ac.uk::0204549a-e59c-4c69-a6cb-9dc9226aad36" providerId="AD" clId="Web-{F270EE50-ED14-430E-A355-1892F35E65C8}" dt="2022-07-08T06:09:09.081" v="79"/>
          <ac:spMkLst>
            <pc:docMk/>
            <pc:sldMk cId="3856144342" sldId="256"/>
            <ac:spMk id="42" creationId="{9B37791B-B040-4694-BFDC-8DD132D86E8E}"/>
          </ac:spMkLst>
        </pc:spChg>
        <pc:spChg chg="add del">
          <ac:chgData name="Constantin Grigore (1914003)" userId="S::1914003@student.uwtsd.ac.uk::0204549a-e59c-4c69-a6cb-9dc9226aad36" providerId="AD" clId="Web-{F270EE50-ED14-430E-A355-1892F35E65C8}" dt="2022-07-08T06:09:20.394" v="81"/>
          <ac:spMkLst>
            <pc:docMk/>
            <pc:sldMk cId="3856144342" sldId="256"/>
            <ac:spMk id="48" creationId="{CA5B2A81-2C8E-4963-AFD4-E539D168B475}"/>
          </ac:spMkLst>
        </pc:spChg>
        <pc:spChg chg="add del">
          <ac:chgData name="Constantin Grigore (1914003)" userId="S::1914003@student.uwtsd.ac.uk::0204549a-e59c-4c69-a6cb-9dc9226aad36" providerId="AD" clId="Web-{F270EE50-ED14-430E-A355-1892F35E65C8}" dt="2022-07-08T06:11:13.486" v="83"/>
          <ac:spMkLst>
            <pc:docMk/>
            <pc:sldMk cId="3856144342" sldId="256"/>
            <ac:spMk id="76" creationId="{13B6DAC6-0186-4D62-AD69-90B9C0411EA3}"/>
          </ac:spMkLst>
        </pc:spChg>
        <pc:spChg chg="add del">
          <ac:chgData name="Constantin Grigore (1914003)" userId="S::1914003@student.uwtsd.ac.uk::0204549a-e59c-4c69-a6cb-9dc9226aad36" providerId="AD" clId="Web-{F270EE50-ED14-430E-A355-1892F35E65C8}" dt="2022-07-08T06:11:13.486" v="83"/>
          <ac:spMkLst>
            <pc:docMk/>
            <pc:sldMk cId="3856144342" sldId="256"/>
            <ac:spMk id="77" creationId="{94D786EB-944C-47D5-B631-899F4029B02E}"/>
          </ac:spMkLst>
        </pc:spChg>
        <pc:spChg chg="add del">
          <ac:chgData name="Constantin Grigore (1914003)" userId="S::1914003@student.uwtsd.ac.uk::0204549a-e59c-4c69-a6cb-9dc9226aad36" providerId="AD" clId="Web-{F270EE50-ED14-430E-A355-1892F35E65C8}" dt="2022-07-08T06:11:13.486" v="83"/>
          <ac:spMkLst>
            <pc:docMk/>
            <pc:sldMk cId="3856144342" sldId="256"/>
            <ac:spMk id="78" creationId="{BA6285CA-6AFA-4F27-AFB5-1B32CDE09B1A}"/>
          </ac:spMkLst>
        </pc:spChg>
        <pc:spChg chg="add del">
          <ac:chgData name="Constantin Grigore (1914003)" userId="S::1914003@student.uwtsd.ac.uk::0204549a-e59c-4c69-a6cb-9dc9226aad36" providerId="AD" clId="Web-{F270EE50-ED14-430E-A355-1892F35E65C8}" dt="2022-07-08T06:12:11.896" v="90"/>
          <ac:spMkLst>
            <pc:docMk/>
            <pc:sldMk cId="3856144342" sldId="256"/>
            <ac:spMk id="82" creationId="{4EFE82FE-7465-AE46-88DF-34D347E83B84}"/>
          </ac:spMkLst>
        </pc:spChg>
        <pc:spChg chg="add del">
          <ac:chgData name="Constantin Grigore (1914003)" userId="S::1914003@student.uwtsd.ac.uk::0204549a-e59c-4c69-a6cb-9dc9226aad36" providerId="AD" clId="Web-{F270EE50-ED14-430E-A355-1892F35E65C8}" dt="2022-07-08T06:13:44.106" v="95"/>
          <ac:spMkLst>
            <pc:docMk/>
            <pc:sldMk cId="3856144342" sldId="256"/>
            <ac:spMk id="90" creationId="{A88F843D-1C1B-C740-AC27-E3238D0F5F47}"/>
          </ac:spMkLst>
        </pc:spChg>
        <pc:spChg chg="add del">
          <ac:chgData name="Constantin Grigore (1914003)" userId="S::1914003@student.uwtsd.ac.uk::0204549a-e59c-4c69-a6cb-9dc9226aad36" providerId="AD" clId="Web-{F270EE50-ED14-430E-A355-1892F35E65C8}" dt="2022-07-08T06:13:44.106" v="95"/>
          <ac:spMkLst>
            <pc:docMk/>
            <pc:sldMk cId="3856144342" sldId="256"/>
            <ac:spMk id="92" creationId="{9F0EA5A9-0D12-3644-BBEC-6D9D192EBEF4}"/>
          </ac:spMkLst>
        </pc:spChg>
        <pc:spChg chg="add del">
          <ac:chgData name="Constantin Grigore (1914003)" userId="S::1914003@student.uwtsd.ac.uk::0204549a-e59c-4c69-a6cb-9dc9226aad36" providerId="AD" clId="Web-{F270EE50-ED14-430E-A355-1892F35E65C8}" dt="2022-07-08T06:13:44.106" v="95"/>
          <ac:spMkLst>
            <pc:docMk/>
            <pc:sldMk cId="3856144342" sldId="256"/>
            <ac:spMk id="94" creationId="{A21C8291-E3D5-4240-8FF4-E5213CBCC453}"/>
          </ac:spMkLst>
        </pc:spChg>
        <pc:spChg chg="add del">
          <ac:chgData name="Constantin Grigore (1914003)" userId="S::1914003@student.uwtsd.ac.uk::0204549a-e59c-4c69-a6cb-9dc9226aad36" providerId="AD" clId="Web-{F270EE50-ED14-430E-A355-1892F35E65C8}" dt="2022-07-08T06:13:44.106" v="95"/>
          <ac:spMkLst>
            <pc:docMk/>
            <pc:sldMk cId="3856144342" sldId="256"/>
            <ac:spMk id="96" creationId="{08B44AFE-C181-7047-8CC9-CA00BD385EEA}"/>
          </ac:spMkLst>
        </pc:spChg>
        <pc:spChg chg="add del">
          <ac:chgData name="Constantin Grigore (1914003)" userId="S::1914003@student.uwtsd.ac.uk::0204549a-e59c-4c69-a6cb-9dc9226aad36" providerId="AD" clId="Web-{F270EE50-ED14-430E-A355-1892F35E65C8}" dt="2022-07-08T06:14:59.158" v="99"/>
          <ac:spMkLst>
            <pc:docMk/>
            <pc:sldMk cId="3856144342" sldId="256"/>
            <ac:spMk id="101" creationId="{A88F843D-1C1B-C740-AC27-E3238D0F5F47}"/>
          </ac:spMkLst>
        </pc:spChg>
        <pc:spChg chg="add del">
          <ac:chgData name="Constantin Grigore (1914003)" userId="S::1914003@student.uwtsd.ac.uk::0204549a-e59c-4c69-a6cb-9dc9226aad36" providerId="AD" clId="Web-{F270EE50-ED14-430E-A355-1892F35E65C8}" dt="2022-07-08T06:14:59.158" v="99"/>
          <ac:spMkLst>
            <pc:docMk/>
            <pc:sldMk cId="3856144342" sldId="256"/>
            <ac:spMk id="103" creationId="{A21C8291-E3D5-4240-8FF4-E5213CBCC453}"/>
          </ac:spMkLst>
        </pc:spChg>
        <pc:spChg chg="add del">
          <ac:chgData name="Constantin Grigore (1914003)" userId="S::1914003@student.uwtsd.ac.uk::0204549a-e59c-4c69-a6cb-9dc9226aad36" providerId="AD" clId="Web-{F270EE50-ED14-430E-A355-1892F35E65C8}" dt="2022-07-08T06:14:59.158" v="99"/>
          <ac:spMkLst>
            <pc:docMk/>
            <pc:sldMk cId="3856144342" sldId="256"/>
            <ac:spMk id="105" creationId="{08B44AFE-C181-7047-8CC9-CA00BD385EEA}"/>
          </ac:spMkLst>
        </pc:spChg>
        <pc:spChg chg="add">
          <ac:chgData name="Constantin Grigore (1914003)" userId="S::1914003@student.uwtsd.ac.uk::0204549a-e59c-4c69-a6cb-9dc9226aad36" providerId="AD" clId="Web-{F270EE50-ED14-430E-A355-1892F35E65C8}" dt="2022-07-08T06:14:59.158" v="99"/>
          <ac:spMkLst>
            <pc:docMk/>
            <pc:sldMk cId="3856144342" sldId="256"/>
            <ac:spMk id="110" creationId="{A7971386-B2B0-4A38-8D3B-8CF23AAA610C}"/>
          </ac:spMkLst>
        </pc:spChg>
        <pc:spChg chg="add">
          <ac:chgData name="Constantin Grigore (1914003)" userId="S::1914003@student.uwtsd.ac.uk::0204549a-e59c-4c69-a6cb-9dc9226aad36" providerId="AD" clId="Web-{F270EE50-ED14-430E-A355-1892F35E65C8}" dt="2022-07-08T06:14:59.158" v="99"/>
          <ac:spMkLst>
            <pc:docMk/>
            <pc:sldMk cId="3856144342" sldId="256"/>
            <ac:spMk id="112" creationId="{96AE4BD0-E2D6-4FE1-9295-59E338A45340}"/>
          </ac:spMkLst>
        </pc:spChg>
        <pc:spChg chg="add">
          <ac:chgData name="Constantin Grigore (1914003)" userId="S::1914003@student.uwtsd.ac.uk::0204549a-e59c-4c69-a6cb-9dc9226aad36" providerId="AD" clId="Web-{F270EE50-ED14-430E-A355-1892F35E65C8}" dt="2022-07-08T06:14:59.158" v="99"/>
          <ac:spMkLst>
            <pc:docMk/>
            <pc:sldMk cId="3856144342" sldId="256"/>
            <ac:spMk id="114" creationId="{0D29D77D-2D4E-4868-960B-BEDA724F5CE2}"/>
          </ac:spMkLst>
        </pc:spChg>
        <pc:grpChg chg="add del">
          <ac:chgData name="Constantin Grigore (1914003)" userId="S::1914003@student.uwtsd.ac.uk::0204549a-e59c-4c69-a6cb-9dc9226aad36" providerId="AD" clId="Web-{F270EE50-ED14-430E-A355-1892F35E65C8}" dt="2022-07-08T06:09:09.081" v="79"/>
          <ac:grpSpMkLst>
            <pc:docMk/>
            <pc:sldMk cId="3856144342" sldId="256"/>
            <ac:grpSpMk id="44" creationId="{4252769E-B9F0-4068-A645-5BBEF16E9C28}"/>
          </ac:grpSpMkLst>
        </pc:grpChg>
        <pc:grpChg chg="add del">
          <ac:chgData name="Constantin Grigore (1914003)" userId="S::1914003@student.uwtsd.ac.uk::0204549a-e59c-4c69-a6cb-9dc9226aad36" providerId="AD" clId="Web-{F270EE50-ED14-430E-A355-1892F35E65C8}" dt="2022-07-08T06:11:13.486" v="83"/>
          <ac:grpSpMkLst>
            <pc:docMk/>
            <pc:sldMk cId="3856144342" sldId="256"/>
            <ac:grpSpMk id="46" creationId="{91108A0F-8C78-4294-B028-9F09581FC0A3}"/>
          </ac:grpSpMkLst>
        </pc:grpChg>
        <pc:grpChg chg="add del">
          <ac:chgData name="Constantin Grigore (1914003)" userId="S::1914003@student.uwtsd.ac.uk::0204549a-e59c-4c69-a6cb-9dc9226aad36" providerId="AD" clId="Web-{F270EE50-ED14-430E-A355-1892F35E65C8}" dt="2022-07-08T06:12:11.896" v="90"/>
          <ac:grpSpMkLst>
            <pc:docMk/>
            <pc:sldMk cId="3856144342" sldId="256"/>
            <ac:grpSpMk id="83" creationId="{665B630C-8A26-BF40-AD00-AAAB3F8DFB58}"/>
          </ac:grpSpMkLst>
        </pc:grpChg>
        <pc:picChg chg="add del">
          <ac:chgData name="Constantin Grigore (1914003)" userId="S::1914003@student.uwtsd.ac.uk::0204549a-e59c-4c69-a6cb-9dc9226aad36" providerId="AD" clId="Web-{F270EE50-ED14-430E-A355-1892F35E65C8}" dt="2022-07-06T17:45:22.435" v="1"/>
          <ac:picMkLst>
            <pc:docMk/>
            <pc:sldMk cId="3856144342" sldId="256"/>
            <ac:picMk id="4" creationId="{48F9415B-586E-DD31-71EF-8393901F5527}"/>
          </ac:picMkLst>
        </pc:picChg>
        <pc:picChg chg="add del mod ord">
          <ac:chgData name="Constantin Grigore (1914003)" userId="S::1914003@student.uwtsd.ac.uk::0204549a-e59c-4c69-a6cb-9dc9226aad36" providerId="AD" clId="Web-{F270EE50-ED14-430E-A355-1892F35E65C8}" dt="2022-07-08T06:11:51.457" v="89"/>
          <ac:picMkLst>
            <pc:docMk/>
            <pc:sldMk cId="3856144342" sldId="256"/>
            <ac:picMk id="4" creationId="{4F5AE99D-2F6D-602D-D910-1C4B152FE527}"/>
          </ac:picMkLst>
        </pc:picChg>
        <pc:picChg chg="add mod ord">
          <ac:chgData name="Constantin Grigore (1914003)" userId="S::1914003@student.uwtsd.ac.uk::0204549a-e59c-4c69-a6cb-9dc9226aad36" providerId="AD" clId="Web-{F270EE50-ED14-430E-A355-1892F35E65C8}" dt="2022-07-08T06:14:59.158" v="99"/>
          <ac:picMkLst>
            <pc:docMk/>
            <pc:sldMk cId="3856144342" sldId="256"/>
            <ac:picMk id="7" creationId="{D7A8EAF7-0890-9B8F-5C7F-AF61F43EA486}"/>
          </ac:picMkLst>
        </pc:picChg>
        <pc:picChg chg="add del mod ord">
          <ac:chgData name="Constantin Grigore (1914003)" userId="S::1914003@student.uwtsd.ac.uk::0204549a-e59c-4c69-a6cb-9dc9226aad36" providerId="AD" clId="Web-{F270EE50-ED14-430E-A355-1892F35E65C8}" dt="2022-07-08T06:08:36.172" v="77"/>
          <ac:picMkLst>
            <pc:docMk/>
            <pc:sldMk cId="3856144342" sldId="256"/>
            <ac:picMk id="18" creationId="{8BA58654-0D24-C5D1-788F-8334A53A82F8}"/>
          </ac:picMkLst>
        </pc:picChg>
        <pc:picChg chg="add del mod">
          <ac:chgData name="Constantin Grigore (1914003)" userId="S::1914003@student.uwtsd.ac.uk::0204549a-e59c-4c69-a6cb-9dc9226aad36" providerId="AD" clId="Web-{F270EE50-ED14-430E-A355-1892F35E65C8}" dt="2022-07-08T06:14:25.250" v="97"/>
          <ac:picMkLst>
            <pc:docMk/>
            <pc:sldMk cId="3856144342" sldId="256"/>
            <ac:picMk id="87" creationId="{022F0AE7-8E76-2625-AF64-D2AB26B04DB8}"/>
          </ac:picMkLst>
        </pc:picChg>
        <pc:cxnChg chg="add del">
          <ac:chgData name="Constantin Grigore (1914003)" userId="S::1914003@student.uwtsd.ac.uk::0204549a-e59c-4c69-a6cb-9dc9226aad36" providerId="AD" clId="Web-{F270EE50-ED14-430E-A355-1892F35E65C8}" dt="2022-07-08T06:07:39.199" v="74"/>
          <ac:cxnSpMkLst>
            <pc:docMk/>
            <pc:sldMk cId="3856144342" sldId="256"/>
            <ac:cxnSpMk id="13" creationId="{56020367-4FD5-4596-8E10-C5F095CD8DBF}"/>
          </ac:cxnSpMkLst>
        </pc:cxnChg>
        <pc:cxnChg chg="add del">
          <ac:chgData name="Constantin Grigore (1914003)" userId="S::1914003@student.uwtsd.ac.uk::0204549a-e59c-4c69-a6cb-9dc9226aad36" providerId="AD" clId="Web-{F270EE50-ED14-430E-A355-1892F35E65C8}" dt="2022-07-08T06:07:39.152" v="73"/>
          <ac:cxnSpMkLst>
            <pc:docMk/>
            <pc:sldMk cId="3856144342" sldId="256"/>
            <ac:cxnSpMk id="32" creationId="{56020367-4FD5-4596-8E10-C5F095CD8DBF}"/>
          </ac:cxnSpMkLst>
        </pc:cxnChg>
        <pc:cxnChg chg="add del">
          <ac:chgData name="Constantin Grigore (1914003)" userId="S::1914003@student.uwtsd.ac.uk::0204549a-e59c-4c69-a6cb-9dc9226aad36" providerId="AD" clId="Web-{F270EE50-ED14-430E-A355-1892F35E65C8}" dt="2022-07-08T06:11:13.533" v="84"/>
          <ac:cxnSpMkLst>
            <pc:docMk/>
            <pc:sldMk cId="3856144342" sldId="256"/>
            <ac:cxnSpMk id="36" creationId="{56020367-4FD5-4596-8E10-C5F095CD8DBF}"/>
          </ac:cxnSpMkLst>
        </pc:cxnChg>
        <pc:cxnChg chg="add del">
          <ac:chgData name="Constantin Grigore (1914003)" userId="S::1914003@student.uwtsd.ac.uk::0204549a-e59c-4c69-a6cb-9dc9226aad36" providerId="AD" clId="Web-{F270EE50-ED14-430E-A355-1892F35E65C8}" dt="2022-07-08T06:09:20.394" v="81"/>
          <ac:cxnSpMkLst>
            <pc:docMk/>
            <pc:sldMk cId="3856144342" sldId="256"/>
            <ac:cxnSpMk id="49" creationId="{9E7C23BC-DAA6-40E1-8166-B8C4439D1430}"/>
          </ac:cxnSpMkLst>
        </pc:cxnChg>
        <pc:cxnChg chg="add del">
          <ac:chgData name="Constantin Grigore (1914003)" userId="S::1914003@student.uwtsd.ac.uk::0204549a-e59c-4c69-a6cb-9dc9226aad36" providerId="AD" clId="Web-{F270EE50-ED14-430E-A355-1892F35E65C8}" dt="2022-07-08T06:12:11.896" v="90"/>
          <ac:cxnSpMkLst>
            <pc:docMk/>
            <pc:sldMk cId="3856144342" sldId="256"/>
            <ac:cxnSpMk id="50" creationId="{EEA70831-9A8D-3B4D-8EA5-EE32F93E94E9}"/>
          </ac:cxnSpMkLst>
        </pc:cxnChg>
      </pc:sldChg>
      <pc:sldChg chg="new del">
        <pc:chgData name="Constantin Grigore (1914003)" userId="S::1914003@student.uwtsd.ac.uk::0204549a-e59c-4c69-a6cb-9dc9226aad36" providerId="AD" clId="Web-{F270EE50-ED14-430E-A355-1892F35E65C8}" dt="2022-07-08T05:58:57.006" v="9"/>
        <pc:sldMkLst>
          <pc:docMk/>
          <pc:sldMk cId="166373364" sldId="257"/>
        </pc:sldMkLst>
      </pc:sldChg>
      <pc:sldChg chg="addSp delSp modSp new mod setBg">
        <pc:chgData name="Constantin Grigore (1914003)" userId="S::1914003@student.uwtsd.ac.uk::0204549a-e59c-4c69-a6cb-9dc9226aad36" providerId="AD" clId="Web-{F270EE50-ED14-430E-A355-1892F35E65C8}" dt="2022-07-08T19:06:55.750" v="426" actId="20577"/>
        <pc:sldMkLst>
          <pc:docMk/>
          <pc:sldMk cId="2529042348" sldId="257"/>
        </pc:sldMkLst>
        <pc:spChg chg="mod">
          <ac:chgData name="Constantin Grigore (1914003)" userId="S::1914003@student.uwtsd.ac.uk::0204549a-e59c-4c69-a6cb-9dc9226aad36" providerId="AD" clId="Web-{F270EE50-ED14-430E-A355-1892F35E65C8}" dt="2022-07-08T18:42:11.684" v="280"/>
          <ac:spMkLst>
            <pc:docMk/>
            <pc:sldMk cId="2529042348" sldId="257"/>
            <ac:spMk id="2" creationId="{46E1DA54-8BA8-9F37-6722-5BFAB12BED44}"/>
          </ac:spMkLst>
        </pc:spChg>
        <pc:spChg chg="del">
          <ac:chgData name="Constantin Grigore (1914003)" userId="S::1914003@student.uwtsd.ac.uk::0204549a-e59c-4c69-a6cb-9dc9226aad36" providerId="AD" clId="Web-{F270EE50-ED14-430E-A355-1892F35E65C8}" dt="2022-07-08T18:08:44.242" v="146"/>
          <ac:spMkLst>
            <pc:docMk/>
            <pc:sldMk cId="2529042348" sldId="257"/>
            <ac:spMk id="3" creationId="{E26D51D3-D581-D923-D2E7-2455D7E14C2D}"/>
          </ac:spMkLst>
        </pc:spChg>
        <pc:spChg chg="add mod">
          <ac:chgData name="Constantin Grigore (1914003)" userId="S::1914003@student.uwtsd.ac.uk::0204549a-e59c-4c69-a6cb-9dc9226aad36" providerId="AD" clId="Web-{F270EE50-ED14-430E-A355-1892F35E65C8}" dt="2022-07-08T18:42:11.684" v="280"/>
          <ac:spMkLst>
            <pc:docMk/>
            <pc:sldMk cId="2529042348" sldId="257"/>
            <ac:spMk id="5" creationId="{2276E2F1-8A54-51AA-2628-7F26FAE3BECE}"/>
          </ac:spMkLst>
        </pc:spChg>
        <pc:spChg chg="add mod">
          <ac:chgData name="Constantin Grigore (1914003)" userId="S::1914003@student.uwtsd.ac.uk::0204549a-e59c-4c69-a6cb-9dc9226aad36" providerId="AD" clId="Web-{F270EE50-ED14-430E-A355-1892F35E65C8}" dt="2022-07-08T19:06:55.750" v="426" actId="20577"/>
          <ac:spMkLst>
            <pc:docMk/>
            <pc:sldMk cId="2529042348" sldId="257"/>
            <ac:spMk id="9" creationId="{303F9539-240B-97B4-45F6-A64E09CE40E2}"/>
          </ac:spMkLst>
        </pc:spChg>
        <pc:spChg chg="add del">
          <ac:chgData name="Constantin Grigore (1914003)" userId="S::1914003@student.uwtsd.ac.uk::0204549a-e59c-4c69-a6cb-9dc9226aad36" providerId="AD" clId="Web-{F270EE50-ED14-430E-A355-1892F35E65C8}" dt="2022-07-08T18:12:40.376" v="181"/>
          <ac:spMkLst>
            <pc:docMk/>
            <pc:sldMk cId="2529042348" sldId="257"/>
            <ac:spMk id="12" creationId="{FAFB3478-4AEC-431E-93B2-1593839C16DA}"/>
          </ac:spMkLst>
        </pc:spChg>
        <pc:spChg chg="add del">
          <ac:chgData name="Constantin Grigore (1914003)" userId="S::1914003@student.uwtsd.ac.uk::0204549a-e59c-4c69-a6cb-9dc9226aad36" providerId="AD" clId="Web-{F270EE50-ED14-430E-A355-1892F35E65C8}" dt="2022-07-08T18:12:40.376" v="181"/>
          <ac:spMkLst>
            <pc:docMk/>
            <pc:sldMk cId="2529042348" sldId="257"/>
            <ac:spMk id="14" creationId="{A8A68745-355E-4D81-AA5F-942C71082A1E}"/>
          </ac:spMkLst>
        </pc:spChg>
        <pc:spChg chg="add del">
          <ac:chgData name="Constantin Grigore (1914003)" userId="S::1914003@student.uwtsd.ac.uk::0204549a-e59c-4c69-a6cb-9dc9226aad36" providerId="AD" clId="Web-{F270EE50-ED14-430E-A355-1892F35E65C8}" dt="2022-07-08T18:12:40.376" v="181"/>
          <ac:spMkLst>
            <pc:docMk/>
            <pc:sldMk cId="2529042348" sldId="257"/>
            <ac:spMk id="16" creationId="{61D32E23-CD34-4C85-8167-14669FD3E0CA}"/>
          </ac:spMkLst>
        </pc:spChg>
        <pc:spChg chg="add del">
          <ac:chgData name="Constantin Grigore (1914003)" userId="S::1914003@student.uwtsd.ac.uk::0204549a-e59c-4c69-a6cb-9dc9226aad36" providerId="AD" clId="Web-{F270EE50-ED14-430E-A355-1892F35E65C8}" dt="2022-07-08T18:12:40.376" v="181"/>
          <ac:spMkLst>
            <pc:docMk/>
            <pc:sldMk cId="2529042348" sldId="257"/>
            <ac:spMk id="18" creationId="{2E922E9E-A29B-4164-A634-B718A43369CA}"/>
          </ac:spMkLst>
        </pc:spChg>
        <pc:spChg chg="add del">
          <ac:chgData name="Constantin Grigore (1914003)" userId="S::1914003@student.uwtsd.ac.uk::0204549a-e59c-4c69-a6cb-9dc9226aad36" providerId="AD" clId="Web-{F270EE50-ED14-430E-A355-1892F35E65C8}" dt="2022-07-08T18:42:11.684" v="280"/>
          <ac:spMkLst>
            <pc:docMk/>
            <pc:sldMk cId="2529042348" sldId="257"/>
            <ac:spMk id="23" creationId="{FAFB3478-4AEC-431E-93B2-1593839C16DA}"/>
          </ac:spMkLst>
        </pc:spChg>
        <pc:spChg chg="add del">
          <ac:chgData name="Constantin Grigore (1914003)" userId="S::1914003@student.uwtsd.ac.uk::0204549a-e59c-4c69-a6cb-9dc9226aad36" providerId="AD" clId="Web-{F270EE50-ED14-430E-A355-1892F35E65C8}" dt="2022-07-08T18:42:11.684" v="280"/>
          <ac:spMkLst>
            <pc:docMk/>
            <pc:sldMk cId="2529042348" sldId="257"/>
            <ac:spMk id="25" creationId="{BA44E6CA-03F3-47EA-A9F3-5C0674E28D61}"/>
          </ac:spMkLst>
        </pc:spChg>
        <pc:spChg chg="add del">
          <ac:chgData name="Constantin Grigore (1914003)" userId="S::1914003@student.uwtsd.ac.uk::0204549a-e59c-4c69-a6cb-9dc9226aad36" providerId="AD" clId="Web-{F270EE50-ED14-430E-A355-1892F35E65C8}" dt="2022-07-08T18:42:11.684" v="280"/>
          <ac:spMkLst>
            <pc:docMk/>
            <pc:sldMk cId="2529042348" sldId="257"/>
            <ac:spMk id="34" creationId="{2E922E9E-A29B-4164-A634-B718A43369CA}"/>
          </ac:spMkLst>
        </pc:spChg>
        <pc:spChg chg="add">
          <ac:chgData name="Constantin Grigore (1914003)" userId="S::1914003@student.uwtsd.ac.uk::0204549a-e59c-4c69-a6cb-9dc9226aad36" providerId="AD" clId="Web-{F270EE50-ED14-430E-A355-1892F35E65C8}" dt="2022-07-08T18:42:11.684" v="280"/>
          <ac:spMkLst>
            <pc:docMk/>
            <pc:sldMk cId="2529042348" sldId="257"/>
            <ac:spMk id="39" creationId="{FAFB3478-4AEC-431E-93B2-1593839C16DA}"/>
          </ac:spMkLst>
        </pc:spChg>
        <pc:spChg chg="add">
          <ac:chgData name="Constantin Grigore (1914003)" userId="S::1914003@student.uwtsd.ac.uk::0204549a-e59c-4c69-a6cb-9dc9226aad36" providerId="AD" clId="Web-{F270EE50-ED14-430E-A355-1892F35E65C8}" dt="2022-07-08T18:42:11.684" v="280"/>
          <ac:spMkLst>
            <pc:docMk/>
            <pc:sldMk cId="2529042348" sldId="257"/>
            <ac:spMk id="41" creationId="{A8A68745-355E-4D81-AA5F-942C71082A1E}"/>
          </ac:spMkLst>
        </pc:spChg>
        <pc:spChg chg="add">
          <ac:chgData name="Constantin Grigore (1914003)" userId="S::1914003@student.uwtsd.ac.uk::0204549a-e59c-4c69-a6cb-9dc9226aad36" providerId="AD" clId="Web-{F270EE50-ED14-430E-A355-1892F35E65C8}" dt="2022-07-08T18:42:11.684" v="280"/>
          <ac:spMkLst>
            <pc:docMk/>
            <pc:sldMk cId="2529042348" sldId="257"/>
            <ac:spMk id="43" creationId="{9A450B93-9615-4854-BEA5-4A85DF5CD68C}"/>
          </ac:spMkLst>
        </pc:spChg>
        <pc:spChg chg="add">
          <ac:chgData name="Constantin Grigore (1914003)" userId="S::1914003@student.uwtsd.ac.uk::0204549a-e59c-4c69-a6cb-9dc9226aad36" providerId="AD" clId="Web-{F270EE50-ED14-430E-A355-1892F35E65C8}" dt="2022-07-08T18:42:11.684" v="280"/>
          <ac:spMkLst>
            <pc:docMk/>
            <pc:sldMk cId="2529042348" sldId="257"/>
            <ac:spMk id="45" creationId="{2E922E9E-A29B-4164-A634-B718A43369CA}"/>
          </ac:spMkLst>
        </pc:spChg>
        <pc:grpChg chg="add del">
          <ac:chgData name="Constantin Grigore (1914003)" userId="S::1914003@student.uwtsd.ac.uk::0204549a-e59c-4c69-a6cb-9dc9226aad36" providerId="AD" clId="Web-{F270EE50-ED14-430E-A355-1892F35E65C8}" dt="2022-07-08T18:42:11.684" v="280"/>
          <ac:grpSpMkLst>
            <pc:docMk/>
            <pc:sldMk cId="2529042348" sldId="257"/>
            <ac:grpSpMk id="27" creationId="{7EE36A67-006F-476F-9635-DC6B386EEAB7}"/>
          </ac:grpSpMkLst>
        </pc:grpChg>
        <pc:picChg chg="add mod ord">
          <ac:chgData name="Constantin Grigore (1914003)" userId="S::1914003@student.uwtsd.ac.uk::0204549a-e59c-4c69-a6cb-9dc9226aad36" providerId="AD" clId="Web-{F270EE50-ED14-430E-A355-1892F35E65C8}" dt="2022-07-08T18:42:11.684" v="280"/>
          <ac:picMkLst>
            <pc:docMk/>
            <pc:sldMk cId="2529042348" sldId="257"/>
            <ac:picMk id="4" creationId="{400504C3-4155-D2A2-A377-2B30A0775EED}"/>
          </ac:picMkLst>
        </pc:picChg>
      </pc:sldChg>
      <pc:sldChg chg="new del">
        <pc:chgData name="Constantin Grigore (1914003)" userId="S::1914003@student.uwtsd.ac.uk::0204549a-e59c-4c69-a6cb-9dc9226aad36" providerId="AD" clId="Web-{F270EE50-ED14-430E-A355-1892F35E65C8}" dt="2022-07-06T17:48:46.318" v="4"/>
        <pc:sldMkLst>
          <pc:docMk/>
          <pc:sldMk cId="4217131337" sldId="257"/>
        </pc:sldMkLst>
      </pc:sldChg>
      <pc:sldChg chg="addSp delSp modSp new del mod setBg addAnim">
        <pc:chgData name="Constantin Grigore (1914003)" userId="S::1914003@student.uwtsd.ac.uk::0204549a-e59c-4c69-a6cb-9dc9226aad36" providerId="AD" clId="Web-{F270EE50-ED14-430E-A355-1892F35E65C8}" dt="2022-07-08T18:59:05.301" v="335"/>
        <pc:sldMkLst>
          <pc:docMk/>
          <pc:sldMk cId="454436556" sldId="258"/>
        </pc:sldMkLst>
        <pc:spChg chg="mod">
          <ac:chgData name="Constantin Grigore (1914003)" userId="S::1914003@student.uwtsd.ac.uk::0204549a-e59c-4c69-a6cb-9dc9226aad36" providerId="AD" clId="Web-{F270EE50-ED14-430E-A355-1892F35E65C8}" dt="2022-07-08T18:52:59.479" v="309"/>
          <ac:spMkLst>
            <pc:docMk/>
            <pc:sldMk cId="454436556" sldId="258"/>
            <ac:spMk id="2" creationId="{E854B7C4-8D4B-9794-35E4-FEF5D29F2EAB}"/>
          </ac:spMkLst>
        </pc:spChg>
        <pc:spChg chg="del">
          <ac:chgData name="Constantin Grigore (1914003)" userId="S::1914003@student.uwtsd.ac.uk::0204549a-e59c-4c69-a6cb-9dc9226aad36" providerId="AD" clId="Web-{F270EE50-ED14-430E-A355-1892F35E65C8}" dt="2022-07-08T18:50:50.804" v="288"/>
          <ac:spMkLst>
            <pc:docMk/>
            <pc:sldMk cId="454436556" sldId="258"/>
            <ac:spMk id="3" creationId="{38245BCD-7F16-45F7-A119-7DBDF1886248}"/>
          </ac:spMkLst>
        </pc:spChg>
        <pc:spChg chg="add mod ord">
          <ac:chgData name="Constantin Grigore (1914003)" userId="S::1914003@student.uwtsd.ac.uk::0204549a-e59c-4c69-a6cb-9dc9226aad36" providerId="AD" clId="Web-{F270EE50-ED14-430E-A355-1892F35E65C8}" dt="2022-07-08T18:52:59.479" v="309"/>
          <ac:spMkLst>
            <pc:docMk/>
            <pc:sldMk cId="454436556" sldId="258"/>
            <ac:spMk id="4" creationId="{A5C9817A-94DF-BFF2-AFD3-9E9694C95186}"/>
          </ac:spMkLst>
        </pc:spChg>
        <pc:spChg chg="add mod">
          <ac:chgData name="Constantin Grigore (1914003)" userId="S::1914003@student.uwtsd.ac.uk::0204549a-e59c-4c69-a6cb-9dc9226aad36" providerId="AD" clId="Web-{F270EE50-ED14-430E-A355-1892F35E65C8}" dt="2022-07-08T18:54:59.639" v="334" actId="20577"/>
          <ac:spMkLst>
            <pc:docMk/>
            <pc:sldMk cId="454436556" sldId="258"/>
            <ac:spMk id="5" creationId="{86C6C18F-DA49-18FC-0927-0CF8B4BEAFCC}"/>
          </ac:spMkLst>
        </pc:spChg>
        <pc:spChg chg="add del">
          <ac:chgData name="Constantin Grigore (1914003)" userId="S::1914003@student.uwtsd.ac.uk::0204549a-e59c-4c69-a6cb-9dc9226aad36" providerId="AD" clId="Web-{F270EE50-ED14-430E-A355-1892F35E65C8}" dt="2022-07-08T18:51:22.071" v="295"/>
          <ac:spMkLst>
            <pc:docMk/>
            <pc:sldMk cId="454436556" sldId="258"/>
            <ac:spMk id="8" creationId="{0F358BAA-9C8A-4E17-BAD8-32FD6FFEA730}"/>
          </ac:spMkLst>
        </pc:spChg>
        <pc:spChg chg="add del">
          <ac:chgData name="Constantin Grigore (1914003)" userId="S::1914003@student.uwtsd.ac.uk::0204549a-e59c-4c69-a6cb-9dc9226aad36" providerId="AD" clId="Web-{F270EE50-ED14-430E-A355-1892F35E65C8}" dt="2022-07-08T18:51:22.071" v="295"/>
          <ac:spMkLst>
            <pc:docMk/>
            <pc:sldMk cId="454436556" sldId="258"/>
            <ac:spMk id="10" creationId="{4D6F41A4-BEE3-4935-9371-4ADEA67A22F9}"/>
          </ac:spMkLst>
        </pc:spChg>
        <pc:spChg chg="add del">
          <ac:chgData name="Constantin Grigore (1914003)" userId="S::1914003@student.uwtsd.ac.uk::0204549a-e59c-4c69-a6cb-9dc9226aad36" providerId="AD" clId="Web-{F270EE50-ED14-430E-A355-1892F35E65C8}" dt="2022-07-08T18:51:22.071" v="295"/>
          <ac:spMkLst>
            <pc:docMk/>
            <pc:sldMk cId="454436556" sldId="258"/>
            <ac:spMk id="19" creationId="{7FE1D329-7CB2-4DF5-B0C0-36DD19EBC66D}"/>
          </ac:spMkLst>
        </pc:spChg>
        <pc:spChg chg="add del">
          <ac:chgData name="Constantin Grigore (1914003)" userId="S::1914003@student.uwtsd.ac.uk::0204549a-e59c-4c69-a6cb-9dc9226aad36" providerId="AD" clId="Web-{F270EE50-ED14-430E-A355-1892F35E65C8}" dt="2022-07-08T18:51:22.071" v="295"/>
          <ac:spMkLst>
            <pc:docMk/>
            <pc:sldMk cId="454436556" sldId="258"/>
            <ac:spMk id="21" creationId="{BE131372-D9E8-4ABB-91DE-7E21E3FFB923}"/>
          </ac:spMkLst>
        </pc:spChg>
        <pc:spChg chg="add del">
          <ac:chgData name="Constantin Grigore (1914003)" userId="S::1914003@student.uwtsd.ac.uk::0204549a-e59c-4c69-a6cb-9dc9226aad36" providerId="AD" clId="Web-{F270EE50-ED14-430E-A355-1892F35E65C8}" dt="2022-07-08T18:51:22.071" v="295"/>
          <ac:spMkLst>
            <pc:docMk/>
            <pc:sldMk cId="454436556" sldId="258"/>
            <ac:spMk id="23" creationId="{C80246C7-15B2-4B1C-A50F-8CA5FFB64B45}"/>
          </ac:spMkLst>
        </pc:spChg>
        <pc:spChg chg="add del">
          <ac:chgData name="Constantin Grigore (1914003)" userId="S::1914003@student.uwtsd.ac.uk::0204549a-e59c-4c69-a6cb-9dc9226aad36" providerId="AD" clId="Web-{F270EE50-ED14-430E-A355-1892F35E65C8}" dt="2022-07-08T18:51:22.071" v="295"/>
          <ac:spMkLst>
            <pc:docMk/>
            <pc:sldMk cId="454436556" sldId="258"/>
            <ac:spMk id="33" creationId="{05FCB4FA-A461-4C52-802B-EBF497907668}"/>
          </ac:spMkLst>
        </pc:spChg>
        <pc:spChg chg="add del">
          <ac:chgData name="Constantin Grigore (1914003)" userId="S::1914003@student.uwtsd.ac.uk::0204549a-e59c-4c69-a6cb-9dc9226aad36" providerId="AD" clId="Web-{F270EE50-ED14-430E-A355-1892F35E65C8}" dt="2022-07-08T18:52:59.479" v="309"/>
          <ac:spMkLst>
            <pc:docMk/>
            <pc:sldMk cId="454436556" sldId="258"/>
            <ac:spMk id="38" creationId="{0F358BAA-9C8A-4E17-BAD8-32FD6FFEA730}"/>
          </ac:spMkLst>
        </pc:spChg>
        <pc:spChg chg="add del">
          <ac:chgData name="Constantin Grigore (1914003)" userId="S::1914003@student.uwtsd.ac.uk::0204549a-e59c-4c69-a6cb-9dc9226aad36" providerId="AD" clId="Web-{F270EE50-ED14-430E-A355-1892F35E65C8}" dt="2022-07-08T18:52:59.479" v="309"/>
          <ac:spMkLst>
            <pc:docMk/>
            <pc:sldMk cId="454436556" sldId="258"/>
            <ac:spMk id="40" creationId="{4D6F41A4-BEE3-4935-9371-4ADEA67A22F9}"/>
          </ac:spMkLst>
        </pc:spChg>
        <pc:spChg chg="add del">
          <ac:chgData name="Constantin Grigore (1914003)" userId="S::1914003@student.uwtsd.ac.uk::0204549a-e59c-4c69-a6cb-9dc9226aad36" providerId="AD" clId="Web-{F270EE50-ED14-430E-A355-1892F35E65C8}" dt="2022-07-08T18:52:59.479" v="309"/>
          <ac:spMkLst>
            <pc:docMk/>
            <pc:sldMk cId="454436556" sldId="258"/>
            <ac:spMk id="49" creationId="{7FE1D329-7CB2-4DF5-B0C0-36DD19EBC66D}"/>
          </ac:spMkLst>
        </pc:spChg>
        <pc:spChg chg="add del">
          <ac:chgData name="Constantin Grigore (1914003)" userId="S::1914003@student.uwtsd.ac.uk::0204549a-e59c-4c69-a6cb-9dc9226aad36" providerId="AD" clId="Web-{F270EE50-ED14-430E-A355-1892F35E65C8}" dt="2022-07-08T18:52:59.479" v="309"/>
          <ac:spMkLst>
            <pc:docMk/>
            <pc:sldMk cId="454436556" sldId="258"/>
            <ac:spMk id="51" creationId="{BE131372-D9E8-4ABB-91DE-7E21E3FFB923}"/>
          </ac:spMkLst>
        </pc:spChg>
        <pc:spChg chg="add del">
          <ac:chgData name="Constantin Grigore (1914003)" userId="S::1914003@student.uwtsd.ac.uk::0204549a-e59c-4c69-a6cb-9dc9226aad36" providerId="AD" clId="Web-{F270EE50-ED14-430E-A355-1892F35E65C8}" dt="2022-07-08T18:52:59.479" v="309"/>
          <ac:spMkLst>
            <pc:docMk/>
            <pc:sldMk cId="454436556" sldId="258"/>
            <ac:spMk id="53" creationId="{C80246C7-15B2-4B1C-A50F-8CA5FFB64B45}"/>
          </ac:spMkLst>
        </pc:spChg>
        <pc:spChg chg="add del">
          <ac:chgData name="Constantin Grigore (1914003)" userId="S::1914003@student.uwtsd.ac.uk::0204549a-e59c-4c69-a6cb-9dc9226aad36" providerId="AD" clId="Web-{F270EE50-ED14-430E-A355-1892F35E65C8}" dt="2022-07-08T18:52:59.479" v="309"/>
          <ac:spMkLst>
            <pc:docMk/>
            <pc:sldMk cId="454436556" sldId="258"/>
            <ac:spMk id="63" creationId="{05FCB4FA-A461-4C52-802B-EBF497907668}"/>
          </ac:spMkLst>
        </pc:spChg>
        <pc:spChg chg="add">
          <ac:chgData name="Constantin Grigore (1914003)" userId="S::1914003@student.uwtsd.ac.uk::0204549a-e59c-4c69-a6cb-9dc9226aad36" providerId="AD" clId="Web-{F270EE50-ED14-430E-A355-1892F35E65C8}" dt="2022-07-08T18:52:59.479" v="309"/>
          <ac:spMkLst>
            <pc:docMk/>
            <pc:sldMk cId="454436556" sldId="258"/>
            <ac:spMk id="68" creationId="{973CFC7D-374D-4D67-8994-8DA9D4E23B62}"/>
          </ac:spMkLst>
        </pc:spChg>
        <pc:spChg chg="add">
          <ac:chgData name="Constantin Grigore (1914003)" userId="S::1914003@student.uwtsd.ac.uk::0204549a-e59c-4c69-a6cb-9dc9226aad36" providerId="AD" clId="Web-{F270EE50-ED14-430E-A355-1892F35E65C8}" dt="2022-07-08T18:52:59.479" v="309"/>
          <ac:spMkLst>
            <pc:docMk/>
            <pc:sldMk cId="454436556" sldId="258"/>
            <ac:spMk id="70" creationId="{8F7FA731-5B6E-499C-926D-C2D2D4946616}"/>
          </ac:spMkLst>
        </pc:spChg>
        <pc:spChg chg="add">
          <ac:chgData name="Constantin Grigore (1914003)" userId="S::1914003@student.uwtsd.ac.uk::0204549a-e59c-4c69-a6cb-9dc9226aad36" providerId="AD" clId="Web-{F270EE50-ED14-430E-A355-1892F35E65C8}" dt="2022-07-08T18:52:59.479" v="309"/>
          <ac:spMkLst>
            <pc:docMk/>
            <pc:sldMk cId="454436556" sldId="258"/>
            <ac:spMk id="80" creationId="{8592B821-10D5-48C0-8022-A904844B7FF4}"/>
          </ac:spMkLst>
        </pc:spChg>
        <pc:grpChg chg="add del">
          <ac:chgData name="Constantin Grigore (1914003)" userId="S::1914003@student.uwtsd.ac.uk::0204549a-e59c-4c69-a6cb-9dc9226aad36" providerId="AD" clId="Web-{F270EE50-ED14-430E-A355-1892F35E65C8}" dt="2022-07-08T18:51:22.071" v="295"/>
          <ac:grpSpMkLst>
            <pc:docMk/>
            <pc:sldMk cId="454436556" sldId="258"/>
            <ac:grpSpMk id="12" creationId="{7726F010-956A-40BC-8A1F-8002DC729B4C}"/>
          </ac:grpSpMkLst>
        </pc:grpChg>
        <pc:grpChg chg="add del">
          <ac:chgData name="Constantin Grigore (1914003)" userId="S::1914003@student.uwtsd.ac.uk::0204549a-e59c-4c69-a6cb-9dc9226aad36" providerId="AD" clId="Web-{F270EE50-ED14-430E-A355-1892F35E65C8}" dt="2022-07-08T18:51:22.071" v="295"/>
          <ac:grpSpMkLst>
            <pc:docMk/>
            <pc:sldMk cId="454436556" sldId="258"/>
            <ac:grpSpMk id="25" creationId="{FCC9ACE2-9E30-4252-B1E6-43035ABB5623}"/>
          </ac:grpSpMkLst>
        </pc:grpChg>
        <pc:grpChg chg="add del">
          <ac:chgData name="Constantin Grigore (1914003)" userId="S::1914003@student.uwtsd.ac.uk::0204549a-e59c-4c69-a6cb-9dc9226aad36" providerId="AD" clId="Web-{F270EE50-ED14-430E-A355-1892F35E65C8}" dt="2022-07-08T18:52:59.479" v="309"/>
          <ac:grpSpMkLst>
            <pc:docMk/>
            <pc:sldMk cId="454436556" sldId="258"/>
            <ac:grpSpMk id="42" creationId="{7726F010-956A-40BC-8A1F-8002DC729B4C}"/>
          </ac:grpSpMkLst>
        </pc:grpChg>
        <pc:grpChg chg="add del">
          <ac:chgData name="Constantin Grigore (1914003)" userId="S::1914003@student.uwtsd.ac.uk::0204549a-e59c-4c69-a6cb-9dc9226aad36" providerId="AD" clId="Web-{F270EE50-ED14-430E-A355-1892F35E65C8}" dt="2022-07-08T18:52:59.479" v="309"/>
          <ac:grpSpMkLst>
            <pc:docMk/>
            <pc:sldMk cId="454436556" sldId="258"/>
            <ac:grpSpMk id="55" creationId="{FCC9ACE2-9E30-4252-B1E6-43035ABB5623}"/>
          </ac:grpSpMkLst>
        </pc:grpChg>
        <pc:grpChg chg="add">
          <ac:chgData name="Constantin Grigore (1914003)" userId="S::1914003@student.uwtsd.ac.uk::0204549a-e59c-4c69-a6cb-9dc9226aad36" providerId="AD" clId="Web-{F270EE50-ED14-430E-A355-1892F35E65C8}" dt="2022-07-08T18:52:59.479" v="309"/>
          <ac:grpSpMkLst>
            <pc:docMk/>
            <pc:sldMk cId="454436556" sldId="258"/>
            <ac:grpSpMk id="72" creationId="{BC1936B1-93FE-4B01-946C-9EEA26C4888A}"/>
          </ac:grpSpMkLst>
        </pc:grpChg>
      </pc:sldChg>
      <pc:sldChg chg="addSp delSp modSp new mod setBg">
        <pc:chgData name="Constantin Grigore (1914003)" userId="S::1914003@student.uwtsd.ac.uk::0204549a-e59c-4c69-a6cb-9dc9226aad36" providerId="AD" clId="Web-{F270EE50-ED14-430E-A355-1892F35E65C8}" dt="2022-07-08T19:01:39.699" v="396" actId="20577"/>
        <pc:sldMkLst>
          <pc:docMk/>
          <pc:sldMk cId="831834692" sldId="258"/>
        </pc:sldMkLst>
        <pc:spChg chg="mod">
          <ac:chgData name="Constantin Grigore (1914003)" userId="S::1914003@student.uwtsd.ac.uk::0204549a-e59c-4c69-a6cb-9dc9226aad36" providerId="AD" clId="Web-{F270EE50-ED14-430E-A355-1892F35E65C8}" dt="2022-07-08T19:01:39.699" v="396" actId="20577"/>
          <ac:spMkLst>
            <pc:docMk/>
            <pc:sldMk cId="831834692" sldId="258"/>
            <ac:spMk id="2" creationId="{1A7FCFB4-D389-4D67-7740-89B13EBDF559}"/>
          </ac:spMkLst>
        </pc:spChg>
        <pc:spChg chg="del">
          <ac:chgData name="Constantin Grigore (1914003)" userId="S::1914003@student.uwtsd.ac.uk::0204549a-e59c-4c69-a6cb-9dc9226aad36" providerId="AD" clId="Web-{F270EE50-ED14-430E-A355-1892F35E65C8}" dt="2022-07-08T18:59:59.446" v="350"/>
          <ac:spMkLst>
            <pc:docMk/>
            <pc:sldMk cId="831834692" sldId="258"/>
            <ac:spMk id="3" creationId="{F24EC9F7-BA3C-5D8D-EBBE-E60FA26C8D15}"/>
          </ac:spMkLst>
        </pc:spChg>
        <pc:spChg chg="add del">
          <ac:chgData name="Constantin Grigore (1914003)" userId="S::1914003@student.uwtsd.ac.uk::0204549a-e59c-4c69-a6cb-9dc9226aad36" providerId="AD" clId="Web-{F270EE50-ED14-430E-A355-1892F35E65C8}" dt="2022-07-08T19:00:30.103" v="352"/>
          <ac:spMkLst>
            <pc:docMk/>
            <pc:sldMk cId="831834692" sldId="258"/>
            <ac:spMk id="8" creationId="{0F358BAA-9C8A-4E17-BAD8-32FD6FFEA730}"/>
          </ac:spMkLst>
        </pc:spChg>
        <pc:spChg chg="add del">
          <ac:chgData name="Constantin Grigore (1914003)" userId="S::1914003@student.uwtsd.ac.uk::0204549a-e59c-4c69-a6cb-9dc9226aad36" providerId="AD" clId="Web-{F270EE50-ED14-430E-A355-1892F35E65C8}" dt="2022-07-08T19:00:30.103" v="352"/>
          <ac:spMkLst>
            <pc:docMk/>
            <pc:sldMk cId="831834692" sldId="258"/>
            <ac:spMk id="10" creationId="{4D6F41A4-BEE3-4935-9371-4ADEA67A22F9}"/>
          </ac:spMkLst>
        </pc:spChg>
        <pc:spChg chg="add del">
          <ac:chgData name="Constantin Grigore (1914003)" userId="S::1914003@student.uwtsd.ac.uk::0204549a-e59c-4c69-a6cb-9dc9226aad36" providerId="AD" clId="Web-{F270EE50-ED14-430E-A355-1892F35E65C8}" dt="2022-07-08T19:00:30.103" v="352"/>
          <ac:spMkLst>
            <pc:docMk/>
            <pc:sldMk cId="831834692" sldId="258"/>
            <ac:spMk id="19" creationId="{7FE1D329-7CB2-4DF5-B0C0-36DD19EBC66D}"/>
          </ac:spMkLst>
        </pc:spChg>
        <pc:spChg chg="add del">
          <ac:chgData name="Constantin Grigore (1914003)" userId="S::1914003@student.uwtsd.ac.uk::0204549a-e59c-4c69-a6cb-9dc9226aad36" providerId="AD" clId="Web-{F270EE50-ED14-430E-A355-1892F35E65C8}" dt="2022-07-08T19:00:30.103" v="352"/>
          <ac:spMkLst>
            <pc:docMk/>
            <pc:sldMk cId="831834692" sldId="258"/>
            <ac:spMk id="21" creationId="{BE131372-D9E8-4ABB-91DE-7E21E3FFB923}"/>
          </ac:spMkLst>
        </pc:spChg>
        <pc:spChg chg="add del">
          <ac:chgData name="Constantin Grigore (1914003)" userId="S::1914003@student.uwtsd.ac.uk::0204549a-e59c-4c69-a6cb-9dc9226aad36" providerId="AD" clId="Web-{F270EE50-ED14-430E-A355-1892F35E65C8}" dt="2022-07-08T19:00:30.103" v="352"/>
          <ac:spMkLst>
            <pc:docMk/>
            <pc:sldMk cId="831834692" sldId="258"/>
            <ac:spMk id="23" creationId="{C80246C7-15B2-4B1C-A50F-8CA5FFB64B45}"/>
          </ac:spMkLst>
        </pc:spChg>
        <pc:spChg chg="add del">
          <ac:chgData name="Constantin Grigore (1914003)" userId="S::1914003@student.uwtsd.ac.uk::0204549a-e59c-4c69-a6cb-9dc9226aad36" providerId="AD" clId="Web-{F270EE50-ED14-430E-A355-1892F35E65C8}" dt="2022-07-08T19:00:30.103" v="352"/>
          <ac:spMkLst>
            <pc:docMk/>
            <pc:sldMk cId="831834692" sldId="258"/>
            <ac:spMk id="33" creationId="{05FCB4FA-A461-4C52-802B-EBF497907668}"/>
          </ac:spMkLst>
        </pc:spChg>
        <pc:spChg chg="add">
          <ac:chgData name="Constantin Grigore (1914003)" userId="S::1914003@student.uwtsd.ac.uk::0204549a-e59c-4c69-a6cb-9dc9226aad36" providerId="AD" clId="Web-{F270EE50-ED14-430E-A355-1892F35E65C8}" dt="2022-07-08T19:00:30.103" v="352"/>
          <ac:spMkLst>
            <pc:docMk/>
            <pc:sldMk cId="831834692" sldId="258"/>
            <ac:spMk id="38" creationId="{0F358BAA-9C8A-4E17-BAD8-32FD6FFEA730}"/>
          </ac:spMkLst>
        </pc:spChg>
        <pc:spChg chg="add">
          <ac:chgData name="Constantin Grigore (1914003)" userId="S::1914003@student.uwtsd.ac.uk::0204549a-e59c-4c69-a6cb-9dc9226aad36" providerId="AD" clId="Web-{F270EE50-ED14-430E-A355-1892F35E65C8}" dt="2022-07-08T19:00:30.103" v="352"/>
          <ac:spMkLst>
            <pc:docMk/>
            <pc:sldMk cId="831834692" sldId="258"/>
            <ac:spMk id="40" creationId="{4D6F41A4-BEE3-4935-9371-4ADEA67A22F9}"/>
          </ac:spMkLst>
        </pc:spChg>
        <pc:spChg chg="add">
          <ac:chgData name="Constantin Grigore (1914003)" userId="S::1914003@student.uwtsd.ac.uk::0204549a-e59c-4c69-a6cb-9dc9226aad36" providerId="AD" clId="Web-{F270EE50-ED14-430E-A355-1892F35E65C8}" dt="2022-07-08T19:00:30.103" v="352"/>
          <ac:spMkLst>
            <pc:docMk/>
            <pc:sldMk cId="831834692" sldId="258"/>
            <ac:spMk id="49" creationId="{7FE1D329-7CB2-4DF5-B0C0-36DD19EBC66D}"/>
          </ac:spMkLst>
        </pc:spChg>
        <pc:spChg chg="add">
          <ac:chgData name="Constantin Grigore (1914003)" userId="S::1914003@student.uwtsd.ac.uk::0204549a-e59c-4c69-a6cb-9dc9226aad36" providerId="AD" clId="Web-{F270EE50-ED14-430E-A355-1892F35E65C8}" dt="2022-07-08T19:00:30.103" v="352"/>
          <ac:spMkLst>
            <pc:docMk/>
            <pc:sldMk cId="831834692" sldId="258"/>
            <ac:spMk id="51" creationId="{7D7A9764-CC4E-49C2-ABA4-C96398F749FF}"/>
          </ac:spMkLst>
        </pc:spChg>
        <pc:spChg chg="add">
          <ac:chgData name="Constantin Grigore (1914003)" userId="S::1914003@student.uwtsd.ac.uk::0204549a-e59c-4c69-a6cb-9dc9226aad36" providerId="AD" clId="Web-{F270EE50-ED14-430E-A355-1892F35E65C8}" dt="2022-07-08T19:00:30.103" v="352"/>
          <ac:spMkLst>
            <pc:docMk/>
            <pc:sldMk cId="831834692" sldId="258"/>
            <ac:spMk id="53" creationId="{A44C63E7-1821-4C50-BCAC-E6A621731E46}"/>
          </ac:spMkLst>
        </pc:spChg>
        <pc:spChg chg="add">
          <ac:chgData name="Constantin Grigore (1914003)" userId="S::1914003@student.uwtsd.ac.uk::0204549a-e59c-4c69-a6cb-9dc9226aad36" providerId="AD" clId="Web-{F270EE50-ED14-430E-A355-1892F35E65C8}" dt="2022-07-08T19:00:30.103" v="352"/>
          <ac:spMkLst>
            <pc:docMk/>
            <pc:sldMk cId="831834692" sldId="258"/>
            <ac:spMk id="65" creationId="{79594678-2AC3-4E14-B658-C5F647A130E7}"/>
          </ac:spMkLst>
        </pc:spChg>
        <pc:grpChg chg="add del">
          <ac:chgData name="Constantin Grigore (1914003)" userId="S::1914003@student.uwtsd.ac.uk::0204549a-e59c-4c69-a6cb-9dc9226aad36" providerId="AD" clId="Web-{F270EE50-ED14-430E-A355-1892F35E65C8}" dt="2022-07-08T19:00:30.103" v="352"/>
          <ac:grpSpMkLst>
            <pc:docMk/>
            <pc:sldMk cId="831834692" sldId="258"/>
            <ac:grpSpMk id="12" creationId="{7726F010-956A-40BC-8A1F-8002DC729B4C}"/>
          </ac:grpSpMkLst>
        </pc:grpChg>
        <pc:grpChg chg="add del">
          <ac:chgData name="Constantin Grigore (1914003)" userId="S::1914003@student.uwtsd.ac.uk::0204549a-e59c-4c69-a6cb-9dc9226aad36" providerId="AD" clId="Web-{F270EE50-ED14-430E-A355-1892F35E65C8}" dt="2022-07-08T19:00:30.103" v="352"/>
          <ac:grpSpMkLst>
            <pc:docMk/>
            <pc:sldMk cId="831834692" sldId="258"/>
            <ac:grpSpMk id="25" creationId="{FCC9ACE2-9E30-4252-B1E6-43035ABB5623}"/>
          </ac:grpSpMkLst>
        </pc:grpChg>
        <pc:grpChg chg="add">
          <ac:chgData name="Constantin Grigore (1914003)" userId="S::1914003@student.uwtsd.ac.uk::0204549a-e59c-4c69-a6cb-9dc9226aad36" providerId="AD" clId="Web-{F270EE50-ED14-430E-A355-1892F35E65C8}" dt="2022-07-08T19:00:30.103" v="352"/>
          <ac:grpSpMkLst>
            <pc:docMk/>
            <pc:sldMk cId="831834692" sldId="258"/>
            <ac:grpSpMk id="42" creationId="{7726F010-956A-40BC-8A1F-8002DC729B4C}"/>
          </ac:grpSpMkLst>
        </pc:grpChg>
        <pc:grpChg chg="add">
          <ac:chgData name="Constantin Grigore (1914003)" userId="S::1914003@student.uwtsd.ac.uk::0204549a-e59c-4c69-a6cb-9dc9226aad36" providerId="AD" clId="Web-{F270EE50-ED14-430E-A355-1892F35E65C8}" dt="2022-07-08T19:00:30.103" v="352"/>
          <ac:grpSpMkLst>
            <pc:docMk/>
            <pc:sldMk cId="831834692" sldId="258"/>
            <ac:grpSpMk id="55" creationId="{89123E70-1AA5-42A4-9B80-1EC02FAA7BFD}"/>
          </ac:grpSpMkLst>
        </pc:grpChg>
      </pc:sldChg>
      <pc:sldChg chg="modSp new">
        <pc:chgData name="Constantin Grigore (1914003)" userId="S::1914003@student.uwtsd.ac.uk::0204549a-e59c-4c69-a6cb-9dc9226aad36" providerId="AD" clId="Web-{F270EE50-ED14-430E-A355-1892F35E65C8}" dt="2022-07-08T19:02:42.232" v="405" actId="14100"/>
        <pc:sldMkLst>
          <pc:docMk/>
          <pc:sldMk cId="247918211" sldId="259"/>
        </pc:sldMkLst>
        <pc:spChg chg="mod">
          <ac:chgData name="Constantin Grigore (1914003)" userId="S::1914003@student.uwtsd.ac.uk::0204549a-e59c-4c69-a6cb-9dc9226aad36" providerId="AD" clId="Web-{F270EE50-ED14-430E-A355-1892F35E65C8}" dt="2022-07-08T19:02:42.232" v="405" actId="14100"/>
          <ac:spMkLst>
            <pc:docMk/>
            <pc:sldMk cId="247918211" sldId="259"/>
            <ac:spMk id="2" creationId="{8668D082-3C44-A885-F91E-6F6541C2EEB7}"/>
          </ac:spMkLst>
        </pc:spChg>
      </pc:sldChg>
      <pc:sldChg chg="addSp delSp modSp new mod modClrScheme chgLayout">
        <pc:chgData name="Constantin Grigore (1914003)" userId="S::1914003@student.uwtsd.ac.uk::0204549a-e59c-4c69-a6cb-9dc9226aad36" providerId="AD" clId="Web-{F270EE50-ED14-430E-A355-1892F35E65C8}" dt="2022-07-08T21:29:22.943" v="1036"/>
        <pc:sldMkLst>
          <pc:docMk/>
          <pc:sldMk cId="3950956043" sldId="260"/>
        </pc:sldMkLst>
        <pc:spChg chg="mod ord">
          <ac:chgData name="Constantin Grigore (1914003)" userId="S::1914003@student.uwtsd.ac.uk::0204549a-e59c-4c69-a6cb-9dc9226aad36" providerId="AD" clId="Web-{F270EE50-ED14-430E-A355-1892F35E65C8}" dt="2022-07-08T20:07:54.424" v="479" actId="14100"/>
          <ac:spMkLst>
            <pc:docMk/>
            <pc:sldMk cId="3950956043" sldId="260"/>
            <ac:spMk id="2" creationId="{17E63464-EE89-DF4C-0ACB-A9B1266F2205}"/>
          </ac:spMkLst>
        </pc:spChg>
        <pc:spChg chg="del mod">
          <ac:chgData name="Constantin Grigore (1914003)" userId="S::1914003@student.uwtsd.ac.uk::0204549a-e59c-4c69-a6cb-9dc9226aad36" providerId="AD" clId="Web-{F270EE50-ED14-430E-A355-1892F35E65C8}" dt="2022-07-08T19:48:32.146" v="448"/>
          <ac:spMkLst>
            <pc:docMk/>
            <pc:sldMk cId="3950956043" sldId="260"/>
            <ac:spMk id="3" creationId="{FAAE262D-C60B-762C-7BE7-B3B1CEA83AFB}"/>
          </ac:spMkLst>
        </pc:spChg>
        <pc:spChg chg="add mod">
          <ac:chgData name="Constantin Grigore (1914003)" userId="S::1914003@student.uwtsd.ac.uk::0204549a-e59c-4c69-a6cb-9dc9226aad36" providerId="AD" clId="Web-{F270EE50-ED14-430E-A355-1892F35E65C8}" dt="2022-07-08T20:47:26.030" v="688" actId="1076"/>
          <ac:spMkLst>
            <pc:docMk/>
            <pc:sldMk cId="3950956043" sldId="260"/>
            <ac:spMk id="4" creationId="{7F932665-1CAB-CFF2-C757-CD7D07B0B749}"/>
          </ac:spMkLst>
        </pc:spChg>
        <pc:spChg chg="add mod ord">
          <ac:chgData name="Constantin Grigore (1914003)" userId="S::1914003@student.uwtsd.ac.uk::0204549a-e59c-4c69-a6cb-9dc9226aad36" providerId="AD" clId="Web-{F270EE50-ED14-430E-A355-1892F35E65C8}" dt="2022-07-08T21:05:54.541" v="777" actId="20577"/>
          <ac:spMkLst>
            <pc:docMk/>
            <pc:sldMk cId="3950956043" sldId="260"/>
            <ac:spMk id="6" creationId="{8253A33B-D5DB-EA46-837F-4E40017BE863}"/>
          </ac:spMkLst>
        </pc:spChg>
        <pc:spChg chg="add mod ord">
          <ac:chgData name="Constantin Grigore (1914003)" userId="S::1914003@student.uwtsd.ac.uk::0204549a-e59c-4c69-a6cb-9dc9226aad36" providerId="AD" clId="Web-{F270EE50-ED14-430E-A355-1892F35E65C8}" dt="2022-07-08T21:09:23.675" v="797" actId="14100"/>
          <ac:spMkLst>
            <pc:docMk/>
            <pc:sldMk cId="3950956043" sldId="260"/>
            <ac:spMk id="7" creationId="{E209A118-0316-6E7A-0429-856961E9324D}"/>
          </ac:spMkLst>
        </pc:spChg>
        <pc:spChg chg="add del mod ord">
          <ac:chgData name="Constantin Grigore (1914003)" userId="S::1914003@student.uwtsd.ac.uk::0204549a-e59c-4c69-a6cb-9dc9226aad36" providerId="AD" clId="Web-{F270EE50-ED14-430E-A355-1892F35E65C8}" dt="2022-07-08T20:18:50.375" v="510"/>
          <ac:spMkLst>
            <pc:docMk/>
            <pc:sldMk cId="3950956043" sldId="260"/>
            <ac:spMk id="8" creationId="{6831630F-49F4-EE99-7E5C-70EF14D3C920}"/>
          </ac:spMkLst>
        </pc:spChg>
        <pc:spChg chg="add del mod">
          <ac:chgData name="Constantin Grigore (1914003)" userId="S::1914003@student.uwtsd.ac.uk::0204549a-e59c-4c69-a6cb-9dc9226aad36" providerId="AD" clId="Web-{F270EE50-ED14-430E-A355-1892F35E65C8}" dt="2022-07-08T20:14:39.520" v="502"/>
          <ac:spMkLst>
            <pc:docMk/>
            <pc:sldMk cId="3950956043" sldId="260"/>
            <ac:spMk id="10" creationId="{618A75CB-A68C-C9F7-3F05-21B80B8435C7}"/>
          </ac:spMkLst>
        </pc:spChg>
        <pc:graphicFrameChg chg="add del mod ord modGraphic">
          <ac:chgData name="Constantin Grigore (1914003)" userId="S::1914003@student.uwtsd.ac.uk::0204549a-e59c-4c69-a6cb-9dc9226aad36" providerId="AD" clId="Web-{F270EE50-ED14-430E-A355-1892F35E65C8}" dt="2022-07-08T20:06:08.576" v="472"/>
          <ac:graphicFrameMkLst>
            <pc:docMk/>
            <pc:sldMk cId="3950956043" sldId="260"/>
            <ac:graphicFrameMk id="5" creationId="{5D411F76-A078-9EB9-3FE9-8D4AF76BC7C5}"/>
          </ac:graphicFrameMkLst>
        </pc:graphicFrameChg>
        <pc:graphicFrameChg chg="add mod ord modGraphic">
          <ac:chgData name="Constantin Grigore (1914003)" userId="S::1914003@student.uwtsd.ac.uk::0204549a-e59c-4c69-a6cb-9dc9226aad36" providerId="AD" clId="Web-{F270EE50-ED14-430E-A355-1892F35E65C8}" dt="2022-07-08T21:12:38.340" v="817"/>
          <ac:graphicFrameMkLst>
            <pc:docMk/>
            <pc:sldMk cId="3950956043" sldId="260"/>
            <ac:graphicFrameMk id="11" creationId="{C0A5457E-4F01-0295-10A7-45C5098F6672}"/>
          </ac:graphicFrameMkLst>
        </pc:graphicFrameChg>
        <pc:graphicFrameChg chg="add mod ord modGraphic">
          <ac:chgData name="Constantin Grigore (1914003)" userId="S::1914003@student.uwtsd.ac.uk::0204549a-e59c-4c69-a6cb-9dc9226aad36" providerId="AD" clId="Web-{F270EE50-ED14-430E-A355-1892F35E65C8}" dt="2022-07-08T21:29:22.943" v="1036"/>
          <ac:graphicFrameMkLst>
            <pc:docMk/>
            <pc:sldMk cId="3950956043" sldId="260"/>
            <ac:graphicFrameMk id="12" creationId="{BBA70541-B19B-D2D6-A7B6-42D6B1EF2020}"/>
          </ac:graphicFrameMkLst>
        </pc:graphicFrameChg>
      </pc:sldChg>
      <pc:sldChg chg="modSp new">
        <pc:chgData name="Constantin Grigore (1914003)" userId="S::1914003@student.uwtsd.ac.uk::0204549a-e59c-4c69-a6cb-9dc9226aad36" providerId="AD" clId="Web-{F270EE50-ED14-430E-A355-1892F35E65C8}" dt="2022-07-08T19:04:39.146" v="414" actId="14100"/>
        <pc:sldMkLst>
          <pc:docMk/>
          <pc:sldMk cId="3967886241" sldId="261"/>
        </pc:sldMkLst>
        <pc:spChg chg="mod">
          <ac:chgData name="Constantin Grigore (1914003)" userId="S::1914003@student.uwtsd.ac.uk::0204549a-e59c-4c69-a6cb-9dc9226aad36" providerId="AD" clId="Web-{F270EE50-ED14-430E-A355-1892F35E65C8}" dt="2022-07-08T19:04:39.146" v="414" actId="14100"/>
          <ac:spMkLst>
            <pc:docMk/>
            <pc:sldMk cId="3967886241" sldId="261"/>
            <ac:spMk id="2" creationId="{34991482-D758-A76E-76A9-BDDD972CEF53}"/>
          </ac:spMkLst>
        </pc:spChg>
      </pc:sldChg>
      <pc:sldChg chg="modSp new">
        <pc:chgData name="Constantin Grigore (1914003)" userId="S::1914003@student.uwtsd.ac.uk::0204549a-e59c-4c69-a6cb-9dc9226aad36" providerId="AD" clId="Web-{F270EE50-ED14-430E-A355-1892F35E65C8}" dt="2022-07-08T19:05:09.381" v="417" actId="20577"/>
        <pc:sldMkLst>
          <pc:docMk/>
          <pc:sldMk cId="3973285345" sldId="262"/>
        </pc:sldMkLst>
        <pc:spChg chg="mod">
          <ac:chgData name="Constantin Grigore (1914003)" userId="S::1914003@student.uwtsd.ac.uk::0204549a-e59c-4c69-a6cb-9dc9226aad36" providerId="AD" clId="Web-{F270EE50-ED14-430E-A355-1892F35E65C8}" dt="2022-07-08T19:05:09.381" v="417" actId="20577"/>
          <ac:spMkLst>
            <pc:docMk/>
            <pc:sldMk cId="3973285345" sldId="262"/>
            <ac:spMk id="2" creationId="{20B6D539-3B4E-53A7-006E-D13F4B2BA101}"/>
          </ac:spMkLst>
        </pc:spChg>
      </pc:sldChg>
      <pc:sldChg chg="modSp new">
        <pc:chgData name="Constantin Grigore (1914003)" userId="S::1914003@student.uwtsd.ac.uk::0204549a-e59c-4c69-a6cb-9dc9226aad36" providerId="AD" clId="Web-{F270EE50-ED14-430E-A355-1892F35E65C8}" dt="2022-07-08T19:05:38.232" v="421" actId="14100"/>
        <pc:sldMkLst>
          <pc:docMk/>
          <pc:sldMk cId="3104848939" sldId="263"/>
        </pc:sldMkLst>
        <pc:spChg chg="mod">
          <ac:chgData name="Constantin Grigore (1914003)" userId="S::1914003@student.uwtsd.ac.uk::0204549a-e59c-4c69-a6cb-9dc9226aad36" providerId="AD" clId="Web-{F270EE50-ED14-430E-A355-1892F35E65C8}" dt="2022-07-08T19:05:38.232" v="421" actId="14100"/>
          <ac:spMkLst>
            <pc:docMk/>
            <pc:sldMk cId="3104848939" sldId="263"/>
            <ac:spMk id="2" creationId="{9BE999AC-F9C0-0332-45D4-6517D48896E3}"/>
          </ac:spMkLst>
        </pc:spChg>
      </pc:sldChg>
      <pc:sldChg chg="modSp new">
        <pc:chgData name="Constantin Grigore (1914003)" userId="S::1914003@student.uwtsd.ac.uk::0204549a-e59c-4c69-a6cb-9dc9226aad36" providerId="AD" clId="Web-{F270EE50-ED14-430E-A355-1892F35E65C8}" dt="2022-07-08T19:14:12.136" v="435" actId="20577"/>
        <pc:sldMkLst>
          <pc:docMk/>
          <pc:sldMk cId="3983059223" sldId="264"/>
        </pc:sldMkLst>
        <pc:spChg chg="mod">
          <ac:chgData name="Constantin Grigore (1914003)" userId="S::1914003@student.uwtsd.ac.uk::0204549a-e59c-4c69-a6cb-9dc9226aad36" providerId="AD" clId="Web-{F270EE50-ED14-430E-A355-1892F35E65C8}" dt="2022-07-08T19:07:32.485" v="429" actId="14100"/>
          <ac:spMkLst>
            <pc:docMk/>
            <pc:sldMk cId="3983059223" sldId="264"/>
            <ac:spMk id="2" creationId="{63C574A7-6E00-C53E-E2CA-5D3B69B760A0}"/>
          </ac:spMkLst>
        </pc:spChg>
        <pc:spChg chg="mod">
          <ac:chgData name="Constantin Grigore (1914003)" userId="S::1914003@student.uwtsd.ac.uk::0204549a-e59c-4c69-a6cb-9dc9226aad36" providerId="AD" clId="Web-{F270EE50-ED14-430E-A355-1892F35E65C8}" dt="2022-07-08T19:14:12.136" v="435" actId="20577"/>
          <ac:spMkLst>
            <pc:docMk/>
            <pc:sldMk cId="3983059223" sldId="264"/>
            <ac:spMk id="3" creationId="{7690316F-A710-FE50-2A57-3E8B9CB46E12}"/>
          </ac:spMkLst>
        </pc:spChg>
      </pc:sldChg>
      <pc:sldChg chg="new del">
        <pc:chgData name="Constantin Grigore (1914003)" userId="S::1914003@student.uwtsd.ac.uk::0204549a-e59c-4c69-a6cb-9dc9226aad36" providerId="AD" clId="Web-{F270EE50-ED14-430E-A355-1892F35E65C8}" dt="2022-07-08T20:01:51.451" v="467"/>
        <pc:sldMkLst>
          <pc:docMk/>
          <pc:sldMk cId="3088936998" sldId="265"/>
        </pc:sldMkLst>
      </pc:sldChg>
      <pc:sldMasterChg chg="add del addSldLayout delSldLayout">
        <pc:chgData name="Constantin Grigore (1914003)" userId="S::1914003@student.uwtsd.ac.uk::0204549a-e59c-4c69-a6cb-9dc9226aad36" providerId="AD" clId="Web-{F270EE50-ED14-430E-A355-1892F35E65C8}" dt="2022-07-06T17:45:22.513" v="2"/>
        <pc:sldMasterMkLst>
          <pc:docMk/>
          <pc:sldMasterMk cId="0" sldId="2147483648"/>
        </pc:sldMasterMkLst>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49"/>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50"/>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51"/>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52"/>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53"/>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54"/>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55"/>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56"/>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57"/>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58"/>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59"/>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60"/>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61"/>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63"/>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66"/>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67"/>
          </pc:sldLayoutMkLst>
        </pc:sldLayoutChg>
        <pc:sldLayoutChg chg="add del">
          <pc:chgData name="Constantin Grigore (1914003)" userId="S::1914003@student.uwtsd.ac.uk::0204549a-e59c-4c69-a6cb-9dc9226aad36" providerId="AD" clId="Web-{F270EE50-ED14-430E-A355-1892F35E65C8}" dt="2022-07-06T17:45:22.513" v="2"/>
          <pc:sldLayoutMkLst>
            <pc:docMk/>
            <pc:sldMasterMk cId="0" sldId="2147483648"/>
            <pc:sldLayoutMk cId="0" sldId="2147483668"/>
          </pc:sldLayoutMkLst>
        </pc:sldLayoutChg>
      </pc:sldMasterChg>
      <pc:sldMasterChg chg="add del replId addSldLayout delSldLayout">
        <pc:chgData name="Constantin Grigore (1914003)" userId="S::1914003@student.uwtsd.ac.uk::0204549a-e59c-4c69-a6cb-9dc9226aad36" providerId="AD" clId="Web-{F270EE50-ED14-430E-A355-1892F35E65C8}" dt="2022-07-06T17:45:22.435" v="1"/>
        <pc:sldMasterMkLst>
          <pc:docMk/>
          <pc:sldMasterMk cId="2206689014" sldId="2147483669"/>
        </pc:sldMasterMkLst>
        <pc:sldLayoutChg chg="add del replId">
          <pc:chgData name="Constantin Grigore (1914003)" userId="S::1914003@student.uwtsd.ac.uk::0204549a-e59c-4c69-a6cb-9dc9226aad36" providerId="AD" clId="Web-{F270EE50-ED14-430E-A355-1892F35E65C8}" dt="2022-07-06T17:45:22.435" v="1"/>
          <pc:sldLayoutMkLst>
            <pc:docMk/>
            <pc:sldMasterMk cId="2206689014" sldId="2147483669"/>
            <pc:sldLayoutMk cId="4037518738" sldId="2147483670"/>
          </pc:sldLayoutMkLst>
        </pc:sldLayoutChg>
        <pc:sldLayoutChg chg="add del replId">
          <pc:chgData name="Constantin Grigore (1914003)" userId="S::1914003@student.uwtsd.ac.uk::0204549a-e59c-4c69-a6cb-9dc9226aad36" providerId="AD" clId="Web-{F270EE50-ED14-430E-A355-1892F35E65C8}" dt="2022-07-06T17:45:22.435" v="1"/>
          <pc:sldLayoutMkLst>
            <pc:docMk/>
            <pc:sldMasterMk cId="2206689014" sldId="2147483669"/>
            <pc:sldLayoutMk cId="1834162802" sldId="2147483671"/>
          </pc:sldLayoutMkLst>
        </pc:sldLayoutChg>
        <pc:sldLayoutChg chg="add del replId">
          <pc:chgData name="Constantin Grigore (1914003)" userId="S::1914003@student.uwtsd.ac.uk::0204549a-e59c-4c69-a6cb-9dc9226aad36" providerId="AD" clId="Web-{F270EE50-ED14-430E-A355-1892F35E65C8}" dt="2022-07-06T17:45:22.435" v="1"/>
          <pc:sldLayoutMkLst>
            <pc:docMk/>
            <pc:sldMasterMk cId="2206689014" sldId="2147483669"/>
            <pc:sldLayoutMk cId="3721114645" sldId="2147483672"/>
          </pc:sldLayoutMkLst>
        </pc:sldLayoutChg>
        <pc:sldLayoutChg chg="add del replId">
          <pc:chgData name="Constantin Grigore (1914003)" userId="S::1914003@student.uwtsd.ac.uk::0204549a-e59c-4c69-a6cb-9dc9226aad36" providerId="AD" clId="Web-{F270EE50-ED14-430E-A355-1892F35E65C8}" dt="2022-07-06T17:45:22.435" v="1"/>
          <pc:sldLayoutMkLst>
            <pc:docMk/>
            <pc:sldMasterMk cId="2206689014" sldId="2147483669"/>
            <pc:sldLayoutMk cId="1967176926" sldId="2147483673"/>
          </pc:sldLayoutMkLst>
        </pc:sldLayoutChg>
        <pc:sldLayoutChg chg="add del replId">
          <pc:chgData name="Constantin Grigore (1914003)" userId="S::1914003@student.uwtsd.ac.uk::0204549a-e59c-4c69-a6cb-9dc9226aad36" providerId="AD" clId="Web-{F270EE50-ED14-430E-A355-1892F35E65C8}" dt="2022-07-06T17:45:22.435" v="1"/>
          <pc:sldLayoutMkLst>
            <pc:docMk/>
            <pc:sldMasterMk cId="2206689014" sldId="2147483669"/>
            <pc:sldLayoutMk cId="4244420607" sldId="2147483674"/>
          </pc:sldLayoutMkLst>
        </pc:sldLayoutChg>
        <pc:sldLayoutChg chg="add del replId">
          <pc:chgData name="Constantin Grigore (1914003)" userId="S::1914003@student.uwtsd.ac.uk::0204549a-e59c-4c69-a6cb-9dc9226aad36" providerId="AD" clId="Web-{F270EE50-ED14-430E-A355-1892F35E65C8}" dt="2022-07-06T17:45:22.435" v="1"/>
          <pc:sldLayoutMkLst>
            <pc:docMk/>
            <pc:sldMasterMk cId="2206689014" sldId="2147483669"/>
            <pc:sldLayoutMk cId="2836727972" sldId="2147483675"/>
          </pc:sldLayoutMkLst>
        </pc:sldLayoutChg>
        <pc:sldLayoutChg chg="add del replId">
          <pc:chgData name="Constantin Grigore (1914003)" userId="S::1914003@student.uwtsd.ac.uk::0204549a-e59c-4c69-a6cb-9dc9226aad36" providerId="AD" clId="Web-{F270EE50-ED14-430E-A355-1892F35E65C8}" dt="2022-07-06T17:45:22.435" v="1"/>
          <pc:sldLayoutMkLst>
            <pc:docMk/>
            <pc:sldMasterMk cId="2206689014" sldId="2147483669"/>
            <pc:sldLayoutMk cId="1122844836" sldId="2147483676"/>
          </pc:sldLayoutMkLst>
        </pc:sldLayoutChg>
        <pc:sldLayoutChg chg="add del replId">
          <pc:chgData name="Constantin Grigore (1914003)" userId="S::1914003@student.uwtsd.ac.uk::0204549a-e59c-4c69-a6cb-9dc9226aad36" providerId="AD" clId="Web-{F270EE50-ED14-430E-A355-1892F35E65C8}" dt="2022-07-06T17:45:22.435" v="1"/>
          <pc:sldLayoutMkLst>
            <pc:docMk/>
            <pc:sldMasterMk cId="2206689014" sldId="2147483669"/>
            <pc:sldLayoutMk cId="1343334780" sldId="2147483677"/>
          </pc:sldLayoutMkLst>
        </pc:sldLayoutChg>
        <pc:sldLayoutChg chg="add del replId">
          <pc:chgData name="Constantin Grigore (1914003)" userId="S::1914003@student.uwtsd.ac.uk::0204549a-e59c-4c69-a6cb-9dc9226aad36" providerId="AD" clId="Web-{F270EE50-ED14-430E-A355-1892F35E65C8}" dt="2022-07-06T17:45:22.435" v="1"/>
          <pc:sldLayoutMkLst>
            <pc:docMk/>
            <pc:sldMasterMk cId="2206689014" sldId="2147483669"/>
            <pc:sldLayoutMk cId="1831775648" sldId="2147483678"/>
          </pc:sldLayoutMkLst>
        </pc:sldLayoutChg>
        <pc:sldLayoutChg chg="add del replId">
          <pc:chgData name="Constantin Grigore (1914003)" userId="S::1914003@student.uwtsd.ac.uk::0204549a-e59c-4c69-a6cb-9dc9226aad36" providerId="AD" clId="Web-{F270EE50-ED14-430E-A355-1892F35E65C8}" dt="2022-07-06T17:45:22.435" v="1"/>
          <pc:sldLayoutMkLst>
            <pc:docMk/>
            <pc:sldMasterMk cId="2206689014" sldId="2147483669"/>
            <pc:sldLayoutMk cId="2558986679" sldId="2147483679"/>
          </pc:sldLayoutMkLst>
        </pc:sldLayoutChg>
        <pc:sldLayoutChg chg="add del replId">
          <pc:chgData name="Constantin Grigore (1914003)" userId="S::1914003@student.uwtsd.ac.uk::0204549a-e59c-4c69-a6cb-9dc9226aad36" providerId="AD" clId="Web-{F270EE50-ED14-430E-A355-1892F35E65C8}" dt="2022-07-06T17:45:22.435" v="1"/>
          <pc:sldLayoutMkLst>
            <pc:docMk/>
            <pc:sldMasterMk cId="2206689014" sldId="2147483669"/>
            <pc:sldLayoutMk cId="1766323419" sldId="2147483680"/>
          </pc:sldLayoutMkLst>
        </pc:sldLayoutChg>
      </pc:sldMasterChg>
      <pc:sldMasterChg chg="add del addSldLayout delSldLayout">
        <pc:chgData name="Constantin Grigore (1914003)" userId="S::1914003@student.uwtsd.ac.uk::0204549a-e59c-4c69-a6cb-9dc9226aad36" providerId="AD" clId="Web-{F270EE50-ED14-430E-A355-1892F35E65C8}" dt="2022-07-08T06:11:13.533" v="84"/>
        <pc:sldMasterMkLst>
          <pc:docMk/>
          <pc:sldMasterMk cId="2756047661" sldId="2147483731"/>
        </pc:sldMasterMkLst>
        <pc:sldLayoutChg chg="add del">
          <pc:chgData name="Constantin Grigore (1914003)" userId="S::1914003@student.uwtsd.ac.uk::0204549a-e59c-4c69-a6cb-9dc9226aad36" providerId="AD" clId="Web-{F270EE50-ED14-430E-A355-1892F35E65C8}" dt="2022-07-08T06:11:13.533" v="84"/>
          <pc:sldLayoutMkLst>
            <pc:docMk/>
            <pc:sldMasterMk cId="2756047661" sldId="2147483731"/>
            <pc:sldLayoutMk cId="1571195781" sldId="2147483720"/>
          </pc:sldLayoutMkLst>
        </pc:sldLayoutChg>
        <pc:sldLayoutChg chg="add del">
          <pc:chgData name="Constantin Grigore (1914003)" userId="S::1914003@student.uwtsd.ac.uk::0204549a-e59c-4c69-a6cb-9dc9226aad36" providerId="AD" clId="Web-{F270EE50-ED14-430E-A355-1892F35E65C8}" dt="2022-07-08T06:11:13.533" v="84"/>
          <pc:sldLayoutMkLst>
            <pc:docMk/>
            <pc:sldMasterMk cId="2756047661" sldId="2147483731"/>
            <pc:sldLayoutMk cId="1741229316" sldId="2147483721"/>
          </pc:sldLayoutMkLst>
        </pc:sldLayoutChg>
        <pc:sldLayoutChg chg="add del">
          <pc:chgData name="Constantin Grigore (1914003)" userId="S::1914003@student.uwtsd.ac.uk::0204549a-e59c-4c69-a6cb-9dc9226aad36" providerId="AD" clId="Web-{F270EE50-ED14-430E-A355-1892F35E65C8}" dt="2022-07-08T06:11:13.533" v="84"/>
          <pc:sldLayoutMkLst>
            <pc:docMk/>
            <pc:sldMasterMk cId="2756047661" sldId="2147483731"/>
            <pc:sldLayoutMk cId="3663145156" sldId="2147483722"/>
          </pc:sldLayoutMkLst>
        </pc:sldLayoutChg>
        <pc:sldLayoutChg chg="add del">
          <pc:chgData name="Constantin Grigore (1914003)" userId="S::1914003@student.uwtsd.ac.uk::0204549a-e59c-4c69-a6cb-9dc9226aad36" providerId="AD" clId="Web-{F270EE50-ED14-430E-A355-1892F35E65C8}" dt="2022-07-08T06:11:13.533" v="84"/>
          <pc:sldLayoutMkLst>
            <pc:docMk/>
            <pc:sldMasterMk cId="2756047661" sldId="2147483731"/>
            <pc:sldLayoutMk cId="3559420465" sldId="2147483723"/>
          </pc:sldLayoutMkLst>
        </pc:sldLayoutChg>
        <pc:sldLayoutChg chg="add del">
          <pc:chgData name="Constantin Grigore (1914003)" userId="S::1914003@student.uwtsd.ac.uk::0204549a-e59c-4c69-a6cb-9dc9226aad36" providerId="AD" clId="Web-{F270EE50-ED14-430E-A355-1892F35E65C8}" dt="2022-07-08T06:11:13.533" v="84"/>
          <pc:sldLayoutMkLst>
            <pc:docMk/>
            <pc:sldMasterMk cId="2756047661" sldId="2147483731"/>
            <pc:sldLayoutMk cId="1263847185" sldId="2147483724"/>
          </pc:sldLayoutMkLst>
        </pc:sldLayoutChg>
        <pc:sldLayoutChg chg="add del">
          <pc:chgData name="Constantin Grigore (1914003)" userId="S::1914003@student.uwtsd.ac.uk::0204549a-e59c-4c69-a6cb-9dc9226aad36" providerId="AD" clId="Web-{F270EE50-ED14-430E-A355-1892F35E65C8}" dt="2022-07-08T06:11:13.533" v="84"/>
          <pc:sldLayoutMkLst>
            <pc:docMk/>
            <pc:sldMasterMk cId="2756047661" sldId="2147483731"/>
            <pc:sldLayoutMk cId="1365910765" sldId="2147483725"/>
          </pc:sldLayoutMkLst>
        </pc:sldLayoutChg>
        <pc:sldLayoutChg chg="add del">
          <pc:chgData name="Constantin Grigore (1914003)" userId="S::1914003@student.uwtsd.ac.uk::0204549a-e59c-4c69-a6cb-9dc9226aad36" providerId="AD" clId="Web-{F270EE50-ED14-430E-A355-1892F35E65C8}" dt="2022-07-08T06:11:13.533" v="84"/>
          <pc:sldLayoutMkLst>
            <pc:docMk/>
            <pc:sldMasterMk cId="2756047661" sldId="2147483731"/>
            <pc:sldLayoutMk cId="453202372" sldId="2147483726"/>
          </pc:sldLayoutMkLst>
        </pc:sldLayoutChg>
        <pc:sldLayoutChg chg="add del">
          <pc:chgData name="Constantin Grigore (1914003)" userId="S::1914003@student.uwtsd.ac.uk::0204549a-e59c-4c69-a6cb-9dc9226aad36" providerId="AD" clId="Web-{F270EE50-ED14-430E-A355-1892F35E65C8}" dt="2022-07-08T06:11:13.533" v="84"/>
          <pc:sldLayoutMkLst>
            <pc:docMk/>
            <pc:sldMasterMk cId="2756047661" sldId="2147483731"/>
            <pc:sldLayoutMk cId="1465243194" sldId="2147483727"/>
          </pc:sldLayoutMkLst>
        </pc:sldLayoutChg>
        <pc:sldLayoutChg chg="add del">
          <pc:chgData name="Constantin Grigore (1914003)" userId="S::1914003@student.uwtsd.ac.uk::0204549a-e59c-4c69-a6cb-9dc9226aad36" providerId="AD" clId="Web-{F270EE50-ED14-430E-A355-1892F35E65C8}" dt="2022-07-08T06:11:13.533" v="84"/>
          <pc:sldLayoutMkLst>
            <pc:docMk/>
            <pc:sldMasterMk cId="2756047661" sldId="2147483731"/>
            <pc:sldLayoutMk cId="2244812329" sldId="2147483728"/>
          </pc:sldLayoutMkLst>
        </pc:sldLayoutChg>
        <pc:sldLayoutChg chg="add del">
          <pc:chgData name="Constantin Grigore (1914003)" userId="S::1914003@student.uwtsd.ac.uk::0204549a-e59c-4c69-a6cb-9dc9226aad36" providerId="AD" clId="Web-{F270EE50-ED14-430E-A355-1892F35E65C8}" dt="2022-07-08T06:11:13.533" v="84"/>
          <pc:sldLayoutMkLst>
            <pc:docMk/>
            <pc:sldMasterMk cId="2756047661" sldId="2147483731"/>
            <pc:sldLayoutMk cId="1518422235" sldId="2147483729"/>
          </pc:sldLayoutMkLst>
        </pc:sldLayoutChg>
        <pc:sldLayoutChg chg="add del">
          <pc:chgData name="Constantin Grigore (1914003)" userId="S::1914003@student.uwtsd.ac.uk::0204549a-e59c-4c69-a6cb-9dc9226aad36" providerId="AD" clId="Web-{F270EE50-ED14-430E-A355-1892F35E65C8}" dt="2022-07-08T06:11:13.533" v="84"/>
          <pc:sldLayoutMkLst>
            <pc:docMk/>
            <pc:sldMasterMk cId="2756047661" sldId="2147483731"/>
            <pc:sldLayoutMk cId="1197160811" sldId="2147483730"/>
          </pc:sldLayoutMkLst>
        </pc:sldLayoutChg>
      </pc:sldMasterChg>
      <pc:sldMasterChg chg="add del addSldLayout delSldLayout">
        <pc:chgData name="Constantin Grigore (1914003)" userId="S::1914003@student.uwtsd.ac.uk::0204549a-e59c-4c69-a6cb-9dc9226aad36" providerId="AD" clId="Web-{F270EE50-ED14-430E-A355-1892F35E65C8}" dt="2022-07-08T06:09:09.081" v="79"/>
        <pc:sldMasterMkLst>
          <pc:docMk/>
          <pc:sldMasterMk cId="1131708874" sldId="2147483743"/>
        </pc:sldMasterMkLst>
        <pc:sldLayoutChg chg="add del">
          <pc:chgData name="Constantin Grigore (1914003)" userId="S::1914003@student.uwtsd.ac.uk::0204549a-e59c-4c69-a6cb-9dc9226aad36" providerId="AD" clId="Web-{F270EE50-ED14-430E-A355-1892F35E65C8}" dt="2022-07-08T06:09:09.081" v="79"/>
          <pc:sldLayoutMkLst>
            <pc:docMk/>
            <pc:sldMasterMk cId="1131708874" sldId="2147483743"/>
            <pc:sldLayoutMk cId="1559570027" sldId="2147483732"/>
          </pc:sldLayoutMkLst>
        </pc:sldLayoutChg>
        <pc:sldLayoutChg chg="add del">
          <pc:chgData name="Constantin Grigore (1914003)" userId="S::1914003@student.uwtsd.ac.uk::0204549a-e59c-4c69-a6cb-9dc9226aad36" providerId="AD" clId="Web-{F270EE50-ED14-430E-A355-1892F35E65C8}" dt="2022-07-08T06:09:09.081" v="79"/>
          <pc:sldLayoutMkLst>
            <pc:docMk/>
            <pc:sldMasterMk cId="1131708874" sldId="2147483743"/>
            <pc:sldLayoutMk cId="2135317341" sldId="2147483733"/>
          </pc:sldLayoutMkLst>
        </pc:sldLayoutChg>
        <pc:sldLayoutChg chg="add del">
          <pc:chgData name="Constantin Grigore (1914003)" userId="S::1914003@student.uwtsd.ac.uk::0204549a-e59c-4c69-a6cb-9dc9226aad36" providerId="AD" clId="Web-{F270EE50-ED14-430E-A355-1892F35E65C8}" dt="2022-07-08T06:09:09.081" v="79"/>
          <pc:sldLayoutMkLst>
            <pc:docMk/>
            <pc:sldMasterMk cId="1131708874" sldId="2147483743"/>
            <pc:sldLayoutMk cId="2540244393" sldId="2147483734"/>
          </pc:sldLayoutMkLst>
        </pc:sldLayoutChg>
        <pc:sldLayoutChg chg="add del">
          <pc:chgData name="Constantin Grigore (1914003)" userId="S::1914003@student.uwtsd.ac.uk::0204549a-e59c-4c69-a6cb-9dc9226aad36" providerId="AD" clId="Web-{F270EE50-ED14-430E-A355-1892F35E65C8}" dt="2022-07-08T06:09:09.081" v="79"/>
          <pc:sldLayoutMkLst>
            <pc:docMk/>
            <pc:sldMasterMk cId="1131708874" sldId="2147483743"/>
            <pc:sldLayoutMk cId="729894556" sldId="2147483735"/>
          </pc:sldLayoutMkLst>
        </pc:sldLayoutChg>
        <pc:sldLayoutChg chg="add del">
          <pc:chgData name="Constantin Grigore (1914003)" userId="S::1914003@student.uwtsd.ac.uk::0204549a-e59c-4c69-a6cb-9dc9226aad36" providerId="AD" clId="Web-{F270EE50-ED14-430E-A355-1892F35E65C8}" dt="2022-07-08T06:09:09.081" v="79"/>
          <pc:sldLayoutMkLst>
            <pc:docMk/>
            <pc:sldMasterMk cId="1131708874" sldId="2147483743"/>
            <pc:sldLayoutMk cId="3893273380" sldId="2147483736"/>
          </pc:sldLayoutMkLst>
        </pc:sldLayoutChg>
        <pc:sldLayoutChg chg="add del">
          <pc:chgData name="Constantin Grigore (1914003)" userId="S::1914003@student.uwtsd.ac.uk::0204549a-e59c-4c69-a6cb-9dc9226aad36" providerId="AD" clId="Web-{F270EE50-ED14-430E-A355-1892F35E65C8}" dt="2022-07-08T06:09:09.081" v="79"/>
          <pc:sldLayoutMkLst>
            <pc:docMk/>
            <pc:sldMasterMk cId="1131708874" sldId="2147483743"/>
            <pc:sldLayoutMk cId="3093740755" sldId="2147483737"/>
          </pc:sldLayoutMkLst>
        </pc:sldLayoutChg>
        <pc:sldLayoutChg chg="add del">
          <pc:chgData name="Constantin Grigore (1914003)" userId="S::1914003@student.uwtsd.ac.uk::0204549a-e59c-4c69-a6cb-9dc9226aad36" providerId="AD" clId="Web-{F270EE50-ED14-430E-A355-1892F35E65C8}" dt="2022-07-08T06:09:09.081" v="79"/>
          <pc:sldLayoutMkLst>
            <pc:docMk/>
            <pc:sldMasterMk cId="1131708874" sldId="2147483743"/>
            <pc:sldLayoutMk cId="2670148965" sldId="2147483738"/>
          </pc:sldLayoutMkLst>
        </pc:sldLayoutChg>
        <pc:sldLayoutChg chg="add del">
          <pc:chgData name="Constantin Grigore (1914003)" userId="S::1914003@student.uwtsd.ac.uk::0204549a-e59c-4c69-a6cb-9dc9226aad36" providerId="AD" clId="Web-{F270EE50-ED14-430E-A355-1892F35E65C8}" dt="2022-07-08T06:09:09.081" v="79"/>
          <pc:sldLayoutMkLst>
            <pc:docMk/>
            <pc:sldMasterMk cId="1131708874" sldId="2147483743"/>
            <pc:sldLayoutMk cId="2647517331" sldId="2147483739"/>
          </pc:sldLayoutMkLst>
        </pc:sldLayoutChg>
        <pc:sldLayoutChg chg="add del">
          <pc:chgData name="Constantin Grigore (1914003)" userId="S::1914003@student.uwtsd.ac.uk::0204549a-e59c-4c69-a6cb-9dc9226aad36" providerId="AD" clId="Web-{F270EE50-ED14-430E-A355-1892F35E65C8}" dt="2022-07-08T06:09:09.081" v="79"/>
          <pc:sldLayoutMkLst>
            <pc:docMk/>
            <pc:sldMasterMk cId="1131708874" sldId="2147483743"/>
            <pc:sldLayoutMk cId="270412635" sldId="2147483740"/>
          </pc:sldLayoutMkLst>
        </pc:sldLayoutChg>
        <pc:sldLayoutChg chg="add del">
          <pc:chgData name="Constantin Grigore (1914003)" userId="S::1914003@student.uwtsd.ac.uk::0204549a-e59c-4c69-a6cb-9dc9226aad36" providerId="AD" clId="Web-{F270EE50-ED14-430E-A355-1892F35E65C8}" dt="2022-07-08T06:09:09.081" v="79"/>
          <pc:sldLayoutMkLst>
            <pc:docMk/>
            <pc:sldMasterMk cId="1131708874" sldId="2147483743"/>
            <pc:sldLayoutMk cId="967756638" sldId="2147483741"/>
          </pc:sldLayoutMkLst>
        </pc:sldLayoutChg>
        <pc:sldLayoutChg chg="add del">
          <pc:chgData name="Constantin Grigore (1914003)" userId="S::1914003@student.uwtsd.ac.uk::0204549a-e59c-4c69-a6cb-9dc9226aad36" providerId="AD" clId="Web-{F270EE50-ED14-430E-A355-1892F35E65C8}" dt="2022-07-08T06:09:09.081" v="79"/>
          <pc:sldLayoutMkLst>
            <pc:docMk/>
            <pc:sldMasterMk cId="1131708874" sldId="2147483743"/>
            <pc:sldLayoutMk cId="1693576709" sldId="2147483742"/>
          </pc:sldLayoutMkLst>
        </pc:sldLayoutChg>
      </pc:sldMasterChg>
      <pc:sldMasterChg chg="add del addSldLayout delSldLayout">
        <pc:chgData name="Constantin Grigore (1914003)" userId="S::1914003@student.uwtsd.ac.uk::0204549a-e59c-4c69-a6cb-9dc9226aad36" providerId="AD" clId="Web-{F270EE50-ED14-430E-A355-1892F35E65C8}" dt="2022-07-08T06:11:13.486" v="83"/>
        <pc:sldMasterMkLst>
          <pc:docMk/>
          <pc:sldMasterMk cId="1269202491" sldId="2147483756"/>
        </pc:sldMasterMkLst>
        <pc:sldLayoutChg chg="add del">
          <pc:chgData name="Constantin Grigore (1914003)" userId="S::1914003@student.uwtsd.ac.uk::0204549a-e59c-4c69-a6cb-9dc9226aad36" providerId="AD" clId="Web-{F270EE50-ED14-430E-A355-1892F35E65C8}" dt="2022-07-08T06:11:13.486" v="83"/>
          <pc:sldLayoutMkLst>
            <pc:docMk/>
            <pc:sldMasterMk cId="1269202491" sldId="2147483756"/>
            <pc:sldLayoutMk cId="1738088072" sldId="2147483745"/>
          </pc:sldLayoutMkLst>
        </pc:sldLayoutChg>
        <pc:sldLayoutChg chg="add del">
          <pc:chgData name="Constantin Grigore (1914003)" userId="S::1914003@student.uwtsd.ac.uk::0204549a-e59c-4c69-a6cb-9dc9226aad36" providerId="AD" clId="Web-{F270EE50-ED14-430E-A355-1892F35E65C8}" dt="2022-07-08T06:11:13.486" v="83"/>
          <pc:sldLayoutMkLst>
            <pc:docMk/>
            <pc:sldMasterMk cId="1269202491" sldId="2147483756"/>
            <pc:sldLayoutMk cId="3369571311" sldId="2147483746"/>
          </pc:sldLayoutMkLst>
        </pc:sldLayoutChg>
        <pc:sldLayoutChg chg="add del">
          <pc:chgData name="Constantin Grigore (1914003)" userId="S::1914003@student.uwtsd.ac.uk::0204549a-e59c-4c69-a6cb-9dc9226aad36" providerId="AD" clId="Web-{F270EE50-ED14-430E-A355-1892F35E65C8}" dt="2022-07-08T06:11:13.486" v="83"/>
          <pc:sldLayoutMkLst>
            <pc:docMk/>
            <pc:sldMasterMk cId="1269202491" sldId="2147483756"/>
            <pc:sldLayoutMk cId="215726726" sldId="2147483747"/>
          </pc:sldLayoutMkLst>
        </pc:sldLayoutChg>
        <pc:sldLayoutChg chg="add del">
          <pc:chgData name="Constantin Grigore (1914003)" userId="S::1914003@student.uwtsd.ac.uk::0204549a-e59c-4c69-a6cb-9dc9226aad36" providerId="AD" clId="Web-{F270EE50-ED14-430E-A355-1892F35E65C8}" dt="2022-07-08T06:11:13.486" v="83"/>
          <pc:sldLayoutMkLst>
            <pc:docMk/>
            <pc:sldMasterMk cId="1269202491" sldId="2147483756"/>
            <pc:sldLayoutMk cId="3944636870" sldId="2147483748"/>
          </pc:sldLayoutMkLst>
        </pc:sldLayoutChg>
        <pc:sldLayoutChg chg="add del">
          <pc:chgData name="Constantin Grigore (1914003)" userId="S::1914003@student.uwtsd.ac.uk::0204549a-e59c-4c69-a6cb-9dc9226aad36" providerId="AD" clId="Web-{F270EE50-ED14-430E-A355-1892F35E65C8}" dt="2022-07-08T06:11:13.486" v="83"/>
          <pc:sldLayoutMkLst>
            <pc:docMk/>
            <pc:sldMasterMk cId="1269202491" sldId="2147483756"/>
            <pc:sldLayoutMk cId="2308589025" sldId="2147483749"/>
          </pc:sldLayoutMkLst>
        </pc:sldLayoutChg>
        <pc:sldLayoutChg chg="add del">
          <pc:chgData name="Constantin Grigore (1914003)" userId="S::1914003@student.uwtsd.ac.uk::0204549a-e59c-4c69-a6cb-9dc9226aad36" providerId="AD" clId="Web-{F270EE50-ED14-430E-A355-1892F35E65C8}" dt="2022-07-08T06:11:13.486" v="83"/>
          <pc:sldLayoutMkLst>
            <pc:docMk/>
            <pc:sldMasterMk cId="1269202491" sldId="2147483756"/>
            <pc:sldLayoutMk cId="107924462" sldId="2147483750"/>
          </pc:sldLayoutMkLst>
        </pc:sldLayoutChg>
        <pc:sldLayoutChg chg="add del">
          <pc:chgData name="Constantin Grigore (1914003)" userId="S::1914003@student.uwtsd.ac.uk::0204549a-e59c-4c69-a6cb-9dc9226aad36" providerId="AD" clId="Web-{F270EE50-ED14-430E-A355-1892F35E65C8}" dt="2022-07-08T06:11:13.486" v="83"/>
          <pc:sldLayoutMkLst>
            <pc:docMk/>
            <pc:sldMasterMk cId="1269202491" sldId="2147483756"/>
            <pc:sldLayoutMk cId="2444689957" sldId="2147483751"/>
          </pc:sldLayoutMkLst>
        </pc:sldLayoutChg>
        <pc:sldLayoutChg chg="add del">
          <pc:chgData name="Constantin Grigore (1914003)" userId="S::1914003@student.uwtsd.ac.uk::0204549a-e59c-4c69-a6cb-9dc9226aad36" providerId="AD" clId="Web-{F270EE50-ED14-430E-A355-1892F35E65C8}" dt="2022-07-08T06:11:13.486" v="83"/>
          <pc:sldLayoutMkLst>
            <pc:docMk/>
            <pc:sldMasterMk cId="1269202491" sldId="2147483756"/>
            <pc:sldLayoutMk cId="2513652489" sldId="2147483752"/>
          </pc:sldLayoutMkLst>
        </pc:sldLayoutChg>
        <pc:sldLayoutChg chg="add del">
          <pc:chgData name="Constantin Grigore (1914003)" userId="S::1914003@student.uwtsd.ac.uk::0204549a-e59c-4c69-a6cb-9dc9226aad36" providerId="AD" clId="Web-{F270EE50-ED14-430E-A355-1892F35E65C8}" dt="2022-07-08T06:11:13.486" v="83"/>
          <pc:sldLayoutMkLst>
            <pc:docMk/>
            <pc:sldMasterMk cId="1269202491" sldId="2147483756"/>
            <pc:sldLayoutMk cId="760835778" sldId="2147483753"/>
          </pc:sldLayoutMkLst>
        </pc:sldLayoutChg>
        <pc:sldLayoutChg chg="add del">
          <pc:chgData name="Constantin Grigore (1914003)" userId="S::1914003@student.uwtsd.ac.uk::0204549a-e59c-4c69-a6cb-9dc9226aad36" providerId="AD" clId="Web-{F270EE50-ED14-430E-A355-1892F35E65C8}" dt="2022-07-08T06:11:13.486" v="83"/>
          <pc:sldLayoutMkLst>
            <pc:docMk/>
            <pc:sldMasterMk cId="1269202491" sldId="2147483756"/>
            <pc:sldLayoutMk cId="2254039684" sldId="2147483754"/>
          </pc:sldLayoutMkLst>
        </pc:sldLayoutChg>
        <pc:sldLayoutChg chg="add del">
          <pc:chgData name="Constantin Grigore (1914003)" userId="S::1914003@student.uwtsd.ac.uk::0204549a-e59c-4c69-a6cb-9dc9226aad36" providerId="AD" clId="Web-{F270EE50-ED14-430E-A355-1892F35E65C8}" dt="2022-07-08T06:11:13.486" v="83"/>
          <pc:sldLayoutMkLst>
            <pc:docMk/>
            <pc:sldMasterMk cId="1269202491" sldId="2147483756"/>
            <pc:sldLayoutMk cId="1381043258" sldId="2147483755"/>
          </pc:sldLayoutMkLst>
        </pc:sldLayoutChg>
      </pc:sldMasterChg>
      <pc:sldMasterChg chg="add del addSldLayout delSldLayout">
        <pc:chgData name="Constantin Grigore (1914003)" userId="S::1914003@student.uwtsd.ac.uk::0204549a-e59c-4c69-a6cb-9dc9226aad36" providerId="AD" clId="Web-{F270EE50-ED14-430E-A355-1892F35E65C8}" dt="2022-07-08T06:09:20.394" v="81"/>
        <pc:sldMasterMkLst>
          <pc:docMk/>
          <pc:sldMasterMk cId="50923136" sldId="2147483795"/>
        </pc:sldMasterMkLst>
        <pc:sldLayoutChg chg="add del">
          <pc:chgData name="Constantin Grigore (1914003)" userId="S::1914003@student.uwtsd.ac.uk::0204549a-e59c-4c69-a6cb-9dc9226aad36" providerId="AD" clId="Web-{F270EE50-ED14-430E-A355-1892F35E65C8}" dt="2022-07-08T06:09:20.394" v="81"/>
          <pc:sldLayoutMkLst>
            <pc:docMk/>
            <pc:sldMasterMk cId="50923136" sldId="2147483795"/>
            <pc:sldLayoutMk cId="2282013909" sldId="2147483784"/>
          </pc:sldLayoutMkLst>
        </pc:sldLayoutChg>
        <pc:sldLayoutChg chg="add del">
          <pc:chgData name="Constantin Grigore (1914003)" userId="S::1914003@student.uwtsd.ac.uk::0204549a-e59c-4c69-a6cb-9dc9226aad36" providerId="AD" clId="Web-{F270EE50-ED14-430E-A355-1892F35E65C8}" dt="2022-07-08T06:09:20.394" v="81"/>
          <pc:sldLayoutMkLst>
            <pc:docMk/>
            <pc:sldMasterMk cId="50923136" sldId="2147483795"/>
            <pc:sldLayoutMk cId="3952563878" sldId="2147483785"/>
          </pc:sldLayoutMkLst>
        </pc:sldLayoutChg>
        <pc:sldLayoutChg chg="add del">
          <pc:chgData name="Constantin Grigore (1914003)" userId="S::1914003@student.uwtsd.ac.uk::0204549a-e59c-4c69-a6cb-9dc9226aad36" providerId="AD" clId="Web-{F270EE50-ED14-430E-A355-1892F35E65C8}" dt="2022-07-08T06:09:20.394" v="81"/>
          <pc:sldLayoutMkLst>
            <pc:docMk/>
            <pc:sldMasterMk cId="50923136" sldId="2147483795"/>
            <pc:sldLayoutMk cId="3061048353" sldId="2147483786"/>
          </pc:sldLayoutMkLst>
        </pc:sldLayoutChg>
        <pc:sldLayoutChg chg="add del">
          <pc:chgData name="Constantin Grigore (1914003)" userId="S::1914003@student.uwtsd.ac.uk::0204549a-e59c-4c69-a6cb-9dc9226aad36" providerId="AD" clId="Web-{F270EE50-ED14-430E-A355-1892F35E65C8}" dt="2022-07-08T06:09:20.394" v="81"/>
          <pc:sldLayoutMkLst>
            <pc:docMk/>
            <pc:sldMasterMk cId="50923136" sldId="2147483795"/>
            <pc:sldLayoutMk cId="2379244193" sldId="2147483787"/>
          </pc:sldLayoutMkLst>
        </pc:sldLayoutChg>
        <pc:sldLayoutChg chg="add del">
          <pc:chgData name="Constantin Grigore (1914003)" userId="S::1914003@student.uwtsd.ac.uk::0204549a-e59c-4c69-a6cb-9dc9226aad36" providerId="AD" clId="Web-{F270EE50-ED14-430E-A355-1892F35E65C8}" dt="2022-07-08T06:09:20.394" v="81"/>
          <pc:sldLayoutMkLst>
            <pc:docMk/>
            <pc:sldMasterMk cId="50923136" sldId="2147483795"/>
            <pc:sldLayoutMk cId="657410659" sldId="2147483788"/>
          </pc:sldLayoutMkLst>
        </pc:sldLayoutChg>
        <pc:sldLayoutChg chg="add del">
          <pc:chgData name="Constantin Grigore (1914003)" userId="S::1914003@student.uwtsd.ac.uk::0204549a-e59c-4c69-a6cb-9dc9226aad36" providerId="AD" clId="Web-{F270EE50-ED14-430E-A355-1892F35E65C8}" dt="2022-07-08T06:09:20.394" v="81"/>
          <pc:sldLayoutMkLst>
            <pc:docMk/>
            <pc:sldMasterMk cId="50923136" sldId="2147483795"/>
            <pc:sldLayoutMk cId="619984871" sldId="2147483789"/>
          </pc:sldLayoutMkLst>
        </pc:sldLayoutChg>
        <pc:sldLayoutChg chg="add del">
          <pc:chgData name="Constantin Grigore (1914003)" userId="S::1914003@student.uwtsd.ac.uk::0204549a-e59c-4c69-a6cb-9dc9226aad36" providerId="AD" clId="Web-{F270EE50-ED14-430E-A355-1892F35E65C8}" dt="2022-07-08T06:09:20.394" v="81"/>
          <pc:sldLayoutMkLst>
            <pc:docMk/>
            <pc:sldMasterMk cId="50923136" sldId="2147483795"/>
            <pc:sldLayoutMk cId="2729116601" sldId="2147483790"/>
          </pc:sldLayoutMkLst>
        </pc:sldLayoutChg>
        <pc:sldLayoutChg chg="add del">
          <pc:chgData name="Constantin Grigore (1914003)" userId="S::1914003@student.uwtsd.ac.uk::0204549a-e59c-4c69-a6cb-9dc9226aad36" providerId="AD" clId="Web-{F270EE50-ED14-430E-A355-1892F35E65C8}" dt="2022-07-08T06:09:20.394" v="81"/>
          <pc:sldLayoutMkLst>
            <pc:docMk/>
            <pc:sldMasterMk cId="50923136" sldId="2147483795"/>
            <pc:sldLayoutMk cId="1422421248" sldId="2147483791"/>
          </pc:sldLayoutMkLst>
        </pc:sldLayoutChg>
        <pc:sldLayoutChg chg="add del">
          <pc:chgData name="Constantin Grigore (1914003)" userId="S::1914003@student.uwtsd.ac.uk::0204549a-e59c-4c69-a6cb-9dc9226aad36" providerId="AD" clId="Web-{F270EE50-ED14-430E-A355-1892F35E65C8}" dt="2022-07-08T06:09:20.394" v="81"/>
          <pc:sldLayoutMkLst>
            <pc:docMk/>
            <pc:sldMasterMk cId="50923136" sldId="2147483795"/>
            <pc:sldLayoutMk cId="3427960494" sldId="2147483792"/>
          </pc:sldLayoutMkLst>
        </pc:sldLayoutChg>
        <pc:sldLayoutChg chg="add del">
          <pc:chgData name="Constantin Grigore (1914003)" userId="S::1914003@student.uwtsd.ac.uk::0204549a-e59c-4c69-a6cb-9dc9226aad36" providerId="AD" clId="Web-{F270EE50-ED14-430E-A355-1892F35E65C8}" dt="2022-07-08T06:09:20.394" v="81"/>
          <pc:sldLayoutMkLst>
            <pc:docMk/>
            <pc:sldMasterMk cId="50923136" sldId="2147483795"/>
            <pc:sldLayoutMk cId="1331271227" sldId="2147483793"/>
          </pc:sldLayoutMkLst>
        </pc:sldLayoutChg>
        <pc:sldLayoutChg chg="add del">
          <pc:chgData name="Constantin Grigore (1914003)" userId="S::1914003@student.uwtsd.ac.uk::0204549a-e59c-4c69-a6cb-9dc9226aad36" providerId="AD" clId="Web-{F270EE50-ED14-430E-A355-1892F35E65C8}" dt="2022-07-08T06:09:20.394" v="81"/>
          <pc:sldLayoutMkLst>
            <pc:docMk/>
            <pc:sldMasterMk cId="50923136" sldId="2147483795"/>
            <pc:sldLayoutMk cId="2070643125" sldId="2147483794"/>
          </pc:sldLayoutMkLst>
        </pc:sldLayoutChg>
      </pc:sldMasterChg>
      <pc:sldMasterChg chg="add del addSldLayout delSldLayout">
        <pc:chgData name="Constantin Grigore (1914003)" userId="S::1914003@student.uwtsd.ac.uk::0204549a-e59c-4c69-a6cb-9dc9226aad36" providerId="AD" clId="Web-{F270EE50-ED14-430E-A355-1892F35E65C8}" dt="2022-07-08T06:12:11.896" v="90"/>
        <pc:sldMasterMkLst>
          <pc:docMk/>
          <pc:sldMasterMk cId="1139970913" sldId="2147483821"/>
        </pc:sldMasterMkLst>
        <pc:sldLayoutChg chg="add del">
          <pc:chgData name="Constantin Grigore (1914003)" userId="S::1914003@student.uwtsd.ac.uk::0204549a-e59c-4c69-a6cb-9dc9226aad36" providerId="AD" clId="Web-{F270EE50-ED14-430E-A355-1892F35E65C8}" dt="2022-07-08T06:12:11.896" v="90"/>
          <pc:sldLayoutMkLst>
            <pc:docMk/>
            <pc:sldMasterMk cId="1139970913" sldId="2147483821"/>
            <pc:sldLayoutMk cId="2670077860" sldId="2147483810"/>
          </pc:sldLayoutMkLst>
        </pc:sldLayoutChg>
        <pc:sldLayoutChg chg="add del">
          <pc:chgData name="Constantin Grigore (1914003)" userId="S::1914003@student.uwtsd.ac.uk::0204549a-e59c-4c69-a6cb-9dc9226aad36" providerId="AD" clId="Web-{F270EE50-ED14-430E-A355-1892F35E65C8}" dt="2022-07-08T06:12:11.896" v="90"/>
          <pc:sldLayoutMkLst>
            <pc:docMk/>
            <pc:sldMasterMk cId="1139970913" sldId="2147483821"/>
            <pc:sldLayoutMk cId="3306296224" sldId="2147483811"/>
          </pc:sldLayoutMkLst>
        </pc:sldLayoutChg>
        <pc:sldLayoutChg chg="add del">
          <pc:chgData name="Constantin Grigore (1914003)" userId="S::1914003@student.uwtsd.ac.uk::0204549a-e59c-4c69-a6cb-9dc9226aad36" providerId="AD" clId="Web-{F270EE50-ED14-430E-A355-1892F35E65C8}" dt="2022-07-08T06:12:11.896" v="90"/>
          <pc:sldLayoutMkLst>
            <pc:docMk/>
            <pc:sldMasterMk cId="1139970913" sldId="2147483821"/>
            <pc:sldLayoutMk cId="48005755" sldId="2147483812"/>
          </pc:sldLayoutMkLst>
        </pc:sldLayoutChg>
        <pc:sldLayoutChg chg="add del">
          <pc:chgData name="Constantin Grigore (1914003)" userId="S::1914003@student.uwtsd.ac.uk::0204549a-e59c-4c69-a6cb-9dc9226aad36" providerId="AD" clId="Web-{F270EE50-ED14-430E-A355-1892F35E65C8}" dt="2022-07-08T06:12:11.896" v="90"/>
          <pc:sldLayoutMkLst>
            <pc:docMk/>
            <pc:sldMasterMk cId="1139970913" sldId="2147483821"/>
            <pc:sldLayoutMk cId="2874420828" sldId="2147483813"/>
          </pc:sldLayoutMkLst>
        </pc:sldLayoutChg>
        <pc:sldLayoutChg chg="add del">
          <pc:chgData name="Constantin Grigore (1914003)" userId="S::1914003@student.uwtsd.ac.uk::0204549a-e59c-4c69-a6cb-9dc9226aad36" providerId="AD" clId="Web-{F270EE50-ED14-430E-A355-1892F35E65C8}" dt="2022-07-08T06:12:11.896" v="90"/>
          <pc:sldLayoutMkLst>
            <pc:docMk/>
            <pc:sldMasterMk cId="1139970913" sldId="2147483821"/>
            <pc:sldLayoutMk cId="917651443" sldId="2147483814"/>
          </pc:sldLayoutMkLst>
        </pc:sldLayoutChg>
        <pc:sldLayoutChg chg="add del">
          <pc:chgData name="Constantin Grigore (1914003)" userId="S::1914003@student.uwtsd.ac.uk::0204549a-e59c-4c69-a6cb-9dc9226aad36" providerId="AD" clId="Web-{F270EE50-ED14-430E-A355-1892F35E65C8}" dt="2022-07-08T06:12:11.896" v="90"/>
          <pc:sldLayoutMkLst>
            <pc:docMk/>
            <pc:sldMasterMk cId="1139970913" sldId="2147483821"/>
            <pc:sldLayoutMk cId="2491780960" sldId="2147483815"/>
          </pc:sldLayoutMkLst>
        </pc:sldLayoutChg>
        <pc:sldLayoutChg chg="add del">
          <pc:chgData name="Constantin Grigore (1914003)" userId="S::1914003@student.uwtsd.ac.uk::0204549a-e59c-4c69-a6cb-9dc9226aad36" providerId="AD" clId="Web-{F270EE50-ED14-430E-A355-1892F35E65C8}" dt="2022-07-08T06:12:11.896" v="90"/>
          <pc:sldLayoutMkLst>
            <pc:docMk/>
            <pc:sldMasterMk cId="1139970913" sldId="2147483821"/>
            <pc:sldLayoutMk cId="281101659" sldId="2147483816"/>
          </pc:sldLayoutMkLst>
        </pc:sldLayoutChg>
        <pc:sldLayoutChg chg="add del">
          <pc:chgData name="Constantin Grigore (1914003)" userId="S::1914003@student.uwtsd.ac.uk::0204549a-e59c-4c69-a6cb-9dc9226aad36" providerId="AD" clId="Web-{F270EE50-ED14-430E-A355-1892F35E65C8}" dt="2022-07-08T06:12:11.896" v="90"/>
          <pc:sldLayoutMkLst>
            <pc:docMk/>
            <pc:sldMasterMk cId="1139970913" sldId="2147483821"/>
            <pc:sldLayoutMk cId="1527661556" sldId="2147483817"/>
          </pc:sldLayoutMkLst>
        </pc:sldLayoutChg>
        <pc:sldLayoutChg chg="add del">
          <pc:chgData name="Constantin Grigore (1914003)" userId="S::1914003@student.uwtsd.ac.uk::0204549a-e59c-4c69-a6cb-9dc9226aad36" providerId="AD" clId="Web-{F270EE50-ED14-430E-A355-1892F35E65C8}" dt="2022-07-08T06:12:11.896" v="90"/>
          <pc:sldLayoutMkLst>
            <pc:docMk/>
            <pc:sldMasterMk cId="1139970913" sldId="2147483821"/>
            <pc:sldLayoutMk cId="2287872591" sldId="2147483818"/>
          </pc:sldLayoutMkLst>
        </pc:sldLayoutChg>
        <pc:sldLayoutChg chg="add del">
          <pc:chgData name="Constantin Grigore (1914003)" userId="S::1914003@student.uwtsd.ac.uk::0204549a-e59c-4c69-a6cb-9dc9226aad36" providerId="AD" clId="Web-{F270EE50-ED14-430E-A355-1892F35E65C8}" dt="2022-07-08T06:12:11.896" v="90"/>
          <pc:sldLayoutMkLst>
            <pc:docMk/>
            <pc:sldMasterMk cId="1139970913" sldId="2147483821"/>
            <pc:sldLayoutMk cId="3620523660" sldId="2147483819"/>
          </pc:sldLayoutMkLst>
        </pc:sldLayoutChg>
        <pc:sldLayoutChg chg="add del">
          <pc:chgData name="Constantin Grigore (1914003)" userId="S::1914003@student.uwtsd.ac.uk::0204549a-e59c-4c69-a6cb-9dc9226aad36" providerId="AD" clId="Web-{F270EE50-ED14-430E-A355-1892F35E65C8}" dt="2022-07-08T06:12:11.896" v="90"/>
          <pc:sldLayoutMkLst>
            <pc:docMk/>
            <pc:sldMasterMk cId="1139970913" sldId="2147483821"/>
            <pc:sldLayoutMk cId="3105824282" sldId="2147483820"/>
          </pc:sldLayoutMkLst>
        </pc:sldLayoutChg>
      </pc:sldMasterChg>
      <pc:sldMasterChg chg="add del addSldLayout delSldLayout">
        <pc:chgData name="Constantin Grigore (1914003)" userId="S::1914003@student.uwtsd.ac.uk::0204549a-e59c-4c69-a6cb-9dc9226aad36" providerId="AD" clId="Web-{F270EE50-ED14-430E-A355-1892F35E65C8}" dt="2022-07-08T06:14:59.158" v="99"/>
        <pc:sldMasterMkLst>
          <pc:docMk/>
          <pc:sldMasterMk cId="1666709925" sldId="2147483858"/>
        </pc:sldMasterMkLst>
        <pc:sldLayoutChg chg="add del">
          <pc:chgData name="Constantin Grigore (1914003)" userId="S::1914003@student.uwtsd.ac.uk::0204549a-e59c-4c69-a6cb-9dc9226aad36" providerId="AD" clId="Web-{F270EE50-ED14-430E-A355-1892F35E65C8}" dt="2022-07-08T06:14:59.158" v="99"/>
          <pc:sldLayoutMkLst>
            <pc:docMk/>
            <pc:sldMasterMk cId="1666709925" sldId="2147483858"/>
            <pc:sldLayoutMk cId="766038309" sldId="2147483847"/>
          </pc:sldLayoutMkLst>
        </pc:sldLayoutChg>
        <pc:sldLayoutChg chg="add del">
          <pc:chgData name="Constantin Grigore (1914003)" userId="S::1914003@student.uwtsd.ac.uk::0204549a-e59c-4c69-a6cb-9dc9226aad36" providerId="AD" clId="Web-{F270EE50-ED14-430E-A355-1892F35E65C8}" dt="2022-07-08T06:14:59.158" v="99"/>
          <pc:sldLayoutMkLst>
            <pc:docMk/>
            <pc:sldMasterMk cId="1666709925" sldId="2147483858"/>
            <pc:sldLayoutMk cId="3573090708" sldId="2147483848"/>
          </pc:sldLayoutMkLst>
        </pc:sldLayoutChg>
        <pc:sldLayoutChg chg="add del">
          <pc:chgData name="Constantin Grigore (1914003)" userId="S::1914003@student.uwtsd.ac.uk::0204549a-e59c-4c69-a6cb-9dc9226aad36" providerId="AD" clId="Web-{F270EE50-ED14-430E-A355-1892F35E65C8}" dt="2022-07-08T06:14:59.158" v="99"/>
          <pc:sldLayoutMkLst>
            <pc:docMk/>
            <pc:sldMasterMk cId="1666709925" sldId="2147483858"/>
            <pc:sldLayoutMk cId="1073471561" sldId="2147483849"/>
          </pc:sldLayoutMkLst>
        </pc:sldLayoutChg>
        <pc:sldLayoutChg chg="add del">
          <pc:chgData name="Constantin Grigore (1914003)" userId="S::1914003@student.uwtsd.ac.uk::0204549a-e59c-4c69-a6cb-9dc9226aad36" providerId="AD" clId="Web-{F270EE50-ED14-430E-A355-1892F35E65C8}" dt="2022-07-08T06:14:59.158" v="99"/>
          <pc:sldLayoutMkLst>
            <pc:docMk/>
            <pc:sldMasterMk cId="1666709925" sldId="2147483858"/>
            <pc:sldLayoutMk cId="3753974823" sldId="2147483850"/>
          </pc:sldLayoutMkLst>
        </pc:sldLayoutChg>
        <pc:sldLayoutChg chg="add del">
          <pc:chgData name="Constantin Grigore (1914003)" userId="S::1914003@student.uwtsd.ac.uk::0204549a-e59c-4c69-a6cb-9dc9226aad36" providerId="AD" clId="Web-{F270EE50-ED14-430E-A355-1892F35E65C8}" dt="2022-07-08T06:14:59.158" v="99"/>
          <pc:sldLayoutMkLst>
            <pc:docMk/>
            <pc:sldMasterMk cId="1666709925" sldId="2147483858"/>
            <pc:sldLayoutMk cId="3076289831" sldId="2147483851"/>
          </pc:sldLayoutMkLst>
        </pc:sldLayoutChg>
        <pc:sldLayoutChg chg="add del">
          <pc:chgData name="Constantin Grigore (1914003)" userId="S::1914003@student.uwtsd.ac.uk::0204549a-e59c-4c69-a6cb-9dc9226aad36" providerId="AD" clId="Web-{F270EE50-ED14-430E-A355-1892F35E65C8}" dt="2022-07-08T06:14:59.158" v="99"/>
          <pc:sldLayoutMkLst>
            <pc:docMk/>
            <pc:sldMasterMk cId="1666709925" sldId="2147483858"/>
            <pc:sldLayoutMk cId="3992491235" sldId="2147483852"/>
          </pc:sldLayoutMkLst>
        </pc:sldLayoutChg>
        <pc:sldLayoutChg chg="add del">
          <pc:chgData name="Constantin Grigore (1914003)" userId="S::1914003@student.uwtsd.ac.uk::0204549a-e59c-4c69-a6cb-9dc9226aad36" providerId="AD" clId="Web-{F270EE50-ED14-430E-A355-1892F35E65C8}" dt="2022-07-08T06:14:59.158" v="99"/>
          <pc:sldLayoutMkLst>
            <pc:docMk/>
            <pc:sldMasterMk cId="1666709925" sldId="2147483858"/>
            <pc:sldLayoutMk cId="2835958341" sldId="2147483853"/>
          </pc:sldLayoutMkLst>
        </pc:sldLayoutChg>
        <pc:sldLayoutChg chg="add del">
          <pc:chgData name="Constantin Grigore (1914003)" userId="S::1914003@student.uwtsd.ac.uk::0204549a-e59c-4c69-a6cb-9dc9226aad36" providerId="AD" clId="Web-{F270EE50-ED14-430E-A355-1892F35E65C8}" dt="2022-07-08T06:14:59.158" v="99"/>
          <pc:sldLayoutMkLst>
            <pc:docMk/>
            <pc:sldMasterMk cId="1666709925" sldId="2147483858"/>
            <pc:sldLayoutMk cId="3528134844" sldId="2147483854"/>
          </pc:sldLayoutMkLst>
        </pc:sldLayoutChg>
        <pc:sldLayoutChg chg="add del">
          <pc:chgData name="Constantin Grigore (1914003)" userId="S::1914003@student.uwtsd.ac.uk::0204549a-e59c-4c69-a6cb-9dc9226aad36" providerId="AD" clId="Web-{F270EE50-ED14-430E-A355-1892F35E65C8}" dt="2022-07-08T06:14:59.158" v="99"/>
          <pc:sldLayoutMkLst>
            <pc:docMk/>
            <pc:sldMasterMk cId="1666709925" sldId="2147483858"/>
            <pc:sldLayoutMk cId="2050818687" sldId="2147483855"/>
          </pc:sldLayoutMkLst>
        </pc:sldLayoutChg>
        <pc:sldLayoutChg chg="add del">
          <pc:chgData name="Constantin Grigore (1914003)" userId="S::1914003@student.uwtsd.ac.uk::0204549a-e59c-4c69-a6cb-9dc9226aad36" providerId="AD" clId="Web-{F270EE50-ED14-430E-A355-1892F35E65C8}" dt="2022-07-08T06:14:59.158" v="99"/>
          <pc:sldLayoutMkLst>
            <pc:docMk/>
            <pc:sldMasterMk cId="1666709925" sldId="2147483858"/>
            <pc:sldLayoutMk cId="1037881881" sldId="2147483856"/>
          </pc:sldLayoutMkLst>
        </pc:sldLayoutChg>
        <pc:sldLayoutChg chg="add del">
          <pc:chgData name="Constantin Grigore (1914003)" userId="S::1914003@student.uwtsd.ac.uk::0204549a-e59c-4c69-a6cb-9dc9226aad36" providerId="AD" clId="Web-{F270EE50-ED14-430E-A355-1892F35E65C8}" dt="2022-07-08T06:14:59.158" v="99"/>
          <pc:sldLayoutMkLst>
            <pc:docMk/>
            <pc:sldMasterMk cId="1666709925" sldId="2147483858"/>
            <pc:sldLayoutMk cId="1909273865" sldId="2147483857"/>
          </pc:sldLayoutMkLst>
        </pc:sldLayoutChg>
      </pc:sldMasterChg>
      <pc:sldMasterChg chg="add addSldLayout">
        <pc:chgData name="Constantin Grigore (1914003)" userId="S::1914003@student.uwtsd.ac.uk::0204549a-e59c-4c69-a6cb-9dc9226aad36" providerId="AD" clId="Web-{F270EE50-ED14-430E-A355-1892F35E65C8}" dt="2022-07-08T06:14:59.158" v="99"/>
        <pc:sldMasterMkLst>
          <pc:docMk/>
          <pc:sldMasterMk cId="3640718907" sldId="2147483908"/>
        </pc:sldMasterMkLst>
        <pc:sldLayoutChg chg="add">
          <pc:chgData name="Constantin Grigore (1914003)" userId="S::1914003@student.uwtsd.ac.uk::0204549a-e59c-4c69-a6cb-9dc9226aad36" providerId="AD" clId="Web-{F270EE50-ED14-430E-A355-1892F35E65C8}" dt="2022-07-08T06:14:59.158" v="99"/>
          <pc:sldLayoutMkLst>
            <pc:docMk/>
            <pc:sldMasterMk cId="3640718907" sldId="2147483908"/>
            <pc:sldLayoutMk cId="3599505569" sldId="2147483897"/>
          </pc:sldLayoutMkLst>
        </pc:sldLayoutChg>
        <pc:sldLayoutChg chg="add">
          <pc:chgData name="Constantin Grigore (1914003)" userId="S::1914003@student.uwtsd.ac.uk::0204549a-e59c-4c69-a6cb-9dc9226aad36" providerId="AD" clId="Web-{F270EE50-ED14-430E-A355-1892F35E65C8}" dt="2022-07-08T06:14:59.158" v="99"/>
          <pc:sldLayoutMkLst>
            <pc:docMk/>
            <pc:sldMasterMk cId="3640718907" sldId="2147483908"/>
            <pc:sldLayoutMk cId="3589998042" sldId="2147483898"/>
          </pc:sldLayoutMkLst>
        </pc:sldLayoutChg>
        <pc:sldLayoutChg chg="add">
          <pc:chgData name="Constantin Grigore (1914003)" userId="S::1914003@student.uwtsd.ac.uk::0204549a-e59c-4c69-a6cb-9dc9226aad36" providerId="AD" clId="Web-{F270EE50-ED14-430E-A355-1892F35E65C8}" dt="2022-07-08T06:14:59.158" v="99"/>
          <pc:sldLayoutMkLst>
            <pc:docMk/>
            <pc:sldMasterMk cId="3640718907" sldId="2147483908"/>
            <pc:sldLayoutMk cId="98957646" sldId="2147483899"/>
          </pc:sldLayoutMkLst>
        </pc:sldLayoutChg>
        <pc:sldLayoutChg chg="add">
          <pc:chgData name="Constantin Grigore (1914003)" userId="S::1914003@student.uwtsd.ac.uk::0204549a-e59c-4c69-a6cb-9dc9226aad36" providerId="AD" clId="Web-{F270EE50-ED14-430E-A355-1892F35E65C8}" dt="2022-07-08T06:14:59.158" v="99"/>
          <pc:sldLayoutMkLst>
            <pc:docMk/>
            <pc:sldMasterMk cId="3640718907" sldId="2147483908"/>
            <pc:sldLayoutMk cId="2016048251" sldId="2147483900"/>
          </pc:sldLayoutMkLst>
        </pc:sldLayoutChg>
        <pc:sldLayoutChg chg="add">
          <pc:chgData name="Constantin Grigore (1914003)" userId="S::1914003@student.uwtsd.ac.uk::0204549a-e59c-4c69-a6cb-9dc9226aad36" providerId="AD" clId="Web-{F270EE50-ED14-430E-A355-1892F35E65C8}" dt="2022-07-08T06:14:59.158" v="99"/>
          <pc:sldLayoutMkLst>
            <pc:docMk/>
            <pc:sldMasterMk cId="3640718907" sldId="2147483908"/>
            <pc:sldLayoutMk cId="1455887173" sldId="2147483901"/>
          </pc:sldLayoutMkLst>
        </pc:sldLayoutChg>
        <pc:sldLayoutChg chg="add">
          <pc:chgData name="Constantin Grigore (1914003)" userId="S::1914003@student.uwtsd.ac.uk::0204549a-e59c-4c69-a6cb-9dc9226aad36" providerId="AD" clId="Web-{F270EE50-ED14-430E-A355-1892F35E65C8}" dt="2022-07-08T06:14:59.158" v="99"/>
          <pc:sldLayoutMkLst>
            <pc:docMk/>
            <pc:sldMasterMk cId="3640718907" sldId="2147483908"/>
            <pc:sldLayoutMk cId="268208438" sldId="2147483902"/>
          </pc:sldLayoutMkLst>
        </pc:sldLayoutChg>
        <pc:sldLayoutChg chg="add">
          <pc:chgData name="Constantin Grigore (1914003)" userId="S::1914003@student.uwtsd.ac.uk::0204549a-e59c-4c69-a6cb-9dc9226aad36" providerId="AD" clId="Web-{F270EE50-ED14-430E-A355-1892F35E65C8}" dt="2022-07-08T06:14:59.158" v="99"/>
          <pc:sldLayoutMkLst>
            <pc:docMk/>
            <pc:sldMasterMk cId="3640718907" sldId="2147483908"/>
            <pc:sldLayoutMk cId="962017611" sldId="2147483903"/>
          </pc:sldLayoutMkLst>
        </pc:sldLayoutChg>
        <pc:sldLayoutChg chg="add">
          <pc:chgData name="Constantin Grigore (1914003)" userId="S::1914003@student.uwtsd.ac.uk::0204549a-e59c-4c69-a6cb-9dc9226aad36" providerId="AD" clId="Web-{F270EE50-ED14-430E-A355-1892F35E65C8}" dt="2022-07-08T06:14:59.158" v="99"/>
          <pc:sldLayoutMkLst>
            <pc:docMk/>
            <pc:sldMasterMk cId="3640718907" sldId="2147483908"/>
            <pc:sldLayoutMk cId="2072533781" sldId="2147483904"/>
          </pc:sldLayoutMkLst>
        </pc:sldLayoutChg>
        <pc:sldLayoutChg chg="add">
          <pc:chgData name="Constantin Grigore (1914003)" userId="S::1914003@student.uwtsd.ac.uk::0204549a-e59c-4c69-a6cb-9dc9226aad36" providerId="AD" clId="Web-{F270EE50-ED14-430E-A355-1892F35E65C8}" dt="2022-07-08T06:14:59.158" v="99"/>
          <pc:sldLayoutMkLst>
            <pc:docMk/>
            <pc:sldMasterMk cId="3640718907" sldId="2147483908"/>
            <pc:sldLayoutMk cId="2736287929" sldId="2147483905"/>
          </pc:sldLayoutMkLst>
        </pc:sldLayoutChg>
        <pc:sldLayoutChg chg="add">
          <pc:chgData name="Constantin Grigore (1914003)" userId="S::1914003@student.uwtsd.ac.uk::0204549a-e59c-4c69-a6cb-9dc9226aad36" providerId="AD" clId="Web-{F270EE50-ED14-430E-A355-1892F35E65C8}" dt="2022-07-08T06:14:59.158" v="99"/>
          <pc:sldLayoutMkLst>
            <pc:docMk/>
            <pc:sldMasterMk cId="3640718907" sldId="2147483908"/>
            <pc:sldLayoutMk cId="3672522551" sldId="2147483906"/>
          </pc:sldLayoutMkLst>
        </pc:sldLayoutChg>
        <pc:sldLayoutChg chg="add">
          <pc:chgData name="Constantin Grigore (1914003)" userId="S::1914003@student.uwtsd.ac.uk::0204549a-e59c-4c69-a6cb-9dc9226aad36" providerId="AD" clId="Web-{F270EE50-ED14-430E-A355-1892F35E65C8}" dt="2022-07-08T06:14:59.158" v="99"/>
          <pc:sldLayoutMkLst>
            <pc:docMk/>
            <pc:sldMasterMk cId="3640718907" sldId="2147483908"/>
            <pc:sldLayoutMk cId="2633472704" sldId="2147483907"/>
          </pc:sldLayoutMkLst>
        </pc:sldLayoutChg>
      </pc:sldMasterChg>
    </pc:docChg>
  </pc:docChgLst>
  <pc:docChgLst>
    <pc:chgData name="Constantin Grigore (1914003)" userId="S::1914003@student.uwtsd.ac.uk::0204549a-e59c-4c69-a6cb-9dc9226aad36" providerId="AD" clId="Web-{CC9BD8EB-C69F-07FC-6E8D-394FA7FEF8DB}"/>
    <pc:docChg chg="modSld">
      <pc:chgData name="Constantin Grigore (1914003)" userId="S::1914003@student.uwtsd.ac.uk::0204549a-e59c-4c69-a6cb-9dc9226aad36" providerId="AD" clId="Web-{CC9BD8EB-C69F-07FC-6E8D-394FA7FEF8DB}" dt="2022-07-09T21:32:49.883" v="1561"/>
      <pc:docMkLst>
        <pc:docMk/>
      </pc:docMkLst>
      <pc:sldChg chg="delSp">
        <pc:chgData name="Constantin Grigore (1914003)" userId="S::1914003@student.uwtsd.ac.uk::0204549a-e59c-4c69-a6cb-9dc9226aad36" providerId="AD" clId="Web-{CC9BD8EB-C69F-07FC-6E8D-394FA7FEF8DB}" dt="2022-07-09T21:31:49.047" v="1560"/>
        <pc:sldMkLst>
          <pc:docMk/>
          <pc:sldMk cId="3856144342" sldId="256"/>
        </pc:sldMkLst>
        <pc:spChg chg="del">
          <ac:chgData name="Constantin Grigore (1914003)" userId="S::1914003@student.uwtsd.ac.uk::0204549a-e59c-4c69-a6cb-9dc9226aad36" providerId="AD" clId="Web-{CC9BD8EB-C69F-07FC-6E8D-394FA7FEF8DB}" dt="2022-07-09T21:31:49.047" v="1560"/>
          <ac:spMkLst>
            <pc:docMk/>
            <pc:sldMk cId="3856144342" sldId="256"/>
            <ac:spMk id="8" creationId="{FFF310CB-41BA-239B-F7CD-23A3113B919E}"/>
          </ac:spMkLst>
        </pc:spChg>
      </pc:sldChg>
      <pc:sldChg chg="delSp">
        <pc:chgData name="Constantin Grigore (1914003)" userId="S::1914003@student.uwtsd.ac.uk::0204549a-e59c-4c69-a6cb-9dc9226aad36" providerId="AD" clId="Web-{CC9BD8EB-C69F-07FC-6E8D-394FA7FEF8DB}" dt="2022-07-09T21:11:12.428" v="1555"/>
        <pc:sldMkLst>
          <pc:docMk/>
          <pc:sldMk cId="2529042348" sldId="257"/>
        </pc:sldMkLst>
        <pc:spChg chg="del">
          <ac:chgData name="Constantin Grigore (1914003)" userId="S::1914003@student.uwtsd.ac.uk::0204549a-e59c-4c69-a6cb-9dc9226aad36" providerId="AD" clId="Web-{CC9BD8EB-C69F-07FC-6E8D-394FA7FEF8DB}" dt="2022-07-09T21:11:12.428" v="1555"/>
          <ac:spMkLst>
            <pc:docMk/>
            <pc:sldMk cId="2529042348" sldId="257"/>
            <ac:spMk id="5" creationId="{2276E2F1-8A54-51AA-2628-7F26FAE3BECE}"/>
          </ac:spMkLst>
        </pc:spChg>
      </pc:sldChg>
      <pc:sldChg chg="addSp delSp modSp">
        <pc:chgData name="Constantin Grigore (1914003)" userId="S::1914003@student.uwtsd.ac.uk::0204549a-e59c-4c69-a6cb-9dc9226aad36" providerId="AD" clId="Web-{CC9BD8EB-C69F-07FC-6E8D-394FA7FEF8DB}" dt="2022-07-09T10:15:23.277" v="612"/>
        <pc:sldMkLst>
          <pc:docMk/>
          <pc:sldMk cId="831834692" sldId="258"/>
        </pc:sldMkLst>
        <pc:spChg chg="mod">
          <ac:chgData name="Constantin Grigore (1914003)" userId="S::1914003@student.uwtsd.ac.uk::0204549a-e59c-4c69-a6cb-9dc9226aad36" providerId="AD" clId="Web-{CC9BD8EB-C69F-07FC-6E8D-394FA7FEF8DB}" dt="2022-07-09T10:11:32.179" v="506" actId="14100"/>
          <ac:spMkLst>
            <pc:docMk/>
            <pc:sldMk cId="831834692" sldId="258"/>
            <ac:spMk id="2" creationId="{1A7FCFB4-D389-4D67-7740-89B13EBDF559}"/>
          </ac:spMkLst>
        </pc:spChg>
        <pc:spChg chg="add mod">
          <ac:chgData name="Constantin Grigore (1914003)" userId="S::1914003@student.uwtsd.ac.uk::0204549a-e59c-4c69-a6cb-9dc9226aad36" providerId="AD" clId="Web-{CC9BD8EB-C69F-07FC-6E8D-394FA7FEF8DB}" dt="2022-07-09T07:40:46.048" v="395"/>
          <ac:spMkLst>
            <pc:docMk/>
            <pc:sldMk cId="831834692" sldId="258"/>
            <ac:spMk id="4" creationId="{B255D4EB-3AA5-8C06-8FA9-AC3ADB73212F}"/>
          </ac:spMkLst>
        </pc:spChg>
        <pc:spChg chg="del">
          <ac:chgData name="Constantin Grigore (1914003)" userId="S::1914003@student.uwtsd.ac.uk::0204549a-e59c-4c69-a6cb-9dc9226aad36" providerId="AD" clId="Web-{CC9BD8EB-C69F-07FC-6E8D-394FA7FEF8DB}" dt="2022-07-09T07:40:46.048" v="395"/>
          <ac:spMkLst>
            <pc:docMk/>
            <pc:sldMk cId="831834692" sldId="258"/>
            <ac:spMk id="38" creationId="{0F358BAA-9C8A-4E17-BAD8-32FD6FFEA730}"/>
          </ac:spMkLst>
        </pc:spChg>
        <pc:spChg chg="del">
          <ac:chgData name="Constantin Grigore (1914003)" userId="S::1914003@student.uwtsd.ac.uk::0204549a-e59c-4c69-a6cb-9dc9226aad36" providerId="AD" clId="Web-{CC9BD8EB-C69F-07FC-6E8D-394FA7FEF8DB}" dt="2022-07-09T07:40:46.048" v="395"/>
          <ac:spMkLst>
            <pc:docMk/>
            <pc:sldMk cId="831834692" sldId="258"/>
            <ac:spMk id="40" creationId="{4D6F41A4-BEE3-4935-9371-4ADEA67A22F9}"/>
          </ac:spMkLst>
        </pc:spChg>
        <pc:spChg chg="del">
          <ac:chgData name="Constantin Grigore (1914003)" userId="S::1914003@student.uwtsd.ac.uk::0204549a-e59c-4c69-a6cb-9dc9226aad36" providerId="AD" clId="Web-{CC9BD8EB-C69F-07FC-6E8D-394FA7FEF8DB}" dt="2022-07-09T07:40:46.048" v="395"/>
          <ac:spMkLst>
            <pc:docMk/>
            <pc:sldMk cId="831834692" sldId="258"/>
            <ac:spMk id="49" creationId="{7FE1D329-7CB2-4DF5-B0C0-36DD19EBC66D}"/>
          </ac:spMkLst>
        </pc:spChg>
        <pc:spChg chg="del">
          <ac:chgData name="Constantin Grigore (1914003)" userId="S::1914003@student.uwtsd.ac.uk::0204549a-e59c-4c69-a6cb-9dc9226aad36" providerId="AD" clId="Web-{CC9BD8EB-C69F-07FC-6E8D-394FA7FEF8DB}" dt="2022-07-09T07:40:46.048" v="395"/>
          <ac:spMkLst>
            <pc:docMk/>
            <pc:sldMk cId="831834692" sldId="258"/>
            <ac:spMk id="51" creationId="{7D7A9764-CC4E-49C2-ABA4-C96398F749FF}"/>
          </ac:spMkLst>
        </pc:spChg>
        <pc:spChg chg="del">
          <ac:chgData name="Constantin Grigore (1914003)" userId="S::1914003@student.uwtsd.ac.uk::0204549a-e59c-4c69-a6cb-9dc9226aad36" providerId="AD" clId="Web-{CC9BD8EB-C69F-07FC-6E8D-394FA7FEF8DB}" dt="2022-07-09T07:40:46.048" v="395"/>
          <ac:spMkLst>
            <pc:docMk/>
            <pc:sldMk cId="831834692" sldId="258"/>
            <ac:spMk id="53" creationId="{A44C63E7-1821-4C50-BCAC-E6A621731E46}"/>
          </ac:spMkLst>
        </pc:spChg>
        <pc:spChg chg="del">
          <ac:chgData name="Constantin Grigore (1914003)" userId="S::1914003@student.uwtsd.ac.uk::0204549a-e59c-4c69-a6cb-9dc9226aad36" providerId="AD" clId="Web-{CC9BD8EB-C69F-07FC-6E8D-394FA7FEF8DB}" dt="2022-07-09T07:40:46.048" v="395"/>
          <ac:spMkLst>
            <pc:docMk/>
            <pc:sldMk cId="831834692" sldId="258"/>
            <ac:spMk id="65" creationId="{79594678-2AC3-4E14-B658-C5F647A130E7}"/>
          </ac:spMkLst>
        </pc:spChg>
        <pc:spChg chg="add">
          <ac:chgData name="Constantin Grigore (1914003)" userId="S::1914003@student.uwtsd.ac.uk::0204549a-e59c-4c69-a6cb-9dc9226aad36" providerId="AD" clId="Web-{CC9BD8EB-C69F-07FC-6E8D-394FA7FEF8DB}" dt="2022-07-09T07:40:46.048" v="395"/>
          <ac:spMkLst>
            <pc:docMk/>
            <pc:sldMk cId="831834692" sldId="258"/>
            <ac:spMk id="70" creationId="{0F358BAA-9C8A-4E17-BAD8-32FD6FFEA730}"/>
          </ac:spMkLst>
        </pc:spChg>
        <pc:spChg chg="add">
          <ac:chgData name="Constantin Grigore (1914003)" userId="S::1914003@student.uwtsd.ac.uk::0204549a-e59c-4c69-a6cb-9dc9226aad36" providerId="AD" clId="Web-{CC9BD8EB-C69F-07FC-6E8D-394FA7FEF8DB}" dt="2022-07-09T07:40:46.048" v="395"/>
          <ac:spMkLst>
            <pc:docMk/>
            <pc:sldMk cId="831834692" sldId="258"/>
            <ac:spMk id="72" creationId="{4D6F41A4-BEE3-4935-9371-4ADEA67A22F9}"/>
          </ac:spMkLst>
        </pc:spChg>
        <pc:spChg chg="add">
          <ac:chgData name="Constantin Grigore (1914003)" userId="S::1914003@student.uwtsd.ac.uk::0204549a-e59c-4c69-a6cb-9dc9226aad36" providerId="AD" clId="Web-{CC9BD8EB-C69F-07FC-6E8D-394FA7FEF8DB}" dt="2022-07-09T07:40:46.048" v="395"/>
          <ac:spMkLst>
            <pc:docMk/>
            <pc:sldMk cId="831834692" sldId="258"/>
            <ac:spMk id="81" creationId="{7FE1D329-7CB2-4DF5-B0C0-36DD19EBC66D}"/>
          </ac:spMkLst>
        </pc:spChg>
        <pc:spChg chg="add">
          <ac:chgData name="Constantin Grigore (1914003)" userId="S::1914003@student.uwtsd.ac.uk::0204549a-e59c-4c69-a6cb-9dc9226aad36" providerId="AD" clId="Web-{CC9BD8EB-C69F-07FC-6E8D-394FA7FEF8DB}" dt="2022-07-09T07:40:46.048" v="395"/>
          <ac:spMkLst>
            <pc:docMk/>
            <pc:sldMk cId="831834692" sldId="258"/>
            <ac:spMk id="83" creationId="{A7971386-B2B0-4A38-8D3B-8CF23AAA610C}"/>
          </ac:spMkLst>
        </pc:spChg>
        <pc:spChg chg="add">
          <ac:chgData name="Constantin Grigore (1914003)" userId="S::1914003@student.uwtsd.ac.uk::0204549a-e59c-4c69-a6cb-9dc9226aad36" providerId="AD" clId="Web-{CC9BD8EB-C69F-07FC-6E8D-394FA7FEF8DB}" dt="2022-07-09T07:40:46.048" v="395"/>
          <ac:spMkLst>
            <pc:docMk/>
            <pc:sldMk cId="831834692" sldId="258"/>
            <ac:spMk id="85" creationId="{8BECD55C-E611-4BCD-B45E-BF01D6234816}"/>
          </ac:spMkLst>
        </pc:spChg>
        <pc:spChg chg="add">
          <ac:chgData name="Constantin Grigore (1914003)" userId="S::1914003@student.uwtsd.ac.uk::0204549a-e59c-4c69-a6cb-9dc9226aad36" providerId="AD" clId="Web-{CC9BD8EB-C69F-07FC-6E8D-394FA7FEF8DB}" dt="2022-07-09T07:40:46.048" v="395"/>
          <ac:spMkLst>
            <pc:docMk/>
            <pc:sldMk cId="831834692" sldId="258"/>
            <ac:spMk id="87" creationId="{1B8F0E52-7B96-44E2-BC48-F2D2BAC4611F}"/>
          </ac:spMkLst>
        </pc:spChg>
        <pc:spChg chg="add">
          <ac:chgData name="Constantin Grigore (1914003)" userId="S::1914003@student.uwtsd.ac.uk::0204549a-e59c-4c69-a6cb-9dc9226aad36" providerId="AD" clId="Web-{CC9BD8EB-C69F-07FC-6E8D-394FA7FEF8DB}" dt="2022-07-09T07:40:46.048" v="395"/>
          <ac:spMkLst>
            <pc:docMk/>
            <pc:sldMk cId="831834692" sldId="258"/>
            <ac:spMk id="89" creationId="{0D29D77D-2D4E-4868-960B-BEDA724F5CE2}"/>
          </ac:spMkLst>
        </pc:spChg>
        <pc:grpChg chg="del">
          <ac:chgData name="Constantin Grigore (1914003)" userId="S::1914003@student.uwtsd.ac.uk::0204549a-e59c-4c69-a6cb-9dc9226aad36" providerId="AD" clId="Web-{CC9BD8EB-C69F-07FC-6E8D-394FA7FEF8DB}" dt="2022-07-09T07:40:46.048" v="395"/>
          <ac:grpSpMkLst>
            <pc:docMk/>
            <pc:sldMk cId="831834692" sldId="258"/>
            <ac:grpSpMk id="42" creationId="{7726F010-956A-40BC-8A1F-8002DC729B4C}"/>
          </ac:grpSpMkLst>
        </pc:grpChg>
        <pc:grpChg chg="del">
          <ac:chgData name="Constantin Grigore (1914003)" userId="S::1914003@student.uwtsd.ac.uk::0204549a-e59c-4c69-a6cb-9dc9226aad36" providerId="AD" clId="Web-{CC9BD8EB-C69F-07FC-6E8D-394FA7FEF8DB}" dt="2022-07-09T07:40:46.048" v="395"/>
          <ac:grpSpMkLst>
            <pc:docMk/>
            <pc:sldMk cId="831834692" sldId="258"/>
            <ac:grpSpMk id="55" creationId="{89123E70-1AA5-42A4-9B80-1EC02FAA7BFD}"/>
          </ac:grpSpMkLst>
        </pc:grpChg>
        <pc:grpChg chg="add">
          <ac:chgData name="Constantin Grigore (1914003)" userId="S::1914003@student.uwtsd.ac.uk::0204549a-e59c-4c69-a6cb-9dc9226aad36" providerId="AD" clId="Web-{CC9BD8EB-C69F-07FC-6E8D-394FA7FEF8DB}" dt="2022-07-09T07:40:46.048" v="395"/>
          <ac:grpSpMkLst>
            <pc:docMk/>
            <pc:sldMk cId="831834692" sldId="258"/>
            <ac:grpSpMk id="74" creationId="{7726F010-956A-40BC-8A1F-8002DC729B4C}"/>
          </ac:grpSpMkLst>
        </pc:grpChg>
        <pc:graphicFrameChg chg="add mod modGraphic">
          <ac:chgData name="Constantin Grigore (1914003)" userId="S::1914003@student.uwtsd.ac.uk::0204549a-e59c-4c69-a6cb-9dc9226aad36" providerId="AD" clId="Web-{CC9BD8EB-C69F-07FC-6E8D-394FA7FEF8DB}" dt="2022-07-09T10:15:23.277" v="612"/>
          <ac:graphicFrameMkLst>
            <pc:docMk/>
            <pc:sldMk cId="831834692" sldId="258"/>
            <ac:graphicFrameMk id="5" creationId="{0CF66127-A73C-2A8C-1645-205FCF7B1C2C}"/>
          </ac:graphicFrameMkLst>
        </pc:graphicFrameChg>
        <pc:picChg chg="add mod">
          <ac:chgData name="Constantin Grigore (1914003)" userId="S::1914003@student.uwtsd.ac.uk::0204549a-e59c-4c69-a6cb-9dc9226aad36" providerId="AD" clId="Web-{CC9BD8EB-C69F-07FC-6E8D-394FA7FEF8DB}" dt="2022-07-09T07:40:46.048" v="395"/>
          <ac:picMkLst>
            <pc:docMk/>
            <pc:sldMk cId="831834692" sldId="258"/>
            <ac:picMk id="3" creationId="{95DF547F-7B1A-D7E1-9E20-10BDA1D778B1}"/>
          </ac:picMkLst>
        </pc:picChg>
      </pc:sldChg>
      <pc:sldChg chg="addSp delSp modSp">
        <pc:chgData name="Constantin Grigore (1914003)" userId="S::1914003@student.uwtsd.ac.uk::0204549a-e59c-4c69-a6cb-9dc9226aad36" providerId="AD" clId="Web-{CC9BD8EB-C69F-07FC-6E8D-394FA7FEF8DB}" dt="2022-07-09T20:07:23.917" v="1300" actId="14100"/>
        <pc:sldMkLst>
          <pc:docMk/>
          <pc:sldMk cId="247918211" sldId="259"/>
        </pc:sldMkLst>
        <pc:spChg chg="mod">
          <ac:chgData name="Constantin Grigore (1914003)" userId="S::1914003@student.uwtsd.ac.uk::0204549a-e59c-4c69-a6cb-9dc9226aad36" providerId="AD" clId="Web-{CC9BD8EB-C69F-07FC-6E8D-394FA7FEF8DB}" dt="2022-07-09T19:49:50.883" v="1223" actId="1076"/>
          <ac:spMkLst>
            <pc:docMk/>
            <pc:sldMk cId="247918211" sldId="259"/>
            <ac:spMk id="2" creationId="{8668D082-3C44-A885-F91E-6F6541C2EEB7}"/>
          </ac:spMkLst>
        </pc:spChg>
        <pc:spChg chg="del">
          <ac:chgData name="Constantin Grigore (1914003)" userId="S::1914003@student.uwtsd.ac.uk::0204549a-e59c-4c69-a6cb-9dc9226aad36" providerId="AD" clId="Web-{CC9BD8EB-C69F-07FC-6E8D-394FA7FEF8DB}" dt="2022-07-09T19:12:39.231" v="1075"/>
          <ac:spMkLst>
            <pc:docMk/>
            <pc:sldMk cId="247918211" sldId="259"/>
            <ac:spMk id="3" creationId="{2FC2F66D-7AA7-3B34-FFE1-A5191A31DA42}"/>
          </ac:spMkLst>
        </pc:spChg>
        <pc:spChg chg="add mod">
          <ac:chgData name="Constantin Grigore (1914003)" userId="S::1914003@student.uwtsd.ac.uk::0204549a-e59c-4c69-a6cb-9dc9226aad36" providerId="AD" clId="Web-{CC9BD8EB-C69F-07FC-6E8D-394FA7FEF8DB}" dt="2022-07-09T19:49:59.102" v="1224" actId="1076"/>
          <ac:spMkLst>
            <pc:docMk/>
            <pc:sldMk cId="247918211" sldId="259"/>
            <ac:spMk id="46" creationId="{35BF0520-8E8F-6A8D-AD15-3355F97BCFE4}"/>
          </ac:spMkLst>
        </pc:spChg>
        <pc:spChg chg="add mod">
          <ac:chgData name="Constantin Grigore (1914003)" userId="S::1914003@student.uwtsd.ac.uk::0204549a-e59c-4c69-a6cb-9dc9226aad36" providerId="AD" clId="Web-{CC9BD8EB-C69F-07FC-6E8D-394FA7FEF8DB}" dt="2022-07-09T19:50:06.446" v="1225" actId="1076"/>
          <ac:spMkLst>
            <pc:docMk/>
            <pc:sldMk cId="247918211" sldId="259"/>
            <ac:spMk id="47" creationId="{9C065735-443C-4E51-457A-3AD22C3F27D0}"/>
          </ac:spMkLst>
        </pc:spChg>
        <pc:spChg chg="add mod">
          <ac:chgData name="Constantin Grigore (1914003)" userId="S::1914003@student.uwtsd.ac.uk::0204549a-e59c-4c69-a6cb-9dc9226aad36" providerId="AD" clId="Web-{CC9BD8EB-C69F-07FC-6E8D-394FA7FEF8DB}" dt="2022-07-09T19:50:13.431" v="1226" actId="1076"/>
          <ac:spMkLst>
            <pc:docMk/>
            <pc:sldMk cId="247918211" sldId="259"/>
            <ac:spMk id="48" creationId="{E93E19F7-5ADB-6824-747C-214904B9D56F}"/>
          </ac:spMkLst>
        </pc:spChg>
        <pc:spChg chg="add mod">
          <ac:chgData name="Constantin Grigore (1914003)" userId="S::1914003@student.uwtsd.ac.uk::0204549a-e59c-4c69-a6cb-9dc9226aad36" providerId="AD" clId="Web-{CC9BD8EB-C69F-07FC-6E8D-394FA7FEF8DB}" dt="2022-07-09T19:50:21.744" v="1227" actId="1076"/>
          <ac:spMkLst>
            <pc:docMk/>
            <pc:sldMk cId="247918211" sldId="259"/>
            <ac:spMk id="49" creationId="{1B9A634D-B7DF-F693-86A8-616B7452E865}"/>
          </ac:spMkLst>
        </pc:spChg>
        <pc:spChg chg="add mod">
          <ac:chgData name="Constantin Grigore (1914003)" userId="S::1914003@student.uwtsd.ac.uk::0204549a-e59c-4c69-a6cb-9dc9226aad36" providerId="AD" clId="Web-{CC9BD8EB-C69F-07FC-6E8D-394FA7FEF8DB}" dt="2022-07-09T19:50:30.073" v="1228" actId="1076"/>
          <ac:spMkLst>
            <pc:docMk/>
            <pc:sldMk cId="247918211" sldId="259"/>
            <ac:spMk id="50" creationId="{943B98B1-CCD4-9370-25F9-EC8AE59C8EF6}"/>
          </ac:spMkLst>
        </pc:spChg>
        <pc:spChg chg="add del mod">
          <ac:chgData name="Constantin Grigore (1914003)" userId="S::1914003@student.uwtsd.ac.uk::0204549a-e59c-4c69-a6cb-9dc9226aad36" providerId="AD" clId="Web-{CC9BD8EB-C69F-07FC-6E8D-394FA7FEF8DB}" dt="2022-07-09T19:51:02.660" v="1231"/>
          <ac:spMkLst>
            <pc:docMk/>
            <pc:sldMk cId="247918211" sldId="259"/>
            <ac:spMk id="52" creationId="{E102A166-9866-18B7-BB9F-CACE90A21074}"/>
          </ac:spMkLst>
        </pc:spChg>
        <pc:spChg chg="add mod">
          <ac:chgData name="Constantin Grigore (1914003)" userId="S::1914003@student.uwtsd.ac.uk::0204549a-e59c-4c69-a6cb-9dc9226aad36" providerId="AD" clId="Web-{CC9BD8EB-C69F-07FC-6E8D-394FA7FEF8DB}" dt="2022-07-09T19:57:57.691" v="1261" actId="1076"/>
          <ac:spMkLst>
            <pc:docMk/>
            <pc:sldMk cId="247918211" sldId="259"/>
            <ac:spMk id="54" creationId="{B3A1ADBA-8220-40F3-8592-C169636A2D76}"/>
          </ac:spMkLst>
        </pc:spChg>
        <pc:spChg chg="add del mod">
          <ac:chgData name="Constantin Grigore (1914003)" userId="S::1914003@student.uwtsd.ac.uk::0204549a-e59c-4c69-a6cb-9dc9226aad36" providerId="AD" clId="Web-{CC9BD8EB-C69F-07FC-6E8D-394FA7FEF8DB}" dt="2022-07-09T19:54:34.816" v="1246"/>
          <ac:spMkLst>
            <pc:docMk/>
            <pc:sldMk cId="247918211" sldId="259"/>
            <ac:spMk id="56" creationId="{F7C52A37-C7BD-6257-DAD8-2995830E9F2C}"/>
          </ac:spMkLst>
        </pc:spChg>
        <pc:spChg chg="add mod">
          <ac:chgData name="Constantin Grigore (1914003)" userId="S::1914003@student.uwtsd.ac.uk::0204549a-e59c-4c69-a6cb-9dc9226aad36" providerId="AD" clId="Web-{CC9BD8EB-C69F-07FC-6E8D-394FA7FEF8DB}" dt="2022-07-09T19:58:19.537" v="1263" actId="1076"/>
          <ac:spMkLst>
            <pc:docMk/>
            <pc:sldMk cId="247918211" sldId="259"/>
            <ac:spMk id="58" creationId="{26AD03D7-1F37-FFDF-4AC2-29EFEA88EC1E}"/>
          </ac:spMkLst>
        </pc:spChg>
        <pc:spChg chg="add del mod">
          <ac:chgData name="Constantin Grigore (1914003)" userId="S::1914003@student.uwtsd.ac.uk::0204549a-e59c-4c69-a6cb-9dc9226aad36" providerId="AD" clId="Web-{CC9BD8EB-C69F-07FC-6E8D-394FA7FEF8DB}" dt="2022-07-09T19:58:28.568" v="1264"/>
          <ac:spMkLst>
            <pc:docMk/>
            <pc:sldMk cId="247918211" sldId="259"/>
            <ac:spMk id="60" creationId="{522D3A0D-1981-3972-C389-22F4873F3471}"/>
          </ac:spMkLst>
        </pc:spChg>
        <pc:spChg chg="add mod">
          <ac:chgData name="Constantin Grigore (1914003)" userId="S::1914003@student.uwtsd.ac.uk::0204549a-e59c-4c69-a6cb-9dc9226aad36" providerId="AD" clId="Web-{CC9BD8EB-C69F-07FC-6E8D-394FA7FEF8DB}" dt="2022-07-09T19:59:32.214" v="1271" actId="14100"/>
          <ac:spMkLst>
            <pc:docMk/>
            <pc:sldMk cId="247918211" sldId="259"/>
            <ac:spMk id="62" creationId="{0BDDD81E-E370-4C6A-9704-0FF29C703B64}"/>
          </ac:spMkLst>
        </pc:spChg>
        <pc:spChg chg="add del mod">
          <ac:chgData name="Constantin Grigore (1914003)" userId="S::1914003@student.uwtsd.ac.uk::0204549a-e59c-4c69-a6cb-9dc9226aad36" providerId="AD" clId="Web-{CC9BD8EB-C69F-07FC-6E8D-394FA7FEF8DB}" dt="2022-07-09T20:05:04.251" v="1284"/>
          <ac:spMkLst>
            <pc:docMk/>
            <pc:sldMk cId="247918211" sldId="259"/>
            <ac:spMk id="64" creationId="{FA0DAF20-0FC6-BD9C-6E93-E93561E9CF6F}"/>
          </ac:spMkLst>
        </pc:spChg>
        <pc:spChg chg="add mod">
          <ac:chgData name="Constantin Grigore (1914003)" userId="S::1914003@student.uwtsd.ac.uk::0204549a-e59c-4c69-a6cb-9dc9226aad36" providerId="AD" clId="Web-{CC9BD8EB-C69F-07FC-6E8D-394FA7FEF8DB}" dt="2022-07-09T20:06:30.819" v="1296" actId="1076"/>
          <ac:spMkLst>
            <pc:docMk/>
            <pc:sldMk cId="247918211" sldId="259"/>
            <ac:spMk id="66" creationId="{4BA8BD94-95DF-A76A-45EA-840279C86338}"/>
          </ac:spMkLst>
        </pc:spChg>
        <pc:graphicFrameChg chg="add del mod ord modGraphic">
          <ac:chgData name="Constantin Grigore (1914003)" userId="S::1914003@student.uwtsd.ac.uk::0204549a-e59c-4c69-a6cb-9dc9226aad36" providerId="AD" clId="Web-{CC9BD8EB-C69F-07FC-6E8D-394FA7FEF8DB}" dt="2022-07-09T19:13:24.312" v="1077"/>
          <ac:graphicFrameMkLst>
            <pc:docMk/>
            <pc:sldMk cId="247918211" sldId="259"/>
            <ac:graphicFrameMk id="4" creationId="{CA9E9376-3E68-D13C-7B64-2B585E99BA68}"/>
          </ac:graphicFrameMkLst>
        </pc:graphicFrameChg>
        <pc:picChg chg="add mod">
          <ac:chgData name="Constantin Grigore (1914003)" userId="S::1914003@student.uwtsd.ac.uk::0204549a-e59c-4c69-a6cb-9dc9226aad36" providerId="AD" clId="Web-{CC9BD8EB-C69F-07FC-6E8D-394FA7FEF8DB}" dt="2022-07-09T20:07:23.917" v="1300" actId="14100"/>
          <ac:picMkLst>
            <pc:docMk/>
            <pc:sldMk cId="247918211" sldId="259"/>
            <ac:picMk id="51" creationId="{AB3380FE-10A6-B75E-79AD-1B80B4718F37}"/>
          </ac:picMkLst>
        </pc:picChg>
        <pc:picChg chg="add mod">
          <ac:chgData name="Constantin Grigore (1914003)" userId="S::1914003@student.uwtsd.ac.uk::0204549a-e59c-4c69-a6cb-9dc9226aad36" providerId="AD" clId="Web-{CC9BD8EB-C69F-07FC-6E8D-394FA7FEF8DB}" dt="2022-07-09T20:07:15.182" v="1299" actId="14100"/>
          <ac:picMkLst>
            <pc:docMk/>
            <pc:sldMk cId="247918211" sldId="259"/>
            <ac:picMk id="55" creationId="{5DBBE035-7B7A-41F7-C031-B2B30B7F28CF}"/>
          </ac:picMkLst>
        </pc:picChg>
        <pc:picChg chg="add mod">
          <ac:chgData name="Constantin Grigore (1914003)" userId="S::1914003@student.uwtsd.ac.uk::0204549a-e59c-4c69-a6cb-9dc9226aad36" providerId="AD" clId="Web-{CC9BD8EB-C69F-07FC-6E8D-394FA7FEF8DB}" dt="2022-07-09T20:06:56.462" v="1298" actId="14100"/>
          <ac:picMkLst>
            <pc:docMk/>
            <pc:sldMk cId="247918211" sldId="259"/>
            <ac:picMk id="59" creationId="{8DD9843E-90A7-35AA-8DE0-A0E2C5623E3A}"/>
          </ac:picMkLst>
        </pc:picChg>
        <pc:picChg chg="add mod">
          <ac:chgData name="Constantin Grigore (1914003)" userId="S::1914003@student.uwtsd.ac.uk::0204549a-e59c-4c69-a6cb-9dc9226aad36" providerId="AD" clId="Web-{CC9BD8EB-C69F-07FC-6E8D-394FA7FEF8DB}" dt="2022-07-09T20:04:32.217" v="1281" actId="14100"/>
          <ac:picMkLst>
            <pc:docMk/>
            <pc:sldMk cId="247918211" sldId="259"/>
            <ac:picMk id="63" creationId="{5641E538-DD52-2B2F-7FC3-16A90EE26A5A}"/>
          </ac:picMkLst>
        </pc:picChg>
      </pc:sldChg>
      <pc:sldChg chg="addSp delSp modSp">
        <pc:chgData name="Constantin Grigore (1914003)" userId="S::1914003@student.uwtsd.ac.uk::0204549a-e59c-4c69-a6cb-9dc9226aad36" providerId="AD" clId="Web-{CC9BD8EB-C69F-07FC-6E8D-394FA7FEF8DB}" dt="2022-07-09T21:12:07.025" v="1559"/>
        <pc:sldMkLst>
          <pc:docMk/>
          <pc:sldMk cId="3967886241" sldId="261"/>
        </pc:sldMkLst>
        <pc:spChg chg="del">
          <ac:chgData name="Constantin Grigore (1914003)" userId="S::1914003@student.uwtsd.ac.uk::0204549a-e59c-4c69-a6cb-9dc9226aad36" providerId="AD" clId="Web-{CC9BD8EB-C69F-07FC-6E8D-394FA7FEF8DB}" dt="2022-07-09T18:15:37.386" v="943"/>
          <ac:spMkLst>
            <pc:docMk/>
            <pc:sldMk cId="3967886241" sldId="261"/>
            <ac:spMk id="3" creationId="{63308FB6-262B-6A20-FDD4-4E8A232FE48B}"/>
          </ac:spMkLst>
        </pc:spChg>
        <pc:spChg chg="add del mod">
          <ac:chgData name="Constantin Grigore (1914003)" userId="S::1914003@student.uwtsd.ac.uk::0204549a-e59c-4c69-a6cb-9dc9226aad36" providerId="AD" clId="Web-{CC9BD8EB-C69F-07FC-6E8D-394FA7FEF8DB}" dt="2022-07-09T18:15:52.996" v="947"/>
          <ac:spMkLst>
            <pc:docMk/>
            <pc:sldMk cId="3967886241" sldId="261"/>
            <ac:spMk id="5" creationId="{52101A3C-FC93-5932-BE97-7F6E3D30BB04}"/>
          </ac:spMkLst>
        </pc:spChg>
        <pc:spChg chg="add mod">
          <ac:chgData name="Constantin Grigore (1914003)" userId="S::1914003@student.uwtsd.ac.uk::0204549a-e59c-4c69-a6cb-9dc9226aad36" providerId="AD" clId="Web-{CC9BD8EB-C69F-07FC-6E8D-394FA7FEF8DB}" dt="2022-07-09T18:26:06.561" v="974" actId="20577"/>
          <ac:spMkLst>
            <pc:docMk/>
            <pc:sldMk cId="3967886241" sldId="261"/>
            <ac:spMk id="8" creationId="{6356AE62-2C4A-F6B7-B885-807D6213EE2A}"/>
          </ac:spMkLst>
        </pc:spChg>
        <pc:spChg chg="add mod">
          <ac:chgData name="Constantin Grigore (1914003)" userId="S::1914003@student.uwtsd.ac.uk::0204549a-e59c-4c69-a6cb-9dc9226aad36" providerId="AD" clId="Web-{CC9BD8EB-C69F-07FC-6E8D-394FA7FEF8DB}" dt="2022-07-09T18:46:02.816" v="1073" actId="14100"/>
          <ac:spMkLst>
            <pc:docMk/>
            <pc:sldMk cId="3967886241" sldId="261"/>
            <ac:spMk id="11" creationId="{FC0A493F-78C3-4B97-E844-5140ADFBA473}"/>
          </ac:spMkLst>
        </pc:spChg>
        <pc:graphicFrameChg chg="add mod modGraphic">
          <ac:chgData name="Constantin Grigore (1914003)" userId="S::1914003@student.uwtsd.ac.uk::0204549a-e59c-4c69-a6cb-9dc9226aad36" providerId="AD" clId="Web-{CC9BD8EB-C69F-07FC-6E8D-394FA7FEF8DB}" dt="2022-07-09T21:12:07.025" v="1559"/>
          <ac:graphicFrameMkLst>
            <pc:docMk/>
            <pc:sldMk cId="3967886241" sldId="261"/>
            <ac:graphicFrameMk id="9" creationId="{1983C42C-DE81-C4A2-7E43-D3E183E87D07}"/>
          </ac:graphicFrameMkLst>
        </pc:graphicFrameChg>
        <pc:picChg chg="add del mod ord">
          <ac:chgData name="Constantin Grigore (1914003)" userId="S::1914003@student.uwtsd.ac.uk::0204549a-e59c-4c69-a6cb-9dc9226aad36" providerId="AD" clId="Web-{CC9BD8EB-C69F-07FC-6E8D-394FA7FEF8DB}" dt="2022-07-09T18:15:53.059" v="948"/>
          <ac:picMkLst>
            <pc:docMk/>
            <pc:sldMk cId="3967886241" sldId="261"/>
            <ac:picMk id="4" creationId="{4159AF84-167E-082A-15BE-B519C708D51B}"/>
          </ac:picMkLst>
        </pc:picChg>
        <pc:picChg chg="add mod">
          <ac:chgData name="Constantin Grigore (1914003)" userId="S::1914003@student.uwtsd.ac.uk::0204549a-e59c-4c69-a6cb-9dc9226aad36" providerId="AD" clId="Web-{CC9BD8EB-C69F-07FC-6E8D-394FA7FEF8DB}" dt="2022-07-09T18:46:02.878" v="1074" actId="14100"/>
          <ac:picMkLst>
            <pc:docMk/>
            <pc:sldMk cId="3967886241" sldId="261"/>
            <ac:picMk id="10" creationId="{59127278-E0CC-54F4-4943-635F361C0010}"/>
          </ac:picMkLst>
        </pc:picChg>
      </pc:sldChg>
      <pc:sldChg chg="addSp delSp modSp">
        <pc:chgData name="Constantin Grigore (1914003)" userId="S::1914003@student.uwtsd.ac.uk::0204549a-e59c-4c69-a6cb-9dc9226aad36" providerId="AD" clId="Web-{CC9BD8EB-C69F-07FC-6E8D-394FA7FEF8DB}" dt="2022-07-09T07:19:36.957" v="322"/>
        <pc:sldMkLst>
          <pc:docMk/>
          <pc:sldMk cId="3973285345" sldId="262"/>
        </pc:sldMkLst>
        <pc:spChg chg="mod">
          <ac:chgData name="Constantin Grigore (1914003)" userId="S::1914003@student.uwtsd.ac.uk::0204549a-e59c-4c69-a6cb-9dc9226aad36" providerId="AD" clId="Web-{CC9BD8EB-C69F-07FC-6E8D-394FA7FEF8DB}" dt="2022-07-09T06:35:46.768" v="37" actId="14100"/>
          <ac:spMkLst>
            <pc:docMk/>
            <pc:sldMk cId="3973285345" sldId="262"/>
            <ac:spMk id="2" creationId="{20B6D539-3B4E-53A7-006E-D13F4B2BA101}"/>
          </ac:spMkLst>
        </pc:spChg>
        <pc:spChg chg="del">
          <ac:chgData name="Constantin Grigore (1914003)" userId="S::1914003@student.uwtsd.ac.uk::0204549a-e59c-4c69-a6cb-9dc9226aad36" providerId="AD" clId="Web-{CC9BD8EB-C69F-07FC-6E8D-394FA7FEF8DB}" dt="2022-07-09T06:31:36.692" v="15"/>
          <ac:spMkLst>
            <pc:docMk/>
            <pc:sldMk cId="3973285345" sldId="262"/>
            <ac:spMk id="3" creationId="{8EDFC7CC-DBA0-172F-6CEC-DCC019135B3F}"/>
          </ac:spMkLst>
        </pc:spChg>
        <pc:spChg chg="add mod">
          <ac:chgData name="Constantin Grigore (1914003)" userId="S::1914003@student.uwtsd.ac.uk::0204549a-e59c-4c69-a6cb-9dc9226aad36" providerId="AD" clId="Web-{CC9BD8EB-C69F-07FC-6E8D-394FA7FEF8DB}" dt="2022-07-09T06:58:50.558" v="77" actId="1076"/>
          <ac:spMkLst>
            <pc:docMk/>
            <pc:sldMk cId="3973285345" sldId="262"/>
            <ac:spMk id="5" creationId="{5F32996E-0DDD-F6C4-35F4-80923E332750}"/>
          </ac:spMkLst>
        </pc:spChg>
        <pc:graphicFrameChg chg="add del mod ord modGraphic">
          <ac:chgData name="Constantin Grigore (1914003)" userId="S::1914003@student.uwtsd.ac.uk::0204549a-e59c-4c69-a6cb-9dc9226aad36" providerId="AD" clId="Web-{CC9BD8EB-C69F-07FC-6E8D-394FA7FEF8DB}" dt="2022-07-09T06:53:36.494" v="38"/>
          <ac:graphicFrameMkLst>
            <pc:docMk/>
            <pc:sldMk cId="3973285345" sldId="262"/>
            <ac:graphicFrameMk id="4" creationId="{FEEDA28C-4AC5-CC61-FEAD-ADB54B13F320}"/>
          </ac:graphicFrameMkLst>
        </pc:graphicFrameChg>
        <pc:graphicFrameChg chg="add del mod modGraphic">
          <ac:chgData name="Constantin Grigore (1914003)" userId="S::1914003@student.uwtsd.ac.uk::0204549a-e59c-4c69-a6cb-9dc9226aad36" providerId="AD" clId="Web-{CC9BD8EB-C69F-07FC-6E8D-394FA7FEF8DB}" dt="2022-07-09T06:53:44.088" v="39"/>
          <ac:graphicFrameMkLst>
            <pc:docMk/>
            <pc:sldMk cId="3973285345" sldId="262"/>
            <ac:graphicFrameMk id="6" creationId="{3D4A8682-B47A-82B7-18EC-A5415BB01358}"/>
          </ac:graphicFrameMkLst>
        </pc:graphicFrameChg>
        <pc:graphicFrameChg chg="add mod modGraphic">
          <ac:chgData name="Constantin Grigore (1914003)" userId="S::1914003@student.uwtsd.ac.uk::0204549a-e59c-4c69-a6cb-9dc9226aad36" providerId="AD" clId="Web-{CC9BD8EB-C69F-07FC-6E8D-394FA7FEF8DB}" dt="2022-07-09T07:19:36.957" v="322"/>
          <ac:graphicFrameMkLst>
            <pc:docMk/>
            <pc:sldMk cId="3973285345" sldId="262"/>
            <ac:graphicFrameMk id="7" creationId="{921DD0BB-FE8D-B64F-F856-5C52482EE164}"/>
          </ac:graphicFrameMkLst>
        </pc:graphicFrameChg>
        <pc:graphicFrameChg chg="add mod modGraphic">
          <ac:chgData name="Constantin Grigore (1914003)" userId="S::1914003@student.uwtsd.ac.uk::0204549a-e59c-4c69-a6cb-9dc9226aad36" providerId="AD" clId="Web-{CC9BD8EB-C69F-07FC-6E8D-394FA7FEF8DB}" dt="2022-07-09T07:19:25.519" v="321"/>
          <ac:graphicFrameMkLst>
            <pc:docMk/>
            <pc:sldMk cId="3973285345" sldId="262"/>
            <ac:graphicFrameMk id="8" creationId="{88DBA064-4B77-7D9D-2935-D82D3EED12BE}"/>
          </ac:graphicFrameMkLst>
        </pc:graphicFrameChg>
      </pc:sldChg>
      <pc:sldChg chg="addSp delSp modSp">
        <pc:chgData name="Constantin Grigore (1914003)" userId="S::1914003@student.uwtsd.ac.uk::0204549a-e59c-4c69-a6cb-9dc9226aad36" providerId="AD" clId="Web-{CC9BD8EB-C69F-07FC-6E8D-394FA7FEF8DB}" dt="2022-07-09T21:02:20.312" v="1554" actId="1076"/>
        <pc:sldMkLst>
          <pc:docMk/>
          <pc:sldMk cId="3104848939" sldId="263"/>
        </pc:sldMkLst>
        <pc:spChg chg="mod">
          <ac:chgData name="Constantin Grigore (1914003)" userId="S::1914003@student.uwtsd.ac.uk::0204549a-e59c-4c69-a6cb-9dc9226aad36" providerId="AD" clId="Web-{CC9BD8EB-C69F-07FC-6E8D-394FA7FEF8DB}" dt="2022-07-09T21:02:20.312" v="1554" actId="1076"/>
          <ac:spMkLst>
            <pc:docMk/>
            <pc:sldMk cId="3104848939" sldId="263"/>
            <ac:spMk id="3" creationId="{F920097B-771A-AEB6-2BEF-57C4C9791654}"/>
          </ac:spMkLst>
        </pc:spChg>
        <pc:spChg chg="add del mod">
          <ac:chgData name="Constantin Grigore (1914003)" userId="S::1914003@student.uwtsd.ac.uk::0204549a-e59c-4c69-a6cb-9dc9226aad36" providerId="AD" clId="Web-{CC9BD8EB-C69F-07FC-6E8D-394FA7FEF8DB}" dt="2022-07-09T20:17:31.447" v="1318"/>
          <ac:spMkLst>
            <pc:docMk/>
            <pc:sldMk cId="3104848939" sldId="263"/>
            <ac:spMk id="4" creationId="{4312BA27-64AD-CE69-D064-2EB5F68DB7D9}"/>
          </ac:spMkLst>
        </pc:spChg>
        <pc:graphicFrameChg chg="add del mod modGraphic">
          <ac:chgData name="Constantin Grigore (1914003)" userId="S::1914003@student.uwtsd.ac.uk::0204549a-e59c-4c69-a6cb-9dc9226aad36" providerId="AD" clId="Web-{CC9BD8EB-C69F-07FC-6E8D-394FA7FEF8DB}" dt="2022-07-09T20:31:34.108" v="1357"/>
          <ac:graphicFrameMkLst>
            <pc:docMk/>
            <pc:sldMk cId="3104848939" sldId="263"/>
            <ac:graphicFrameMk id="5" creationId="{F15D93E3-71B1-22AA-ED0A-FBECF4C30E7E}"/>
          </ac:graphicFrameMkLst>
        </pc:graphicFrameChg>
        <pc:graphicFrameChg chg="add mod modGraphic">
          <ac:chgData name="Constantin Grigore (1914003)" userId="S::1914003@student.uwtsd.ac.uk::0204549a-e59c-4c69-a6cb-9dc9226aad36" providerId="AD" clId="Web-{CC9BD8EB-C69F-07FC-6E8D-394FA7FEF8DB}" dt="2022-07-09T21:02:06.811" v="1553"/>
          <ac:graphicFrameMkLst>
            <pc:docMk/>
            <pc:sldMk cId="3104848939" sldId="263"/>
            <ac:graphicFrameMk id="6" creationId="{8D92A8D2-D01F-1D8D-AE78-862B2FF693B1}"/>
          </ac:graphicFrameMkLst>
        </pc:graphicFrameChg>
      </pc:sldChg>
      <pc:sldChg chg="addSp delSp modSp mod setBg">
        <pc:chgData name="Constantin Grigore (1914003)" userId="S::1914003@student.uwtsd.ac.uk::0204549a-e59c-4c69-a6cb-9dc9226aad36" providerId="AD" clId="Web-{CC9BD8EB-C69F-07FC-6E8D-394FA7FEF8DB}" dt="2022-07-09T21:32:49.883" v="1561"/>
        <pc:sldMkLst>
          <pc:docMk/>
          <pc:sldMk cId="3983059223" sldId="264"/>
        </pc:sldMkLst>
        <pc:spChg chg="mod">
          <ac:chgData name="Constantin Grigore (1914003)" userId="S::1914003@student.uwtsd.ac.uk::0204549a-e59c-4c69-a6cb-9dc9226aad36" providerId="AD" clId="Web-{CC9BD8EB-C69F-07FC-6E8D-394FA7FEF8DB}" dt="2022-07-09T18:08:21.358" v="942" actId="20577"/>
          <ac:spMkLst>
            <pc:docMk/>
            <pc:sldMk cId="3983059223" sldId="264"/>
            <ac:spMk id="2" creationId="{63C574A7-6E00-C53E-E2CA-5D3B69B760A0}"/>
          </ac:spMkLst>
        </pc:spChg>
        <pc:spChg chg="mod">
          <ac:chgData name="Constantin Grigore (1914003)" userId="S::1914003@student.uwtsd.ac.uk::0204549a-e59c-4c69-a6cb-9dc9226aad36" providerId="AD" clId="Web-{CC9BD8EB-C69F-07FC-6E8D-394FA7FEF8DB}" dt="2022-07-09T18:03:59.240" v="909" actId="1076"/>
          <ac:spMkLst>
            <pc:docMk/>
            <pc:sldMk cId="3983059223" sldId="264"/>
            <ac:spMk id="3" creationId="{7690316F-A710-FE50-2A57-3E8B9CB46E12}"/>
          </ac:spMkLst>
        </pc:spChg>
        <pc:spChg chg="add del mod">
          <ac:chgData name="Constantin Grigore (1914003)" userId="S::1914003@student.uwtsd.ac.uk::0204549a-e59c-4c69-a6cb-9dc9226aad36" providerId="AD" clId="Web-{CC9BD8EB-C69F-07FC-6E8D-394FA7FEF8DB}" dt="2022-07-09T21:32:49.883" v="1561"/>
          <ac:spMkLst>
            <pc:docMk/>
            <pc:sldMk cId="3983059223" sldId="264"/>
            <ac:spMk id="5" creationId="{E177DA8A-E4AE-77A2-EBCE-1435A8DD5B42}"/>
          </ac:spMkLst>
        </pc:spChg>
        <pc:spChg chg="add del mod">
          <ac:chgData name="Constantin Grigore (1914003)" userId="S::1914003@student.uwtsd.ac.uk::0204549a-e59c-4c69-a6cb-9dc9226aad36" providerId="AD" clId="Web-{CC9BD8EB-C69F-07FC-6E8D-394FA7FEF8DB}" dt="2022-07-09T18:05:52.181" v="932"/>
          <ac:spMkLst>
            <pc:docMk/>
            <pc:sldMk cId="3983059223" sldId="264"/>
            <ac:spMk id="7" creationId="{05E43F67-4F44-0E93-AC36-1AFDBEAB9B25}"/>
          </ac:spMkLst>
        </pc:spChg>
        <pc:spChg chg="add">
          <ac:chgData name="Constantin Grigore (1914003)" userId="S::1914003@student.uwtsd.ac.uk::0204549a-e59c-4c69-a6cb-9dc9226aad36" providerId="AD" clId="Web-{CC9BD8EB-C69F-07FC-6E8D-394FA7FEF8DB}" dt="2022-07-09T18:03:16.317" v="906"/>
          <ac:spMkLst>
            <pc:docMk/>
            <pc:sldMk cId="3983059223" sldId="264"/>
            <ac:spMk id="10" creationId="{FAFB3478-4AEC-431E-93B2-1593839C16DA}"/>
          </ac:spMkLst>
        </pc:spChg>
        <pc:spChg chg="add">
          <ac:chgData name="Constantin Grigore (1914003)" userId="S::1914003@student.uwtsd.ac.uk::0204549a-e59c-4c69-a6cb-9dc9226aad36" providerId="AD" clId="Web-{CC9BD8EB-C69F-07FC-6E8D-394FA7FEF8DB}" dt="2022-07-09T18:03:16.317" v="906"/>
          <ac:spMkLst>
            <pc:docMk/>
            <pc:sldMk cId="3983059223" sldId="264"/>
            <ac:spMk id="12" creationId="{F74280F7-820D-43DE-BE07-57E20B27165C}"/>
          </ac:spMkLst>
        </pc:spChg>
        <pc:spChg chg="add">
          <ac:chgData name="Constantin Grigore (1914003)" userId="S::1914003@student.uwtsd.ac.uk::0204549a-e59c-4c69-a6cb-9dc9226aad36" providerId="AD" clId="Web-{CC9BD8EB-C69F-07FC-6E8D-394FA7FEF8DB}" dt="2022-07-09T18:03:16.317" v="906"/>
          <ac:spMkLst>
            <pc:docMk/>
            <pc:sldMk cId="3983059223" sldId="264"/>
            <ac:spMk id="20" creationId="{2E922E9E-A29B-4164-A634-B718A43369CA}"/>
          </ac:spMkLst>
        </pc:spChg>
        <pc:grpChg chg="add">
          <ac:chgData name="Constantin Grigore (1914003)" userId="S::1914003@student.uwtsd.ac.uk::0204549a-e59c-4c69-a6cb-9dc9226aad36" providerId="AD" clId="Web-{CC9BD8EB-C69F-07FC-6E8D-394FA7FEF8DB}" dt="2022-07-09T18:03:16.317" v="906"/>
          <ac:grpSpMkLst>
            <pc:docMk/>
            <pc:sldMk cId="3983059223" sldId="264"/>
            <ac:grpSpMk id="14" creationId="{43D3F524-3DA9-4E34-A8AE-A379EB7486AA}"/>
          </ac:grpSpMkLst>
        </pc:grpChg>
        <pc:picChg chg="add mod">
          <ac:chgData name="Constantin Grigore (1914003)" userId="S::1914003@student.uwtsd.ac.uk::0204549a-e59c-4c69-a6cb-9dc9226aad36" providerId="AD" clId="Web-{CC9BD8EB-C69F-07FC-6E8D-394FA7FEF8DB}" dt="2022-07-09T18:03:47.287" v="908" actId="14100"/>
          <ac:picMkLst>
            <pc:docMk/>
            <pc:sldMk cId="3983059223" sldId="264"/>
            <ac:picMk id="4" creationId="{90AF3F59-501D-6EFA-0E4C-02C2EA1BFE7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045F5A-5B9E-4BEC-8DFD-119E7E20F21D}" type="datetimeFigureOut">
              <a:rPr lang="ro-RO" smtClean="0"/>
              <a:t>09.07.2022</a:t>
            </a:fld>
            <a:endParaRPr lang="ro-RO"/>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711107-3FCF-4FC6-B3A1-E6A3A5A6A9CE}" type="slidenum">
              <a:rPr lang="ro-RO" smtClean="0"/>
              <a:t>‹#›</a:t>
            </a:fld>
            <a:endParaRPr lang="ro-RO"/>
          </a:p>
        </p:txBody>
      </p:sp>
    </p:spTree>
    <p:extLst>
      <p:ext uri="{BB962C8B-B14F-4D97-AF65-F5344CB8AC3E}">
        <p14:creationId xmlns:p14="http://schemas.microsoft.com/office/powerpoint/2010/main" val="24680841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7/9/2022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62017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7/9/2022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07253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7/9/2022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736287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7/9/2022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6725225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7/9/2022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33472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7/9/2022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599505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7/9/2022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682084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7/9/2022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589998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7/9/2022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98957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7/9/2022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016048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7/9/2022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55887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7/9/2022</a:t>
            </a:fld>
            <a:endParaRPr lang="en-US"/>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a:p>
        </p:txBody>
      </p:sp>
    </p:spTree>
    <p:extLst>
      <p:ext uri="{BB962C8B-B14F-4D97-AF65-F5344CB8AC3E}">
        <p14:creationId xmlns:p14="http://schemas.microsoft.com/office/powerpoint/2010/main" val="3640718907"/>
      </p:ext>
    </p:extLst>
  </p:cSld>
  <p:clrMap bg1="dk1" tx1="lt1" bg2="dk2" tx2="lt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897" r:id="rId6"/>
    <p:sldLayoutId id="2147483902" r:id="rId7"/>
    <p:sldLayoutId id="2147483898" r:id="rId8"/>
    <p:sldLayoutId id="2147483899" r:id="rId9"/>
    <p:sldLayoutId id="2147483900" r:id="rId10"/>
    <p:sldLayoutId id="21474839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geripal.org/2013/05/leadership-is-geriatrics-competency.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ourmuseum.org.uk/leadership-styles-iv-outward-looking/small-istock_000040955804_/"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tntfamilyhistory.blogspot.com/2019/07/developing-your-leadership-qualities.html"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hyperlink" Target="http://graspingforobjectivity.com/2013/10/martha-stewart-bloggers.html/" TargetMode="External"/><Relationship Id="rId7" Type="http://schemas.openxmlformats.org/officeDocument/2006/relationships/hyperlink" Target="http://www.flickr.com/photos/fortunelivemedia/6211729877/" TargetMode="Externa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hyperlink" Target="https://ribaprasempre.blogspot.com/2014/07/o-legado-politico-de-nelson-mandela.html" TargetMode="External"/><Relationship Id="rId4" Type="http://schemas.openxmlformats.org/officeDocument/2006/relationships/image" Target="../media/image6.jpeg"/><Relationship Id="rId9" Type="http://schemas.openxmlformats.org/officeDocument/2006/relationships/hyperlink" Target="https://www.sysoon.com/deceased/steve-jobs?hl=sk"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www.rexchimex.com/2015/11/everybody-needs-somebody.html"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verywellmind.com/leadership-styles-2795312"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otalk.co.uk/2013/05/28/transformational-leadership-otalk-28513-background-and-reading/" TargetMode="External"/><Relationship Id="rId4" Type="http://schemas.openxmlformats.org/officeDocument/2006/relationships/image" Target="../media/image10.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0"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2"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14"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u 1"/>
          <p:cNvSpPr>
            <a:spLocks noGrp="1"/>
          </p:cNvSpPr>
          <p:nvPr>
            <p:ph type="ctrTitle"/>
          </p:nvPr>
        </p:nvSpPr>
        <p:spPr>
          <a:xfrm>
            <a:off x="457200" y="676656"/>
            <a:ext cx="3277432" cy="3063240"/>
          </a:xfrm>
        </p:spPr>
        <p:txBody>
          <a:bodyPr rtlCol="0">
            <a:normAutofit/>
          </a:bodyPr>
          <a:lstStyle/>
          <a:p>
            <a:r>
              <a:rPr lang="ro-RO" sz="5000">
                <a:latin typeface="Arial Nova"/>
              </a:rPr>
              <a:t>Constantin Grigore</a:t>
            </a:r>
          </a:p>
        </p:txBody>
      </p:sp>
      <p:sp>
        <p:nvSpPr>
          <p:cNvPr id="3" name="Subtitlu 2"/>
          <p:cNvSpPr>
            <a:spLocks noGrp="1"/>
          </p:cNvSpPr>
          <p:nvPr>
            <p:ph type="subTitle" idx="1"/>
          </p:nvPr>
        </p:nvSpPr>
        <p:spPr>
          <a:xfrm>
            <a:off x="457200" y="3840481"/>
            <a:ext cx="3277432" cy="2347272"/>
          </a:xfrm>
        </p:spPr>
        <p:txBody>
          <a:bodyPr vert="horz" lIns="91440" tIns="45720" rIns="91440" bIns="45720" rtlCol="0" anchor="t">
            <a:normAutofit/>
          </a:bodyPr>
          <a:lstStyle/>
          <a:p>
            <a:r>
              <a:rPr lang="ro-RO" b="1">
                <a:latin typeface="Calibri"/>
                <a:cs typeface="Calibri"/>
              </a:rPr>
              <a:t>Student id. 1914003</a:t>
            </a:r>
          </a:p>
          <a:p>
            <a:r>
              <a:rPr lang="ro-RO" b="1">
                <a:latin typeface="Calibri"/>
                <a:cs typeface="Calibri"/>
              </a:rPr>
              <a:t>BMSW6101</a:t>
            </a:r>
          </a:p>
          <a:p>
            <a:r>
              <a:rPr lang="ro-RO" b="1">
                <a:latin typeface="Calibri"/>
                <a:cs typeface="Calibri"/>
              </a:rPr>
              <a:t>Emergent Leadership </a:t>
            </a:r>
            <a:r>
              <a:rPr lang="ro-RO" b="1" err="1">
                <a:latin typeface="Calibri"/>
                <a:cs typeface="Calibri"/>
              </a:rPr>
              <a:t>Skills</a:t>
            </a:r>
            <a:r>
              <a:rPr lang="ro-RO" b="1">
                <a:latin typeface="Calibri"/>
                <a:cs typeface="Calibri"/>
              </a:rPr>
              <a:t> in </a:t>
            </a:r>
            <a:r>
              <a:rPr lang="ro-RO" b="1" err="1">
                <a:latin typeface="Calibri"/>
                <a:cs typeface="Calibri"/>
              </a:rPr>
              <a:t>the</a:t>
            </a:r>
            <a:r>
              <a:rPr lang="ro-RO" b="1">
                <a:latin typeface="Calibri"/>
                <a:cs typeface="Calibri"/>
              </a:rPr>
              <a:t> </a:t>
            </a:r>
            <a:r>
              <a:rPr lang="ro-RO" b="1" err="1">
                <a:latin typeface="Calibri"/>
                <a:cs typeface="Calibri"/>
              </a:rPr>
              <a:t>Workplace</a:t>
            </a:r>
          </a:p>
          <a:p>
            <a:endParaRPr lang="ro-RO" b="1">
              <a:latin typeface="Calibri"/>
              <a:cs typeface="Calibri"/>
            </a:endParaRPr>
          </a:p>
        </p:txBody>
      </p:sp>
      <p:pic>
        <p:nvPicPr>
          <p:cNvPr id="7" name="Imagine 7" descr="O imagine care conține text, semn, exterior, cer&#10;&#10;Descriere generată automat">
            <a:extLst>
              <a:ext uri="{FF2B5EF4-FFF2-40B4-BE49-F238E27FC236}">
                <a16:creationId xmlns:a16="http://schemas.microsoft.com/office/drawing/2014/main" id="{D7A8EAF7-0890-9B8F-5C7F-AF61F43EA48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0534" r="9616"/>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385614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par>
                                <p:cTn id="18" presetID="10" presetClass="entr" presetSubtype="0" fill="hold" grpId="0" nodeType="withEffect">
                                  <p:stCondLst>
                                    <p:cond delay="1000"/>
                                  </p:stCondLst>
                                  <p:iterate>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41"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43" name="Graphic 9">
            <a:extLst>
              <a:ext uri="{FF2B5EF4-FFF2-40B4-BE49-F238E27FC236}">
                <a16:creationId xmlns:a16="http://schemas.microsoft.com/office/drawing/2014/main" id="{9A450B93-9615-4854-BEA5-4A85DF5CD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671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a:p>
        </p:txBody>
      </p:sp>
      <p:sp>
        <p:nvSpPr>
          <p:cNvPr id="45"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u 1">
            <a:extLst>
              <a:ext uri="{FF2B5EF4-FFF2-40B4-BE49-F238E27FC236}">
                <a16:creationId xmlns:a16="http://schemas.microsoft.com/office/drawing/2014/main" id="{46E1DA54-8BA8-9F37-6722-5BFAB12BED44}"/>
              </a:ext>
            </a:extLst>
          </p:cNvPr>
          <p:cNvSpPr>
            <a:spLocks noGrp="1"/>
          </p:cNvSpPr>
          <p:nvPr>
            <p:ph type="title"/>
          </p:nvPr>
        </p:nvSpPr>
        <p:spPr>
          <a:xfrm>
            <a:off x="457200" y="758952"/>
            <a:ext cx="4640729" cy="1325563"/>
          </a:xfrm>
        </p:spPr>
        <p:txBody>
          <a:bodyPr vert="horz" lIns="91440" tIns="45720" rIns="91440" bIns="45720" rtlCol="0" anchor="b">
            <a:normAutofit/>
          </a:bodyPr>
          <a:lstStyle/>
          <a:p>
            <a:r>
              <a:rPr lang="ro-RO">
                <a:latin typeface="Calibri"/>
                <a:cs typeface="Calibri"/>
              </a:rPr>
              <a:t>Table of </a:t>
            </a:r>
            <a:r>
              <a:rPr lang="ro-RO" err="1">
                <a:latin typeface="Calibri"/>
                <a:cs typeface="Calibri"/>
              </a:rPr>
              <a:t>contents</a:t>
            </a:r>
            <a:endParaRPr lang="ro-RO">
              <a:latin typeface="Calibri"/>
              <a:cs typeface="Calibri"/>
            </a:endParaRPr>
          </a:p>
        </p:txBody>
      </p:sp>
      <p:sp>
        <p:nvSpPr>
          <p:cNvPr id="9" name="Content Placeholder 8">
            <a:extLst>
              <a:ext uri="{FF2B5EF4-FFF2-40B4-BE49-F238E27FC236}">
                <a16:creationId xmlns:a16="http://schemas.microsoft.com/office/drawing/2014/main" id="{303F9539-240B-97B4-45F6-A64E09CE40E2}"/>
              </a:ext>
            </a:extLst>
          </p:cNvPr>
          <p:cNvSpPr>
            <a:spLocks noGrp="1"/>
          </p:cNvSpPr>
          <p:nvPr>
            <p:ph idx="1"/>
          </p:nvPr>
        </p:nvSpPr>
        <p:spPr>
          <a:xfrm>
            <a:off x="428445" y="2271623"/>
            <a:ext cx="5100804" cy="3887585"/>
          </a:xfrm>
        </p:spPr>
        <p:txBody>
          <a:bodyPr vert="horz" lIns="91440" tIns="45720" rIns="91440" bIns="45720" rtlCol="0" anchor="t">
            <a:noAutofit/>
          </a:bodyPr>
          <a:lstStyle/>
          <a:p>
            <a:r>
              <a:rPr lang="en-US" sz="2800">
                <a:latin typeface="Calibri"/>
                <a:cs typeface="Calibri"/>
              </a:rPr>
              <a:t>Introduction</a:t>
            </a:r>
          </a:p>
          <a:p>
            <a:r>
              <a:rPr lang="en-US" sz="2800">
                <a:latin typeface="Calibri"/>
                <a:cs typeface="Calibri"/>
              </a:rPr>
              <a:t>Different leadership style</a:t>
            </a:r>
          </a:p>
          <a:p>
            <a:r>
              <a:rPr lang="en-US" sz="2800">
                <a:latin typeface="Calibri"/>
                <a:cs typeface="Calibri"/>
              </a:rPr>
              <a:t>Authoritarian/Democratic</a:t>
            </a:r>
          </a:p>
          <a:p>
            <a:r>
              <a:rPr lang="en-US" sz="2800">
                <a:latin typeface="Calibri"/>
                <a:cs typeface="Calibri"/>
              </a:rPr>
              <a:t>Laissez-Faire style</a:t>
            </a:r>
          </a:p>
          <a:p>
            <a:r>
              <a:rPr lang="en-US" sz="2800">
                <a:latin typeface="Calibri"/>
                <a:cs typeface="Calibri"/>
              </a:rPr>
              <a:t>Transformational/Transactional</a:t>
            </a:r>
          </a:p>
          <a:p>
            <a:r>
              <a:rPr lang="en-US" sz="2800">
                <a:latin typeface="Calibri"/>
                <a:cs typeface="Calibri"/>
              </a:rPr>
              <a:t>My leadership style</a:t>
            </a:r>
          </a:p>
          <a:p>
            <a:r>
              <a:rPr lang="en-US" sz="2800">
                <a:latin typeface="Calibri"/>
                <a:cs typeface="Calibri"/>
              </a:rPr>
              <a:t>Conclusion/Reference</a:t>
            </a:r>
          </a:p>
          <a:p>
            <a:endParaRPr lang="en-US" sz="2800">
              <a:latin typeface="Calibri"/>
              <a:cs typeface="Calibri"/>
            </a:endParaRPr>
          </a:p>
        </p:txBody>
      </p:sp>
      <p:pic>
        <p:nvPicPr>
          <p:cNvPr id="4" name="Imagine 4" descr="O imagine care conține piatră&#10;&#10;Descriere generată automat">
            <a:extLst>
              <a:ext uri="{FF2B5EF4-FFF2-40B4-BE49-F238E27FC236}">
                <a16:creationId xmlns:a16="http://schemas.microsoft.com/office/drawing/2014/main" id="{400504C3-4155-D2A2-A377-2B30A0775EE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2073" r="21678" b="1"/>
          <a:stretch/>
        </p:blipFill>
        <p:spPr>
          <a:xfrm>
            <a:off x="6566930" y="1197430"/>
            <a:ext cx="4593736" cy="4593771"/>
          </a:xfrm>
          <a:prstGeom prst="rect">
            <a:avLst/>
          </a:prstGeom>
        </p:spPr>
      </p:pic>
    </p:spTree>
    <p:extLst>
      <p:ext uri="{BB962C8B-B14F-4D97-AF65-F5344CB8AC3E}">
        <p14:creationId xmlns:p14="http://schemas.microsoft.com/office/powerpoint/2010/main" val="2529042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7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74" name="Group 7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75" name="Oval 7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6" name="Freeform: Shape 7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77" name="Freeform: Shape 7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78" name="Freeform: Shape 7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7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8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8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85"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87"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79" y="16681"/>
            <a:ext cx="6905281" cy="6827374"/>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a:p>
        </p:txBody>
      </p:sp>
      <p:sp>
        <p:nvSpPr>
          <p:cNvPr id="89"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u 1">
            <a:extLst>
              <a:ext uri="{FF2B5EF4-FFF2-40B4-BE49-F238E27FC236}">
                <a16:creationId xmlns:a16="http://schemas.microsoft.com/office/drawing/2014/main" id="{1A7FCFB4-D389-4D67-7740-89B13EBDF559}"/>
              </a:ext>
            </a:extLst>
          </p:cNvPr>
          <p:cNvSpPr>
            <a:spLocks noGrp="1"/>
          </p:cNvSpPr>
          <p:nvPr>
            <p:ph type="title"/>
          </p:nvPr>
        </p:nvSpPr>
        <p:spPr>
          <a:xfrm>
            <a:off x="615351" y="1122354"/>
            <a:ext cx="4563482" cy="3135127"/>
          </a:xfrm>
        </p:spPr>
        <p:txBody>
          <a:bodyPr vert="horz" lIns="91440" tIns="45720" rIns="91440" bIns="45720" rtlCol="0" anchor="b">
            <a:normAutofit fontScale="90000"/>
          </a:bodyPr>
          <a:lstStyle/>
          <a:p>
            <a:r>
              <a:rPr lang="en-US" sz="2200"/>
              <a:t>            </a:t>
            </a:r>
            <a:r>
              <a:rPr lang="en-US" sz="2400">
                <a:latin typeface="Calibri"/>
                <a:cs typeface="Calibri"/>
              </a:rPr>
              <a:t> Introduction </a:t>
            </a:r>
            <a:br>
              <a:rPr lang="en-US" sz="2400">
                <a:latin typeface="Calibri"/>
              </a:rPr>
            </a:br>
            <a:br>
              <a:rPr lang="en-US" sz="2200"/>
            </a:br>
            <a:r>
              <a:rPr lang="en-US" sz="2200"/>
              <a:t>"</a:t>
            </a:r>
            <a:r>
              <a:rPr lang="en-US" sz="2400" i="1">
                <a:latin typeface="Calibri"/>
                <a:cs typeface="Calibri"/>
              </a:rPr>
              <a:t>Leaders equip followers by providing appropriate tools, equipment, and other resources so that the followers can be successful in their completion of assigned tasks.</a:t>
            </a:r>
            <a:r>
              <a:rPr lang="en-US" sz="2400">
                <a:latin typeface="Calibri"/>
                <a:cs typeface="Calibri"/>
              </a:rPr>
              <a:t>" </a:t>
            </a:r>
            <a:r>
              <a:rPr lang="en-US" sz="2200"/>
              <a:t>Bandura’s (1997) </a:t>
            </a:r>
            <a:br>
              <a:rPr lang="en-US" sz="2200"/>
            </a:br>
            <a:br>
              <a:rPr lang="en-US" sz="2200"/>
            </a:br>
            <a:br>
              <a:rPr lang="en-US" sz="2200"/>
            </a:br>
            <a:r>
              <a:rPr lang="en-US" sz="2400">
                <a:latin typeface="Calibri"/>
                <a:ea typeface="+mj-lt"/>
                <a:cs typeface="+mj-lt"/>
              </a:rPr>
              <a:t>Leadership styles are classifications of how a person behaves while leading a group</a:t>
            </a:r>
            <a:br>
              <a:rPr lang="en-US" sz="2400">
                <a:latin typeface="Calibri"/>
                <a:ea typeface="+mj-lt"/>
                <a:cs typeface="+mj-lt"/>
              </a:rPr>
            </a:br>
            <a:endParaRPr lang="en-US" sz="2400" b="1">
              <a:latin typeface="Gill Sans Nova"/>
            </a:endParaRPr>
          </a:p>
        </p:txBody>
      </p:sp>
      <p:pic>
        <p:nvPicPr>
          <p:cNvPr id="3" name="Imagine 3" descr="O imagine care conține text, instrument de scris, papetărie, creion&#10;&#10;Descriere generată automat">
            <a:extLst>
              <a:ext uri="{FF2B5EF4-FFF2-40B4-BE49-F238E27FC236}">
                <a16:creationId xmlns:a16="http://schemas.microsoft.com/office/drawing/2014/main" id="{95DF547F-7B1A-D7E1-9E20-10BDA1D778B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02448" y="2037659"/>
            <a:ext cx="4610529" cy="3077528"/>
          </a:xfrm>
          <a:prstGeom prst="rect">
            <a:avLst/>
          </a:prstGeom>
        </p:spPr>
      </p:pic>
      <p:sp>
        <p:nvSpPr>
          <p:cNvPr id="4" name="CasetăText 3">
            <a:extLst>
              <a:ext uri="{FF2B5EF4-FFF2-40B4-BE49-F238E27FC236}">
                <a16:creationId xmlns:a16="http://schemas.microsoft.com/office/drawing/2014/main" id="{B255D4EB-3AA5-8C06-8FA9-AC3ADB73212F}"/>
              </a:ext>
            </a:extLst>
          </p:cNvPr>
          <p:cNvSpPr txBox="1"/>
          <p:nvPr/>
        </p:nvSpPr>
        <p:spPr>
          <a:xfrm>
            <a:off x="8300000" y="4915132"/>
            <a:ext cx="291297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Această fotografie</a:t>
            </a:r>
            <a:r>
              <a:rPr lang="en-US" sz="700">
                <a:solidFill>
                  <a:srgbClr val="FFFFFF"/>
                </a:solidFill>
              </a:rPr>
              <a:t> de Autor necunoscut este licențiat sub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graphicFrame>
        <p:nvGraphicFramePr>
          <p:cNvPr id="5" name="Tabel 5">
            <a:extLst>
              <a:ext uri="{FF2B5EF4-FFF2-40B4-BE49-F238E27FC236}">
                <a16:creationId xmlns:a16="http://schemas.microsoft.com/office/drawing/2014/main" id="{0CF66127-A73C-2A8C-1645-205FCF7B1C2C}"/>
              </a:ext>
            </a:extLst>
          </p:cNvPr>
          <p:cNvGraphicFramePr>
            <a:graphicFrameLocks noGrp="1"/>
          </p:cNvGraphicFramePr>
          <p:nvPr>
            <p:extLst>
              <p:ext uri="{D42A27DB-BD31-4B8C-83A1-F6EECF244321}">
                <p14:modId xmlns:p14="http://schemas.microsoft.com/office/powerpoint/2010/main" val="790308417"/>
              </p:ext>
            </p:extLst>
          </p:nvPr>
        </p:nvGraphicFramePr>
        <p:xfrm>
          <a:off x="100641" y="4140679"/>
          <a:ext cx="5088046" cy="1496162"/>
        </p:xfrm>
        <a:graphic>
          <a:graphicData uri="http://schemas.openxmlformats.org/drawingml/2006/table">
            <a:tbl>
              <a:tblPr firstRow="1" bandRow="1">
                <a:tableStyleId>{5C22544A-7EE6-4342-B048-85BDC9FD1C3A}</a:tableStyleId>
              </a:tblPr>
              <a:tblGrid>
                <a:gridCol w="2544023">
                  <a:extLst>
                    <a:ext uri="{9D8B030D-6E8A-4147-A177-3AD203B41FA5}">
                      <a16:colId xmlns:a16="http://schemas.microsoft.com/office/drawing/2014/main" val="4132160351"/>
                    </a:ext>
                  </a:extLst>
                </a:gridCol>
                <a:gridCol w="2544023">
                  <a:extLst>
                    <a:ext uri="{9D8B030D-6E8A-4147-A177-3AD203B41FA5}">
                      <a16:colId xmlns:a16="http://schemas.microsoft.com/office/drawing/2014/main" val="274307991"/>
                    </a:ext>
                  </a:extLst>
                </a:gridCol>
              </a:tblGrid>
              <a:tr h="748081">
                <a:tc>
                  <a:txBody>
                    <a:bodyPr/>
                    <a:lstStyle/>
                    <a:p>
                      <a:pPr lvl="0">
                        <a:buNone/>
                      </a:pPr>
                      <a:r>
                        <a:rPr lang="ro-RO" sz="1800" b="1" i="0" u="none" strike="noStrike" noProof="0">
                          <a:latin typeface="Gill Sans Nova"/>
                        </a:rPr>
                        <a:t>            </a:t>
                      </a:r>
                      <a:r>
                        <a:rPr lang="ro-RO" sz="2800" b="1" i="0" u="none" strike="noStrike" noProof="0" err="1">
                          <a:latin typeface="Calibri"/>
                        </a:rPr>
                        <a:t>Telling</a:t>
                      </a:r>
                      <a:endParaRPr lang="ro-RO" sz="2800" err="1">
                        <a:latin typeface="Calibri"/>
                      </a:endParaRPr>
                    </a:p>
                  </a:txBody>
                  <a:tcPr/>
                </a:tc>
                <a:tc>
                  <a:txBody>
                    <a:bodyPr/>
                    <a:lstStyle/>
                    <a:p>
                      <a:r>
                        <a:rPr lang="ro-RO"/>
                        <a:t>          </a:t>
                      </a:r>
                      <a:r>
                        <a:rPr lang="ro-RO" sz="2800" b="1" i="0" u="none" strike="noStrike" noProof="0" err="1">
                          <a:latin typeface="Calibri"/>
                        </a:rPr>
                        <a:t>Selling</a:t>
                      </a:r>
                      <a:endParaRPr lang="ro-RO" sz="2800">
                        <a:latin typeface="Calibri"/>
                      </a:endParaRPr>
                    </a:p>
                  </a:txBody>
                  <a:tcPr/>
                </a:tc>
                <a:extLst>
                  <a:ext uri="{0D108BD9-81ED-4DB2-BD59-A6C34878D82A}">
                    <a16:rowId xmlns:a16="http://schemas.microsoft.com/office/drawing/2014/main" val="3228632905"/>
                  </a:ext>
                </a:extLst>
              </a:tr>
              <a:tr h="748081">
                <a:tc>
                  <a:txBody>
                    <a:bodyPr/>
                    <a:lstStyle/>
                    <a:p>
                      <a:pPr lvl="0">
                        <a:buNone/>
                      </a:pPr>
                      <a:r>
                        <a:rPr lang="ro-RO"/>
                        <a:t>     </a:t>
                      </a:r>
                      <a:r>
                        <a:rPr lang="ro-RO" sz="2800" b="1" i="0" u="none" strike="noStrike" noProof="0" err="1">
                          <a:latin typeface="Calibri"/>
                        </a:rPr>
                        <a:t>Participating</a:t>
                      </a:r>
                      <a:endParaRPr lang="ro-RO" sz="2800" err="1">
                        <a:latin typeface="Calibri"/>
                      </a:endParaRPr>
                    </a:p>
                  </a:txBody>
                  <a:tcPr/>
                </a:tc>
                <a:tc>
                  <a:txBody>
                    <a:bodyPr/>
                    <a:lstStyle/>
                    <a:p>
                      <a:pPr lvl="0">
                        <a:buNone/>
                      </a:pPr>
                      <a:r>
                        <a:rPr lang="ro-RO"/>
                        <a:t>       </a:t>
                      </a:r>
                      <a:r>
                        <a:rPr lang="ro-RO" sz="2800" b="1" i="0" u="none" strike="noStrike" noProof="0" err="1">
                          <a:latin typeface="Calibri"/>
                        </a:rPr>
                        <a:t>Delegating</a:t>
                      </a:r>
                      <a:endParaRPr lang="ro-RO" sz="2800">
                        <a:latin typeface="Calibri"/>
                      </a:endParaRPr>
                    </a:p>
                  </a:txBody>
                  <a:tcPr/>
                </a:tc>
                <a:extLst>
                  <a:ext uri="{0D108BD9-81ED-4DB2-BD59-A6C34878D82A}">
                    <a16:rowId xmlns:a16="http://schemas.microsoft.com/office/drawing/2014/main" val="128673208"/>
                  </a:ext>
                </a:extLst>
              </a:tr>
            </a:tbl>
          </a:graphicData>
        </a:graphic>
      </p:graphicFrame>
    </p:spTree>
    <p:extLst>
      <p:ext uri="{BB962C8B-B14F-4D97-AF65-F5344CB8AC3E}">
        <p14:creationId xmlns:p14="http://schemas.microsoft.com/office/powerpoint/2010/main" val="831834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8668D082-3C44-A885-F91E-6F6541C2EEB7}"/>
              </a:ext>
            </a:extLst>
          </p:cNvPr>
          <p:cNvSpPr>
            <a:spLocks noGrp="1"/>
          </p:cNvSpPr>
          <p:nvPr>
            <p:ph type="title"/>
          </p:nvPr>
        </p:nvSpPr>
        <p:spPr>
          <a:xfrm>
            <a:off x="1291086" y="35445"/>
            <a:ext cx="6851151" cy="1325563"/>
          </a:xfrm>
        </p:spPr>
        <p:txBody>
          <a:bodyPr/>
          <a:lstStyle/>
          <a:p>
            <a:pPr>
              <a:spcBef>
                <a:spcPts val="1000"/>
              </a:spcBef>
            </a:pPr>
            <a:r>
              <a:rPr lang="en-US">
                <a:latin typeface="Calibri"/>
                <a:cs typeface="Calibri"/>
              </a:rPr>
              <a:t>Different leadership style</a:t>
            </a:r>
            <a:endParaRPr lang="en-US">
              <a:ea typeface="+mj-lt"/>
              <a:cs typeface="+mj-lt"/>
            </a:endParaRPr>
          </a:p>
          <a:p>
            <a:endParaRPr lang="ro-RO"/>
          </a:p>
        </p:txBody>
      </p:sp>
      <p:sp>
        <p:nvSpPr>
          <p:cNvPr id="46" name="Substituent conținut 45">
            <a:extLst>
              <a:ext uri="{FF2B5EF4-FFF2-40B4-BE49-F238E27FC236}">
                <a16:creationId xmlns:a16="http://schemas.microsoft.com/office/drawing/2014/main" id="{35BF0520-8E8F-6A8D-AD15-3355F97BCFE4}"/>
              </a:ext>
            </a:extLst>
          </p:cNvPr>
          <p:cNvSpPr>
            <a:spLocks noGrp="1"/>
          </p:cNvSpPr>
          <p:nvPr>
            <p:ph idx="1"/>
          </p:nvPr>
        </p:nvSpPr>
        <p:spPr>
          <a:xfrm>
            <a:off x="457200" y="515204"/>
            <a:ext cx="7685037" cy="4626589"/>
          </a:xfrm>
        </p:spPr>
        <p:txBody>
          <a:bodyPr vert="horz" lIns="91440" tIns="45720" rIns="91440" bIns="45720" rtlCol="0" anchor="t">
            <a:normAutofit/>
          </a:bodyPr>
          <a:lstStyle/>
          <a:p>
            <a:pPr>
              <a:buFont typeface="Arial"/>
              <a:buChar char="•"/>
            </a:pPr>
            <a:endParaRPr lang="ro-RO">
              <a:ea typeface="+mn-lt"/>
              <a:cs typeface="+mn-lt"/>
            </a:endParaRPr>
          </a:p>
          <a:p>
            <a:r>
              <a:rPr lang="ro-RO" sz="2400">
                <a:latin typeface="Calibri"/>
                <a:ea typeface="+mn-lt"/>
                <a:cs typeface="+mn-lt"/>
              </a:rPr>
              <a:t> </a:t>
            </a:r>
            <a:r>
              <a:rPr lang="ro-RO">
                <a:latin typeface="Calibri"/>
                <a:ea typeface="+mn-lt"/>
                <a:cs typeface="+mn-lt"/>
              </a:rPr>
              <a:t>Autocratic                                “</a:t>
            </a:r>
            <a:r>
              <a:rPr lang="ro-RO" err="1">
                <a:latin typeface="Calibri"/>
                <a:ea typeface="+mn-lt"/>
                <a:cs typeface="+mn-lt"/>
              </a:rPr>
              <a:t>Don’t</a:t>
            </a:r>
            <a:r>
              <a:rPr lang="ro-RO">
                <a:latin typeface="Calibri"/>
                <a:ea typeface="+mn-lt"/>
                <a:cs typeface="+mn-lt"/>
              </a:rPr>
              <a:t> </a:t>
            </a:r>
            <a:r>
              <a:rPr lang="ro-RO" err="1">
                <a:latin typeface="Calibri"/>
                <a:ea typeface="+mn-lt"/>
                <a:cs typeface="+mn-lt"/>
              </a:rPr>
              <a:t>question</a:t>
            </a:r>
            <a:r>
              <a:rPr lang="ro-RO">
                <a:latin typeface="Calibri"/>
                <a:ea typeface="+mn-lt"/>
                <a:cs typeface="+mn-lt"/>
              </a:rPr>
              <a:t> </a:t>
            </a:r>
            <a:r>
              <a:rPr lang="ro-RO" err="1">
                <a:latin typeface="Calibri"/>
                <a:ea typeface="+mn-lt"/>
                <a:cs typeface="+mn-lt"/>
              </a:rPr>
              <a:t>my</a:t>
            </a:r>
            <a:r>
              <a:rPr lang="ro-RO">
                <a:latin typeface="Calibri"/>
                <a:ea typeface="+mn-lt"/>
                <a:cs typeface="+mn-lt"/>
              </a:rPr>
              <a:t> </a:t>
            </a:r>
            <a:r>
              <a:rPr lang="ro-RO" err="1">
                <a:latin typeface="Calibri"/>
                <a:ea typeface="+mn-lt"/>
                <a:cs typeface="+mn-lt"/>
              </a:rPr>
              <a:t>commands</a:t>
            </a:r>
            <a:r>
              <a:rPr lang="ro-RO">
                <a:latin typeface="Calibri"/>
                <a:ea typeface="+mn-lt"/>
                <a:cs typeface="+mn-lt"/>
              </a:rPr>
              <a:t>”</a:t>
            </a:r>
            <a:endParaRPr lang="ro-RO">
              <a:latin typeface="Calibri"/>
              <a:cs typeface="Calibri"/>
            </a:endParaRPr>
          </a:p>
          <a:p>
            <a:pPr>
              <a:buFont typeface="Arial"/>
              <a:buChar char="•"/>
            </a:pPr>
            <a:endParaRPr lang="ro-RO">
              <a:latin typeface="Calibri"/>
              <a:ea typeface="+mn-lt"/>
              <a:cs typeface="+mn-lt"/>
            </a:endParaRPr>
          </a:p>
          <a:p>
            <a:pPr>
              <a:buFont typeface="Arial"/>
              <a:buChar char="•"/>
            </a:pPr>
            <a:r>
              <a:rPr lang="ro-RO">
                <a:latin typeface="Calibri"/>
                <a:ea typeface="+mn-lt"/>
                <a:cs typeface="+mn-lt"/>
              </a:rPr>
              <a:t>Democratic                                Group </a:t>
            </a:r>
            <a:r>
              <a:rPr lang="ro-RO" err="1">
                <a:latin typeface="Calibri"/>
                <a:ea typeface="+mn-lt"/>
                <a:cs typeface="+mn-lt"/>
              </a:rPr>
              <a:t>discussion</a:t>
            </a:r>
            <a:r>
              <a:rPr lang="ro-RO">
                <a:latin typeface="Calibri"/>
                <a:ea typeface="+mn-lt"/>
                <a:cs typeface="+mn-lt"/>
              </a:rPr>
              <a:t> </a:t>
            </a:r>
            <a:r>
              <a:rPr lang="ro-RO" err="1">
                <a:latin typeface="Calibri"/>
                <a:ea typeface="+mn-lt"/>
                <a:cs typeface="+mn-lt"/>
              </a:rPr>
              <a:t>and</a:t>
            </a:r>
            <a:r>
              <a:rPr lang="ro-RO">
                <a:latin typeface="Calibri"/>
                <a:ea typeface="+mn-lt"/>
                <a:cs typeface="+mn-lt"/>
              </a:rPr>
              <a:t> </a:t>
            </a:r>
            <a:r>
              <a:rPr lang="ro-RO" err="1">
                <a:latin typeface="Calibri"/>
                <a:ea typeface="+mn-lt"/>
                <a:cs typeface="+mn-lt"/>
              </a:rPr>
              <a:t>decision</a:t>
            </a:r>
            <a:endParaRPr lang="ro-RO" err="1">
              <a:latin typeface="Calibri"/>
              <a:cs typeface="Calibri"/>
            </a:endParaRPr>
          </a:p>
          <a:p>
            <a:pPr>
              <a:buFont typeface="Arial"/>
              <a:buChar char="•"/>
            </a:pPr>
            <a:endParaRPr lang="ro-RO">
              <a:latin typeface="Calibri"/>
              <a:ea typeface="+mn-lt"/>
              <a:cs typeface="+mn-lt"/>
            </a:endParaRPr>
          </a:p>
          <a:p>
            <a:pPr>
              <a:buFont typeface="Arial"/>
              <a:buChar char="•"/>
            </a:pPr>
            <a:r>
              <a:rPr lang="ro-RO" err="1">
                <a:latin typeface="Calibri"/>
                <a:ea typeface="+mn-lt"/>
                <a:cs typeface="+mn-lt"/>
              </a:rPr>
              <a:t>Laissez-faire</a:t>
            </a:r>
            <a:r>
              <a:rPr lang="ro-RO">
                <a:latin typeface="Calibri"/>
                <a:ea typeface="+mn-lt"/>
                <a:cs typeface="+mn-lt"/>
              </a:rPr>
              <a:t>                               </a:t>
            </a:r>
            <a:r>
              <a:rPr lang="ro-RO" err="1">
                <a:latin typeface="Calibri"/>
                <a:ea typeface="+mn-lt"/>
                <a:cs typeface="+mn-lt"/>
              </a:rPr>
              <a:t>Freedom</a:t>
            </a:r>
            <a:r>
              <a:rPr lang="ro-RO">
                <a:latin typeface="Calibri"/>
                <a:ea typeface="+mn-lt"/>
                <a:cs typeface="+mn-lt"/>
              </a:rPr>
              <a:t> for </a:t>
            </a:r>
            <a:r>
              <a:rPr lang="ro-RO" err="1">
                <a:latin typeface="Calibri"/>
                <a:ea typeface="+mn-lt"/>
                <a:cs typeface="+mn-lt"/>
              </a:rPr>
              <a:t>group</a:t>
            </a:r>
            <a:r>
              <a:rPr lang="ro-RO">
                <a:latin typeface="Calibri"/>
                <a:ea typeface="+mn-lt"/>
                <a:cs typeface="+mn-lt"/>
              </a:rPr>
              <a:t>  </a:t>
            </a:r>
            <a:r>
              <a:rPr lang="ro-RO" err="1">
                <a:latin typeface="Calibri"/>
                <a:ea typeface="+mn-lt"/>
                <a:cs typeface="+mn-lt"/>
              </a:rPr>
              <a:t>decision</a:t>
            </a:r>
          </a:p>
          <a:p>
            <a:pPr>
              <a:buFont typeface="Arial"/>
              <a:buChar char="•"/>
            </a:pPr>
            <a:endParaRPr lang="ro-RO">
              <a:latin typeface="Calibri"/>
              <a:ea typeface="+mn-lt"/>
              <a:cs typeface="+mn-lt"/>
            </a:endParaRPr>
          </a:p>
          <a:p>
            <a:pPr>
              <a:buFont typeface="Arial"/>
              <a:buChar char="•"/>
            </a:pPr>
            <a:r>
              <a:rPr lang="ro-RO" err="1">
                <a:latin typeface="Calibri"/>
                <a:ea typeface="+mn-lt"/>
                <a:cs typeface="+mn-lt"/>
              </a:rPr>
              <a:t>Transformational</a:t>
            </a:r>
            <a:r>
              <a:rPr lang="ro-RO">
                <a:latin typeface="Calibri"/>
                <a:ea typeface="+mn-lt"/>
                <a:cs typeface="+mn-lt"/>
              </a:rPr>
              <a:t>                      </a:t>
            </a:r>
            <a:r>
              <a:rPr lang="ro-RO" err="1">
                <a:latin typeface="Calibri"/>
                <a:ea typeface="+mn-lt"/>
                <a:cs typeface="+mn-lt"/>
              </a:rPr>
              <a:t>Understanding</a:t>
            </a:r>
            <a:r>
              <a:rPr lang="ro-RO">
                <a:latin typeface="Calibri"/>
                <a:ea typeface="+mn-lt"/>
                <a:cs typeface="+mn-lt"/>
              </a:rPr>
              <a:t> </a:t>
            </a:r>
            <a:r>
              <a:rPr lang="ro-RO" err="1">
                <a:latin typeface="Calibri"/>
                <a:ea typeface="+mn-lt"/>
                <a:cs typeface="+mn-lt"/>
              </a:rPr>
              <a:t>what</a:t>
            </a:r>
            <a:r>
              <a:rPr lang="ro-RO">
                <a:latin typeface="Calibri"/>
                <a:ea typeface="+mn-lt"/>
                <a:cs typeface="+mn-lt"/>
              </a:rPr>
              <a:t> </a:t>
            </a:r>
            <a:r>
              <a:rPr lang="ro-RO" err="1">
                <a:latin typeface="Calibri"/>
                <a:ea typeface="+mn-lt"/>
                <a:cs typeface="+mn-lt"/>
              </a:rPr>
              <a:t>needs</a:t>
            </a:r>
            <a:r>
              <a:rPr lang="ro-RO">
                <a:latin typeface="Calibri"/>
                <a:ea typeface="+mn-lt"/>
                <a:cs typeface="+mn-lt"/>
              </a:rPr>
              <a:t> </a:t>
            </a:r>
            <a:r>
              <a:rPr lang="ro-RO" err="1">
                <a:latin typeface="Calibri"/>
                <a:ea typeface="+mn-lt"/>
                <a:cs typeface="+mn-lt"/>
              </a:rPr>
              <a:t>to</a:t>
            </a:r>
            <a:r>
              <a:rPr lang="ro-RO">
                <a:latin typeface="Calibri"/>
                <a:ea typeface="+mn-lt"/>
                <a:cs typeface="+mn-lt"/>
              </a:rPr>
              <a:t> </a:t>
            </a:r>
            <a:r>
              <a:rPr lang="ro-RO" err="1">
                <a:latin typeface="Calibri"/>
                <a:ea typeface="+mn-lt"/>
                <a:cs typeface="+mn-lt"/>
              </a:rPr>
              <a:t>change</a:t>
            </a:r>
            <a:br>
              <a:rPr lang="en-US">
                <a:latin typeface="Calibri"/>
              </a:rPr>
            </a:br>
            <a:endParaRPr lang="en-US">
              <a:latin typeface="Calibri"/>
              <a:cs typeface="Calibri"/>
            </a:endParaRPr>
          </a:p>
          <a:p>
            <a:pPr marL="0" indent="0">
              <a:buNone/>
            </a:pPr>
            <a:br>
              <a:rPr lang="en-US"/>
            </a:br>
            <a:endParaRPr lang="en-US"/>
          </a:p>
        </p:txBody>
      </p:sp>
      <p:sp>
        <p:nvSpPr>
          <p:cNvPr id="47" name="Săgeată: dreapta 46">
            <a:extLst>
              <a:ext uri="{FF2B5EF4-FFF2-40B4-BE49-F238E27FC236}">
                <a16:creationId xmlns:a16="http://schemas.microsoft.com/office/drawing/2014/main" id="{9C065735-443C-4E51-457A-3AD22C3F27D0}"/>
              </a:ext>
            </a:extLst>
          </p:cNvPr>
          <p:cNvSpPr/>
          <p:nvPr/>
        </p:nvSpPr>
        <p:spPr>
          <a:xfrm>
            <a:off x="2673814" y="929439"/>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a:p>
        </p:txBody>
      </p:sp>
      <p:sp>
        <p:nvSpPr>
          <p:cNvPr id="48" name="Săgeată: dreapta 47">
            <a:extLst>
              <a:ext uri="{FF2B5EF4-FFF2-40B4-BE49-F238E27FC236}">
                <a16:creationId xmlns:a16="http://schemas.microsoft.com/office/drawing/2014/main" id="{E93E19F7-5ADB-6824-747C-214904B9D56F}"/>
              </a:ext>
            </a:extLst>
          </p:cNvPr>
          <p:cNvSpPr/>
          <p:nvPr/>
        </p:nvSpPr>
        <p:spPr>
          <a:xfrm>
            <a:off x="2672916" y="1719295"/>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a:p>
        </p:txBody>
      </p:sp>
      <p:sp>
        <p:nvSpPr>
          <p:cNvPr id="49" name="Săgeată: dreapta 48">
            <a:extLst>
              <a:ext uri="{FF2B5EF4-FFF2-40B4-BE49-F238E27FC236}">
                <a16:creationId xmlns:a16="http://schemas.microsoft.com/office/drawing/2014/main" id="{1B9A634D-B7DF-F693-86A8-616B7452E865}"/>
              </a:ext>
            </a:extLst>
          </p:cNvPr>
          <p:cNvSpPr/>
          <p:nvPr/>
        </p:nvSpPr>
        <p:spPr>
          <a:xfrm>
            <a:off x="2672017" y="2509151"/>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a:p>
        </p:txBody>
      </p:sp>
      <p:sp>
        <p:nvSpPr>
          <p:cNvPr id="50" name="Săgeată: dreapta 49">
            <a:extLst>
              <a:ext uri="{FF2B5EF4-FFF2-40B4-BE49-F238E27FC236}">
                <a16:creationId xmlns:a16="http://schemas.microsoft.com/office/drawing/2014/main" id="{943B98B1-CCD4-9370-25F9-EC8AE59C8EF6}"/>
              </a:ext>
            </a:extLst>
          </p:cNvPr>
          <p:cNvSpPr/>
          <p:nvPr/>
        </p:nvSpPr>
        <p:spPr>
          <a:xfrm>
            <a:off x="2671119" y="3299007"/>
            <a:ext cx="977660" cy="48883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o-RO"/>
          </a:p>
        </p:txBody>
      </p:sp>
      <p:pic>
        <p:nvPicPr>
          <p:cNvPr id="51" name="Imagine 51" descr="O imagine care conține persoană, interior, albastru&#10;&#10;Descriere generată automat">
            <a:extLst>
              <a:ext uri="{FF2B5EF4-FFF2-40B4-BE49-F238E27FC236}">
                <a16:creationId xmlns:a16="http://schemas.microsoft.com/office/drawing/2014/main" id="{AB3380FE-10A6-B75E-79AD-1B80B4718F3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0884" y="3808993"/>
            <a:ext cx="2582462" cy="2647447"/>
          </a:xfrm>
          <a:prstGeom prst="rect">
            <a:avLst/>
          </a:prstGeom>
        </p:spPr>
      </p:pic>
      <p:sp>
        <p:nvSpPr>
          <p:cNvPr id="54" name="CasetăText 53">
            <a:extLst>
              <a:ext uri="{FF2B5EF4-FFF2-40B4-BE49-F238E27FC236}">
                <a16:creationId xmlns:a16="http://schemas.microsoft.com/office/drawing/2014/main" id="{B3A1ADBA-8220-40F3-8592-C169636A2D76}"/>
              </a:ext>
            </a:extLst>
          </p:cNvPr>
          <p:cNvSpPr txBox="1"/>
          <p:nvPr/>
        </p:nvSpPr>
        <p:spPr>
          <a:xfrm>
            <a:off x="594504" y="6460466"/>
            <a:ext cx="1837427"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a:ea typeface="+mn-lt"/>
                <a:cs typeface="+mn-lt"/>
              </a:rPr>
              <a:t>Martha Stewart</a:t>
            </a:r>
          </a:p>
        </p:txBody>
      </p:sp>
      <p:pic>
        <p:nvPicPr>
          <p:cNvPr id="55" name="Imagine 55" descr="O imagine care conține persoană, interior, vechi&#10;&#10;Descriere generată automat">
            <a:extLst>
              <a:ext uri="{FF2B5EF4-FFF2-40B4-BE49-F238E27FC236}">
                <a16:creationId xmlns:a16="http://schemas.microsoft.com/office/drawing/2014/main" id="{5DBBE035-7B7A-41F7-C031-B2B30B7F28C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042250" y="3799411"/>
            <a:ext cx="2743199" cy="2637857"/>
          </a:xfrm>
          <a:prstGeom prst="rect">
            <a:avLst/>
          </a:prstGeom>
        </p:spPr>
      </p:pic>
      <p:sp>
        <p:nvSpPr>
          <p:cNvPr id="58" name="CasetăText 57">
            <a:extLst>
              <a:ext uri="{FF2B5EF4-FFF2-40B4-BE49-F238E27FC236}">
                <a16:creationId xmlns:a16="http://schemas.microsoft.com/office/drawing/2014/main" id="{26AD03D7-1F37-FFDF-4AC2-29EFEA88EC1E}"/>
              </a:ext>
            </a:extLst>
          </p:cNvPr>
          <p:cNvSpPr txBox="1"/>
          <p:nvPr/>
        </p:nvSpPr>
        <p:spPr>
          <a:xfrm>
            <a:off x="3799756" y="6459567"/>
            <a:ext cx="1837427"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a:ea typeface="+mn-lt"/>
                <a:cs typeface="+mn-lt"/>
              </a:rPr>
              <a:t>Nelson Mandela</a:t>
            </a:r>
            <a:endParaRPr lang="ro-RO"/>
          </a:p>
        </p:txBody>
      </p:sp>
      <p:pic>
        <p:nvPicPr>
          <p:cNvPr id="59" name="Imagine 59" descr="O imagine care conține persoană, bărbat, costum, interior&#10;&#10;Descriere generată automat">
            <a:extLst>
              <a:ext uri="{FF2B5EF4-FFF2-40B4-BE49-F238E27FC236}">
                <a16:creationId xmlns:a16="http://schemas.microsoft.com/office/drawing/2014/main" id="{8DD9843E-90A7-35AA-8DE0-A0E2C5623E3A}"/>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219646" y="3793739"/>
            <a:ext cx="2743199" cy="2677954"/>
          </a:xfrm>
          <a:prstGeom prst="rect">
            <a:avLst/>
          </a:prstGeom>
        </p:spPr>
      </p:pic>
      <p:sp>
        <p:nvSpPr>
          <p:cNvPr id="62" name="CasetăText 61">
            <a:extLst>
              <a:ext uri="{FF2B5EF4-FFF2-40B4-BE49-F238E27FC236}">
                <a16:creationId xmlns:a16="http://schemas.microsoft.com/office/drawing/2014/main" id="{0BDDD81E-E370-4C6A-9704-0FF29C703B64}"/>
              </a:ext>
            </a:extLst>
          </p:cNvPr>
          <p:cNvSpPr txBox="1"/>
          <p:nvPr/>
        </p:nvSpPr>
        <p:spPr>
          <a:xfrm>
            <a:off x="6904367" y="6458669"/>
            <a:ext cx="1564257"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a:ea typeface="+mn-lt"/>
                <a:cs typeface="+mn-lt"/>
              </a:rPr>
              <a:t>Warren Buffet</a:t>
            </a:r>
            <a:endParaRPr lang="ro-RO"/>
          </a:p>
        </p:txBody>
      </p:sp>
      <p:pic>
        <p:nvPicPr>
          <p:cNvPr id="63" name="Imagine 63" descr="O imagine care conține persoană, bărbat&#10;&#10;Descriere generată automat">
            <a:extLst>
              <a:ext uri="{FF2B5EF4-FFF2-40B4-BE49-F238E27FC236}">
                <a16:creationId xmlns:a16="http://schemas.microsoft.com/office/drawing/2014/main" id="{5641E538-DD52-2B2F-7FC3-16A90EE26A5A}"/>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468928" y="3790840"/>
            <a:ext cx="2743200" cy="2683753"/>
          </a:xfrm>
          <a:prstGeom prst="rect">
            <a:avLst/>
          </a:prstGeom>
        </p:spPr>
      </p:pic>
      <p:sp>
        <p:nvSpPr>
          <p:cNvPr id="66" name="CasetăText 65">
            <a:extLst>
              <a:ext uri="{FF2B5EF4-FFF2-40B4-BE49-F238E27FC236}">
                <a16:creationId xmlns:a16="http://schemas.microsoft.com/office/drawing/2014/main" id="{4BA8BD94-95DF-A76A-45EA-840279C86338}"/>
              </a:ext>
            </a:extLst>
          </p:cNvPr>
          <p:cNvSpPr txBox="1"/>
          <p:nvPr/>
        </p:nvSpPr>
        <p:spPr>
          <a:xfrm>
            <a:off x="10181506" y="64577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a:t>Steve </a:t>
            </a:r>
            <a:r>
              <a:rPr lang="ro-RO" err="1"/>
              <a:t>Jobs</a:t>
            </a:r>
          </a:p>
        </p:txBody>
      </p:sp>
    </p:spTree>
    <p:extLst>
      <p:ext uri="{BB962C8B-B14F-4D97-AF65-F5344CB8AC3E}">
        <p14:creationId xmlns:p14="http://schemas.microsoft.com/office/powerpoint/2010/main" val="247918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7E63464-EE89-DF4C-0ACB-A9B1266F2205}"/>
              </a:ext>
            </a:extLst>
          </p:cNvPr>
          <p:cNvSpPr>
            <a:spLocks noGrp="1"/>
          </p:cNvSpPr>
          <p:nvPr>
            <p:ph type="title"/>
          </p:nvPr>
        </p:nvSpPr>
        <p:spPr>
          <a:xfrm>
            <a:off x="457200" y="668049"/>
            <a:ext cx="10450629" cy="894244"/>
          </a:xfrm>
        </p:spPr>
        <p:txBody>
          <a:bodyPr/>
          <a:lstStyle/>
          <a:p>
            <a:pPr>
              <a:spcBef>
                <a:spcPts val="1000"/>
              </a:spcBef>
            </a:pPr>
            <a:r>
              <a:rPr lang="en-US">
                <a:latin typeface="Calibri"/>
                <a:cs typeface="Calibri"/>
              </a:rPr>
              <a:t>     Authoritarian                      Democratic</a:t>
            </a:r>
            <a:endParaRPr lang="en-US">
              <a:ea typeface="+mj-lt"/>
              <a:cs typeface="+mj-lt"/>
            </a:endParaRPr>
          </a:p>
          <a:p>
            <a:endParaRPr lang="ro-RO"/>
          </a:p>
        </p:txBody>
      </p:sp>
      <p:sp>
        <p:nvSpPr>
          <p:cNvPr id="6" name="Substituent text 5">
            <a:extLst>
              <a:ext uri="{FF2B5EF4-FFF2-40B4-BE49-F238E27FC236}">
                <a16:creationId xmlns:a16="http://schemas.microsoft.com/office/drawing/2014/main" id="{8253A33B-D5DB-EA46-837F-4E40017BE863}"/>
              </a:ext>
            </a:extLst>
          </p:cNvPr>
          <p:cNvSpPr>
            <a:spLocks noGrp="1"/>
          </p:cNvSpPr>
          <p:nvPr>
            <p:ph type="body" idx="1"/>
          </p:nvPr>
        </p:nvSpPr>
        <p:spPr>
          <a:xfrm>
            <a:off x="457086" y="1075758"/>
            <a:ext cx="5021512" cy="1930968"/>
          </a:xfrm>
        </p:spPr>
        <p:txBody>
          <a:bodyPr vert="horz" lIns="91440" tIns="45720" rIns="91440" bIns="45720" rtlCol="0" anchor="b">
            <a:noAutofit/>
          </a:bodyPr>
          <a:lstStyle/>
          <a:p>
            <a:pPr marL="342900" indent="-342900">
              <a:buChar char="•"/>
            </a:pPr>
            <a:r>
              <a:rPr lang="ro-RO" b="0" err="1">
                <a:latin typeface="Calibri"/>
                <a:ea typeface="+mn-lt"/>
                <a:cs typeface="+mn-lt"/>
              </a:rPr>
              <a:t>leaders</a:t>
            </a:r>
            <a:r>
              <a:rPr lang="ro-RO" b="0">
                <a:latin typeface="Calibri"/>
                <a:ea typeface="+mn-lt"/>
                <a:cs typeface="+mn-lt"/>
              </a:rPr>
              <a:t>  </a:t>
            </a:r>
            <a:r>
              <a:rPr lang="ro-RO" b="0" err="1">
                <a:latin typeface="Calibri"/>
                <a:ea typeface="+mn-lt"/>
                <a:cs typeface="+mn-lt"/>
              </a:rPr>
              <a:t>make</a:t>
            </a:r>
            <a:r>
              <a:rPr lang="ro-RO" b="0">
                <a:latin typeface="Calibri"/>
                <a:ea typeface="+mn-lt"/>
                <a:cs typeface="+mn-lt"/>
              </a:rPr>
              <a:t>  </a:t>
            </a:r>
            <a:r>
              <a:rPr lang="ro-RO" b="0" err="1">
                <a:latin typeface="Calibri"/>
                <a:ea typeface="+mn-lt"/>
                <a:cs typeface="+mn-lt"/>
              </a:rPr>
              <a:t>all</a:t>
            </a:r>
            <a:r>
              <a:rPr lang="ro-RO" b="0">
                <a:latin typeface="Calibri"/>
                <a:ea typeface="+mn-lt"/>
                <a:cs typeface="+mn-lt"/>
              </a:rPr>
              <a:t> of </a:t>
            </a:r>
            <a:r>
              <a:rPr lang="ro-RO" b="0" err="1">
                <a:latin typeface="Calibri"/>
                <a:ea typeface="+mn-lt"/>
                <a:cs typeface="+mn-lt"/>
              </a:rPr>
              <a:t>the</a:t>
            </a:r>
            <a:r>
              <a:rPr lang="ro-RO" b="0">
                <a:latin typeface="Calibri"/>
                <a:ea typeface="+mn-lt"/>
                <a:cs typeface="+mn-lt"/>
              </a:rPr>
              <a:t> </a:t>
            </a:r>
            <a:r>
              <a:rPr lang="ro-RO" b="0" err="1">
                <a:latin typeface="Calibri"/>
                <a:ea typeface="+mn-lt"/>
                <a:cs typeface="+mn-lt"/>
              </a:rPr>
              <a:t>decisions</a:t>
            </a:r>
            <a:endParaRPr lang="ro-RO" b="0">
              <a:latin typeface="Calibri"/>
              <a:ea typeface="+mn-lt"/>
              <a:cs typeface="+mn-lt"/>
            </a:endParaRPr>
          </a:p>
          <a:p>
            <a:pPr marL="342900" indent="-342900">
              <a:buChar char="•"/>
            </a:pPr>
            <a:r>
              <a:rPr lang="ro-RO" b="0">
                <a:latin typeface="Calibri"/>
                <a:ea typeface="+mn-lt"/>
                <a:cs typeface="+mn-lt"/>
              </a:rPr>
              <a:t>dictate </a:t>
            </a:r>
            <a:r>
              <a:rPr lang="ro-RO" b="0" err="1">
                <a:latin typeface="Calibri"/>
                <a:ea typeface="+mn-lt"/>
                <a:cs typeface="+mn-lt"/>
              </a:rPr>
              <a:t>work</a:t>
            </a:r>
            <a:r>
              <a:rPr lang="ro-RO" b="0">
                <a:latin typeface="Calibri"/>
                <a:ea typeface="+mn-lt"/>
                <a:cs typeface="+mn-lt"/>
              </a:rPr>
              <a:t> </a:t>
            </a:r>
            <a:r>
              <a:rPr lang="ro-RO" b="0" err="1">
                <a:latin typeface="Calibri"/>
                <a:ea typeface="+mn-lt"/>
                <a:cs typeface="+mn-lt"/>
              </a:rPr>
              <a:t>methods</a:t>
            </a:r>
            <a:r>
              <a:rPr lang="ro-RO" b="0">
                <a:latin typeface="Calibri"/>
                <a:ea typeface="+mn-lt"/>
                <a:cs typeface="+mn-lt"/>
              </a:rPr>
              <a:t> </a:t>
            </a:r>
            <a:r>
              <a:rPr lang="ro-RO" b="0" err="1">
                <a:latin typeface="Calibri"/>
                <a:ea typeface="+mn-lt"/>
                <a:cs typeface="+mn-lt"/>
              </a:rPr>
              <a:t>and</a:t>
            </a:r>
            <a:r>
              <a:rPr lang="ro-RO" b="0">
                <a:latin typeface="Calibri"/>
                <a:ea typeface="+mn-lt"/>
                <a:cs typeface="+mn-lt"/>
              </a:rPr>
              <a:t> </a:t>
            </a:r>
            <a:r>
              <a:rPr lang="ro-RO" b="0" err="1">
                <a:latin typeface="Calibri"/>
                <a:ea typeface="+mn-lt"/>
                <a:cs typeface="+mn-lt"/>
              </a:rPr>
              <a:t>processes</a:t>
            </a:r>
            <a:endParaRPr lang="ro-RO" b="0">
              <a:latin typeface="Calibri"/>
              <a:ea typeface="+mn-lt"/>
              <a:cs typeface="+mn-lt"/>
            </a:endParaRPr>
          </a:p>
          <a:p>
            <a:pPr marL="342900" indent="-342900">
              <a:buChar char="•"/>
            </a:pPr>
            <a:r>
              <a:rPr lang="ro-RO" b="0" err="1">
                <a:latin typeface="Calibri"/>
                <a:ea typeface="+mn-lt"/>
                <a:cs typeface="+mn-lt"/>
              </a:rPr>
              <a:t>discourages</a:t>
            </a:r>
            <a:r>
              <a:rPr lang="ro-RO" b="0">
                <a:latin typeface="Calibri"/>
                <a:ea typeface="+mn-lt"/>
                <a:cs typeface="+mn-lt"/>
              </a:rPr>
              <a:t> </a:t>
            </a:r>
            <a:r>
              <a:rPr lang="ro-RO" b="0" err="1">
                <a:latin typeface="Calibri"/>
                <a:ea typeface="+mn-lt"/>
                <a:cs typeface="+mn-lt"/>
              </a:rPr>
              <a:t>creativity</a:t>
            </a:r>
            <a:r>
              <a:rPr lang="ro-RO" b="0">
                <a:latin typeface="Calibri"/>
                <a:ea typeface="+mn-lt"/>
                <a:cs typeface="+mn-lt"/>
              </a:rPr>
              <a:t> </a:t>
            </a:r>
            <a:r>
              <a:rPr lang="ro-RO" b="0" err="1">
                <a:latin typeface="Calibri"/>
                <a:ea typeface="+mn-lt"/>
                <a:cs typeface="+mn-lt"/>
              </a:rPr>
              <a:t>and</a:t>
            </a:r>
            <a:r>
              <a:rPr lang="ro-RO" b="0">
                <a:latin typeface="Calibri"/>
                <a:ea typeface="+mn-lt"/>
                <a:cs typeface="+mn-lt"/>
              </a:rPr>
              <a:t> out-of-</a:t>
            </a:r>
            <a:r>
              <a:rPr lang="ro-RO" b="0" err="1">
                <a:latin typeface="Calibri"/>
                <a:ea typeface="+mn-lt"/>
                <a:cs typeface="+mn-lt"/>
              </a:rPr>
              <a:t>the</a:t>
            </a:r>
            <a:r>
              <a:rPr lang="ro-RO" b="0">
                <a:latin typeface="Calibri"/>
                <a:ea typeface="+mn-lt"/>
                <a:cs typeface="+mn-lt"/>
              </a:rPr>
              <a:t> box </a:t>
            </a:r>
            <a:r>
              <a:rPr lang="ro-RO" b="0" err="1">
                <a:latin typeface="Calibri"/>
                <a:ea typeface="+mn-lt"/>
                <a:cs typeface="+mn-lt"/>
              </a:rPr>
              <a:t>thinking</a:t>
            </a:r>
            <a:endParaRPr lang="ro-RO" b="0">
              <a:latin typeface="Calibri"/>
              <a:cs typeface="Calibri"/>
            </a:endParaRPr>
          </a:p>
        </p:txBody>
      </p:sp>
      <p:sp>
        <p:nvSpPr>
          <p:cNvPr id="7" name="Substituent text 6">
            <a:extLst>
              <a:ext uri="{FF2B5EF4-FFF2-40B4-BE49-F238E27FC236}">
                <a16:creationId xmlns:a16="http://schemas.microsoft.com/office/drawing/2014/main" id="{E209A118-0316-6E7A-0429-856961E9324D}"/>
              </a:ext>
            </a:extLst>
          </p:cNvPr>
          <p:cNvSpPr>
            <a:spLocks noGrp="1"/>
          </p:cNvSpPr>
          <p:nvPr>
            <p:ph type="body" sz="quarter" idx="3"/>
          </p:nvPr>
        </p:nvSpPr>
        <p:spPr>
          <a:xfrm>
            <a:off x="5890597" y="903230"/>
            <a:ext cx="5017232" cy="2103496"/>
          </a:xfrm>
        </p:spPr>
        <p:txBody>
          <a:bodyPr>
            <a:normAutofit/>
          </a:bodyPr>
          <a:lstStyle/>
          <a:p>
            <a:pPr marL="342900" indent="-342900">
              <a:buChar char="•"/>
            </a:pPr>
            <a:r>
              <a:rPr lang="ro-RO" b="0" err="1">
                <a:latin typeface="Calibri"/>
                <a:ea typeface="+mn-lt"/>
                <a:cs typeface="+mn-lt"/>
              </a:rPr>
              <a:t>encouraged</a:t>
            </a:r>
            <a:r>
              <a:rPr lang="ro-RO" b="0">
                <a:latin typeface="Calibri"/>
                <a:ea typeface="+mn-lt"/>
                <a:cs typeface="+mn-lt"/>
              </a:rPr>
              <a:t> </a:t>
            </a:r>
            <a:r>
              <a:rPr lang="ro-RO" b="0" err="1">
                <a:latin typeface="Calibri"/>
                <a:ea typeface="+mn-lt"/>
                <a:cs typeface="+mn-lt"/>
              </a:rPr>
              <a:t>to</a:t>
            </a:r>
            <a:r>
              <a:rPr lang="ro-RO" b="0">
                <a:latin typeface="Calibri"/>
                <a:ea typeface="+mn-lt"/>
                <a:cs typeface="+mn-lt"/>
              </a:rPr>
              <a:t> </a:t>
            </a:r>
            <a:r>
              <a:rPr lang="ro-RO" b="0" err="1">
                <a:latin typeface="Calibri"/>
                <a:ea typeface="+mn-lt"/>
                <a:cs typeface="+mn-lt"/>
              </a:rPr>
              <a:t>share</a:t>
            </a:r>
            <a:r>
              <a:rPr lang="ro-RO" b="0">
                <a:latin typeface="Calibri"/>
                <a:ea typeface="+mn-lt"/>
                <a:cs typeface="+mn-lt"/>
              </a:rPr>
              <a:t> </a:t>
            </a:r>
            <a:r>
              <a:rPr lang="ro-RO" b="0" err="1">
                <a:latin typeface="Calibri"/>
                <a:ea typeface="+mn-lt"/>
                <a:cs typeface="+mn-lt"/>
              </a:rPr>
              <a:t>ideas</a:t>
            </a:r>
            <a:r>
              <a:rPr lang="ro-RO" b="0">
                <a:latin typeface="Calibri"/>
                <a:ea typeface="+mn-lt"/>
                <a:cs typeface="+mn-lt"/>
              </a:rPr>
              <a:t> </a:t>
            </a:r>
            <a:r>
              <a:rPr lang="ro-RO" b="0" err="1">
                <a:latin typeface="Calibri"/>
                <a:ea typeface="+mn-lt"/>
                <a:cs typeface="+mn-lt"/>
              </a:rPr>
              <a:t>and</a:t>
            </a:r>
            <a:r>
              <a:rPr lang="ro-RO" b="0">
                <a:latin typeface="Calibri"/>
                <a:ea typeface="+mn-lt"/>
                <a:cs typeface="+mn-lt"/>
              </a:rPr>
              <a:t> </a:t>
            </a:r>
            <a:r>
              <a:rPr lang="ro-RO" b="0" err="1">
                <a:latin typeface="Calibri"/>
                <a:ea typeface="+mn-lt"/>
                <a:cs typeface="+mn-lt"/>
              </a:rPr>
              <a:t>opinions</a:t>
            </a:r>
            <a:endParaRPr lang="ro-RO" b="0">
              <a:latin typeface="Calibri"/>
              <a:ea typeface="+mn-lt"/>
              <a:cs typeface="+mn-lt"/>
            </a:endParaRPr>
          </a:p>
          <a:p>
            <a:pPr marL="342900" indent="-342900">
              <a:buChar char="•"/>
            </a:pPr>
            <a:r>
              <a:rPr lang="ro-RO" b="0" err="1">
                <a:latin typeface="Calibri"/>
                <a:ea typeface="+mn-lt"/>
                <a:cs typeface="+mn-lt"/>
              </a:rPr>
              <a:t>members</a:t>
            </a:r>
            <a:r>
              <a:rPr lang="ro-RO" b="0">
                <a:latin typeface="Calibri"/>
                <a:ea typeface="+mn-lt"/>
                <a:cs typeface="+mn-lt"/>
              </a:rPr>
              <a:t> </a:t>
            </a:r>
            <a:r>
              <a:rPr lang="ro-RO" b="0" err="1">
                <a:latin typeface="Calibri"/>
                <a:ea typeface="+mn-lt"/>
                <a:cs typeface="+mn-lt"/>
              </a:rPr>
              <a:t>feel</a:t>
            </a:r>
            <a:r>
              <a:rPr lang="ro-RO" b="0">
                <a:latin typeface="Calibri"/>
                <a:ea typeface="+mn-lt"/>
                <a:cs typeface="+mn-lt"/>
              </a:rPr>
              <a:t> more </a:t>
            </a:r>
            <a:r>
              <a:rPr lang="ro-RO" b="0" err="1">
                <a:latin typeface="Calibri"/>
                <a:ea typeface="+mn-lt"/>
                <a:cs typeface="+mn-lt"/>
              </a:rPr>
              <a:t>engaged</a:t>
            </a:r>
            <a:r>
              <a:rPr lang="ro-RO" b="0">
                <a:latin typeface="Calibri"/>
                <a:ea typeface="+mn-lt"/>
                <a:cs typeface="+mn-lt"/>
              </a:rPr>
              <a:t> </a:t>
            </a:r>
          </a:p>
          <a:p>
            <a:pPr marL="342900" indent="-342900">
              <a:buChar char="•"/>
            </a:pPr>
            <a:r>
              <a:rPr lang="ro-RO" b="0">
                <a:latin typeface="Calibri"/>
                <a:ea typeface="+mn-lt"/>
                <a:cs typeface="+mn-lt"/>
              </a:rPr>
              <a:t> </a:t>
            </a:r>
            <a:r>
              <a:rPr lang="ro-RO" b="0" err="1">
                <a:latin typeface="Calibri"/>
                <a:ea typeface="+mn-lt"/>
                <a:cs typeface="+mn-lt"/>
              </a:rPr>
              <a:t>creativity</a:t>
            </a:r>
            <a:r>
              <a:rPr lang="ro-RO" b="0">
                <a:latin typeface="Calibri"/>
                <a:ea typeface="+mn-lt"/>
                <a:cs typeface="+mn-lt"/>
              </a:rPr>
              <a:t> </a:t>
            </a:r>
            <a:r>
              <a:rPr lang="ro-RO" b="0" err="1">
                <a:latin typeface="Calibri"/>
                <a:ea typeface="+mn-lt"/>
                <a:cs typeface="+mn-lt"/>
              </a:rPr>
              <a:t>is</a:t>
            </a:r>
            <a:r>
              <a:rPr lang="ro-RO" b="0">
                <a:latin typeface="Calibri"/>
                <a:ea typeface="+mn-lt"/>
                <a:cs typeface="+mn-lt"/>
              </a:rPr>
              <a:t> </a:t>
            </a:r>
            <a:r>
              <a:rPr lang="ro-RO" b="0" err="1">
                <a:latin typeface="Calibri"/>
                <a:ea typeface="+mn-lt"/>
                <a:cs typeface="+mn-lt"/>
              </a:rPr>
              <a:t>encouraged</a:t>
            </a:r>
            <a:r>
              <a:rPr lang="ro-RO" b="0">
                <a:latin typeface="Calibri"/>
                <a:ea typeface="+mn-lt"/>
                <a:cs typeface="+mn-lt"/>
              </a:rPr>
              <a:t> </a:t>
            </a:r>
            <a:r>
              <a:rPr lang="ro-RO" b="0" err="1">
                <a:latin typeface="Calibri"/>
                <a:ea typeface="+mn-lt"/>
                <a:cs typeface="+mn-lt"/>
              </a:rPr>
              <a:t>and</a:t>
            </a:r>
            <a:r>
              <a:rPr lang="ro-RO" b="0">
                <a:latin typeface="Calibri"/>
                <a:ea typeface="+mn-lt"/>
                <a:cs typeface="+mn-lt"/>
              </a:rPr>
              <a:t> </a:t>
            </a:r>
            <a:r>
              <a:rPr lang="ro-RO" b="0" err="1">
                <a:latin typeface="Calibri"/>
                <a:ea typeface="+mn-lt"/>
                <a:cs typeface="+mn-lt"/>
              </a:rPr>
              <a:t>rewarded</a:t>
            </a:r>
            <a:endParaRPr lang="ro-RO" b="0" err="1">
              <a:latin typeface="Calibri"/>
              <a:cs typeface="Calibri"/>
            </a:endParaRPr>
          </a:p>
        </p:txBody>
      </p:sp>
      <p:graphicFrame>
        <p:nvGraphicFramePr>
          <p:cNvPr id="12" name="Tabel 12">
            <a:extLst>
              <a:ext uri="{FF2B5EF4-FFF2-40B4-BE49-F238E27FC236}">
                <a16:creationId xmlns:a16="http://schemas.microsoft.com/office/drawing/2014/main" id="{BBA70541-B19B-D2D6-A7B6-42D6B1EF2020}"/>
              </a:ext>
            </a:extLst>
          </p:cNvPr>
          <p:cNvGraphicFramePr>
            <a:graphicFrameLocks noGrp="1"/>
          </p:cNvGraphicFramePr>
          <p:nvPr>
            <p:ph sz="quarter" idx="4"/>
            <p:extLst>
              <p:ext uri="{D42A27DB-BD31-4B8C-83A1-F6EECF244321}">
                <p14:modId xmlns:p14="http://schemas.microsoft.com/office/powerpoint/2010/main" val="1273665610"/>
              </p:ext>
            </p:extLst>
          </p:nvPr>
        </p:nvGraphicFramePr>
        <p:xfrm>
          <a:off x="5891213" y="3260037"/>
          <a:ext cx="5016500" cy="3210364"/>
        </p:xfrm>
        <a:graphic>
          <a:graphicData uri="http://schemas.openxmlformats.org/drawingml/2006/table">
            <a:tbl>
              <a:tblPr firstRow="1" bandRow="1">
                <a:tableStyleId>{5C22544A-7EE6-4342-B048-85BDC9FD1C3A}</a:tableStyleId>
              </a:tblPr>
              <a:tblGrid>
                <a:gridCol w="5016500">
                  <a:extLst>
                    <a:ext uri="{9D8B030D-6E8A-4147-A177-3AD203B41FA5}">
                      <a16:colId xmlns:a16="http://schemas.microsoft.com/office/drawing/2014/main" val="1130420849"/>
                    </a:ext>
                  </a:extLst>
                </a:gridCol>
              </a:tblGrid>
              <a:tr h="1655884">
                <a:tc>
                  <a:txBody>
                    <a:bodyPr/>
                    <a:lstStyle/>
                    <a:p>
                      <a:pPr marL="0" indent="0" algn="l">
                        <a:lnSpc>
                          <a:spcPct val="100000"/>
                        </a:lnSpc>
                        <a:spcBef>
                          <a:spcPts val="0"/>
                        </a:spcBef>
                        <a:spcAft>
                          <a:spcPts val="0"/>
                        </a:spcAft>
                        <a:buFont typeface="Arial"/>
                        <a:buChar char="•"/>
                      </a:pPr>
                      <a:r>
                        <a:rPr lang="ro-RO" sz="2400" b="0" i="0" u="none" strike="noStrike" noProof="0">
                          <a:latin typeface="Calibri"/>
                        </a:rPr>
                        <a:t>  more </a:t>
                      </a:r>
                      <a:r>
                        <a:rPr lang="ro-RO" sz="2400" b="0" i="0" u="none" strike="noStrike" noProof="0" err="1">
                          <a:latin typeface="Calibri"/>
                        </a:rPr>
                        <a:t>ideas</a:t>
                      </a:r>
                      <a:r>
                        <a:rPr lang="ro-RO" sz="2400" b="0" i="0" u="none" strike="noStrike" noProof="0">
                          <a:latin typeface="Calibri"/>
                        </a:rPr>
                        <a:t> </a:t>
                      </a:r>
                      <a:r>
                        <a:rPr lang="ro-RO" sz="2400" b="0" i="0" u="none" strike="noStrike" noProof="0" err="1">
                          <a:latin typeface="Calibri"/>
                        </a:rPr>
                        <a:t>and</a:t>
                      </a:r>
                      <a:r>
                        <a:rPr lang="ro-RO" sz="2400" b="0" i="0" u="none" strike="noStrike" noProof="0">
                          <a:latin typeface="Calibri"/>
                        </a:rPr>
                        <a:t> creative </a:t>
                      </a:r>
                      <a:r>
                        <a:rPr lang="ro-RO" sz="2400" b="0" i="0" u="none" strike="noStrike" noProof="0" err="1">
                          <a:latin typeface="Calibri"/>
                        </a:rPr>
                        <a:t>solutions</a:t>
                      </a:r>
                      <a:endParaRPr lang="ro-RO" sz="2400">
                        <a:latin typeface="Calibri"/>
                      </a:endParaRPr>
                    </a:p>
                    <a:p>
                      <a:pPr marL="0" lvl="0" indent="0" algn="l">
                        <a:lnSpc>
                          <a:spcPct val="100000"/>
                        </a:lnSpc>
                        <a:spcBef>
                          <a:spcPts val="0"/>
                        </a:spcBef>
                        <a:spcAft>
                          <a:spcPts val="0"/>
                        </a:spcAft>
                        <a:buFont typeface="Arial"/>
                        <a:buChar char="•"/>
                      </a:pPr>
                      <a:r>
                        <a:rPr lang="en-US" sz="2400" b="0" i="0" u="none" strike="noStrike" noProof="0">
                          <a:latin typeface="Calibri"/>
                        </a:rPr>
                        <a:t>  improved group morale</a:t>
                      </a:r>
                      <a:endParaRPr lang="en-US" sz="2400">
                        <a:latin typeface="Calibri"/>
                      </a:endParaRPr>
                    </a:p>
                    <a:p>
                      <a:pPr marL="0" lvl="0" indent="0" algn="l">
                        <a:lnSpc>
                          <a:spcPct val="100000"/>
                        </a:lnSpc>
                        <a:spcBef>
                          <a:spcPts val="0"/>
                        </a:spcBef>
                        <a:spcAft>
                          <a:spcPts val="0"/>
                        </a:spcAft>
                        <a:buFont typeface="Arial"/>
                        <a:buChar char="•"/>
                      </a:pPr>
                      <a:r>
                        <a:rPr lang="en-US" sz="2400" b="0" i="0" u="none" strike="noStrike" noProof="0"/>
                        <a:t>  high productivity</a:t>
                      </a:r>
                      <a:endParaRPr lang="en-US"/>
                    </a:p>
                  </a:txBody>
                  <a:tcPr>
                    <a:solidFill>
                      <a:schemeClr val="accent4">
                        <a:lumMod val="60000"/>
                        <a:lumOff val="40000"/>
                      </a:schemeClr>
                    </a:solidFill>
                  </a:tcPr>
                </a:tc>
                <a:extLst>
                  <a:ext uri="{0D108BD9-81ED-4DB2-BD59-A6C34878D82A}">
                    <a16:rowId xmlns:a16="http://schemas.microsoft.com/office/drawing/2014/main" val="2360219600"/>
                  </a:ext>
                </a:extLst>
              </a:tr>
              <a:tr h="1553307">
                <a:tc>
                  <a:txBody>
                    <a:bodyPr/>
                    <a:lstStyle/>
                    <a:p>
                      <a:pPr marL="285750" indent="-285750">
                        <a:buFont typeface="Arial"/>
                        <a:buChar char="•"/>
                      </a:pPr>
                      <a:r>
                        <a:rPr lang="ro-RO" sz="2400" b="0" i="0" u="none" strike="noStrike" noProof="0" err="1">
                          <a:latin typeface="Calibri"/>
                        </a:rPr>
                        <a:t>poor</a:t>
                      </a:r>
                      <a:r>
                        <a:rPr lang="ro-RO" sz="2400" b="0" i="0" u="none" strike="noStrike" noProof="0">
                          <a:latin typeface="Calibri"/>
                        </a:rPr>
                        <a:t> </a:t>
                      </a:r>
                      <a:r>
                        <a:rPr lang="ro-RO" sz="2400" b="0" i="0" u="none" strike="noStrike" noProof="0" err="1">
                          <a:latin typeface="Calibri"/>
                        </a:rPr>
                        <a:t>decision-making</a:t>
                      </a:r>
                      <a:r>
                        <a:rPr lang="ro-RO" sz="2400" b="0" i="0" u="none" strike="noStrike" noProof="0">
                          <a:latin typeface="Calibri"/>
                        </a:rPr>
                        <a:t> </a:t>
                      </a:r>
                      <a:r>
                        <a:rPr lang="ro-RO" sz="2400" b="0" i="0" u="none" strike="noStrike" noProof="0" err="1">
                          <a:latin typeface="Calibri"/>
                        </a:rPr>
                        <a:t>by</a:t>
                      </a:r>
                      <a:r>
                        <a:rPr lang="ro-RO" sz="2400" b="0" i="0" u="none" strike="noStrike" noProof="0">
                          <a:latin typeface="Calibri"/>
                        </a:rPr>
                        <a:t> </a:t>
                      </a:r>
                      <a:r>
                        <a:rPr lang="ro-RO" sz="2400" b="0" i="0" u="none" strike="noStrike" noProof="0" err="1">
                          <a:latin typeface="Calibri"/>
                        </a:rPr>
                        <a:t>unskilled</a:t>
                      </a:r>
                      <a:r>
                        <a:rPr lang="ro-RO" sz="2400" b="0" i="0" u="none" strike="noStrike" noProof="0">
                          <a:latin typeface="Calibri"/>
                        </a:rPr>
                        <a:t> </a:t>
                      </a:r>
                      <a:r>
                        <a:rPr lang="ro-RO" sz="2400" b="0" i="0" u="none" strike="noStrike" noProof="0" err="1">
                          <a:latin typeface="Calibri"/>
                        </a:rPr>
                        <a:t>groups</a:t>
                      </a:r>
                      <a:endParaRPr lang="ro-RO" sz="2400">
                        <a:latin typeface="Calibri"/>
                      </a:endParaRPr>
                    </a:p>
                    <a:p>
                      <a:pPr marL="285750" lvl="0" indent="-285750">
                        <a:buFont typeface="Arial"/>
                        <a:buChar char="•"/>
                      </a:pPr>
                      <a:r>
                        <a:rPr lang="ro-RO" sz="2400" b="0" i="0" u="none" strike="noStrike" noProof="0" err="1">
                          <a:latin typeface="Calibri"/>
                        </a:rPr>
                        <a:t>time</a:t>
                      </a:r>
                      <a:r>
                        <a:rPr lang="ro-RO" sz="2400" b="0" i="0" u="none" strike="noStrike" noProof="0">
                          <a:latin typeface="Calibri"/>
                        </a:rPr>
                        <a:t> </a:t>
                      </a:r>
                      <a:r>
                        <a:rPr lang="ro-RO" sz="2400" b="0" i="0" u="none" strike="noStrike" noProof="0" err="1">
                          <a:latin typeface="Calibri"/>
                        </a:rPr>
                        <a:t>and</a:t>
                      </a:r>
                      <a:r>
                        <a:rPr lang="ro-RO" sz="2400" b="0" i="0" u="none" strike="noStrike" noProof="0">
                          <a:latin typeface="Calibri"/>
                        </a:rPr>
                        <a:t> </a:t>
                      </a:r>
                      <a:r>
                        <a:rPr lang="ro-RO" sz="2400" b="0" i="0" u="none" strike="noStrike" noProof="0" err="1">
                          <a:latin typeface="Calibri"/>
                        </a:rPr>
                        <a:t>effort</a:t>
                      </a:r>
                      <a:endParaRPr lang="ro-RO" sz="2400" b="0" i="0" u="none" strike="noStrike" noProof="0">
                        <a:latin typeface="Calibri"/>
                      </a:endParaRPr>
                    </a:p>
                    <a:p>
                      <a:pPr marL="285750" lvl="0" indent="-285750">
                        <a:buFont typeface="Arial"/>
                        <a:buChar char="•"/>
                      </a:pPr>
                      <a:r>
                        <a:rPr lang="ro-RO" sz="2400" b="0" i="0" u="none" strike="noStrike" noProof="0" err="1">
                          <a:latin typeface="Calibri"/>
                        </a:rPr>
                        <a:t>lower</a:t>
                      </a:r>
                      <a:r>
                        <a:rPr lang="ro-RO" sz="2400" b="0" i="0" u="none" strike="noStrike" noProof="0">
                          <a:latin typeface="Calibri"/>
                        </a:rPr>
                        <a:t> </a:t>
                      </a:r>
                      <a:r>
                        <a:rPr lang="ro-RO" sz="2400" b="0" i="0" u="none" strike="noStrike" noProof="0" err="1">
                          <a:latin typeface="Calibri"/>
                        </a:rPr>
                        <a:t>productivity</a:t>
                      </a:r>
                    </a:p>
                  </a:txBody>
                  <a:tcPr>
                    <a:solidFill>
                      <a:schemeClr val="accent5">
                        <a:lumMod val="60000"/>
                        <a:lumOff val="40000"/>
                      </a:schemeClr>
                    </a:solidFill>
                  </a:tcPr>
                </a:tc>
                <a:extLst>
                  <a:ext uri="{0D108BD9-81ED-4DB2-BD59-A6C34878D82A}">
                    <a16:rowId xmlns:a16="http://schemas.microsoft.com/office/drawing/2014/main" val="1490612954"/>
                  </a:ext>
                </a:extLst>
              </a:tr>
            </a:tbl>
          </a:graphicData>
        </a:graphic>
      </p:graphicFrame>
      <p:sp>
        <p:nvSpPr>
          <p:cNvPr id="4" name="CasetăText 3">
            <a:extLst>
              <a:ext uri="{FF2B5EF4-FFF2-40B4-BE49-F238E27FC236}">
                <a16:creationId xmlns:a16="http://schemas.microsoft.com/office/drawing/2014/main" id="{7F932665-1CAB-CFF2-C757-CD7D07B0B749}"/>
              </a:ext>
            </a:extLst>
          </p:cNvPr>
          <p:cNvSpPr txBox="1"/>
          <p:nvPr/>
        </p:nvSpPr>
        <p:spPr>
          <a:xfrm>
            <a:off x="5630174" y="-1975449"/>
            <a:ext cx="21470255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ro-RO"/>
          </a:p>
        </p:txBody>
      </p:sp>
      <p:graphicFrame>
        <p:nvGraphicFramePr>
          <p:cNvPr id="11" name="Tabel 11">
            <a:extLst>
              <a:ext uri="{FF2B5EF4-FFF2-40B4-BE49-F238E27FC236}">
                <a16:creationId xmlns:a16="http://schemas.microsoft.com/office/drawing/2014/main" id="{C0A5457E-4F01-0295-10A7-45C5098F6672}"/>
              </a:ext>
            </a:extLst>
          </p:cNvPr>
          <p:cNvGraphicFramePr>
            <a:graphicFrameLocks noGrp="1"/>
          </p:cNvGraphicFramePr>
          <p:nvPr>
            <p:ph sz="half" idx="2"/>
            <p:extLst>
              <p:ext uri="{D42A27DB-BD31-4B8C-83A1-F6EECF244321}">
                <p14:modId xmlns:p14="http://schemas.microsoft.com/office/powerpoint/2010/main" val="3350856814"/>
              </p:ext>
            </p:extLst>
          </p:nvPr>
        </p:nvGraphicFramePr>
        <p:xfrm>
          <a:off x="460075" y="3263660"/>
          <a:ext cx="5035916" cy="3195710"/>
        </p:xfrm>
        <a:graphic>
          <a:graphicData uri="http://schemas.openxmlformats.org/drawingml/2006/table">
            <a:tbl>
              <a:tblPr firstRow="1" bandRow="1">
                <a:tableStyleId>{775DCB02-9BB8-47FD-8907-85C794F793BA}</a:tableStyleId>
              </a:tblPr>
              <a:tblGrid>
                <a:gridCol w="5035916">
                  <a:extLst>
                    <a:ext uri="{9D8B030D-6E8A-4147-A177-3AD203B41FA5}">
                      <a16:colId xmlns:a16="http://schemas.microsoft.com/office/drawing/2014/main" val="1773639329"/>
                    </a:ext>
                  </a:extLst>
                </a:gridCol>
              </a:tblGrid>
              <a:tr h="1641230">
                <a:tc>
                  <a:txBody>
                    <a:bodyPr/>
                    <a:lstStyle/>
                    <a:p>
                      <a:pPr marL="285750" indent="-285750">
                        <a:buFont typeface="Arial"/>
                        <a:buChar char="•"/>
                      </a:pPr>
                      <a:r>
                        <a:rPr lang="ro-RO" sz="2400" b="0" i="0" u="none" strike="noStrike" noProof="0" err="1">
                          <a:latin typeface="Calibri"/>
                        </a:rPr>
                        <a:t>decisions</a:t>
                      </a:r>
                      <a:r>
                        <a:rPr lang="ro-RO" sz="2400" b="0" i="0" u="none" strike="noStrike" noProof="0">
                          <a:latin typeface="Calibri"/>
                        </a:rPr>
                        <a:t> </a:t>
                      </a:r>
                      <a:r>
                        <a:rPr lang="ro-RO" sz="2400" b="0" i="0" u="none" strike="noStrike" noProof="0" err="1">
                          <a:latin typeface="Calibri"/>
                        </a:rPr>
                        <a:t>need</a:t>
                      </a:r>
                      <a:r>
                        <a:rPr lang="ro-RO" sz="2400" b="0" i="0" u="none" strike="noStrike" noProof="0">
                          <a:latin typeface="Calibri"/>
                        </a:rPr>
                        <a:t> </a:t>
                      </a:r>
                      <a:r>
                        <a:rPr lang="ro-RO" sz="2400" b="0" i="0" u="none" strike="noStrike" noProof="0" err="1">
                          <a:latin typeface="Calibri"/>
                        </a:rPr>
                        <a:t>to</a:t>
                      </a:r>
                      <a:r>
                        <a:rPr lang="ro-RO" sz="2400" b="0" i="0" u="none" strike="noStrike" noProof="0">
                          <a:latin typeface="Calibri"/>
                        </a:rPr>
                        <a:t> </a:t>
                      </a:r>
                      <a:r>
                        <a:rPr lang="ro-RO" sz="2400" b="0" i="0" u="none" strike="noStrike" noProof="0" err="1">
                          <a:latin typeface="Calibri"/>
                        </a:rPr>
                        <a:t>be</a:t>
                      </a:r>
                      <a:r>
                        <a:rPr lang="ro-RO" sz="2400" b="0" i="0" u="none" strike="noStrike" noProof="0">
                          <a:latin typeface="Calibri"/>
                        </a:rPr>
                        <a:t> made </a:t>
                      </a:r>
                      <a:r>
                        <a:rPr lang="ro-RO" sz="2400" b="0" i="0" u="none" strike="noStrike" noProof="0" err="1">
                          <a:latin typeface="Calibri"/>
                        </a:rPr>
                        <a:t>quickly</a:t>
                      </a:r>
                      <a:r>
                        <a:rPr lang="ro-RO" sz="2400" b="0" i="0" u="none" strike="noStrike" noProof="0">
                          <a:latin typeface="Calibri"/>
                        </a:rPr>
                        <a:t> </a:t>
                      </a:r>
                    </a:p>
                    <a:p>
                      <a:pPr marL="285750" lvl="0" indent="-285750">
                        <a:buFont typeface="Arial"/>
                        <a:buChar char="•"/>
                      </a:pPr>
                      <a:r>
                        <a:rPr lang="ro-RO" sz="2400" b="0" i="0" u="none" strike="noStrike" noProof="0" err="1">
                          <a:latin typeface="Calibri"/>
                        </a:rPr>
                        <a:t>effective</a:t>
                      </a:r>
                      <a:r>
                        <a:rPr lang="ro-RO" sz="2400" b="0" i="0" u="none" strike="noStrike" noProof="0">
                          <a:latin typeface="Calibri"/>
                        </a:rPr>
                        <a:t> in </a:t>
                      </a:r>
                      <a:r>
                        <a:rPr lang="ro-RO" sz="2400" b="0" i="0" u="none" strike="noStrike" noProof="0" err="1">
                          <a:latin typeface="Calibri"/>
                        </a:rPr>
                        <a:t>small</a:t>
                      </a:r>
                      <a:r>
                        <a:rPr lang="ro-RO" sz="2400" b="0" i="0" u="none" strike="noStrike" noProof="0">
                          <a:latin typeface="Calibri"/>
                        </a:rPr>
                        <a:t> </a:t>
                      </a:r>
                      <a:r>
                        <a:rPr lang="ro-RO" sz="2400" b="0" i="0" u="none" strike="noStrike" noProof="0" err="1">
                          <a:latin typeface="Calibri"/>
                        </a:rPr>
                        <a:t>groups</a:t>
                      </a:r>
                      <a:r>
                        <a:rPr lang="ro-RO" sz="2000" b="0" i="0" u="none" strike="noStrike" noProof="0">
                          <a:latin typeface="Calibri"/>
                        </a:rPr>
                        <a:t> </a:t>
                      </a:r>
                    </a:p>
                    <a:p>
                      <a:pPr marL="0" lvl="0" indent="0" algn="l">
                        <a:lnSpc>
                          <a:spcPct val="100000"/>
                        </a:lnSpc>
                        <a:spcBef>
                          <a:spcPts val="0"/>
                        </a:spcBef>
                        <a:spcAft>
                          <a:spcPts val="0"/>
                        </a:spcAft>
                        <a:buFont typeface="Arial"/>
                        <a:buChar char="•"/>
                      </a:pPr>
                      <a:r>
                        <a:rPr lang="ro-RO" sz="2400" b="0" i="0" u="none" strike="noStrike" noProof="0">
                          <a:latin typeface="Calibri"/>
                        </a:rPr>
                        <a:t>   </a:t>
                      </a:r>
                      <a:r>
                        <a:rPr lang="ro-RO" sz="2400" b="0" i="0" u="none" strike="noStrike" noProof="0" err="1">
                          <a:latin typeface="Calibri"/>
                        </a:rPr>
                        <a:t>assigned</a:t>
                      </a:r>
                      <a:r>
                        <a:rPr lang="ro-RO" sz="2400" b="0" i="0" u="none" strike="noStrike" noProof="0">
                          <a:latin typeface="Calibri"/>
                        </a:rPr>
                        <a:t> task, a </a:t>
                      </a:r>
                      <a:r>
                        <a:rPr lang="ro-RO" sz="2400" b="0" i="0" u="none" strike="noStrike" noProof="0" err="1">
                          <a:latin typeface="Calibri"/>
                        </a:rPr>
                        <a:t>deadline</a:t>
                      </a:r>
                      <a:r>
                        <a:rPr lang="ro-RO" sz="2400" b="0" i="0" u="none" strike="noStrike" noProof="0">
                          <a:latin typeface="Calibri"/>
                        </a:rPr>
                        <a:t>, </a:t>
                      </a:r>
                      <a:r>
                        <a:rPr lang="ro-RO" sz="2400" b="0" i="0" u="none" strike="noStrike" noProof="0" err="1">
                          <a:latin typeface="Calibri"/>
                        </a:rPr>
                        <a:t>and</a:t>
                      </a:r>
                      <a:r>
                        <a:rPr lang="ro-RO" sz="2400" b="0" i="0" u="none" strike="noStrike" noProof="0">
                          <a:latin typeface="Calibri"/>
                        </a:rPr>
                        <a:t> </a:t>
                      </a:r>
                      <a:r>
                        <a:rPr lang="ro-RO" sz="2400" b="0" i="0" u="none" strike="noStrike" noProof="0" err="1">
                          <a:latin typeface="Calibri"/>
                        </a:rPr>
                        <a:t>rules</a:t>
                      </a:r>
                      <a:r>
                        <a:rPr lang="ro-RO" sz="2400" b="0" i="0" u="none" strike="noStrike" noProof="0">
                          <a:latin typeface="Calibri"/>
                        </a:rPr>
                        <a:t> </a:t>
                      </a:r>
                      <a:r>
                        <a:rPr lang="ro-RO" sz="2400" b="0" i="0" u="none" strike="noStrike" noProof="0" err="1">
                          <a:latin typeface="Calibri"/>
                        </a:rPr>
                        <a:t>to</a:t>
                      </a:r>
                      <a:r>
                        <a:rPr lang="ro-RO" sz="2400" b="0" i="0" u="none" strike="noStrike" noProof="0">
                          <a:latin typeface="Calibri"/>
                        </a:rPr>
                        <a:t> </a:t>
                      </a:r>
                      <a:r>
                        <a:rPr lang="ro-RO" sz="2400" b="0" i="0" u="none" strike="noStrike" noProof="0" err="1">
                          <a:latin typeface="Calibri"/>
                        </a:rPr>
                        <a:t>follow</a:t>
                      </a:r>
                      <a:r>
                        <a:rPr lang="ro-RO" sz="2400" b="0" i="0" u="none" strike="noStrike" noProof="0">
                          <a:latin typeface="Calibri"/>
                        </a:rPr>
                        <a:t>.</a:t>
                      </a:r>
                    </a:p>
                  </a:txBody>
                  <a:tcPr>
                    <a:solidFill>
                      <a:schemeClr val="accent4">
                        <a:lumMod val="60000"/>
                        <a:lumOff val="40000"/>
                      </a:schemeClr>
                    </a:solidFill>
                  </a:tcPr>
                </a:tc>
                <a:extLst>
                  <a:ext uri="{0D108BD9-81ED-4DB2-BD59-A6C34878D82A}">
                    <a16:rowId xmlns:a16="http://schemas.microsoft.com/office/drawing/2014/main" val="3559635271"/>
                  </a:ext>
                </a:extLst>
              </a:tr>
              <a:tr h="1528322">
                <a:tc>
                  <a:txBody>
                    <a:bodyPr/>
                    <a:lstStyle/>
                    <a:p>
                      <a:pPr marL="285750" indent="-285750">
                        <a:buFont typeface="Arial"/>
                        <a:buChar char="•"/>
                      </a:pPr>
                      <a:r>
                        <a:rPr lang="ro-RO" sz="2400" b="0" i="0" u="none" strike="noStrike" noProof="0" err="1">
                          <a:latin typeface="Calibri"/>
                        </a:rPr>
                        <a:t>people</a:t>
                      </a:r>
                      <a:r>
                        <a:rPr lang="ro-RO" sz="2400" b="0" i="0" u="none" strike="noStrike" noProof="0">
                          <a:latin typeface="Calibri"/>
                        </a:rPr>
                        <a:t> </a:t>
                      </a:r>
                      <a:r>
                        <a:rPr lang="ro-RO" sz="2400" b="0" i="0" u="none" strike="noStrike" noProof="0" err="1">
                          <a:latin typeface="Calibri"/>
                        </a:rPr>
                        <a:t>unable</a:t>
                      </a:r>
                      <a:r>
                        <a:rPr lang="ro-RO" sz="2400" b="0" i="0" u="none" strike="noStrike" noProof="0">
                          <a:latin typeface="Calibri"/>
                        </a:rPr>
                        <a:t> </a:t>
                      </a:r>
                      <a:r>
                        <a:rPr lang="ro-RO" sz="2400" b="0" i="0" u="none" strike="noStrike" noProof="0" err="1">
                          <a:latin typeface="Calibri"/>
                        </a:rPr>
                        <a:t>to</a:t>
                      </a:r>
                      <a:r>
                        <a:rPr lang="ro-RO" sz="2400" b="0" i="0" u="none" strike="noStrike" noProof="0">
                          <a:latin typeface="Calibri"/>
                        </a:rPr>
                        <a:t> </a:t>
                      </a:r>
                      <a:r>
                        <a:rPr lang="ro-RO" sz="2400" b="0" i="0" u="none" strike="noStrike" noProof="0" err="1">
                          <a:latin typeface="Calibri"/>
                        </a:rPr>
                        <a:t>contribute</a:t>
                      </a:r>
                      <a:r>
                        <a:rPr lang="ro-RO" sz="2400" b="0" i="0" u="none" strike="noStrike" noProof="0">
                          <a:latin typeface="Calibri"/>
                        </a:rPr>
                        <a:t> </a:t>
                      </a:r>
                      <a:r>
                        <a:rPr lang="ro-RO" sz="2400" b="0" i="0" u="none" strike="noStrike" noProof="0" err="1">
                          <a:latin typeface="Calibri"/>
                        </a:rPr>
                        <a:t>ideas</a:t>
                      </a:r>
                    </a:p>
                    <a:p>
                      <a:pPr marL="285750" lvl="0" indent="-285750">
                        <a:buFont typeface="Arial"/>
                        <a:buChar char="•"/>
                      </a:pPr>
                      <a:r>
                        <a:rPr lang="ro-RO" sz="2400" b="0" i="0" u="none" strike="noStrike" noProof="0" err="1">
                          <a:latin typeface="Calibri"/>
                        </a:rPr>
                        <a:t>lack</a:t>
                      </a:r>
                      <a:r>
                        <a:rPr lang="ro-RO" sz="2400" b="0" i="0" u="none" strike="noStrike" noProof="0">
                          <a:latin typeface="Calibri"/>
                        </a:rPr>
                        <a:t> of creative </a:t>
                      </a:r>
                      <a:r>
                        <a:rPr lang="ro-RO" sz="2400" b="0" i="0" u="none" strike="noStrike" noProof="0" err="1">
                          <a:latin typeface="Calibri"/>
                        </a:rPr>
                        <a:t>solutions</a:t>
                      </a:r>
                      <a:r>
                        <a:rPr lang="ro-RO" sz="2400" b="0" i="0" u="none" strike="noStrike" noProof="0">
                          <a:latin typeface="Calibri"/>
                        </a:rPr>
                        <a:t> </a:t>
                      </a:r>
                      <a:r>
                        <a:rPr lang="ro-RO" sz="2400" b="0" i="0" u="none" strike="noStrike" noProof="0" err="1">
                          <a:latin typeface="Calibri"/>
                        </a:rPr>
                        <a:t>to</a:t>
                      </a:r>
                      <a:r>
                        <a:rPr lang="ro-RO" sz="2400" b="0" i="0" u="none" strike="noStrike" noProof="0">
                          <a:latin typeface="Calibri"/>
                        </a:rPr>
                        <a:t> </a:t>
                      </a:r>
                      <a:r>
                        <a:rPr lang="ro-RO" sz="2400" b="0" i="0" u="none" strike="noStrike" noProof="0" err="1">
                          <a:latin typeface="Calibri"/>
                        </a:rPr>
                        <a:t>problems</a:t>
                      </a:r>
                      <a:endParaRPr lang="ro-RO" sz="2400" b="0" i="0" u="none" strike="noStrike" noProof="0">
                        <a:latin typeface="Calibri"/>
                      </a:endParaRPr>
                    </a:p>
                    <a:p>
                      <a:pPr marL="285750" lvl="0" indent="-285750">
                        <a:buFont typeface="Arial"/>
                        <a:buChar char="•"/>
                      </a:pPr>
                      <a:r>
                        <a:rPr lang="ro-RO" sz="2400" b="0" i="0" u="none" strike="noStrike" noProof="0" err="1">
                          <a:latin typeface="Calibri"/>
                        </a:rPr>
                        <a:t>people</a:t>
                      </a:r>
                      <a:r>
                        <a:rPr lang="ro-RO" sz="2400" b="0" i="0" u="none" strike="noStrike" noProof="0">
                          <a:latin typeface="Calibri"/>
                        </a:rPr>
                        <a:t> start </a:t>
                      </a:r>
                      <a:r>
                        <a:rPr lang="ro-RO" sz="2400" b="0" i="0" u="none" strike="noStrike" noProof="0" err="1">
                          <a:latin typeface="Calibri"/>
                        </a:rPr>
                        <a:t>to</a:t>
                      </a:r>
                      <a:r>
                        <a:rPr lang="ro-RO" sz="2400" b="0" i="0" u="none" strike="noStrike" noProof="0">
                          <a:latin typeface="Calibri"/>
                        </a:rPr>
                        <a:t> </a:t>
                      </a:r>
                      <a:r>
                        <a:rPr lang="ro-RO" sz="2400" b="0" i="0" u="none" strike="noStrike" noProof="0" err="1">
                          <a:latin typeface="Calibri"/>
                        </a:rPr>
                        <a:t>feel</a:t>
                      </a:r>
                      <a:r>
                        <a:rPr lang="ro-RO" sz="2400" b="0" i="0" u="none" strike="noStrike" noProof="0">
                          <a:latin typeface="Calibri"/>
                        </a:rPr>
                        <a:t> </a:t>
                      </a:r>
                      <a:r>
                        <a:rPr lang="ro-RO" sz="2400" b="0" i="0" u="none" strike="noStrike" noProof="0" err="1">
                          <a:latin typeface="Calibri"/>
                        </a:rPr>
                        <a:t>dissatisfied</a:t>
                      </a:r>
                      <a:r>
                        <a:rPr lang="ro-RO" sz="2400" b="0" i="0" u="none" strike="noStrike" noProof="0">
                          <a:latin typeface="Calibri"/>
                        </a:rPr>
                        <a:t> </a:t>
                      </a:r>
                    </a:p>
                  </a:txBody>
                  <a:tcPr>
                    <a:solidFill>
                      <a:schemeClr val="accent5">
                        <a:lumMod val="60000"/>
                        <a:lumOff val="40000"/>
                      </a:schemeClr>
                    </a:solidFill>
                  </a:tcPr>
                </a:tc>
                <a:extLst>
                  <a:ext uri="{0D108BD9-81ED-4DB2-BD59-A6C34878D82A}">
                    <a16:rowId xmlns:a16="http://schemas.microsoft.com/office/drawing/2014/main" val="3467466152"/>
                  </a:ext>
                </a:extLst>
              </a:tr>
            </a:tbl>
          </a:graphicData>
        </a:graphic>
      </p:graphicFrame>
    </p:spTree>
    <p:extLst>
      <p:ext uri="{BB962C8B-B14F-4D97-AF65-F5344CB8AC3E}">
        <p14:creationId xmlns:p14="http://schemas.microsoft.com/office/powerpoint/2010/main" val="3950956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4991482-D758-A76E-76A9-BDDD972CEF53}"/>
              </a:ext>
            </a:extLst>
          </p:cNvPr>
          <p:cNvSpPr>
            <a:spLocks noGrp="1"/>
          </p:cNvSpPr>
          <p:nvPr>
            <p:ph type="title"/>
          </p:nvPr>
        </p:nvSpPr>
        <p:spPr>
          <a:xfrm>
            <a:off x="2182483" y="668049"/>
            <a:ext cx="5959754" cy="1325563"/>
          </a:xfrm>
        </p:spPr>
        <p:txBody>
          <a:bodyPr/>
          <a:lstStyle/>
          <a:p>
            <a:pPr>
              <a:spcBef>
                <a:spcPts val="1000"/>
              </a:spcBef>
            </a:pPr>
            <a:r>
              <a:rPr lang="en-US">
                <a:latin typeface="Calibri"/>
                <a:cs typeface="Calibri"/>
              </a:rPr>
              <a:t>Laissez-Faire style</a:t>
            </a:r>
            <a:endParaRPr lang="en-US">
              <a:ea typeface="+mj-lt"/>
              <a:cs typeface="+mj-lt"/>
            </a:endParaRPr>
          </a:p>
          <a:p>
            <a:endParaRPr lang="ro-RO"/>
          </a:p>
        </p:txBody>
      </p:sp>
      <p:sp>
        <p:nvSpPr>
          <p:cNvPr id="8" name="Substituent conținut 7">
            <a:extLst>
              <a:ext uri="{FF2B5EF4-FFF2-40B4-BE49-F238E27FC236}">
                <a16:creationId xmlns:a16="http://schemas.microsoft.com/office/drawing/2014/main" id="{6356AE62-2C4A-F6B7-B885-807D6213EE2A}"/>
              </a:ext>
            </a:extLst>
          </p:cNvPr>
          <p:cNvSpPr>
            <a:spLocks noGrp="1"/>
          </p:cNvSpPr>
          <p:nvPr>
            <p:ph idx="1"/>
          </p:nvPr>
        </p:nvSpPr>
        <p:spPr>
          <a:xfrm>
            <a:off x="457200" y="1535996"/>
            <a:ext cx="7685037" cy="1334175"/>
          </a:xfrm>
        </p:spPr>
        <p:txBody>
          <a:bodyPr vert="horz" lIns="91440" tIns="45720" rIns="91440" bIns="45720" rtlCol="0" anchor="t">
            <a:normAutofit/>
          </a:bodyPr>
          <a:lstStyle/>
          <a:p>
            <a:r>
              <a:rPr lang="ro-RO" sz="2400" err="1">
                <a:latin typeface="Calibri"/>
                <a:ea typeface="+mn-lt"/>
                <a:cs typeface="+mn-lt"/>
              </a:rPr>
              <a:t>Leaders</a:t>
            </a:r>
            <a:r>
              <a:rPr lang="ro-RO" sz="2400">
                <a:latin typeface="Calibri"/>
                <a:ea typeface="+mn-lt"/>
                <a:cs typeface="+mn-lt"/>
              </a:rPr>
              <a:t> </a:t>
            </a:r>
            <a:r>
              <a:rPr lang="ro-RO" sz="2400" err="1">
                <a:latin typeface="Calibri"/>
                <a:ea typeface="+mn-lt"/>
                <a:cs typeface="+mn-lt"/>
              </a:rPr>
              <a:t>provide</a:t>
            </a:r>
            <a:r>
              <a:rPr lang="ro-RO" sz="2400">
                <a:latin typeface="Calibri"/>
                <a:ea typeface="+mn-lt"/>
                <a:cs typeface="+mn-lt"/>
              </a:rPr>
              <a:t> </a:t>
            </a:r>
            <a:r>
              <a:rPr lang="ro-RO" sz="2400" err="1">
                <a:latin typeface="Calibri"/>
                <a:ea typeface="+mn-lt"/>
                <a:cs typeface="+mn-lt"/>
              </a:rPr>
              <a:t>all</a:t>
            </a:r>
            <a:r>
              <a:rPr lang="ro-RO" sz="2400">
                <a:latin typeface="Calibri"/>
                <a:ea typeface="+mn-lt"/>
                <a:cs typeface="+mn-lt"/>
              </a:rPr>
              <a:t> training </a:t>
            </a:r>
            <a:r>
              <a:rPr lang="ro-RO" sz="2400" err="1">
                <a:latin typeface="Calibri"/>
                <a:ea typeface="+mn-lt"/>
                <a:cs typeface="+mn-lt"/>
              </a:rPr>
              <a:t>and</a:t>
            </a:r>
            <a:r>
              <a:rPr lang="ro-RO" sz="2400">
                <a:latin typeface="Calibri"/>
                <a:ea typeface="+mn-lt"/>
                <a:cs typeface="+mn-lt"/>
              </a:rPr>
              <a:t> </a:t>
            </a:r>
            <a:r>
              <a:rPr lang="ro-RO" sz="2400" err="1">
                <a:latin typeface="Calibri"/>
                <a:ea typeface="+mn-lt"/>
                <a:cs typeface="+mn-lt"/>
              </a:rPr>
              <a:t>support</a:t>
            </a:r>
            <a:endParaRPr lang="ro-RO" sz="2400">
              <a:latin typeface="Calibri"/>
              <a:cs typeface="Calibri"/>
            </a:endParaRPr>
          </a:p>
          <a:p>
            <a:r>
              <a:rPr lang="ro-RO" sz="2400" err="1">
                <a:latin typeface="Calibri"/>
                <a:ea typeface="+mn-lt"/>
                <a:cs typeface="+mn-lt"/>
              </a:rPr>
              <a:t>Decisions</a:t>
            </a:r>
            <a:r>
              <a:rPr lang="ro-RO" sz="2400">
                <a:latin typeface="Calibri"/>
                <a:ea typeface="+mn-lt"/>
                <a:cs typeface="+mn-lt"/>
              </a:rPr>
              <a:t> are left </a:t>
            </a:r>
            <a:r>
              <a:rPr lang="ro-RO" sz="2400" err="1">
                <a:latin typeface="Calibri"/>
                <a:ea typeface="+mn-lt"/>
                <a:cs typeface="+mn-lt"/>
              </a:rPr>
              <a:t>to</a:t>
            </a:r>
            <a:r>
              <a:rPr lang="ro-RO" sz="2400">
                <a:latin typeface="Calibri"/>
                <a:ea typeface="+mn-lt"/>
                <a:cs typeface="+mn-lt"/>
              </a:rPr>
              <a:t> </a:t>
            </a:r>
            <a:r>
              <a:rPr lang="ro-RO" sz="2400" err="1">
                <a:latin typeface="Calibri"/>
                <a:ea typeface="+mn-lt"/>
                <a:cs typeface="+mn-lt"/>
              </a:rPr>
              <a:t>employees</a:t>
            </a:r>
            <a:endParaRPr lang="ro-RO" sz="2400">
              <a:latin typeface="Calibri"/>
              <a:cs typeface="Calibri"/>
            </a:endParaRPr>
          </a:p>
          <a:p>
            <a:r>
              <a:rPr lang="ro-RO" sz="2400" err="1">
                <a:latin typeface="Calibri"/>
                <a:ea typeface="+mn-lt"/>
                <a:cs typeface="+mn-lt"/>
              </a:rPr>
              <a:t>Comfort</a:t>
            </a:r>
            <a:r>
              <a:rPr lang="ro-RO" sz="2400">
                <a:latin typeface="Calibri"/>
                <a:ea typeface="+mn-lt"/>
                <a:cs typeface="+mn-lt"/>
              </a:rPr>
              <a:t> </a:t>
            </a:r>
            <a:r>
              <a:rPr lang="ro-RO" sz="2400" err="1">
                <a:latin typeface="Calibri"/>
                <a:ea typeface="+mn-lt"/>
                <a:cs typeface="+mn-lt"/>
              </a:rPr>
              <a:t>with</a:t>
            </a:r>
            <a:r>
              <a:rPr lang="ro-RO" sz="2400">
                <a:latin typeface="Calibri"/>
                <a:ea typeface="+mn-lt"/>
                <a:cs typeface="+mn-lt"/>
              </a:rPr>
              <a:t> </a:t>
            </a:r>
            <a:r>
              <a:rPr lang="ro-RO" sz="2400" err="1">
                <a:latin typeface="Calibri"/>
                <a:ea typeface="+mn-lt"/>
                <a:cs typeface="+mn-lt"/>
              </a:rPr>
              <a:t>mistakes</a:t>
            </a:r>
            <a:endParaRPr lang="ro-RO" sz="2400">
              <a:latin typeface="Calibri"/>
              <a:cs typeface="Calibri"/>
            </a:endParaRPr>
          </a:p>
          <a:p>
            <a:endParaRPr lang="ro-RO" sz="2400">
              <a:latin typeface="Calibri"/>
              <a:cs typeface="Calibri"/>
            </a:endParaRPr>
          </a:p>
        </p:txBody>
      </p:sp>
      <p:graphicFrame>
        <p:nvGraphicFramePr>
          <p:cNvPr id="9" name="Tabel 9">
            <a:extLst>
              <a:ext uri="{FF2B5EF4-FFF2-40B4-BE49-F238E27FC236}">
                <a16:creationId xmlns:a16="http://schemas.microsoft.com/office/drawing/2014/main" id="{1983C42C-DE81-C4A2-7E43-D3E183E87D07}"/>
              </a:ext>
            </a:extLst>
          </p:cNvPr>
          <p:cNvGraphicFramePr>
            <a:graphicFrameLocks noGrp="1"/>
          </p:cNvGraphicFramePr>
          <p:nvPr>
            <p:extLst>
              <p:ext uri="{D42A27DB-BD31-4B8C-83A1-F6EECF244321}">
                <p14:modId xmlns:p14="http://schemas.microsoft.com/office/powerpoint/2010/main" val="482154169"/>
              </p:ext>
            </p:extLst>
          </p:nvPr>
        </p:nvGraphicFramePr>
        <p:xfrm>
          <a:off x="373811" y="3565584"/>
          <a:ext cx="6660932" cy="2577035"/>
        </p:xfrm>
        <a:graphic>
          <a:graphicData uri="http://schemas.openxmlformats.org/drawingml/2006/table">
            <a:tbl>
              <a:tblPr firstRow="1" bandRow="1">
                <a:tableStyleId>{5C22544A-7EE6-4342-B048-85BDC9FD1C3A}</a:tableStyleId>
              </a:tblPr>
              <a:tblGrid>
                <a:gridCol w="3330466">
                  <a:extLst>
                    <a:ext uri="{9D8B030D-6E8A-4147-A177-3AD203B41FA5}">
                      <a16:colId xmlns:a16="http://schemas.microsoft.com/office/drawing/2014/main" val="2673433801"/>
                    </a:ext>
                  </a:extLst>
                </a:gridCol>
                <a:gridCol w="3330466">
                  <a:extLst>
                    <a:ext uri="{9D8B030D-6E8A-4147-A177-3AD203B41FA5}">
                      <a16:colId xmlns:a16="http://schemas.microsoft.com/office/drawing/2014/main" val="3506905973"/>
                    </a:ext>
                  </a:extLst>
                </a:gridCol>
              </a:tblGrid>
              <a:tr h="2577035">
                <a:tc>
                  <a:txBody>
                    <a:bodyPr/>
                    <a:lstStyle/>
                    <a:p>
                      <a:pPr marL="285750" lvl="0" indent="-285750">
                        <a:buFont typeface="Arial"/>
                        <a:buChar char="•"/>
                      </a:pPr>
                      <a:r>
                        <a:rPr lang="ro-RO" sz="2400" b="0" i="0" u="none" strike="noStrike" noProof="0" err="1">
                          <a:latin typeface="Calibri"/>
                        </a:rPr>
                        <a:t>encourages</a:t>
                      </a:r>
                      <a:r>
                        <a:rPr lang="ro-RO" sz="2400" b="0" i="0" u="none" strike="noStrike" noProof="0">
                          <a:latin typeface="Calibri"/>
                        </a:rPr>
                        <a:t> personal </a:t>
                      </a:r>
                      <a:r>
                        <a:rPr lang="ro-RO" sz="2400" b="0" i="0" u="none" strike="noStrike" noProof="0" err="1">
                          <a:latin typeface="Calibri"/>
                        </a:rPr>
                        <a:t>growth</a:t>
                      </a:r>
                    </a:p>
                    <a:p>
                      <a:pPr marL="285750" lvl="0" indent="-285750">
                        <a:buFont typeface="Arial"/>
                        <a:buChar char="•"/>
                      </a:pPr>
                      <a:r>
                        <a:rPr lang="ro-RO" sz="2400" b="0" i="0" u="none" strike="noStrike" noProof="0" err="1">
                          <a:latin typeface="Calibri"/>
                        </a:rPr>
                        <a:t>encourages</a:t>
                      </a:r>
                      <a:r>
                        <a:rPr lang="ro-RO" sz="2400" b="0" i="0" u="none" strike="noStrike" noProof="0">
                          <a:latin typeface="Calibri"/>
                        </a:rPr>
                        <a:t> </a:t>
                      </a:r>
                      <a:r>
                        <a:rPr lang="ro-RO" sz="2400" b="0" i="0" u="none" strike="noStrike" noProof="0" err="1">
                          <a:latin typeface="Calibri"/>
                        </a:rPr>
                        <a:t>innovation</a:t>
                      </a:r>
                      <a:endParaRPr lang="ro-RO" sz="2400" b="0" i="0" u="none" strike="noStrike" noProof="0">
                        <a:latin typeface="Calibri"/>
                      </a:endParaRPr>
                    </a:p>
                    <a:p>
                      <a:pPr marL="285750" lvl="0" indent="-285750">
                        <a:buFont typeface="Arial"/>
                        <a:buChar char="•"/>
                      </a:pPr>
                      <a:r>
                        <a:rPr lang="ro-RO" sz="2400" b="0" i="0" u="none" strike="noStrike" noProof="0" err="1">
                          <a:latin typeface="Calibri"/>
                        </a:rPr>
                        <a:t>allows</a:t>
                      </a:r>
                      <a:r>
                        <a:rPr lang="ro-RO" sz="2400" b="0" i="0" u="none" strike="noStrike" noProof="0">
                          <a:latin typeface="Calibri"/>
                        </a:rPr>
                        <a:t> for </a:t>
                      </a:r>
                      <a:r>
                        <a:rPr lang="ro-RO" sz="2400" b="0" i="0" u="none" strike="noStrike" noProof="0" err="1">
                          <a:latin typeface="Calibri"/>
                        </a:rPr>
                        <a:t>faster</a:t>
                      </a:r>
                      <a:r>
                        <a:rPr lang="ro-RO" sz="2400" b="0" i="0" u="none" strike="noStrike" noProof="0">
                          <a:latin typeface="Calibri"/>
                        </a:rPr>
                        <a:t> </a:t>
                      </a:r>
                      <a:r>
                        <a:rPr lang="ro-RO" sz="2400" b="0" i="0" u="none" strike="noStrike" noProof="0" err="1">
                          <a:latin typeface="Calibri"/>
                        </a:rPr>
                        <a:t>decision-making</a:t>
                      </a:r>
                      <a:endParaRPr lang="ro-RO" sz="2400" b="0" i="0" u="none" strike="noStrike" noProof="0">
                        <a:latin typeface="Calibri"/>
                      </a:endParaRPr>
                    </a:p>
                  </a:txBody>
                  <a:tcPr/>
                </a:tc>
                <a:tc>
                  <a:txBody>
                    <a:bodyPr/>
                    <a:lstStyle/>
                    <a:p>
                      <a:pPr marL="285750" indent="-285750">
                        <a:buFont typeface="Arial"/>
                        <a:buChar char="•"/>
                      </a:pPr>
                      <a:r>
                        <a:rPr lang="ro-RO" sz="2400" b="1" i="0" u="none" strike="noStrike" noProof="0" err="1">
                          <a:latin typeface="Calibri"/>
                        </a:rPr>
                        <a:t>lack</a:t>
                      </a:r>
                      <a:r>
                        <a:rPr lang="ro-RO" sz="2400" b="1" i="0" u="none" strike="noStrike" noProof="0">
                          <a:latin typeface="Calibri"/>
                        </a:rPr>
                        <a:t> of role </a:t>
                      </a:r>
                      <a:r>
                        <a:rPr lang="ro-RO" sz="2400" b="1" i="0" u="none" strike="noStrike" noProof="0" err="1">
                          <a:latin typeface="Calibri"/>
                        </a:rPr>
                        <a:t>clarity</a:t>
                      </a:r>
                    </a:p>
                    <a:p>
                      <a:pPr marL="285750" lvl="0" indent="-285750">
                        <a:buFont typeface="Arial"/>
                        <a:buChar char="•"/>
                      </a:pPr>
                      <a:r>
                        <a:rPr lang="ro-RO" sz="2400" b="1" i="0" u="none" strike="noStrike" noProof="0" err="1">
                          <a:latin typeface="Calibri"/>
                        </a:rPr>
                        <a:t>poor</a:t>
                      </a:r>
                      <a:r>
                        <a:rPr lang="ro-RO" sz="2400" b="1" i="0" u="none" strike="noStrike" noProof="0">
                          <a:latin typeface="Calibri"/>
                        </a:rPr>
                        <a:t> </a:t>
                      </a:r>
                      <a:r>
                        <a:rPr lang="ro-RO" sz="2400" b="1" i="0" u="none" strike="noStrike" noProof="0" err="1">
                          <a:latin typeface="Calibri"/>
                        </a:rPr>
                        <a:t>involvement</a:t>
                      </a:r>
                      <a:r>
                        <a:rPr lang="ro-RO" sz="2400" b="1" i="0" u="none" strike="noStrike" noProof="0">
                          <a:latin typeface="Calibri"/>
                        </a:rPr>
                        <a:t> </a:t>
                      </a:r>
                      <a:r>
                        <a:rPr lang="ro-RO" sz="2400" b="1" i="0" u="none" strike="noStrike" noProof="0" err="1">
                          <a:latin typeface="Calibri"/>
                        </a:rPr>
                        <a:t>with</a:t>
                      </a:r>
                      <a:r>
                        <a:rPr lang="ro-RO" sz="2400" b="1" i="0" u="none" strike="noStrike" noProof="0">
                          <a:latin typeface="Calibri"/>
                        </a:rPr>
                        <a:t> </a:t>
                      </a:r>
                      <a:r>
                        <a:rPr lang="ro-RO" sz="2400" b="1" i="0" u="none" strike="noStrike" noProof="0" err="1">
                          <a:latin typeface="Calibri"/>
                        </a:rPr>
                        <a:t>the</a:t>
                      </a:r>
                      <a:r>
                        <a:rPr lang="ro-RO" sz="2400" b="1" i="0" u="none" strike="noStrike" noProof="0">
                          <a:latin typeface="Calibri"/>
                        </a:rPr>
                        <a:t> </a:t>
                      </a:r>
                      <a:r>
                        <a:rPr lang="ro-RO" sz="2400" b="1" i="0" u="none" strike="noStrike" noProof="0" err="1">
                          <a:latin typeface="Calibri"/>
                        </a:rPr>
                        <a:t>group</a:t>
                      </a:r>
                      <a:endParaRPr lang="ro-RO" sz="2400" b="1" i="0" u="none" strike="noStrike" noProof="0">
                        <a:latin typeface="Calibri"/>
                      </a:endParaRPr>
                    </a:p>
                    <a:p>
                      <a:pPr marL="285750" lvl="0" indent="-285750">
                        <a:buFont typeface="Arial"/>
                        <a:buChar char="•"/>
                      </a:pPr>
                      <a:r>
                        <a:rPr lang="ro-RO" sz="2400" b="1" i="0" u="none" strike="noStrike" noProof="0" err="1">
                          <a:latin typeface="Calibri"/>
                        </a:rPr>
                        <a:t>passivity,don't</a:t>
                      </a:r>
                      <a:r>
                        <a:rPr lang="ro-RO" sz="2400" b="1" i="0" u="none" strike="noStrike" noProof="0">
                          <a:latin typeface="Calibri"/>
                        </a:rPr>
                        <a:t>   motivate </a:t>
                      </a:r>
                      <a:r>
                        <a:rPr lang="ro-RO" sz="2400" b="1" i="0" u="none" strike="noStrike" noProof="0" err="1">
                          <a:latin typeface="Calibri"/>
                        </a:rPr>
                        <a:t>followers</a:t>
                      </a:r>
                      <a:endParaRPr lang="ro-RO" sz="2400" b="1" i="0" u="none" strike="noStrike" noProof="0">
                        <a:latin typeface="Calibri"/>
                      </a:endParaRPr>
                    </a:p>
                  </a:txBody>
                  <a:tcPr>
                    <a:solidFill>
                      <a:schemeClr val="accent5">
                        <a:lumMod val="75000"/>
                      </a:schemeClr>
                    </a:solidFill>
                  </a:tcPr>
                </a:tc>
                <a:extLst>
                  <a:ext uri="{0D108BD9-81ED-4DB2-BD59-A6C34878D82A}">
                    <a16:rowId xmlns:a16="http://schemas.microsoft.com/office/drawing/2014/main" val="2003811575"/>
                  </a:ext>
                </a:extLst>
              </a:tr>
            </a:tbl>
          </a:graphicData>
        </a:graphic>
      </p:graphicFrame>
      <p:pic>
        <p:nvPicPr>
          <p:cNvPr id="10" name="Imagine 10" descr="O imagine care conține text&#10;&#10;Descriere generată automat">
            <a:extLst>
              <a:ext uri="{FF2B5EF4-FFF2-40B4-BE49-F238E27FC236}">
                <a16:creationId xmlns:a16="http://schemas.microsoft.com/office/drawing/2014/main" id="{59127278-E0CC-54F4-4943-635F361C001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43004" y="662208"/>
            <a:ext cx="3620219" cy="5260415"/>
          </a:xfrm>
          <a:prstGeom prst="rect">
            <a:avLst/>
          </a:prstGeom>
        </p:spPr>
      </p:pic>
      <p:sp>
        <p:nvSpPr>
          <p:cNvPr id="11" name="CasetăText 10">
            <a:extLst>
              <a:ext uri="{FF2B5EF4-FFF2-40B4-BE49-F238E27FC236}">
                <a16:creationId xmlns:a16="http://schemas.microsoft.com/office/drawing/2014/main" id="{FC0A493F-78C3-4B97-E844-5140ADFBA473}"/>
              </a:ext>
            </a:extLst>
          </p:cNvPr>
          <p:cNvSpPr txBox="1"/>
          <p:nvPr/>
        </p:nvSpPr>
        <p:spPr>
          <a:xfrm>
            <a:off x="11151078" y="2875323"/>
            <a:ext cx="112145" cy="921348"/>
          </a:xfrm>
          <a:prstGeom prst="rect">
            <a:avLst/>
          </a:prstGeom>
        </p:spPr>
        <p:txBody>
          <a:bodyPr>
            <a:normAutofit fontScale="25000" lnSpcReduction="20000"/>
          </a:bodyPr>
          <a:lstStyle/>
          <a:p>
            <a:r>
              <a:rPr lang="en-US">
                <a:hlinkClick r:id="rId3"/>
              </a:rPr>
              <a:t>Această fotografie</a:t>
            </a:r>
            <a:r>
              <a:rPr lang="en-US"/>
              <a:t> de Autor necunoscut este licențiat sub </a:t>
            </a:r>
            <a:r>
              <a:rPr lang="en-US">
                <a:hlinkClick r:id="rId4"/>
              </a:rPr>
              <a:t>CC BY</a:t>
            </a:r>
            <a:r>
              <a:rPr lang="en-US"/>
              <a:t>.</a:t>
            </a:r>
          </a:p>
        </p:txBody>
      </p:sp>
    </p:spTree>
    <p:extLst>
      <p:ext uri="{BB962C8B-B14F-4D97-AF65-F5344CB8AC3E}">
        <p14:creationId xmlns:p14="http://schemas.microsoft.com/office/powerpoint/2010/main" val="3967886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0B6D539-3B4E-53A7-006E-D13F4B2BA101}"/>
              </a:ext>
            </a:extLst>
          </p:cNvPr>
          <p:cNvSpPr>
            <a:spLocks noGrp="1"/>
          </p:cNvSpPr>
          <p:nvPr>
            <p:ph type="title"/>
          </p:nvPr>
        </p:nvSpPr>
        <p:spPr>
          <a:xfrm>
            <a:off x="457200" y="136087"/>
            <a:ext cx="11681942" cy="1368696"/>
          </a:xfrm>
        </p:spPr>
        <p:txBody>
          <a:bodyPr/>
          <a:lstStyle/>
          <a:p>
            <a:pPr>
              <a:spcBef>
                <a:spcPts val="1000"/>
              </a:spcBef>
            </a:pPr>
            <a:r>
              <a:rPr lang="en-US">
                <a:latin typeface="Calibri"/>
                <a:cs typeface="Calibri"/>
              </a:rPr>
              <a:t>     Transformational                   Transactional</a:t>
            </a:r>
            <a:endParaRPr lang="en-US">
              <a:ea typeface="+mj-lt"/>
              <a:cs typeface="+mj-lt"/>
            </a:endParaRPr>
          </a:p>
          <a:p>
            <a:pPr marL="571500" indent="-571500">
              <a:buFont typeface="Arial"/>
              <a:buChar char="•"/>
            </a:pPr>
            <a:endParaRPr lang="ro-RO"/>
          </a:p>
        </p:txBody>
      </p:sp>
      <p:sp>
        <p:nvSpPr>
          <p:cNvPr id="5" name="Substituent conținut 4">
            <a:extLst>
              <a:ext uri="{FF2B5EF4-FFF2-40B4-BE49-F238E27FC236}">
                <a16:creationId xmlns:a16="http://schemas.microsoft.com/office/drawing/2014/main" id="{5F32996E-0DDD-F6C4-35F4-80923E332750}"/>
              </a:ext>
            </a:extLst>
          </p:cNvPr>
          <p:cNvSpPr>
            <a:spLocks noGrp="1"/>
          </p:cNvSpPr>
          <p:nvPr>
            <p:ph idx="1"/>
          </p:nvPr>
        </p:nvSpPr>
        <p:spPr>
          <a:xfrm>
            <a:off x="457200" y="860260"/>
            <a:ext cx="5715339" cy="5129797"/>
          </a:xfrm>
        </p:spPr>
        <p:txBody>
          <a:bodyPr vert="horz" lIns="91440" tIns="45720" rIns="91440" bIns="45720" rtlCol="0" anchor="t">
            <a:noAutofit/>
          </a:bodyPr>
          <a:lstStyle/>
          <a:p>
            <a:pPr marL="0" indent="0">
              <a:buNone/>
            </a:pPr>
            <a:endParaRPr lang="ro-RO" b="1">
              <a:ea typeface="+mn-lt"/>
              <a:cs typeface="+mn-lt"/>
            </a:endParaRPr>
          </a:p>
          <a:p>
            <a:r>
              <a:rPr lang="ro-RO" sz="2400" err="1">
                <a:latin typeface="Calibri"/>
                <a:ea typeface="+mn-lt"/>
                <a:cs typeface="+mn-lt"/>
              </a:rPr>
              <a:t>focuses</a:t>
            </a:r>
            <a:r>
              <a:rPr lang="ro-RO" sz="2400">
                <a:latin typeface="Calibri"/>
                <a:ea typeface="+mn-lt"/>
                <a:cs typeface="+mn-lt"/>
              </a:rPr>
              <a:t> on </a:t>
            </a:r>
            <a:r>
              <a:rPr lang="ro-RO" sz="2400" err="1">
                <a:latin typeface="Calibri"/>
                <a:ea typeface="+mn-lt"/>
                <a:cs typeface="+mn-lt"/>
              </a:rPr>
              <a:t>inspiring</a:t>
            </a:r>
            <a:r>
              <a:rPr lang="ro-RO" sz="2400">
                <a:latin typeface="Calibri"/>
                <a:ea typeface="+mn-lt"/>
                <a:cs typeface="+mn-lt"/>
              </a:rPr>
              <a:t> </a:t>
            </a:r>
            <a:r>
              <a:rPr lang="ro-RO" sz="2400" err="1">
                <a:latin typeface="Calibri"/>
                <a:ea typeface="+mn-lt"/>
                <a:cs typeface="+mn-lt"/>
              </a:rPr>
              <a:t>others</a:t>
            </a:r>
            <a:r>
              <a:rPr lang="ro-RO" sz="2400">
                <a:latin typeface="Calibri"/>
                <a:ea typeface="+mn-lt"/>
                <a:cs typeface="+mn-lt"/>
              </a:rPr>
              <a:t> </a:t>
            </a:r>
            <a:r>
              <a:rPr lang="ro-RO" sz="2400" err="1">
                <a:latin typeface="Calibri"/>
                <a:ea typeface="+mn-lt"/>
                <a:cs typeface="+mn-lt"/>
              </a:rPr>
              <a:t>to</a:t>
            </a:r>
            <a:r>
              <a:rPr lang="ro-RO" sz="2400">
                <a:latin typeface="Calibri"/>
                <a:ea typeface="+mn-lt"/>
                <a:cs typeface="+mn-lt"/>
              </a:rPr>
              <a:t> </a:t>
            </a:r>
            <a:r>
              <a:rPr lang="ro-RO" sz="2400" err="1">
                <a:latin typeface="Calibri"/>
                <a:ea typeface="+mn-lt"/>
                <a:cs typeface="+mn-lt"/>
              </a:rPr>
              <a:t>follow</a:t>
            </a:r>
            <a:r>
              <a:rPr lang="ro-RO" sz="2400">
                <a:latin typeface="Calibri"/>
                <a:ea typeface="+mn-lt"/>
                <a:cs typeface="+mn-lt"/>
              </a:rPr>
              <a:t>, </a:t>
            </a:r>
            <a:r>
              <a:rPr lang="ro-RO" sz="2400" err="1">
                <a:latin typeface="Calibri"/>
                <a:ea typeface="+mn-lt"/>
                <a:cs typeface="+mn-lt"/>
              </a:rPr>
              <a:t>and</a:t>
            </a:r>
            <a:r>
              <a:rPr lang="ro-RO" sz="2400">
                <a:latin typeface="Calibri"/>
                <a:ea typeface="+mn-lt"/>
                <a:cs typeface="+mn-lt"/>
              </a:rPr>
              <a:t> it </a:t>
            </a:r>
            <a:r>
              <a:rPr lang="ro-RO" sz="2400" err="1">
                <a:latin typeface="Calibri"/>
                <a:ea typeface="+mn-lt"/>
                <a:cs typeface="+mn-lt"/>
              </a:rPr>
              <a:t>requires</a:t>
            </a:r>
            <a:r>
              <a:rPr lang="ro-RO" sz="2400">
                <a:latin typeface="Calibri"/>
                <a:ea typeface="+mn-lt"/>
                <a:cs typeface="+mn-lt"/>
              </a:rPr>
              <a:t> a </a:t>
            </a:r>
            <a:r>
              <a:rPr lang="ro-RO" sz="2400" err="1">
                <a:latin typeface="Calibri"/>
                <a:ea typeface="+mn-lt"/>
                <a:cs typeface="+mn-lt"/>
              </a:rPr>
              <a:t>high</a:t>
            </a:r>
            <a:r>
              <a:rPr lang="ro-RO" sz="2400">
                <a:latin typeface="Calibri"/>
                <a:ea typeface="+mn-lt"/>
                <a:cs typeface="+mn-lt"/>
              </a:rPr>
              <a:t> </a:t>
            </a:r>
            <a:r>
              <a:rPr lang="ro-RO" sz="2400" err="1">
                <a:latin typeface="Calibri"/>
                <a:ea typeface="+mn-lt"/>
                <a:cs typeface="+mn-lt"/>
              </a:rPr>
              <a:t>degree</a:t>
            </a:r>
            <a:r>
              <a:rPr lang="ro-RO" sz="2400">
                <a:latin typeface="Calibri"/>
                <a:ea typeface="+mn-lt"/>
                <a:cs typeface="+mn-lt"/>
              </a:rPr>
              <a:t> of </a:t>
            </a:r>
            <a:r>
              <a:rPr lang="ro-RO" sz="2400" err="1">
                <a:latin typeface="Calibri"/>
                <a:ea typeface="+mn-lt"/>
                <a:cs typeface="+mn-lt"/>
              </a:rPr>
              <a:t>coordination</a:t>
            </a:r>
            <a:r>
              <a:rPr lang="ro-RO" sz="2400">
                <a:latin typeface="Calibri"/>
                <a:ea typeface="+mn-lt"/>
                <a:cs typeface="+mn-lt"/>
              </a:rPr>
              <a:t>, </a:t>
            </a:r>
            <a:r>
              <a:rPr lang="ro-RO" sz="2400" err="1">
                <a:latin typeface="Calibri"/>
                <a:ea typeface="+mn-lt"/>
                <a:cs typeface="+mn-lt"/>
              </a:rPr>
              <a:t>communication</a:t>
            </a:r>
            <a:r>
              <a:rPr lang="ro-RO" sz="2400">
                <a:latin typeface="Calibri"/>
                <a:ea typeface="+mn-lt"/>
                <a:cs typeface="+mn-lt"/>
              </a:rPr>
              <a:t>, </a:t>
            </a:r>
            <a:r>
              <a:rPr lang="ro-RO" sz="2400" err="1">
                <a:latin typeface="Calibri"/>
                <a:ea typeface="+mn-lt"/>
                <a:cs typeface="+mn-lt"/>
              </a:rPr>
              <a:t>and</a:t>
            </a:r>
            <a:r>
              <a:rPr lang="ro-RO" sz="2400">
                <a:latin typeface="Calibri"/>
                <a:ea typeface="+mn-lt"/>
                <a:cs typeface="+mn-lt"/>
              </a:rPr>
              <a:t> </a:t>
            </a:r>
            <a:r>
              <a:rPr lang="ro-RO" sz="2400" err="1">
                <a:latin typeface="Calibri"/>
                <a:ea typeface="+mn-lt"/>
                <a:cs typeface="+mn-lt"/>
              </a:rPr>
              <a:t>cooperation</a:t>
            </a:r>
            <a:r>
              <a:rPr lang="ro-RO" sz="2400">
                <a:latin typeface="Calibri"/>
                <a:ea typeface="+mn-lt"/>
                <a:cs typeface="+mn-lt"/>
              </a:rPr>
              <a:t>.</a:t>
            </a:r>
            <a:endParaRPr lang="ro-RO" sz="2400" b="1">
              <a:latin typeface="Calibri"/>
              <a:ea typeface="+mn-lt"/>
              <a:cs typeface="+mn-lt"/>
            </a:endParaRPr>
          </a:p>
          <a:p>
            <a:r>
              <a:rPr lang="ro-RO" sz="2400" b="1" err="1">
                <a:latin typeface="Calibri"/>
                <a:ea typeface="+mn-lt"/>
                <a:cs typeface="+mn-lt"/>
              </a:rPr>
              <a:t>Idealized</a:t>
            </a:r>
            <a:r>
              <a:rPr lang="ro-RO" sz="2400" b="1">
                <a:latin typeface="Calibri"/>
                <a:ea typeface="+mn-lt"/>
                <a:cs typeface="+mn-lt"/>
              </a:rPr>
              <a:t> </a:t>
            </a:r>
            <a:r>
              <a:rPr lang="ro-RO" sz="2400" b="1" err="1">
                <a:latin typeface="Calibri"/>
                <a:ea typeface="+mn-lt"/>
                <a:cs typeface="+mn-lt"/>
              </a:rPr>
              <a:t>influence</a:t>
            </a:r>
            <a:r>
              <a:rPr lang="ro-RO" sz="2400">
                <a:latin typeface="Calibri"/>
                <a:ea typeface="+mn-lt"/>
                <a:cs typeface="+mn-lt"/>
              </a:rPr>
              <a:t>: </a:t>
            </a:r>
            <a:r>
              <a:rPr lang="ro-RO" sz="2400" err="1">
                <a:latin typeface="Calibri"/>
                <a:ea typeface="+mn-lt"/>
                <a:cs typeface="+mn-lt"/>
              </a:rPr>
              <a:t>Leaders</a:t>
            </a:r>
            <a:r>
              <a:rPr lang="ro-RO" sz="2400">
                <a:latin typeface="Calibri"/>
                <a:ea typeface="+mn-lt"/>
                <a:cs typeface="+mn-lt"/>
              </a:rPr>
              <a:t> </a:t>
            </a:r>
            <a:r>
              <a:rPr lang="ro-RO" sz="2400" err="1">
                <a:latin typeface="Calibri"/>
                <a:ea typeface="+mn-lt"/>
                <a:cs typeface="+mn-lt"/>
              </a:rPr>
              <a:t>hold</a:t>
            </a:r>
            <a:r>
              <a:rPr lang="ro-RO" sz="2400">
                <a:latin typeface="Calibri"/>
                <a:ea typeface="+mn-lt"/>
                <a:cs typeface="+mn-lt"/>
              </a:rPr>
              <a:t>, </a:t>
            </a:r>
            <a:r>
              <a:rPr lang="ro-RO" sz="2400" err="1">
                <a:latin typeface="Calibri"/>
                <a:ea typeface="+mn-lt"/>
                <a:cs typeface="+mn-lt"/>
              </a:rPr>
              <a:t>share</a:t>
            </a:r>
            <a:r>
              <a:rPr lang="ro-RO" sz="2400">
                <a:latin typeface="Calibri"/>
                <a:ea typeface="+mn-lt"/>
                <a:cs typeface="+mn-lt"/>
              </a:rPr>
              <a:t> </a:t>
            </a:r>
            <a:r>
              <a:rPr lang="ro-RO" sz="2400" err="1">
                <a:latin typeface="Calibri"/>
                <a:ea typeface="+mn-lt"/>
                <a:cs typeface="+mn-lt"/>
              </a:rPr>
              <a:t>and</a:t>
            </a:r>
            <a:r>
              <a:rPr lang="ro-RO" sz="2400">
                <a:latin typeface="Calibri"/>
                <a:ea typeface="+mn-lt"/>
                <a:cs typeface="+mn-lt"/>
              </a:rPr>
              <a:t> demonstrate </a:t>
            </a:r>
            <a:r>
              <a:rPr lang="ro-RO" sz="2400" err="1">
                <a:latin typeface="Calibri"/>
                <a:ea typeface="+mn-lt"/>
                <a:cs typeface="+mn-lt"/>
              </a:rPr>
              <a:t>core</a:t>
            </a:r>
            <a:r>
              <a:rPr lang="ro-RO" sz="2400">
                <a:latin typeface="Calibri"/>
                <a:ea typeface="+mn-lt"/>
                <a:cs typeface="+mn-lt"/>
              </a:rPr>
              <a:t> </a:t>
            </a:r>
            <a:r>
              <a:rPr lang="ro-RO" sz="2400" err="1">
                <a:latin typeface="Calibri"/>
                <a:ea typeface="+mn-lt"/>
                <a:cs typeface="+mn-lt"/>
              </a:rPr>
              <a:t>values</a:t>
            </a:r>
            <a:r>
              <a:rPr lang="ro-RO" sz="2400">
                <a:latin typeface="Calibri"/>
                <a:ea typeface="+mn-lt"/>
                <a:cs typeface="+mn-lt"/>
              </a:rPr>
              <a:t> </a:t>
            </a:r>
            <a:r>
              <a:rPr lang="ro-RO" sz="2400" err="1">
                <a:latin typeface="Calibri"/>
                <a:ea typeface="+mn-lt"/>
                <a:cs typeface="+mn-lt"/>
              </a:rPr>
              <a:t>and</a:t>
            </a:r>
            <a:r>
              <a:rPr lang="ro-RO" sz="2400">
                <a:latin typeface="Calibri"/>
                <a:ea typeface="+mn-lt"/>
                <a:cs typeface="+mn-lt"/>
              </a:rPr>
              <a:t> trust.</a:t>
            </a:r>
            <a:endParaRPr lang="ro-RO" sz="2400">
              <a:latin typeface="Calibri"/>
              <a:cs typeface="Calibri"/>
            </a:endParaRPr>
          </a:p>
          <a:p>
            <a:r>
              <a:rPr lang="ro-RO" sz="2400" b="1" err="1">
                <a:latin typeface="Calibri"/>
                <a:ea typeface="+mn-lt"/>
                <a:cs typeface="+mn-lt"/>
              </a:rPr>
              <a:t>Inspirational</a:t>
            </a:r>
            <a:r>
              <a:rPr lang="ro-RO" sz="2400" b="1">
                <a:latin typeface="Calibri"/>
                <a:ea typeface="+mn-lt"/>
                <a:cs typeface="+mn-lt"/>
              </a:rPr>
              <a:t> </a:t>
            </a:r>
            <a:r>
              <a:rPr lang="ro-RO" sz="2400" b="1" err="1">
                <a:latin typeface="Calibri"/>
                <a:ea typeface="+mn-lt"/>
                <a:cs typeface="+mn-lt"/>
              </a:rPr>
              <a:t>motivation</a:t>
            </a:r>
            <a:r>
              <a:rPr lang="ro-RO" sz="2400">
                <a:latin typeface="Calibri"/>
                <a:ea typeface="+mn-lt"/>
                <a:cs typeface="+mn-lt"/>
              </a:rPr>
              <a:t>: </a:t>
            </a:r>
            <a:r>
              <a:rPr lang="ro-RO" sz="2400" err="1">
                <a:latin typeface="Calibri"/>
                <a:ea typeface="+mn-lt"/>
                <a:cs typeface="+mn-lt"/>
              </a:rPr>
              <a:t>Leaders</a:t>
            </a:r>
            <a:r>
              <a:rPr lang="ro-RO" sz="2400">
                <a:latin typeface="Calibri"/>
                <a:ea typeface="+mn-lt"/>
                <a:cs typeface="+mn-lt"/>
              </a:rPr>
              <a:t> motivate </a:t>
            </a:r>
            <a:r>
              <a:rPr lang="ro-RO" sz="2400" err="1">
                <a:latin typeface="Calibri"/>
                <a:ea typeface="+mn-lt"/>
                <a:cs typeface="+mn-lt"/>
              </a:rPr>
              <a:t>workers</a:t>
            </a:r>
            <a:r>
              <a:rPr lang="ro-RO" sz="2400">
                <a:latin typeface="Calibri"/>
                <a:ea typeface="+mn-lt"/>
                <a:cs typeface="+mn-lt"/>
              </a:rPr>
              <a:t> </a:t>
            </a:r>
            <a:r>
              <a:rPr lang="ro-RO" sz="2400" err="1">
                <a:latin typeface="Calibri"/>
                <a:ea typeface="+mn-lt"/>
                <a:cs typeface="+mn-lt"/>
              </a:rPr>
              <a:t>by</a:t>
            </a:r>
            <a:r>
              <a:rPr lang="ro-RO" sz="2400">
                <a:latin typeface="Calibri"/>
                <a:ea typeface="+mn-lt"/>
                <a:cs typeface="+mn-lt"/>
              </a:rPr>
              <a:t> </a:t>
            </a:r>
            <a:r>
              <a:rPr lang="ro-RO" sz="2400" err="1">
                <a:latin typeface="Calibri"/>
                <a:ea typeface="+mn-lt"/>
                <a:cs typeface="+mn-lt"/>
              </a:rPr>
              <a:t>conveying</a:t>
            </a:r>
            <a:r>
              <a:rPr lang="ro-RO" sz="2400">
                <a:latin typeface="Calibri"/>
                <a:ea typeface="+mn-lt"/>
                <a:cs typeface="+mn-lt"/>
              </a:rPr>
              <a:t> </a:t>
            </a:r>
            <a:r>
              <a:rPr lang="ro-RO" sz="2400" err="1">
                <a:latin typeface="Calibri"/>
                <a:ea typeface="+mn-lt"/>
                <a:cs typeface="+mn-lt"/>
              </a:rPr>
              <a:t>confidence</a:t>
            </a:r>
            <a:r>
              <a:rPr lang="ro-RO" sz="2400">
                <a:latin typeface="Calibri"/>
                <a:ea typeface="+mn-lt"/>
                <a:cs typeface="+mn-lt"/>
              </a:rPr>
              <a:t> </a:t>
            </a:r>
            <a:r>
              <a:rPr lang="ro-RO" sz="2400" err="1">
                <a:latin typeface="Calibri"/>
                <a:ea typeface="+mn-lt"/>
                <a:cs typeface="+mn-lt"/>
              </a:rPr>
              <a:t>and</a:t>
            </a:r>
            <a:r>
              <a:rPr lang="ro-RO" sz="2400">
                <a:latin typeface="Calibri"/>
                <a:ea typeface="+mn-lt"/>
                <a:cs typeface="+mn-lt"/>
              </a:rPr>
              <a:t> a </a:t>
            </a:r>
            <a:r>
              <a:rPr lang="ro-RO" sz="2400" err="1">
                <a:latin typeface="Calibri"/>
                <a:ea typeface="+mn-lt"/>
                <a:cs typeface="+mn-lt"/>
              </a:rPr>
              <a:t>sense</a:t>
            </a:r>
            <a:r>
              <a:rPr lang="ro-RO" sz="2400">
                <a:latin typeface="Calibri"/>
                <a:ea typeface="+mn-lt"/>
                <a:cs typeface="+mn-lt"/>
              </a:rPr>
              <a:t> of </a:t>
            </a:r>
            <a:r>
              <a:rPr lang="ro-RO" sz="2400" err="1">
                <a:latin typeface="Calibri"/>
                <a:ea typeface="+mn-lt"/>
                <a:cs typeface="+mn-lt"/>
              </a:rPr>
              <a:t>purpose</a:t>
            </a:r>
            <a:r>
              <a:rPr lang="ro-RO" sz="2400">
                <a:latin typeface="Calibri"/>
                <a:ea typeface="+mn-lt"/>
                <a:cs typeface="+mn-lt"/>
              </a:rPr>
              <a:t>.</a:t>
            </a:r>
            <a:endParaRPr lang="ro-RO" sz="2400">
              <a:latin typeface="Calibri"/>
              <a:cs typeface="Calibri"/>
            </a:endParaRPr>
          </a:p>
          <a:p>
            <a:r>
              <a:rPr lang="ro-RO" sz="2400" b="1" err="1">
                <a:latin typeface="Calibri"/>
                <a:ea typeface="+mn-lt"/>
                <a:cs typeface="+mn-lt"/>
              </a:rPr>
              <a:t>Individualized</a:t>
            </a:r>
            <a:r>
              <a:rPr lang="ro-RO" sz="2400" b="1">
                <a:latin typeface="Calibri"/>
                <a:ea typeface="+mn-lt"/>
                <a:cs typeface="+mn-lt"/>
              </a:rPr>
              <a:t> </a:t>
            </a:r>
            <a:r>
              <a:rPr lang="ro-RO" sz="2400" b="1" err="1">
                <a:latin typeface="Calibri"/>
                <a:ea typeface="+mn-lt"/>
                <a:cs typeface="+mn-lt"/>
              </a:rPr>
              <a:t>consideration</a:t>
            </a:r>
            <a:r>
              <a:rPr lang="ro-RO" sz="2400">
                <a:latin typeface="Calibri"/>
                <a:ea typeface="+mn-lt"/>
                <a:cs typeface="+mn-lt"/>
              </a:rPr>
              <a:t>: </a:t>
            </a:r>
            <a:r>
              <a:rPr lang="ro-RO" sz="2400" err="1">
                <a:latin typeface="Calibri"/>
                <a:ea typeface="+mn-lt"/>
                <a:cs typeface="+mn-lt"/>
              </a:rPr>
              <a:t>Leaders</a:t>
            </a:r>
            <a:r>
              <a:rPr lang="ro-RO" sz="2400">
                <a:latin typeface="Calibri"/>
                <a:ea typeface="+mn-lt"/>
                <a:cs typeface="+mn-lt"/>
              </a:rPr>
              <a:t> are </a:t>
            </a:r>
            <a:r>
              <a:rPr lang="ro-RO" sz="2400" err="1">
                <a:latin typeface="Calibri"/>
                <a:ea typeface="+mn-lt"/>
                <a:cs typeface="+mn-lt"/>
              </a:rPr>
              <a:t>concerned</a:t>
            </a:r>
            <a:r>
              <a:rPr lang="ro-RO" sz="2400">
                <a:latin typeface="Calibri"/>
                <a:ea typeface="+mn-lt"/>
                <a:cs typeface="+mn-lt"/>
              </a:rPr>
              <a:t> </a:t>
            </a:r>
            <a:r>
              <a:rPr lang="ro-RO" sz="2400" err="1">
                <a:latin typeface="Calibri"/>
                <a:ea typeface="+mn-lt"/>
                <a:cs typeface="+mn-lt"/>
              </a:rPr>
              <a:t>with</a:t>
            </a:r>
            <a:r>
              <a:rPr lang="ro-RO" sz="2400">
                <a:latin typeface="Calibri"/>
                <a:ea typeface="+mn-lt"/>
                <a:cs typeface="+mn-lt"/>
              </a:rPr>
              <a:t> </a:t>
            </a:r>
            <a:r>
              <a:rPr lang="ro-RO" sz="2400" err="1">
                <a:latin typeface="Calibri"/>
                <a:ea typeface="+mn-lt"/>
                <a:cs typeface="+mn-lt"/>
              </a:rPr>
              <a:t>people’s</a:t>
            </a:r>
            <a:r>
              <a:rPr lang="ro-RO" sz="2400">
                <a:latin typeface="Calibri"/>
                <a:ea typeface="+mn-lt"/>
                <a:cs typeface="+mn-lt"/>
              </a:rPr>
              <a:t> </a:t>
            </a:r>
            <a:r>
              <a:rPr lang="ro-RO" sz="2400" err="1">
                <a:latin typeface="Calibri"/>
                <a:ea typeface="+mn-lt"/>
                <a:cs typeface="+mn-lt"/>
              </a:rPr>
              <a:t>feelings</a:t>
            </a:r>
            <a:r>
              <a:rPr lang="ro-RO" sz="2400">
                <a:latin typeface="Calibri"/>
                <a:ea typeface="+mn-lt"/>
                <a:cs typeface="+mn-lt"/>
              </a:rPr>
              <a:t> </a:t>
            </a:r>
            <a:r>
              <a:rPr lang="ro-RO" sz="2400" err="1">
                <a:latin typeface="Calibri"/>
                <a:ea typeface="+mn-lt"/>
                <a:cs typeface="+mn-lt"/>
              </a:rPr>
              <a:t>and</a:t>
            </a:r>
            <a:r>
              <a:rPr lang="ro-RO" sz="2400">
                <a:latin typeface="Calibri"/>
                <a:ea typeface="+mn-lt"/>
                <a:cs typeface="+mn-lt"/>
              </a:rPr>
              <a:t> </a:t>
            </a:r>
            <a:r>
              <a:rPr lang="ro-RO" sz="2400" err="1">
                <a:latin typeface="Calibri"/>
                <a:ea typeface="+mn-lt"/>
                <a:cs typeface="+mn-lt"/>
              </a:rPr>
              <a:t>needs</a:t>
            </a:r>
            <a:r>
              <a:rPr lang="ro-RO" sz="2400">
                <a:latin typeface="Calibri"/>
                <a:ea typeface="+mn-lt"/>
                <a:cs typeface="+mn-lt"/>
              </a:rPr>
              <a:t>.</a:t>
            </a:r>
            <a:endParaRPr lang="ro-RO" sz="2400">
              <a:latin typeface="Calibri"/>
              <a:cs typeface="Calibri"/>
            </a:endParaRPr>
          </a:p>
          <a:p>
            <a:r>
              <a:rPr lang="ro-RO" sz="2400" b="1" err="1">
                <a:latin typeface="Calibri"/>
                <a:ea typeface="+mn-lt"/>
                <a:cs typeface="+mn-lt"/>
              </a:rPr>
              <a:t>Intellectual</a:t>
            </a:r>
            <a:r>
              <a:rPr lang="ro-RO" sz="2400" b="1">
                <a:latin typeface="Calibri"/>
                <a:ea typeface="+mn-lt"/>
                <a:cs typeface="+mn-lt"/>
              </a:rPr>
              <a:t> </a:t>
            </a:r>
            <a:r>
              <a:rPr lang="ro-RO" sz="2400" b="1" err="1">
                <a:latin typeface="Calibri"/>
                <a:ea typeface="+mn-lt"/>
                <a:cs typeface="+mn-lt"/>
              </a:rPr>
              <a:t>stimulation</a:t>
            </a:r>
            <a:r>
              <a:rPr lang="ro-RO" sz="2400">
                <a:latin typeface="Calibri"/>
                <a:ea typeface="+mn-lt"/>
                <a:cs typeface="+mn-lt"/>
              </a:rPr>
              <a:t>: </a:t>
            </a:r>
            <a:r>
              <a:rPr lang="ro-RO" sz="2400" err="1">
                <a:latin typeface="Calibri"/>
                <a:ea typeface="+mn-lt"/>
                <a:cs typeface="+mn-lt"/>
              </a:rPr>
              <a:t>Leaders</a:t>
            </a:r>
            <a:r>
              <a:rPr lang="ro-RO" sz="2400">
                <a:latin typeface="Calibri"/>
                <a:ea typeface="+mn-lt"/>
                <a:cs typeface="+mn-lt"/>
              </a:rPr>
              <a:t> </a:t>
            </a:r>
            <a:r>
              <a:rPr lang="ro-RO" sz="2400" err="1">
                <a:latin typeface="Calibri"/>
                <a:ea typeface="+mn-lt"/>
                <a:cs typeface="+mn-lt"/>
              </a:rPr>
              <a:t>provide</a:t>
            </a:r>
            <a:r>
              <a:rPr lang="ro-RO" sz="2400">
                <a:latin typeface="Calibri"/>
                <a:ea typeface="+mn-lt"/>
                <a:cs typeface="+mn-lt"/>
              </a:rPr>
              <a:t> </a:t>
            </a:r>
            <a:r>
              <a:rPr lang="ro-RO" sz="2400" err="1">
                <a:latin typeface="Calibri"/>
                <a:ea typeface="+mn-lt"/>
                <a:cs typeface="+mn-lt"/>
              </a:rPr>
              <a:t>opportunities</a:t>
            </a:r>
            <a:r>
              <a:rPr lang="ro-RO" sz="2400">
                <a:latin typeface="Calibri"/>
                <a:ea typeface="+mn-lt"/>
                <a:cs typeface="+mn-lt"/>
              </a:rPr>
              <a:t> for </a:t>
            </a:r>
            <a:r>
              <a:rPr lang="ro-RO" sz="2400" err="1">
                <a:latin typeface="Calibri"/>
                <a:ea typeface="+mn-lt"/>
                <a:cs typeface="+mn-lt"/>
              </a:rPr>
              <a:t>creativity</a:t>
            </a:r>
            <a:r>
              <a:rPr lang="ro-RO" sz="2400">
                <a:latin typeface="Calibri"/>
                <a:ea typeface="+mn-lt"/>
                <a:cs typeface="+mn-lt"/>
              </a:rPr>
              <a:t> </a:t>
            </a:r>
            <a:r>
              <a:rPr lang="ro-RO" sz="2400" err="1">
                <a:latin typeface="Calibri"/>
                <a:ea typeface="+mn-lt"/>
                <a:cs typeface="+mn-lt"/>
              </a:rPr>
              <a:t>and</a:t>
            </a:r>
            <a:r>
              <a:rPr lang="ro-RO" sz="2400">
                <a:latin typeface="Calibri"/>
                <a:ea typeface="+mn-lt"/>
                <a:cs typeface="+mn-lt"/>
              </a:rPr>
              <a:t> </a:t>
            </a:r>
            <a:r>
              <a:rPr lang="ro-RO" sz="2400" err="1">
                <a:latin typeface="Calibri"/>
                <a:ea typeface="+mn-lt"/>
                <a:cs typeface="+mn-lt"/>
              </a:rPr>
              <a:t>innovation</a:t>
            </a:r>
            <a:r>
              <a:rPr lang="ro-RO" sz="2400">
                <a:latin typeface="Calibri"/>
                <a:ea typeface="+mn-lt"/>
                <a:cs typeface="+mn-lt"/>
              </a:rPr>
              <a:t> </a:t>
            </a:r>
            <a:r>
              <a:rPr lang="ro-RO" sz="2400" err="1">
                <a:latin typeface="Calibri"/>
                <a:ea typeface="+mn-lt"/>
                <a:cs typeface="+mn-lt"/>
              </a:rPr>
              <a:t>and</a:t>
            </a:r>
            <a:r>
              <a:rPr lang="ro-RO" sz="2400">
                <a:latin typeface="Calibri"/>
                <a:ea typeface="+mn-lt"/>
                <a:cs typeface="+mn-lt"/>
              </a:rPr>
              <a:t> </a:t>
            </a:r>
            <a:r>
              <a:rPr lang="ro-RO" sz="2400" err="1">
                <a:latin typeface="Calibri"/>
                <a:ea typeface="+mn-lt"/>
                <a:cs typeface="+mn-lt"/>
              </a:rPr>
              <a:t>allow</a:t>
            </a:r>
            <a:r>
              <a:rPr lang="ro-RO" sz="2400">
                <a:latin typeface="Calibri"/>
                <a:ea typeface="+mn-lt"/>
                <a:cs typeface="+mn-lt"/>
              </a:rPr>
              <a:t> </a:t>
            </a:r>
            <a:r>
              <a:rPr lang="ro-RO" sz="2400" err="1">
                <a:latin typeface="Calibri"/>
                <a:ea typeface="+mn-lt"/>
                <a:cs typeface="+mn-lt"/>
              </a:rPr>
              <a:t>people</a:t>
            </a:r>
            <a:r>
              <a:rPr lang="ro-RO" sz="2400">
                <a:latin typeface="Calibri"/>
                <a:ea typeface="+mn-lt"/>
                <a:cs typeface="+mn-lt"/>
              </a:rPr>
              <a:t> </a:t>
            </a:r>
            <a:r>
              <a:rPr lang="ro-RO" sz="2400" err="1">
                <a:latin typeface="Calibri"/>
                <a:ea typeface="+mn-lt"/>
                <a:cs typeface="+mn-lt"/>
              </a:rPr>
              <a:t>to</a:t>
            </a:r>
            <a:r>
              <a:rPr lang="ro-RO" sz="2400">
                <a:latin typeface="Calibri"/>
                <a:ea typeface="+mn-lt"/>
                <a:cs typeface="+mn-lt"/>
              </a:rPr>
              <a:t> </a:t>
            </a:r>
            <a:r>
              <a:rPr lang="ro-RO" sz="2400" err="1">
                <a:latin typeface="Calibri"/>
                <a:ea typeface="+mn-lt"/>
                <a:cs typeface="+mn-lt"/>
              </a:rPr>
              <a:t>learn</a:t>
            </a:r>
            <a:r>
              <a:rPr lang="ro-RO" sz="2400">
                <a:latin typeface="Calibri"/>
                <a:ea typeface="+mn-lt"/>
                <a:cs typeface="+mn-lt"/>
              </a:rPr>
              <a:t>, </a:t>
            </a:r>
            <a:r>
              <a:rPr lang="ro-RO" sz="2400" err="1">
                <a:latin typeface="Calibri"/>
                <a:ea typeface="+mn-lt"/>
                <a:cs typeface="+mn-lt"/>
              </a:rPr>
              <a:t>grow</a:t>
            </a:r>
            <a:r>
              <a:rPr lang="ro-RO" sz="2400">
                <a:latin typeface="Calibri"/>
                <a:ea typeface="+mn-lt"/>
                <a:cs typeface="+mn-lt"/>
              </a:rPr>
              <a:t> </a:t>
            </a:r>
            <a:r>
              <a:rPr lang="ro-RO" sz="2400" err="1">
                <a:latin typeface="Calibri"/>
                <a:ea typeface="+mn-lt"/>
                <a:cs typeface="+mn-lt"/>
              </a:rPr>
              <a:t>and</a:t>
            </a:r>
            <a:r>
              <a:rPr lang="ro-RO" sz="2400">
                <a:latin typeface="Calibri"/>
                <a:ea typeface="+mn-lt"/>
                <a:cs typeface="+mn-lt"/>
              </a:rPr>
              <a:t> </a:t>
            </a:r>
            <a:r>
              <a:rPr lang="ro-RO" sz="2400" err="1">
                <a:latin typeface="Calibri"/>
                <a:ea typeface="+mn-lt"/>
                <a:cs typeface="+mn-lt"/>
              </a:rPr>
              <a:t>try</a:t>
            </a:r>
            <a:r>
              <a:rPr lang="ro-RO" sz="2400">
                <a:latin typeface="Calibri"/>
                <a:ea typeface="+mn-lt"/>
                <a:cs typeface="+mn-lt"/>
              </a:rPr>
              <a:t> </a:t>
            </a:r>
            <a:r>
              <a:rPr lang="ro-RO" sz="2400" err="1">
                <a:latin typeface="Calibri"/>
                <a:ea typeface="+mn-lt"/>
                <a:cs typeface="+mn-lt"/>
              </a:rPr>
              <a:t>new</a:t>
            </a:r>
            <a:r>
              <a:rPr lang="ro-RO" sz="2400">
                <a:latin typeface="Calibri"/>
                <a:ea typeface="+mn-lt"/>
                <a:cs typeface="+mn-lt"/>
              </a:rPr>
              <a:t> </a:t>
            </a:r>
            <a:r>
              <a:rPr lang="ro-RO" sz="2400" err="1">
                <a:latin typeface="Calibri"/>
                <a:ea typeface="+mn-lt"/>
                <a:cs typeface="+mn-lt"/>
              </a:rPr>
              <a:t>things</a:t>
            </a:r>
            <a:r>
              <a:rPr lang="ro-RO" sz="2400">
                <a:latin typeface="Calibri"/>
                <a:ea typeface="+mn-lt"/>
                <a:cs typeface="+mn-lt"/>
              </a:rPr>
              <a:t>.</a:t>
            </a:r>
            <a:endParaRPr lang="ro-RO" sz="2400">
              <a:latin typeface="Calibri"/>
              <a:cs typeface="Calibri"/>
            </a:endParaRPr>
          </a:p>
        </p:txBody>
      </p:sp>
      <p:graphicFrame>
        <p:nvGraphicFramePr>
          <p:cNvPr id="7" name="Tabel 7">
            <a:extLst>
              <a:ext uri="{FF2B5EF4-FFF2-40B4-BE49-F238E27FC236}">
                <a16:creationId xmlns:a16="http://schemas.microsoft.com/office/drawing/2014/main" id="{921DD0BB-FE8D-B64F-F856-5C52482EE164}"/>
              </a:ext>
            </a:extLst>
          </p:cNvPr>
          <p:cNvGraphicFramePr>
            <a:graphicFrameLocks noGrp="1"/>
          </p:cNvGraphicFramePr>
          <p:nvPr>
            <p:extLst>
              <p:ext uri="{D42A27DB-BD31-4B8C-83A1-F6EECF244321}">
                <p14:modId xmlns:p14="http://schemas.microsoft.com/office/powerpoint/2010/main" val="1973121301"/>
              </p:ext>
            </p:extLst>
          </p:nvPr>
        </p:nvGraphicFramePr>
        <p:xfrm>
          <a:off x="-14377" y="14377"/>
          <a:ext cx="12221950" cy="6922851"/>
        </p:xfrm>
        <a:graphic>
          <a:graphicData uri="http://schemas.openxmlformats.org/drawingml/2006/table">
            <a:tbl>
              <a:tblPr firstRow="1" bandRow="1">
                <a:tableStyleId>{5C22544A-7EE6-4342-B048-85BDC9FD1C3A}</a:tableStyleId>
              </a:tblPr>
              <a:tblGrid>
                <a:gridCol w="6110975">
                  <a:extLst>
                    <a:ext uri="{9D8B030D-6E8A-4147-A177-3AD203B41FA5}">
                      <a16:colId xmlns:a16="http://schemas.microsoft.com/office/drawing/2014/main" val="3736439319"/>
                    </a:ext>
                  </a:extLst>
                </a:gridCol>
                <a:gridCol w="6110975">
                  <a:extLst>
                    <a:ext uri="{9D8B030D-6E8A-4147-A177-3AD203B41FA5}">
                      <a16:colId xmlns:a16="http://schemas.microsoft.com/office/drawing/2014/main" val="2238333171"/>
                    </a:ext>
                  </a:extLst>
                </a:gridCol>
              </a:tblGrid>
              <a:tr h="6922851">
                <a:tc>
                  <a:txBody>
                    <a:bodyPr/>
                    <a:lstStyle/>
                    <a:p>
                      <a:endParaRPr lang="ro-RO"/>
                    </a:p>
                    <a:p>
                      <a:pPr lvl="0">
                        <a:buNone/>
                      </a:pPr>
                      <a:endParaRPr lang="ro-RO"/>
                    </a:p>
                    <a:p>
                      <a:pPr lvl="0">
                        <a:buNone/>
                      </a:pPr>
                      <a:endParaRPr lang="ro-RO"/>
                    </a:p>
                    <a:p>
                      <a:pPr lvl="0">
                        <a:buNone/>
                      </a:pPr>
                      <a:endParaRPr lang="ro-RO"/>
                    </a:p>
                    <a:p>
                      <a:pPr lvl="0">
                        <a:buNone/>
                      </a:pPr>
                      <a:endParaRPr lang="ro-RO"/>
                    </a:p>
                    <a:p>
                      <a:pPr lvl="0">
                        <a:buNone/>
                      </a:pPr>
                      <a:endParaRPr lang="ro-RO"/>
                    </a:p>
                    <a:p>
                      <a:pPr lvl="0">
                        <a:buNone/>
                      </a:pPr>
                      <a:endParaRPr lang="ro-RO"/>
                    </a:p>
                  </a:txBody>
                  <a:tcPr>
                    <a:noFill/>
                  </a:tcPr>
                </a:tc>
                <a:tc>
                  <a:txBody>
                    <a:bodyPr/>
                    <a:lstStyle/>
                    <a:p>
                      <a:endParaRPr lang="ro-RO"/>
                    </a:p>
                    <a:p>
                      <a:pPr lvl="0">
                        <a:buNone/>
                      </a:pPr>
                      <a:endParaRPr lang="ro-RO"/>
                    </a:p>
                    <a:p>
                      <a:pPr lvl="0">
                        <a:buNone/>
                      </a:pPr>
                      <a:endParaRPr lang="ro-RO"/>
                    </a:p>
                    <a:p>
                      <a:pPr lvl="0">
                        <a:buNone/>
                      </a:pPr>
                      <a:endParaRPr lang="ro-RO"/>
                    </a:p>
                    <a:p>
                      <a:pPr lvl="0">
                        <a:buNone/>
                      </a:pPr>
                      <a:endParaRPr lang="ro-RO"/>
                    </a:p>
                    <a:p>
                      <a:pPr marL="285750" lvl="0" indent="-285750" algn="l">
                        <a:buFont typeface="Arial"/>
                        <a:buChar char="•"/>
                      </a:pPr>
                      <a:r>
                        <a:rPr lang="ro-RO" sz="2400" b="0" i="0" u="none" strike="noStrike" noProof="0" err="1">
                          <a:latin typeface="Calibri"/>
                        </a:rPr>
                        <a:t>based</a:t>
                      </a:r>
                      <a:r>
                        <a:rPr lang="ro-RO" sz="2400" b="0" i="0" u="none" strike="noStrike" noProof="0">
                          <a:latin typeface="Calibri"/>
                        </a:rPr>
                        <a:t> on </a:t>
                      </a:r>
                      <a:r>
                        <a:rPr lang="ro-RO" sz="2400" b="0" i="0" u="none" strike="noStrike" noProof="0" err="1">
                          <a:latin typeface="Calibri"/>
                        </a:rPr>
                        <a:t>processes</a:t>
                      </a:r>
                      <a:r>
                        <a:rPr lang="ro-RO" sz="2400" b="0" i="0" u="none" strike="noStrike" noProof="0">
                          <a:latin typeface="Calibri"/>
                        </a:rPr>
                        <a:t> </a:t>
                      </a:r>
                      <a:r>
                        <a:rPr lang="ro-RO" sz="2400" b="0" i="0" u="none" strike="noStrike" noProof="0" err="1">
                          <a:latin typeface="Calibri"/>
                        </a:rPr>
                        <a:t>and</a:t>
                      </a:r>
                      <a:r>
                        <a:rPr lang="ro-RO" sz="2400" b="0" i="0" u="none" strike="noStrike" noProof="0">
                          <a:latin typeface="Calibri"/>
                        </a:rPr>
                        <a:t> control, </a:t>
                      </a:r>
                      <a:r>
                        <a:rPr lang="ro-RO" sz="2400" b="0" i="0" u="none" strike="noStrike" noProof="0" err="1">
                          <a:latin typeface="Calibri"/>
                        </a:rPr>
                        <a:t>and</a:t>
                      </a:r>
                      <a:r>
                        <a:rPr lang="ro-RO" sz="2400" b="0" i="0" u="none" strike="noStrike" noProof="0">
                          <a:latin typeface="Calibri"/>
                        </a:rPr>
                        <a:t> </a:t>
                      </a:r>
                      <a:r>
                        <a:rPr lang="ro-RO" sz="2400" b="0" i="0" u="none" strike="noStrike" noProof="0" err="1">
                          <a:latin typeface="Calibri"/>
                        </a:rPr>
                        <a:t>requires</a:t>
                      </a:r>
                      <a:r>
                        <a:rPr lang="ro-RO" sz="2400" b="0" i="0" u="none" strike="noStrike" noProof="0">
                          <a:latin typeface="Calibri"/>
                        </a:rPr>
                        <a:t> a strict management </a:t>
                      </a:r>
                      <a:r>
                        <a:rPr lang="ro-RO" sz="2400" b="0" i="0" u="none" strike="noStrike" noProof="0" err="1">
                          <a:latin typeface="Calibri"/>
                        </a:rPr>
                        <a:t>structure</a:t>
                      </a:r>
                      <a:endParaRPr lang="ro-RO" sz="2400" b="0" i="0" u="none" strike="noStrike" noProof="0">
                        <a:latin typeface="Calibri"/>
                      </a:endParaRPr>
                    </a:p>
                    <a:p>
                      <a:pPr marL="0" lvl="0" indent="0" algn="l">
                        <a:lnSpc>
                          <a:spcPct val="100000"/>
                        </a:lnSpc>
                        <a:spcBef>
                          <a:spcPts val="0"/>
                        </a:spcBef>
                        <a:spcAft>
                          <a:spcPts val="0"/>
                        </a:spcAft>
                        <a:buFont typeface="Arial"/>
                        <a:buChar char="•"/>
                      </a:pPr>
                      <a:r>
                        <a:rPr lang="ro-RO" sz="2400" b="0" i="0" u="none" strike="noStrike" noProof="0">
                          <a:latin typeface="Calibri"/>
                        </a:rPr>
                        <a:t>  </a:t>
                      </a:r>
                      <a:r>
                        <a:rPr lang="ro-RO" sz="2400" b="0" i="0" u="none" strike="noStrike" noProof="0" err="1">
                          <a:latin typeface="Calibri"/>
                        </a:rPr>
                        <a:t>replace</a:t>
                      </a:r>
                      <a:r>
                        <a:rPr lang="ro-RO" sz="2400" b="0" i="0" u="none" strike="noStrike" noProof="0">
                          <a:latin typeface="Calibri"/>
                        </a:rPr>
                        <a:t> </a:t>
                      </a:r>
                      <a:r>
                        <a:rPr lang="ro-RO" sz="2400" b="0" i="0" u="none" strike="noStrike" noProof="0" err="1">
                          <a:latin typeface="Calibri"/>
                        </a:rPr>
                        <a:t>the</a:t>
                      </a:r>
                      <a:r>
                        <a:rPr lang="ro-RO" sz="2400" b="0" i="0" u="none" strike="noStrike" noProof="0">
                          <a:latin typeface="Calibri"/>
                        </a:rPr>
                        <a:t> </a:t>
                      </a:r>
                      <a:r>
                        <a:rPr lang="ro-RO" sz="2400" b="0" i="0" u="none" strike="noStrike" noProof="0" err="1">
                          <a:latin typeface="Calibri"/>
                        </a:rPr>
                        <a:t>wants</a:t>
                      </a:r>
                      <a:r>
                        <a:rPr lang="ro-RO" sz="2400" b="0" i="0" u="none" strike="noStrike" noProof="0">
                          <a:latin typeface="Calibri"/>
                        </a:rPr>
                        <a:t> of a </a:t>
                      </a:r>
                      <a:r>
                        <a:rPr lang="ro-RO" sz="2400" b="0" i="0" u="none" strike="noStrike" noProof="0" err="1">
                          <a:latin typeface="Calibri"/>
                        </a:rPr>
                        <a:t>leader</a:t>
                      </a:r>
                      <a:r>
                        <a:rPr lang="ro-RO" sz="2400" b="0" i="0" u="none" strike="noStrike" noProof="0">
                          <a:latin typeface="Calibri"/>
                        </a:rPr>
                        <a:t> for  </a:t>
                      </a:r>
                      <a:r>
                        <a:rPr lang="ro-RO" sz="2400" b="0" i="0" u="none" strike="noStrike" noProof="0" err="1">
                          <a:latin typeface="Calibri"/>
                        </a:rPr>
                        <a:t>the</a:t>
                      </a:r>
                      <a:r>
                        <a:rPr lang="ro-RO" sz="2400" b="0" i="0" u="none" strike="noStrike" noProof="0">
                          <a:latin typeface="Calibri"/>
                        </a:rPr>
                        <a:t>       </a:t>
                      </a:r>
                      <a:r>
                        <a:rPr lang="ro-RO" sz="2400" b="0" i="0" u="none" strike="noStrike" noProof="0" err="1">
                          <a:latin typeface="Calibri"/>
                        </a:rPr>
                        <a:t>wants</a:t>
                      </a:r>
                      <a:r>
                        <a:rPr lang="ro-RO" sz="2400" b="0" i="0" u="none" strike="noStrike" noProof="0">
                          <a:latin typeface="Calibri"/>
                        </a:rPr>
                        <a:t> of a </a:t>
                      </a:r>
                      <a:r>
                        <a:rPr lang="ro-RO" sz="2400" b="0" i="0" u="none" strike="noStrike" noProof="0" err="1">
                          <a:latin typeface="Calibri"/>
                        </a:rPr>
                        <a:t>follower</a:t>
                      </a:r>
                      <a:endParaRPr lang="ro-RO" sz="2400" b="0" i="0" u="none" strike="noStrike" noProof="0">
                        <a:latin typeface="Calibri"/>
                      </a:endParaRPr>
                    </a:p>
                    <a:p>
                      <a:pPr marL="0" lvl="0" indent="0" algn="l">
                        <a:lnSpc>
                          <a:spcPct val="100000"/>
                        </a:lnSpc>
                        <a:spcBef>
                          <a:spcPts val="0"/>
                        </a:spcBef>
                        <a:spcAft>
                          <a:spcPts val="0"/>
                        </a:spcAft>
                        <a:buFont typeface="Arial"/>
                        <a:buChar char="•"/>
                      </a:pPr>
                      <a:r>
                        <a:rPr lang="ro-RO" sz="2400" b="0" i="0" u="none" strike="noStrike" noProof="0">
                          <a:latin typeface="Calibri"/>
                        </a:rPr>
                        <a:t>  </a:t>
                      </a:r>
                      <a:r>
                        <a:rPr lang="ro-RO" sz="2400" b="0" i="0" u="none" strike="noStrike" noProof="0" err="1">
                          <a:latin typeface="Calibri"/>
                        </a:rPr>
                        <a:t>emphasize</a:t>
                      </a:r>
                      <a:r>
                        <a:rPr lang="ro-RO" sz="2400" b="0" i="0" u="none" strike="noStrike" noProof="0">
                          <a:latin typeface="Calibri"/>
                        </a:rPr>
                        <a:t> </a:t>
                      </a:r>
                      <a:r>
                        <a:rPr lang="ro-RO" sz="2400" b="0" i="0" u="none" strike="noStrike" noProof="0" err="1">
                          <a:latin typeface="Calibri"/>
                        </a:rPr>
                        <a:t>development</a:t>
                      </a:r>
                      <a:r>
                        <a:rPr lang="ro-RO" sz="2400" b="0" i="0" u="none" strike="noStrike" noProof="0">
                          <a:latin typeface="Calibri"/>
                        </a:rPr>
                        <a:t> in </a:t>
                      </a:r>
                      <a:r>
                        <a:rPr lang="ro-RO" sz="2400" b="0" i="0" u="none" strike="noStrike" noProof="0" err="1">
                          <a:latin typeface="Calibri"/>
                        </a:rPr>
                        <a:t>setting</a:t>
                      </a:r>
                      <a:r>
                        <a:rPr lang="ro-RO" sz="2400" b="0" i="0" u="none" strike="noStrike" noProof="0">
                          <a:latin typeface="Calibri"/>
                        </a:rPr>
                        <a:t> </a:t>
                      </a:r>
                      <a:r>
                        <a:rPr lang="ro-RO" sz="2400" b="0" i="0" u="none" strike="noStrike" noProof="0" err="1">
                          <a:latin typeface="Calibri"/>
                        </a:rPr>
                        <a:t>goals</a:t>
                      </a:r>
                      <a:r>
                        <a:rPr lang="ro-RO" sz="2400" b="0" i="0" u="none" strike="noStrike" noProof="0">
                          <a:latin typeface="Calibri"/>
                        </a:rPr>
                        <a:t>        </a:t>
                      </a:r>
                      <a:r>
                        <a:rPr lang="ro-RO" sz="2400" b="0" i="0" u="none" strike="noStrike" noProof="0" err="1">
                          <a:latin typeface="Calibri"/>
                        </a:rPr>
                        <a:t>directing</a:t>
                      </a:r>
                      <a:r>
                        <a:rPr lang="ro-RO" sz="2400" b="0" i="0" u="none" strike="noStrike" noProof="0">
                          <a:latin typeface="Calibri"/>
                        </a:rPr>
                        <a:t> </a:t>
                      </a:r>
                      <a:r>
                        <a:rPr lang="ro-RO" sz="2400" b="0" i="0" u="none" strike="noStrike" noProof="0" err="1">
                          <a:latin typeface="Calibri"/>
                        </a:rPr>
                        <a:t>them</a:t>
                      </a:r>
                      <a:r>
                        <a:rPr lang="ro-RO" sz="2400" b="0" i="0" u="none" strike="noStrike" noProof="0">
                          <a:latin typeface="Calibri"/>
                        </a:rPr>
                        <a:t> </a:t>
                      </a:r>
                      <a:r>
                        <a:rPr lang="ro-RO" sz="2400" b="0" i="0" u="none" strike="noStrike" noProof="0" err="1">
                          <a:latin typeface="Calibri"/>
                        </a:rPr>
                        <a:t>and</a:t>
                      </a:r>
                      <a:r>
                        <a:rPr lang="ro-RO" sz="2400" b="0" i="0" u="none" strike="noStrike" noProof="0">
                          <a:latin typeface="Calibri"/>
                        </a:rPr>
                        <a:t> </a:t>
                      </a:r>
                      <a:r>
                        <a:rPr lang="ro-RO" sz="2400" b="0" i="0" u="none" strike="noStrike" noProof="0" err="1">
                          <a:latin typeface="Calibri"/>
                        </a:rPr>
                        <a:t>striving</a:t>
                      </a:r>
                      <a:r>
                        <a:rPr lang="ro-RO" sz="2400" b="0" i="0" u="none" strike="noStrike" noProof="0">
                          <a:latin typeface="Calibri"/>
                        </a:rPr>
                        <a:t> </a:t>
                      </a:r>
                      <a:r>
                        <a:rPr lang="ro-RO" sz="2400" b="0" i="0" u="none" strike="noStrike" noProof="0" err="1">
                          <a:latin typeface="Calibri"/>
                        </a:rPr>
                        <a:t>to</a:t>
                      </a:r>
                      <a:r>
                        <a:rPr lang="ro-RO" sz="2400" b="0" i="0" u="none" strike="noStrike" noProof="0">
                          <a:latin typeface="Calibri"/>
                        </a:rPr>
                        <a:t> control    </a:t>
                      </a:r>
                      <a:r>
                        <a:rPr lang="ro-RO" sz="2400" b="0" i="0" u="none" strike="noStrike" noProof="0" err="1">
                          <a:latin typeface="Calibri"/>
                        </a:rPr>
                        <a:t>outcomes</a:t>
                      </a:r>
                      <a:endParaRPr lang="ro-RO">
                        <a:latin typeface="Calibri"/>
                      </a:endParaRPr>
                    </a:p>
                    <a:p>
                      <a:pPr marL="0" lvl="0" indent="0" algn="l">
                        <a:lnSpc>
                          <a:spcPct val="100000"/>
                        </a:lnSpc>
                        <a:spcBef>
                          <a:spcPts val="0"/>
                        </a:spcBef>
                        <a:spcAft>
                          <a:spcPts val="0"/>
                        </a:spcAft>
                        <a:buFont typeface="Arial"/>
                        <a:buChar char="•"/>
                      </a:pPr>
                      <a:r>
                        <a:rPr lang="ro-RO" sz="2400" b="0" i="0" u="none" strike="noStrike" noProof="0">
                          <a:latin typeface="Calibri"/>
                        </a:rPr>
                        <a:t>  </a:t>
                      </a:r>
                      <a:r>
                        <a:rPr lang="ro-RO" sz="2400" b="0" i="0" u="none" strike="noStrike" noProof="0" err="1">
                          <a:latin typeface="Calibri"/>
                        </a:rPr>
                        <a:t>can</a:t>
                      </a:r>
                      <a:r>
                        <a:rPr lang="ro-RO" sz="2400" b="0" i="0" u="none" strike="noStrike" noProof="0">
                          <a:latin typeface="Calibri"/>
                        </a:rPr>
                        <a:t> </a:t>
                      </a:r>
                      <a:r>
                        <a:rPr lang="ro-RO" sz="2400" b="0" i="0" u="none" strike="noStrike" noProof="0" err="1">
                          <a:latin typeface="Calibri"/>
                        </a:rPr>
                        <a:t>make</a:t>
                      </a:r>
                      <a:r>
                        <a:rPr lang="ro-RO" sz="2400" b="0" i="0" u="none" strike="noStrike" noProof="0">
                          <a:latin typeface="Calibri"/>
                        </a:rPr>
                        <a:t> important </a:t>
                      </a:r>
                      <a:r>
                        <a:rPr lang="ro-RO" sz="2400" b="0" i="0" u="none" strike="noStrike" noProof="0" err="1">
                          <a:latin typeface="Calibri"/>
                        </a:rPr>
                        <a:t>decisions</a:t>
                      </a:r>
                      <a:endParaRPr lang="ro-RO">
                        <a:latin typeface="Calibri"/>
                      </a:endParaRPr>
                    </a:p>
                    <a:p>
                      <a:pPr marL="0" lvl="0" indent="0" algn="l">
                        <a:lnSpc>
                          <a:spcPct val="100000"/>
                        </a:lnSpc>
                        <a:spcBef>
                          <a:spcPts val="0"/>
                        </a:spcBef>
                        <a:spcAft>
                          <a:spcPts val="0"/>
                        </a:spcAft>
                        <a:buFont typeface="Arial"/>
                        <a:buChar char="•"/>
                      </a:pPr>
                      <a:r>
                        <a:rPr lang="ro-RO" sz="2400" b="0" i="0" u="none" strike="noStrike" noProof="0">
                          <a:latin typeface="Calibri"/>
                        </a:rPr>
                        <a:t>  </a:t>
                      </a:r>
                      <a:r>
                        <a:rPr lang="ro-RO" sz="2400" b="0" i="0" u="none" strike="noStrike" noProof="0" err="1">
                          <a:latin typeface="Calibri"/>
                        </a:rPr>
                        <a:t>have</a:t>
                      </a:r>
                      <a:r>
                        <a:rPr lang="ro-RO" sz="2400" b="0" i="0" u="none" strike="noStrike" noProof="0">
                          <a:latin typeface="Calibri"/>
                        </a:rPr>
                        <a:t> a </a:t>
                      </a:r>
                      <a:r>
                        <a:rPr lang="ro-RO" sz="2400" b="0" i="0" u="none" strike="noStrike" noProof="0" err="1">
                          <a:latin typeface="Calibri"/>
                        </a:rPr>
                        <a:t>strong</a:t>
                      </a:r>
                      <a:r>
                        <a:rPr lang="ro-RO" sz="2400" b="0" i="0" u="none" strike="noStrike" noProof="0">
                          <a:latin typeface="Calibri"/>
                        </a:rPr>
                        <a:t> </a:t>
                      </a:r>
                      <a:r>
                        <a:rPr lang="ro-RO" sz="2400" b="0" i="0" u="none" strike="noStrike" noProof="0" err="1">
                          <a:latin typeface="Calibri"/>
                        </a:rPr>
                        <a:t>personality</a:t>
                      </a:r>
                      <a:endParaRPr lang="ro-RO">
                        <a:latin typeface="Calibri"/>
                      </a:endParaRPr>
                    </a:p>
                    <a:p>
                      <a:pPr marL="0" lvl="0" indent="0" algn="l">
                        <a:buNone/>
                      </a:pPr>
                      <a:endParaRPr lang="ro-RO" sz="2400" b="0" i="0" u="none" strike="noStrike" noProof="0">
                        <a:latin typeface="Calibri"/>
                      </a:endParaRPr>
                    </a:p>
                  </a:txBody>
                  <a:tcPr>
                    <a:noFill/>
                  </a:tcPr>
                </a:tc>
                <a:extLst>
                  <a:ext uri="{0D108BD9-81ED-4DB2-BD59-A6C34878D82A}">
                    <a16:rowId xmlns:a16="http://schemas.microsoft.com/office/drawing/2014/main" val="1750594789"/>
                  </a:ext>
                </a:extLst>
              </a:tr>
            </a:tbl>
          </a:graphicData>
        </a:graphic>
      </p:graphicFrame>
      <p:graphicFrame>
        <p:nvGraphicFramePr>
          <p:cNvPr id="8" name="Tabel 8">
            <a:extLst>
              <a:ext uri="{FF2B5EF4-FFF2-40B4-BE49-F238E27FC236}">
                <a16:creationId xmlns:a16="http://schemas.microsoft.com/office/drawing/2014/main" id="{88DBA064-4B77-7D9D-2935-D82D3EED12BE}"/>
              </a:ext>
            </a:extLst>
          </p:cNvPr>
          <p:cNvGraphicFramePr>
            <a:graphicFrameLocks noGrp="1"/>
          </p:cNvGraphicFramePr>
          <p:nvPr>
            <p:extLst>
              <p:ext uri="{D42A27DB-BD31-4B8C-83A1-F6EECF244321}">
                <p14:modId xmlns:p14="http://schemas.microsoft.com/office/powerpoint/2010/main" val="1503081111"/>
              </p:ext>
            </p:extLst>
          </p:nvPr>
        </p:nvGraphicFramePr>
        <p:xfrm>
          <a:off x="6254150" y="4830791"/>
          <a:ext cx="5785305" cy="1929221"/>
        </p:xfrm>
        <a:graphic>
          <a:graphicData uri="http://schemas.openxmlformats.org/drawingml/2006/table">
            <a:tbl>
              <a:tblPr firstRow="1" bandRow="1">
                <a:tableStyleId>{5C22544A-7EE6-4342-B048-85BDC9FD1C3A}</a:tableStyleId>
              </a:tblPr>
              <a:tblGrid>
                <a:gridCol w="5785305">
                  <a:extLst>
                    <a:ext uri="{9D8B030D-6E8A-4147-A177-3AD203B41FA5}">
                      <a16:colId xmlns:a16="http://schemas.microsoft.com/office/drawing/2014/main" val="417345355"/>
                    </a:ext>
                  </a:extLst>
                </a:gridCol>
              </a:tblGrid>
              <a:tr h="1929221">
                <a:tc>
                  <a:txBody>
                    <a:bodyPr/>
                    <a:lstStyle/>
                    <a:p>
                      <a:pPr lvl="0">
                        <a:buNone/>
                      </a:pPr>
                      <a:r>
                        <a:rPr lang="ro-RO" sz="2400" b="1" i="0" u="none" strike="noStrike" noProof="0">
                          <a:latin typeface="Calibri"/>
                        </a:rPr>
                        <a:t>The </a:t>
                      </a:r>
                      <a:r>
                        <a:rPr lang="ro-RO" sz="2400" b="1" i="0" u="none" strike="noStrike" noProof="0" err="1">
                          <a:latin typeface="Calibri"/>
                        </a:rPr>
                        <a:t>difference</a:t>
                      </a:r>
                      <a:r>
                        <a:rPr lang="ro-RO" sz="2400" b="1" i="0" u="none" strike="noStrike" noProof="0">
                          <a:latin typeface="Calibri"/>
                        </a:rPr>
                        <a:t> </a:t>
                      </a:r>
                    </a:p>
                    <a:p>
                      <a:pPr lvl="0">
                        <a:buNone/>
                      </a:pPr>
                      <a:r>
                        <a:rPr lang="ro-RO" sz="2400" b="0" i="0" u="none" strike="noStrike" noProof="0" err="1"/>
                        <a:t>transactional</a:t>
                      </a:r>
                      <a:r>
                        <a:rPr lang="ro-RO" sz="2400" b="0" i="0" u="none" strike="noStrike" noProof="0"/>
                        <a:t> leadership </a:t>
                      </a:r>
                      <a:r>
                        <a:rPr lang="ro-RO" sz="2400" b="0" i="0" u="none" strike="noStrike" noProof="0" err="1"/>
                        <a:t>looks</a:t>
                      </a:r>
                      <a:r>
                        <a:rPr lang="ro-RO" sz="2400" b="0" i="0" u="none" strike="noStrike" noProof="0"/>
                        <a:t> at </a:t>
                      </a:r>
                      <a:r>
                        <a:rPr lang="ro-RO" sz="2400" b="0" i="0" u="none" strike="noStrike" noProof="0" err="1"/>
                        <a:t>how</a:t>
                      </a:r>
                      <a:r>
                        <a:rPr lang="ro-RO" sz="2400" b="0" i="0" u="none" strike="noStrike" noProof="0"/>
                        <a:t> </a:t>
                      </a:r>
                      <a:r>
                        <a:rPr lang="ro-RO" sz="2400" b="0" i="0" u="none" strike="noStrike" noProof="0" err="1"/>
                        <a:t>to</a:t>
                      </a:r>
                      <a:r>
                        <a:rPr lang="ro-RO" sz="2400" b="0" i="0" u="none" strike="noStrike" noProof="0"/>
                        <a:t> get </a:t>
                      </a:r>
                      <a:r>
                        <a:rPr lang="ro-RO" sz="2400" b="0" i="0" u="none" strike="noStrike" noProof="0" err="1"/>
                        <a:t>things</a:t>
                      </a:r>
                      <a:r>
                        <a:rPr lang="ro-RO" sz="2400" b="0" i="0" u="none" strike="noStrike" noProof="0"/>
                        <a:t> </a:t>
                      </a:r>
                      <a:r>
                        <a:rPr lang="ro-RO" sz="2400" b="0" i="0" u="none" strike="noStrike" noProof="0" err="1"/>
                        <a:t>done</a:t>
                      </a:r>
                      <a:r>
                        <a:rPr lang="ro-RO" sz="2400" b="0" i="0" u="none" strike="noStrike" noProof="0"/>
                        <a:t>, </a:t>
                      </a:r>
                      <a:r>
                        <a:rPr lang="ro-RO" sz="2400" b="0" i="0" u="none" strike="noStrike" noProof="0" err="1"/>
                        <a:t>and</a:t>
                      </a:r>
                      <a:r>
                        <a:rPr lang="ro-RO" sz="2400" b="0" i="0" u="none" strike="noStrike" noProof="0"/>
                        <a:t> </a:t>
                      </a:r>
                      <a:r>
                        <a:rPr lang="ro-RO" sz="2400" b="0" i="0" u="none" strike="noStrike" noProof="0" err="1"/>
                        <a:t>transformation</a:t>
                      </a:r>
                      <a:r>
                        <a:rPr lang="ro-RO" sz="2400" b="0" i="0" u="none" strike="noStrike" noProof="0"/>
                        <a:t> leadership </a:t>
                      </a:r>
                      <a:r>
                        <a:rPr lang="ro-RO" sz="2400" b="0" i="0" u="none" strike="noStrike" noProof="0" err="1"/>
                        <a:t>looks</a:t>
                      </a:r>
                      <a:r>
                        <a:rPr lang="ro-RO" sz="2400" b="0" i="0" u="none" strike="noStrike" noProof="0"/>
                        <a:t> at </a:t>
                      </a:r>
                      <a:r>
                        <a:rPr lang="ro-RO" sz="2400" b="0" i="0" u="none" strike="noStrike" noProof="0" err="1"/>
                        <a:t>how</a:t>
                      </a:r>
                      <a:r>
                        <a:rPr lang="ro-RO" sz="2400" b="0" i="0" u="none" strike="noStrike" noProof="0"/>
                        <a:t> </a:t>
                      </a:r>
                      <a:r>
                        <a:rPr lang="ro-RO" sz="2400" b="0" i="0" u="none" strike="noStrike" noProof="0" err="1"/>
                        <a:t>to</a:t>
                      </a:r>
                      <a:r>
                        <a:rPr lang="ro-RO" sz="2400" b="0" i="0" u="none" strike="noStrike" noProof="0"/>
                        <a:t> motivate </a:t>
                      </a:r>
                      <a:r>
                        <a:rPr lang="ro-RO" sz="2400" b="0" i="0" u="none" strike="noStrike" noProof="0" err="1"/>
                        <a:t>people</a:t>
                      </a:r>
                      <a:r>
                        <a:rPr lang="ro-RO" sz="2400" b="0" i="0" u="none" strike="noStrike" noProof="0"/>
                        <a:t> </a:t>
                      </a:r>
                      <a:r>
                        <a:rPr lang="ro-RO" sz="2400" b="0" i="0" u="none" strike="noStrike" noProof="0" err="1"/>
                        <a:t>to</a:t>
                      </a:r>
                      <a:r>
                        <a:rPr lang="ro-RO" sz="2400" b="0" i="0" u="none" strike="noStrike" noProof="0"/>
                        <a:t> do </a:t>
                      </a:r>
                      <a:r>
                        <a:rPr lang="ro-RO" sz="2400" b="0" i="0" u="none" strike="noStrike" noProof="0" err="1"/>
                        <a:t>things</a:t>
                      </a:r>
                      <a:r>
                        <a:rPr lang="ro-RO" sz="2400" b="0" i="0" u="none" strike="noStrike" noProof="0"/>
                        <a:t>.</a:t>
                      </a:r>
                      <a:endParaRPr lang="ro-RO"/>
                    </a:p>
                  </a:txBody>
                  <a:tcPr>
                    <a:solidFill>
                      <a:schemeClr val="accent5">
                        <a:lumMod val="50000"/>
                      </a:schemeClr>
                    </a:solidFill>
                  </a:tcPr>
                </a:tc>
                <a:extLst>
                  <a:ext uri="{0D108BD9-81ED-4DB2-BD59-A6C34878D82A}">
                    <a16:rowId xmlns:a16="http://schemas.microsoft.com/office/drawing/2014/main" val="208830618"/>
                  </a:ext>
                </a:extLst>
              </a:tr>
            </a:tbl>
          </a:graphicData>
        </a:graphic>
      </p:graphicFrame>
    </p:spTree>
    <p:extLst>
      <p:ext uri="{BB962C8B-B14F-4D97-AF65-F5344CB8AC3E}">
        <p14:creationId xmlns:p14="http://schemas.microsoft.com/office/powerpoint/2010/main" val="3973285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BE999AC-F9C0-0332-45D4-6517D48896E3}"/>
              </a:ext>
            </a:extLst>
          </p:cNvPr>
          <p:cNvSpPr>
            <a:spLocks noGrp="1"/>
          </p:cNvSpPr>
          <p:nvPr>
            <p:ph type="title"/>
          </p:nvPr>
        </p:nvSpPr>
        <p:spPr>
          <a:xfrm>
            <a:off x="1693652" y="668049"/>
            <a:ext cx="6448585" cy="1325563"/>
          </a:xfrm>
        </p:spPr>
        <p:txBody>
          <a:bodyPr/>
          <a:lstStyle/>
          <a:p>
            <a:pPr>
              <a:spcBef>
                <a:spcPts val="1000"/>
              </a:spcBef>
            </a:pPr>
            <a:r>
              <a:rPr lang="en-US">
                <a:latin typeface="Calibri"/>
                <a:cs typeface="Calibri"/>
              </a:rPr>
              <a:t>My leadership style</a:t>
            </a:r>
            <a:endParaRPr lang="en-US">
              <a:ea typeface="+mj-lt"/>
              <a:cs typeface="+mj-lt"/>
            </a:endParaRPr>
          </a:p>
          <a:p>
            <a:endParaRPr lang="ro-RO"/>
          </a:p>
        </p:txBody>
      </p:sp>
      <p:sp>
        <p:nvSpPr>
          <p:cNvPr id="3" name="Substituent conținut 2">
            <a:extLst>
              <a:ext uri="{FF2B5EF4-FFF2-40B4-BE49-F238E27FC236}">
                <a16:creationId xmlns:a16="http://schemas.microsoft.com/office/drawing/2014/main" id="{F920097B-771A-AEB6-2BEF-57C4C9791654}"/>
              </a:ext>
            </a:extLst>
          </p:cNvPr>
          <p:cNvSpPr>
            <a:spLocks noGrp="1"/>
          </p:cNvSpPr>
          <p:nvPr>
            <p:ph idx="1"/>
          </p:nvPr>
        </p:nvSpPr>
        <p:spPr>
          <a:xfrm>
            <a:off x="370936" y="1665392"/>
            <a:ext cx="7685037" cy="1219157"/>
          </a:xfrm>
        </p:spPr>
        <p:txBody>
          <a:bodyPr vert="horz" lIns="91440" tIns="45720" rIns="91440" bIns="45720" rtlCol="0" anchor="t">
            <a:normAutofit/>
          </a:bodyPr>
          <a:lstStyle/>
          <a:p>
            <a:pPr marL="0" indent="0">
              <a:buNone/>
            </a:pPr>
            <a:r>
              <a:rPr lang="ro-RO" sz="2400">
                <a:latin typeface="Calibri"/>
                <a:ea typeface="+mn-lt"/>
                <a:cs typeface="+mn-lt"/>
              </a:rPr>
              <a:t>Democratic leadership, is </a:t>
            </a:r>
            <a:r>
              <a:rPr lang="ro-RO" sz="2400" b="1">
                <a:latin typeface="Calibri"/>
                <a:ea typeface="+mn-lt"/>
                <a:cs typeface="+mn-lt"/>
              </a:rPr>
              <a:t>a leadership style in which members of the group participate in the decision-making process</a:t>
            </a:r>
            <a:r>
              <a:rPr lang="ro-RO" sz="2400">
                <a:latin typeface="Calibri"/>
                <a:ea typeface="+mn-lt"/>
                <a:cs typeface="+mn-lt"/>
              </a:rPr>
              <a:t>.</a:t>
            </a:r>
            <a:endParaRPr lang="ro-RO" sz="2400">
              <a:latin typeface="Calibri"/>
              <a:cs typeface="Calibri"/>
            </a:endParaRPr>
          </a:p>
        </p:txBody>
      </p:sp>
      <p:graphicFrame>
        <p:nvGraphicFramePr>
          <p:cNvPr id="6" name="Tabel 6">
            <a:extLst>
              <a:ext uri="{FF2B5EF4-FFF2-40B4-BE49-F238E27FC236}">
                <a16:creationId xmlns:a16="http://schemas.microsoft.com/office/drawing/2014/main" id="{8D92A8D2-D01F-1D8D-AE78-862B2FF693B1}"/>
              </a:ext>
            </a:extLst>
          </p:cNvPr>
          <p:cNvGraphicFramePr>
            <a:graphicFrameLocks noGrp="1"/>
          </p:cNvGraphicFramePr>
          <p:nvPr>
            <p:extLst>
              <p:ext uri="{D42A27DB-BD31-4B8C-83A1-F6EECF244321}">
                <p14:modId xmlns:p14="http://schemas.microsoft.com/office/powerpoint/2010/main" val="1091767252"/>
              </p:ext>
            </p:extLst>
          </p:nvPr>
        </p:nvGraphicFramePr>
        <p:xfrm>
          <a:off x="273169" y="3062377"/>
          <a:ext cx="9854818" cy="3748936"/>
        </p:xfrm>
        <a:graphic>
          <a:graphicData uri="http://schemas.openxmlformats.org/drawingml/2006/table">
            <a:tbl>
              <a:tblPr firstRow="1" bandRow="1">
                <a:tableStyleId>{5C22544A-7EE6-4342-B048-85BDC9FD1C3A}</a:tableStyleId>
              </a:tblPr>
              <a:tblGrid>
                <a:gridCol w="4555787">
                  <a:extLst>
                    <a:ext uri="{9D8B030D-6E8A-4147-A177-3AD203B41FA5}">
                      <a16:colId xmlns:a16="http://schemas.microsoft.com/office/drawing/2014/main" val="2400465121"/>
                    </a:ext>
                  </a:extLst>
                </a:gridCol>
                <a:gridCol w="5299031">
                  <a:extLst>
                    <a:ext uri="{9D8B030D-6E8A-4147-A177-3AD203B41FA5}">
                      <a16:colId xmlns:a16="http://schemas.microsoft.com/office/drawing/2014/main" val="4194908644"/>
                    </a:ext>
                  </a:extLst>
                </a:gridCol>
              </a:tblGrid>
              <a:tr h="685748">
                <a:tc>
                  <a:txBody>
                    <a:bodyPr/>
                    <a:lstStyle/>
                    <a:p>
                      <a:pPr lvl="0">
                        <a:buNone/>
                      </a:pPr>
                      <a:r>
                        <a:rPr lang="ro-RO"/>
                        <a:t>                     </a:t>
                      </a:r>
                      <a:r>
                        <a:rPr lang="ro-RO" sz="2800">
                          <a:latin typeface="Calibri"/>
                        </a:rPr>
                        <a:t> </a:t>
                      </a:r>
                      <a:r>
                        <a:rPr lang="ro-RO" sz="2800" err="1">
                          <a:latin typeface="Calibri"/>
                        </a:rPr>
                        <a:t>Pros</a:t>
                      </a:r>
                    </a:p>
                  </a:txBody>
                  <a:tcPr/>
                </a:tc>
                <a:tc>
                  <a:txBody>
                    <a:bodyPr/>
                    <a:lstStyle/>
                    <a:p>
                      <a:r>
                        <a:rPr lang="ro-RO"/>
                        <a:t>                             </a:t>
                      </a:r>
                      <a:r>
                        <a:rPr lang="ro-RO" sz="2800">
                          <a:latin typeface="Calibri"/>
                        </a:rPr>
                        <a:t> </a:t>
                      </a:r>
                      <a:r>
                        <a:rPr lang="ro-RO" sz="2800" err="1">
                          <a:latin typeface="Calibri"/>
                        </a:rPr>
                        <a:t>Cons</a:t>
                      </a:r>
                    </a:p>
                  </a:txBody>
                  <a:tcPr>
                    <a:solidFill>
                      <a:schemeClr val="accent5">
                        <a:lumMod val="75000"/>
                      </a:schemeClr>
                    </a:solidFill>
                  </a:tcPr>
                </a:tc>
                <a:extLst>
                  <a:ext uri="{0D108BD9-81ED-4DB2-BD59-A6C34878D82A}">
                    <a16:rowId xmlns:a16="http://schemas.microsoft.com/office/drawing/2014/main" val="4239524679"/>
                  </a:ext>
                </a:extLst>
              </a:tr>
              <a:tr h="685748">
                <a:tc>
                  <a:txBody>
                    <a:bodyPr/>
                    <a:lstStyle/>
                    <a:p>
                      <a:pPr lvl="0" algn="l">
                        <a:lnSpc>
                          <a:spcPct val="100000"/>
                        </a:lnSpc>
                        <a:spcBef>
                          <a:spcPts val="0"/>
                        </a:spcBef>
                        <a:spcAft>
                          <a:spcPts val="0"/>
                        </a:spcAft>
                        <a:buNone/>
                      </a:pPr>
                      <a:r>
                        <a:rPr lang="ro-RO" b="0" i="0"/>
                        <a:t>j</a:t>
                      </a:r>
                      <a:r>
                        <a:rPr lang="ro-RO" sz="2400" b="0" i="0">
                          <a:latin typeface="Calibri"/>
                        </a:rPr>
                        <a:t>ob </a:t>
                      </a:r>
                      <a:r>
                        <a:rPr lang="ro-RO" sz="2400" b="0" i="0" err="1">
                          <a:latin typeface="Calibri"/>
                        </a:rPr>
                        <a:t>satisfaction-</a:t>
                      </a:r>
                      <a:r>
                        <a:rPr lang="ro-RO" sz="2400" b="0" i="0" u="none" strike="noStrike" noProof="0" err="1"/>
                        <a:t>decision</a:t>
                      </a:r>
                      <a:r>
                        <a:rPr lang="ro-RO" sz="2400" b="0" i="0" u="none" strike="noStrike" noProof="0"/>
                        <a:t> </a:t>
                      </a:r>
                      <a:r>
                        <a:rPr lang="ro-RO" sz="2400" b="0" i="0" u="none" strike="noStrike" noProof="0" err="1"/>
                        <a:t>making</a:t>
                      </a:r>
                      <a:r>
                        <a:rPr lang="ro-RO" sz="2400" b="0" i="0" u="none" strike="noStrike" noProof="0"/>
                        <a:t> </a:t>
                      </a:r>
                      <a:endParaRPr lang="ro-RO" sz="2400">
                        <a:latin typeface="Calibri"/>
                      </a:endParaRPr>
                    </a:p>
                    <a:p>
                      <a:pPr lvl="0">
                        <a:buNone/>
                      </a:pPr>
                      <a:endParaRPr lang="ro-RO"/>
                    </a:p>
                  </a:txBody>
                  <a:tcPr/>
                </a:tc>
                <a:tc>
                  <a:txBody>
                    <a:bodyPr/>
                    <a:lstStyle/>
                    <a:p>
                      <a:pPr lvl="0">
                        <a:buNone/>
                      </a:pPr>
                      <a:r>
                        <a:rPr lang="ro-RO" sz="2400" b="0" i="0" u="none" strike="noStrike" noProof="0" err="1">
                          <a:latin typeface="Calibri"/>
                        </a:rPr>
                        <a:t>processing</a:t>
                      </a:r>
                      <a:r>
                        <a:rPr lang="ro-RO" sz="2400" b="0" i="0" u="none" strike="noStrike" noProof="0">
                          <a:latin typeface="Calibri"/>
                        </a:rPr>
                        <a:t> </a:t>
                      </a:r>
                      <a:r>
                        <a:rPr lang="ro-RO" sz="2400" b="0" i="0" u="none" strike="noStrike" noProof="0" err="1">
                          <a:latin typeface="Calibri"/>
                        </a:rPr>
                        <a:t>decisions</a:t>
                      </a:r>
                      <a:r>
                        <a:rPr lang="ro-RO" sz="2400" b="0" i="0" u="none" strike="noStrike" noProof="0">
                          <a:latin typeface="Calibri"/>
                        </a:rPr>
                        <a:t> </a:t>
                      </a:r>
                      <a:r>
                        <a:rPr lang="ro-RO" sz="2400" b="0" i="0" u="none" strike="noStrike" noProof="0" err="1">
                          <a:latin typeface="Calibri"/>
                        </a:rPr>
                        <a:t>is</a:t>
                      </a:r>
                      <a:r>
                        <a:rPr lang="ro-RO" sz="2400" b="0" i="0" u="none" strike="noStrike" noProof="0">
                          <a:latin typeface="Calibri"/>
                        </a:rPr>
                        <a:t> </a:t>
                      </a:r>
                      <a:r>
                        <a:rPr lang="ro-RO" sz="2400" b="0" i="0" u="none" strike="noStrike" noProof="0" err="1">
                          <a:latin typeface="Calibri"/>
                        </a:rPr>
                        <a:t>time-consuming</a:t>
                      </a:r>
                      <a:endParaRPr lang="ro-RO" sz="2400" b="0">
                        <a:latin typeface="Calibri"/>
                      </a:endParaRPr>
                    </a:p>
                  </a:txBody>
                  <a:tcPr>
                    <a:solidFill>
                      <a:schemeClr val="accent5">
                        <a:lumMod val="75000"/>
                      </a:schemeClr>
                    </a:solidFill>
                  </a:tcPr>
                </a:tc>
                <a:extLst>
                  <a:ext uri="{0D108BD9-81ED-4DB2-BD59-A6C34878D82A}">
                    <a16:rowId xmlns:a16="http://schemas.microsoft.com/office/drawing/2014/main" val="397706956"/>
                  </a:ext>
                </a:extLst>
              </a:tr>
              <a:tr h="685748">
                <a:tc>
                  <a:txBody>
                    <a:bodyPr/>
                    <a:lstStyle/>
                    <a:p>
                      <a:pPr lvl="0">
                        <a:buNone/>
                      </a:pPr>
                      <a:r>
                        <a:rPr lang="ro-RO" sz="2400" b="0" i="0" u="none" strike="noStrike" noProof="0">
                          <a:latin typeface="Calibri"/>
                        </a:rPr>
                        <a:t>more </a:t>
                      </a:r>
                      <a:r>
                        <a:rPr lang="ro-RO" sz="2400" b="0" i="0" u="none" strike="noStrike" noProof="0" err="1">
                          <a:latin typeface="Calibri"/>
                        </a:rPr>
                        <a:t>possible</a:t>
                      </a:r>
                      <a:r>
                        <a:rPr lang="ro-RO" sz="2400" b="0" i="0" u="none" strike="noStrike" noProof="0">
                          <a:latin typeface="Calibri"/>
                        </a:rPr>
                        <a:t> </a:t>
                      </a:r>
                      <a:r>
                        <a:rPr lang="ro-RO" sz="2400" b="0" i="0" u="none" strike="noStrike" noProof="0" err="1">
                          <a:latin typeface="Calibri"/>
                        </a:rPr>
                        <a:t>solutions</a:t>
                      </a:r>
                      <a:endParaRPr lang="ro-RO" sz="2400">
                        <a:latin typeface="Calibri"/>
                      </a:endParaRPr>
                    </a:p>
                  </a:txBody>
                  <a:tcPr/>
                </a:tc>
                <a:tc>
                  <a:txBody>
                    <a:bodyPr/>
                    <a:lstStyle/>
                    <a:p>
                      <a:pPr lvl="0" algn="l">
                        <a:lnSpc>
                          <a:spcPct val="100000"/>
                        </a:lnSpc>
                        <a:spcBef>
                          <a:spcPts val="0"/>
                        </a:spcBef>
                        <a:spcAft>
                          <a:spcPts val="0"/>
                        </a:spcAft>
                        <a:buNone/>
                      </a:pPr>
                      <a:r>
                        <a:rPr lang="ro-RO" sz="2400" b="0" i="0" err="1">
                          <a:latin typeface="Calibri"/>
                        </a:rPr>
                        <a:t>decreased</a:t>
                      </a:r>
                      <a:r>
                        <a:rPr lang="ro-RO" sz="2400" b="0" i="0">
                          <a:latin typeface="Calibri"/>
                        </a:rPr>
                        <a:t>  </a:t>
                      </a:r>
                      <a:r>
                        <a:rPr lang="ro-RO" sz="2400" b="0" i="0" err="1">
                          <a:latin typeface="Calibri"/>
                        </a:rPr>
                        <a:t>my</a:t>
                      </a:r>
                      <a:r>
                        <a:rPr lang="ro-RO" sz="2400" b="0" i="0">
                          <a:latin typeface="Calibri"/>
                        </a:rPr>
                        <a:t> performance</a:t>
                      </a:r>
                      <a:endParaRPr lang="ro-RO" sz="2400" b="0">
                        <a:latin typeface="Calibri"/>
                      </a:endParaRPr>
                    </a:p>
                    <a:p>
                      <a:pPr lvl="0">
                        <a:buNone/>
                      </a:pPr>
                      <a:endParaRPr lang="ro-RO" sz="2400" b="0">
                        <a:latin typeface="Calibri"/>
                      </a:endParaRPr>
                    </a:p>
                  </a:txBody>
                  <a:tcPr>
                    <a:solidFill>
                      <a:schemeClr val="accent5">
                        <a:lumMod val="75000"/>
                      </a:schemeClr>
                    </a:solidFill>
                  </a:tcPr>
                </a:tc>
                <a:extLst>
                  <a:ext uri="{0D108BD9-81ED-4DB2-BD59-A6C34878D82A}">
                    <a16:rowId xmlns:a16="http://schemas.microsoft.com/office/drawing/2014/main" val="3033545968"/>
                  </a:ext>
                </a:extLst>
              </a:tr>
              <a:tr h="685748">
                <a:tc>
                  <a:txBody>
                    <a:bodyPr/>
                    <a:lstStyle/>
                    <a:p>
                      <a:pPr lvl="0" algn="l">
                        <a:lnSpc>
                          <a:spcPct val="100000"/>
                        </a:lnSpc>
                        <a:spcBef>
                          <a:spcPts val="0"/>
                        </a:spcBef>
                        <a:spcAft>
                          <a:spcPts val="0"/>
                        </a:spcAft>
                        <a:buNone/>
                      </a:pPr>
                      <a:r>
                        <a:rPr lang="ro-RO" sz="2400" b="0" i="0" err="1">
                          <a:latin typeface="Calibri"/>
                        </a:rPr>
                        <a:t>relationships</a:t>
                      </a:r>
                      <a:r>
                        <a:rPr lang="ro-RO" sz="2400" b="0" i="0">
                          <a:latin typeface="Calibri"/>
                        </a:rPr>
                        <a:t> </a:t>
                      </a:r>
                      <a:r>
                        <a:rPr lang="ro-RO" sz="2400" b="0" i="0" err="1">
                          <a:latin typeface="Calibri"/>
                        </a:rPr>
                        <a:t>built</a:t>
                      </a:r>
                      <a:r>
                        <a:rPr lang="ro-RO" sz="2400" b="0" i="0">
                          <a:latin typeface="Calibri"/>
                        </a:rPr>
                        <a:t> on trust</a:t>
                      </a:r>
                      <a:endParaRPr lang="ro-RO" sz="2400" b="0">
                        <a:latin typeface="Calibri"/>
                      </a:endParaRPr>
                    </a:p>
                    <a:p>
                      <a:pPr lvl="0">
                        <a:buNone/>
                      </a:pPr>
                      <a:endParaRPr lang="ro-RO" sz="2400" b="0">
                        <a:latin typeface="Calibri"/>
                      </a:endParaRPr>
                    </a:p>
                  </a:txBody>
                  <a:tcPr/>
                </a:tc>
                <a:tc>
                  <a:txBody>
                    <a:bodyPr/>
                    <a:lstStyle/>
                    <a:p>
                      <a:pPr lvl="0">
                        <a:buNone/>
                      </a:pPr>
                      <a:r>
                        <a:rPr lang="ro-RO" sz="2400" b="0" i="0" u="none" strike="noStrike" noProof="0" err="1">
                          <a:latin typeface="Calibri"/>
                        </a:rPr>
                        <a:t>missed</a:t>
                      </a:r>
                      <a:r>
                        <a:rPr lang="ro-RO" sz="2400" b="0" i="0" u="none" strike="noStrike" noProof="0">
                          <a:latin typeface="Calibri"/>
                        </a:rPr>
                        <a:t> </a:t>
                      </a:r>
                      <a:r>
                        <a:rPr lang="ro-RO" sz="2400" b="0" i="0" u="none" strike="noStrike" noProof="0" err="1">
                          <a:latin typeface="Calibri"/>
                        </a:rPr>
                        <a:t>deadlines</a:t>
                      </a:r>
                      <a:r>
                        <a:rPr lang="ro-RO" sz="2400" b="0" i="0" u="none" strike="noStrike" noProof="0">
                          <a:latin typeface="Calibri"/>
                        </a:rPr>
                        <a:t> </a:t>
                      </a:r>
                      <a:endParaRPr lang="ro-RO" sz="2400">
                        <a:latin typeface="Calibri"/>
                      </a:endParaRPr>
                    </a:p>
                  </a:txBody>
                  <a:tcPr>
                    <a:solidFill>
                      <a:schemeClr val="accent5">
                        <a:lumMod val="75000"/>
                      </a:schemeClr>
                    </a:solidFill>
                  </a:tcPr>
                </a:tc>
                <a:extLst>
                  <a:ext uri="{0D108BD9-81ED-4DB2-BD59-A6C34878D82A}">
                    <a16:rowId xmlns:a16="http://schemas.microsoft.com/office/drawing/2014/main" val="3132881620"/>
                  </a:ext>
                </a:extLst>
              </a:tr>
              <a:tr h="685748">
                <a:tc>
                  <a:txBody>
                    <a:bodyPr/>
                    <a:lstStyle/>
                    <a:p>
                      <a:r>
                        <a:rPr lang="ro-RO" sz="2400" err="1">
                          <a:latin typeface="Calibri"/>
                        </a:rPr>
                        <a:t>strong</a:t>
                      </a:r>
                      <a:r>
                        <a:rPr lang="ro-RO" sz="2400">
                          <a:latin typeface="Calibri"/>
                        </a:rPr>
                        <a:t> </a:t>
                      </a:r>
                      <a:r>
                        <a:rPr lang="ro-RO" sz="2400" err="1">
                          <a:latin typeface="Calibri"/>
                        </a:rPr>
                        <a:t>motivation</a:t>
                      </a:r>
                    </a:p>
                  </a:txBody>
                  <a:tcPr/>
                </a:tc>
                <a:tc>
                  <a:txBody>
                    <a:bodyPr/>
                    <a:lstStyle/>
                    <a:p>
                      <a:endParaRPr lang="ro-RO"/>
                    </a:p>
                  </a:txBody>
                  <a:tcPr>
                    <a:solidFill>
                      <a:schemeClr val="accent5">
                        <a:lumMod val="75000"/>
                      </a:schemeClr>
                    </a:solidFill>
                  </a:tcPr>
                </a:tc>
                <a:extLst>
                  <a:ext uri="{0D108BD9-81ED-4DB2-BD59-A6C34878D82A}">
                    <a16:rowId xmlns:a16="http://schemas.microsoft.com/office/drawing/2014/main" val="22135860"/>
                  </a:ext>
                </a:extLst>
              </a:tr>
            </a:tbl>
          </a:graphicData>
        </a:graphic>
      </p:graphicFrame>
    </p:spTree>
    <p:extLst>
      <p:ext uri="{BB962C8B-B14F-4D97-AF65-F5344CB8AC3E}">
        <p14:creationId xmlns:p14="http://schemas.microsoft.com/office/powerpoint/2010/main" val="3104848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F74280F7-820D-43DE-BE07-57E20B271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43D3F524-3DA9-4E34-A8AE-A379EB7486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92168" y="-1"/>
            <a:ext cx="4782385" cy="4928295"/>
            <a:chOff x="6992168" y="-1"/>
            <a:chExt cx="4782385" cy="4928295"/>
          </a:xfrm>
        </p:grpSpPr>
        <p:sp>
          <p:nvSpPr>
            <p:cNvPr id="15" name="Oval 14">
              <a:extLst>
                <a:ext uri="{FF2B5EF4-FFF2-40B4-BE49-F238E27FC236}">
                  <a16:creationId xmlns:a16="http://schemas.microsoft.com/office/drawing/2014/main" id="{D0C41165-16A0-480D-9245-506F037DB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66507"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16" name="Freeform: Shape 15">
              <a:extLst>
                <a:ext uri="{FF2B5EF4-FFF2-40B4-BE49-F238E27FC236}">
                  <a16:creationId xmlns:a16="http://schemas.microsoft.com/office/drawing/2014/main" id="{97C10C25-DA7C-4D85-855D-B65F31AE0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751" y="0"/>
              <a:ext cx="3721476" cy="1682047"/>
            </a:xfrm>
            <a:custGeom>
              <a:avLst/>
              <a:gdLst>
                <a:gd name="connsiteX0" fmla="*/ 0 w 3721476"/>
                <a:gd name="connsiteY0" fmla="*/ 0 h 1682047"/>
                <a:gd name="connsiteX1" fmla="*/ 3721476 w 3721476"/>
                <a:gd name="connsiteY1" fmla="*/ 0 h 1682047"/>
                <a:gd name="connsiteX2" fmla="*/ 3721230 w 3721476"/>
                <a:gd name="connsiteY2" fmla="*/ 4881 h 1682047"/>
                <a:gd name="connsiteX3" fmla="*/ 1862697 w 3721476"/>
                <a:gd name="connsiteY3" fmla="*/ 1682047 h 1682047"/>
                <a:gd name="connsiteX4" fmla="*/ 0 w 3721476"/>
                <a:gd name="connsiteY4" fmla="*/ 1682047 h 168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1476" h="1682047">
                  <a:moveTo>
                    <a:pt x="0" y="0"/>
                  </a:moveTo>
                  <a:lnTo>
                    <a:pt x="3721476" y="0"/>
                  </a:lnTo>
                  <a:lnTo>
                    <a:pt x="3721230" y="4881"/>
                  </a:lnTo>
                  <a:cubicBezTo>
                    <a:pt x="3625562" y="946929"/>
                    <a:pt x="2829989" y="1682047"/>
                    <a:pt x="1862697" y="1682047"/>
                  </a:cubicBezTo>
                  <a:lnTo>
                    <a:pt x="0" y="1682047"/>
                  </a:lnTo>
                  <a:close/>
                </a:path>
              </a:pathLst>
            </a:custGeom>
            <a:solidFill>
              <a:schemeClr val="accent1">
                <a:alpha val="60000"/>
              </a:schemeClr>
            </a:solidFill>
            <a:ln w="9331"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730BA5A8-3EAB-405A-ABF2-D024B045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19737" y="-1"/>
              <a:ext cx="3443554" cy="1516699"/>
            </a:xfrm>
            <a:custGeom>
              <a:avLst/>
              <a:gdLst>
                <a:gd name="connsiteX0" fmla="*/ 0 w 2872279"/>
                <a:gd name="connsiteY0" fmla="*/ 0 h 1183937"/>
                <a:gd name="connsiteX1" fmla="*/ 2872279 w 2872279"/>
                <a:gd name="connsiteY1" fmla="*/ 0 h 1183937"/>
                <a:gd name="connsiteX2" fmla="*/ 2868418 w 2872279"/>
                <a:gd name="connsiteY2" fmla="*/ 25304 h 1183937"/>
                <a:gd name="connsiteX3" fmla="*/ 1446821 w 2872279"/>
                <a:gd name="connsiteY3" fmla="*/ 1183937 h 1183937"/>
                <a:gd name="connsiteX4" fmla="*/ 0 w 2872279"/>
                <a:gd name="connsiteY4" fmla="*/ 1183937 h 1183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279" h="1183937">
                  <a:moveTo>
                    <a:pt x="0" y="0"/>
                  </a:moveTo>
                  <a:lnTo>
                    <a:pt x="2872279" y="0"/>
                  </a:lnTo>
                  <a:lnTo>
                    <a:pt x="2868418" y="25304"/>
                  </a:lnTo>
                  <a:cubicBezTo>
                    <a:pt x="2733112" y="686540"/>
                    <a:pt x="2148060" y="1183937"/>
                    <a:pt x="1446821" y="1183937"/>
                  </a:cubicBezTo>
                  <a:lnTo>
                    <a:pt x="0" y="1183937"/>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8" name="Oval 17">
              <a:extLst>
                <a:ext uri="{FF2B5EF4-FFF2-40B4-BE49-F238E27FC236}">
                  <a16:creationId xmlns:a16="http://schemas.microsoft.com/office/drawing/2014/main" id="{72C27D89-A6A3-48F1-936E-4E0341BD7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92168"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u 1">
            <a:extLst>
              <a:ext uri="{FF2B5EF4-FFF2-40B4-BE49-F238E27FC236}">
                <a16:creationId xmlns:a16="http://schemas.microsoft.com/office/drawing/2014/main" id="{63C574A7-6E00-C53E-E2CA-5D3B69B760A0}"/>
              </a:ext>
            </a:extLst>
          </p:cNvPr>
          <p:cNvSpPr>
            <a:spLocks noGrp="1"/>
          </p:cNvSpPr>
          <p:nvPr>
            <p:ph type="title"/>
          </p:nvPr>
        </p:nvSpPr>
        <p:spPr>
          <a:xfrm>
            <a:off x="457200" y="668049"/>
            <a:ext cx="7685037" cy="2748921"/>
          </a:xfrm>
        </p:spPr>
        <p:txBody>
          <a:bodyPr>
            <a:normAutofit fontScale="90000"/>
          </a:bodyPr>
          <a:lstStyle/>
          <a:p>
            <a:pPr>
              <a:spcBef>
                <a:spcPts val="1000"/>
              </a:spcBef>
            </a:pPr>
            <a:r>
              <a:rPr lang="en-US" sz="1400">
                <a:latin typeface="Calibri"/>
                <a:cs typeface="Calibri"/>
              </a:rPr>
              <a:t>                                                   </a:t>
            </a:r>
            <a:r>
              <a:rPr lang="en-US" sz="2800">
                <a:latin typeface="Calibri"/>
                <a:cs typeface="Calibri"/>
              </a:rPr>
              <a:t>  Conclusion/Reference</a:t>
            </a:r>
            <a:br>
              <a:rPr lang="en-US" sz="2800">
                <a:latin typeface="Calibri"/>
                <a:cs typeface="Calibri"/>
              </a:rPr>
            </a:br>
            <a:endParaRPr lang="en-US" sz="2800">
              <a:latin typeface="Calibri"/>
              <a:ea typeface="+mj-lt"/>
              <a:cs typeface="+mj-lt"/>
            </a:endParaRPr>
          </a:p>
          <a:p>
            <a:r>
              <a:rPr lang="ro-RO" sz="2400">
                <a:latin typeface="Calibri"/>
                <a:ea typeface="Calibri"/>
                <a:cs typeface="Calibri"/>
              </a:rPr>
              <a:t>  </a:t>
            </a:r>
            <a:r>
              <a:rPr lang="ro-RO" sz="2400" err="1">
                <a:latin typeface="Calibri"/>
                <a:ea typeface="Calibri"/>
                <a:cs typeface="Calibri"/>
              </a:rPr>
              <a:t>If</a:t>
            </a:r>
            <a:r>
              <a:rPr lang="ro-RO" sz="2400">
                <a:latin typeface="Calibri"/>
                <a:ea typeface="Calibri"/>
                <a:cs typeface="Calibri"/>
              </a:rPr>
              <a:t> </a:t>
            </a:r>
            <a:r>
              <a:rPr lang="ro-RO" sz="2400" err="1">
                <a:latin typeface="Calibri"/>
                <a:ea typeface="Calibri"/>
                <a:cs typeface="Calibri"/>
              </a:rPr>
              <a:t>you</a:t>
            </a:r>
            <a:r>
              <a:rPr lang="ro-RO" sz="2400">
                <a:latin typeface="Calibri"/>
                <a:ea typeface="Calibri"/>
                <a:cs typeface="Calibri"/>
              </a:rPr>
              <a:t> </a:t>
            </a:r>
            <a:r>
              <a:rPr lang="ro-RO" sz="2400" err="1">
                <a:latin typeface="Calibri"/>
                <a:ea typeface="Calibri"/>
                <a:cs typeface="Calibri"/>
              </a:rPr>
              <a:t>want</a:t>
            </a:r>
            <a:r>
              <a:rPr lang="ro-RO" sz="2400">
                <a:latin typeface="Calibri"/>
                <a:ea typeface="Calibri"/>
                <a:cs typeface="Calibri"/>
              </a:rPr>
              <a:t> </a:t>
            </a:r>
            <a:r>
              <a:rPr lang="ro-RO" sz="2400" err="1">
                <a:latin typeface="Calibri"/>
                <a:ea typeface="Calibri"/>
                <a:cs typeface="Calibri"/>
              </a:rPr>
              <a:t>to</a:t>
            </a:r>
            <a:r>
              <a:rPr lang="ro-RO" sz="2400">
                <a:latin typeface="Calibri"/>
                <a:ea typeface="Calibri"/>
                <a:cs typeface="Calibri"/>
              </a:rPr>
              <a:t> </a:t>
            </a:r>
            <a:r>
              <a:rPr lang="ro-RO" sz="2400" err="1">
                <a:latin typeface="Calibri"/>
                <a:ea typeface="Calibri"/>
                <a:cs typeface="Calibri"/>
              </a:rPr>
              <a:t>go</a:t>
            </a:r>
            <a:r>
              <a:rPr lang="ro-RO" sz="2400">
                <a:latin typeface="Calibri"/>
                <a:ea typeface="Calibri"/>
                <a:cs typeface="Calibri"/>
              </a:rPr>
              <a:t> fast but </a:t>
            </a:r>
            <a:r>
              <a:rPr lang="ro-RO" sz="2400" err="1">
                <a:latin typeface="Calibri"/>
                <a:ea typeface="Calibri"/>
                <a:cs typeface="Calibri"/>
              </a:rPr>
              <a:t>with</a:t>
            </a:r>
            <a:r>
              <a:rPr lang="ro-RO" sz="2400">
                <a:latin typeface="Calibri"/>
                <a:ea typeface="Calibri"/>
                <a:cs typeface="Calibri"/>
              </a:rPr>
              <a:t> </a:t>
            </a:r>
            <a:r>
              <a:rPr lang="ro-RO" sz="2400" err="1">
                <a:latin typeface="Calibri"/>
                <a:ea typeface="Calibri"/>
                <a:cs typeface="Calibri"/>
              </a:rPr>
              <a:t>low</a:t>
            </a:r>
            <a:r>
              <a:rPr lang="ro-RO" sz="2400">
                <a:latin typeface="Calibri"/>
                <a:ea typeface="Calibri"/>
                <a:cs typeface="Calibri"/>
              </a:rPr>
              <a:t> morale </a:t>
            </a:r>
            <a:r>
              <a:rPr lang="ro-RO" sz="2400" err="1">
                <a:latin typeface="Calibri"/>
                <a:ea typeface="Calibri"/>
                <a:cs typeface="Calibri"/>
              </a:rPr>
              <a:t>fallow</a:t>
            </a:r>
            <a:r>
              <a:rPr lang="ro-RO" sz="2400">
                <a:latin typeface="Calibri"/>
                <a:ea typeface="Calibri"/>
                <a:cs typeface="Calibri"/>
              </a:rPr>
              <a:t> </a:t>
            </a:r>
            <a:r>
              <a:rPr lang="ro-RO" sz="2400" err="1">
                <a:latin typeface="Calibri"/>
                <a:ea typeface="Calibri"/>
                <a:cs typeface="Calibri"/>
              </a:rPr>
              <a:t>and</a:t>
            </a:r>
            <a:r>
              <a:rPr lang="ro-RO" sz="2400">
                <a:latin typeface="Calibri"/>
                <a:ea typeface="Calibri"/>
                <a:cs typeface="Calibri"/>
              </a:rPr>
              <a:t> </a:t>
            </a:r>
            <a:r>
              <a:rPr lang="ro-RO" sz="2400" err="1">
                <a:latin typeface="Calibri"/>
                <a:ea typeface="Calibri"/>
                <a:cs typeface="Calibri"/>
              </a:rPr>
              <a:t>choose</a:t>
            </a:r>
            <a:r>
              <a:rPr lang="ro-RO" sz="2400">
                <a:latin typeface="Calibri"/>
                <a:ea typeface="Calibri"/>
                <a:cs typeface="Calibri"/>
              </a:rPr>
              <a:t> </a:t>
            </a:r>
            <a:r>
              <a:rPr lang="ro-RO" sz="2400" b="1">
                <a:latin typeface="Calibri"/>
                <a:ea typeface="Calibri"/>
                <a:cs typeface="Calibri"/>
              </a:rPr>
              <a:t>Autocratic </a:t>
            </a:r>
            <a:r>
              <a:rPr lang="ro-RO" sz="2400">
                <a:latin typeface="Calibri"/>
                <a:ea typeface="Calibri"/>
                <a:cs typeface="Calibri"/>
              </a:rPr>
              <a:t>leadership </a:t>
            </a:r>
            <a:r>
              <a:rPr lang="ro-RO" sz="2400" err="1">
                <a:latin typeface="Calibri"/>
                <a:ea typeface="Calibri"/>
                <a:cs typeface="Calibri"/>
              </a:rPr>
              <a:t>style</a:t>
            </a:r>
            <a:r>
              <a:rPr lang="ro-RO" sz="2400">
                <a:latin typeface="Calibri"/>
                <a:ea typeface="Calibri"/>
                <a:cs typeface="Calibri"/>
              </a:rPr>
              <a:t>, </a:t>
            </a:r>
            <a:r>
              <a:rPr lang="ro-RO" sz="2400" err="1">
                <a:latin typeface="Calibri"/>
                <a:ea typeface="Calibri"/>
                <a:cs typeface="Calibri"/>
              </a:rPr>
              <a:t>if</a:t>
            </a:r>
            <a:r>
              <a:rPr lang="ro-RO" sz="2400">
                <a:latin typeface="Calibri"/>
                <a:ea typeface="Calibri"/>
                <a:cs typeface="Calibri"/>
              </a:rPr>
              <a:t> </a:t>
            </a:r>
            <a:r>
              <a:rPr lang="ro-RO" sz="2400" err="1">
                <a:latin typeface="Calibri"/>
                <a:ea typeface="Calibri"/>
                <a:cs typeface="Calibri"/>
              </a:rPr>
              <a:t>you</a:t>
            </a:r>
            <a:r>
              <a:rPr lang="ro-RO" sz="2400">
                <a:latin typeface="Calibri"/>
                <a:ea typeface="Calibri"/>
                <a:cs typeface="Calibri"/>
              </a:rPr>
              <a:t> </a:t>
            </a:r>
            <a:r>
              <a:rPr lang="ro-RO" sz="2400" err="1">
                <a:latin typeface="Calibri"/>
                <a:ea typeface="Calibri"/>
                <a:cs typeface="Calibri"/>
              </a:rPr>
              <a:t>like</a:t>
            </a:r>
            <a:r>
              <a:rPr lang="ro-RO" sz="2400">
                <a:latin typeface="Calibri"/>
                <a:ea typeface="Calibri"/>
                <a:cs typeface="Calibri"/>
              </a:rPr>
              <a:t> </a:t>
            </a:r>
            <a:r>
              <a:rPr lang="ro-RO" sz="2400" err="1">
                <a:latin typeface="Calibri"/>
                <a:ea typeface="Calibri"/>
                <a:cs typeface="Calibri"/>
              </a:rPr>
              <a:t>to</a:t>
            </a:r>
            <a:r>
              <a:rPr lang="ro-RO" sz="2400">
                <a:latin typeface="Calibri"/>
                <a:ea typeface="Calibri"/>
                <a:cs typeface="Calibri"/>
              </a:rPr>
              <a:t> </a:t>
            </a:r>
            <a:r>
              <a:rPr lang="ro-RO" sz="2400" err="1">
                <a:latin typeface="Calibri"/>
                <a:ea typeface="Calibri"/>
                <a:cs typeface="Calibri"/>
              </a:rPr>
              <a:t>make</a:t>
            </a:r>
            <a:r>
              <a:rPr lang="ro-RO" sz="2400">
                <a:latin typeface="Calibri"/>
                <a:ea typeface="Calibri"/>
                <a:cs typeface="Calibri"/>
              </a:rPr>
              <a:t> </a:t>
            </a:r>
            <a:r>
              <a:rPr lang="ro-RO" sz="2400" err="1">
                <a:latin typeface="Calibri"/>
                <a:ea typeface="Calibri"/>
                <a:cs typeface="Calibri"/>
              </a:rPr>
              <a:t>your</a:t>
            </a:r>
            <a:r>
              <a:rPr lang="ro-RO" sz="2400">
                <a:latin typeface="Calibri"/>
                <a:ea typeface="Calibri"/>
                <a:cs typeface="Calibri"/>
              </a:rPr>
              <a:t> </a:t>
            </a:r>
            <a:r>
              <a:rPr lang="ro-RO" sz="2400" err="1">
                <a:latin typeface="Calibri"/>
                <a:ea typeface="Calibri"/>
                <a:cs typeface="Calibri"/>
              </a:rPr>
              <a:t>own</a:t>
            </a:r>
            <a:r>
              <a:rPr lang="ro-RO" sz="2400">
                <a:latin typeface="Calibri"/>
                <a:ea typeface="Calibri"/>
                <a:cs typeface="Calibri"/>
              </a:rPr>
              <a:t> </a:t>
            </a:r>
            <a:r>
              <a:rPr lang="ro-RO" sz="2400" err="1">
                <a:latin typeface="Calibri"/>
                <a:ea typeface="Calibri"/>
                <a:cs typeface="Calibri"/>
              </a:rPr>
              <a:t>decision</a:t>
            </a:r>
            <a:r>
              <a:rPr lang="ro-RO" sz="2400">
                <a:latin typeface="Calibri"/>
                <a:ea typeface="Calibri"/>
                <a:cs typeface="Calibri"/>
              </a:rPr>
              <a:t>  </a:t>
            </a:r>
            <a:r>
              <a:rPr lang="ro-RO" sz="2400" err="1">
                <a:latin typeface="Calibri"/>
                <a:ea typeface="Calibri"/>
                <a:cs typeface="Calibri"/>
              </a:rPr>
              <a:t>and</a:t>
            </a:r>
            <a:r>
              <a:rPr lang="ro-RO" sz="2400">
                <a:latin typeface="Calibri"/>
                <a:ea typeface="Calibri"/>
                <a:cs typeface="Calibri"/>
              </a:rPr>
              <a:t> </a:t>
            </a:r>
            <a:r>
              <a:rPr lang="ro-RO" sz="2400" err="1">
                <a:latin typeface="Calibri"/>
                <a:ea typeface="+mj-lt"/>
                <a:cs typeface="+mj-lt"/>
              </a:rPr>
              <a:t>unable</a:t>
            </a:r>
            <a:r>
              <a:rPr lang="ro-RO" sz="2400">
                <a:latin typeface="Calibri"/>
                <a:ea typeface="+mj-lt"/>
                <a:cs typeface="+mj-lt"/>
              </a:rPr>
              <a:t> </a:t>
            </a:r>
            <a:r>
              <a:rPr lang="ro-RO" sz="2400" err="1">
                <a:latin typeface="Calibri"/>
                <a:ea typeface="+mj-lt"/>
                <a:cs typeface="+mj-lt"/>
              </a:rPr>
              <a:t>to</a:t>
            </a:r>
            <a:r>
              <a:rPr lang="ro-RO" sz="2400">
                <a:latin typeface="Calibri"/>
                <a:ea typeface="+mj-lt"/>
                <a:cs typeface="+mj-lt"/>
              </a:rPr>
              <a:t> </a:t>
            </a:r>
            <a:r>
              <a:rPr lang="ro-RO" sz="2400" err="1">
                <a:latin typeface="Calibri"/>
                <a:ea typeface="+mj-lt"/>
                <a:cs typeface="+mj-lt"/>
              </a:rPr>
              <a:t>work</a:t>
            </a:r>
            <a:r>
              <a:rPr lang="ro-RO" sz="2400">
                <a:latin typeface="Calibri"/>
                <a:ea typeface="+mj-lt"/>
                <a:cs typeface="+mj-lt"/>
              </a:rPr>
              <a:t> </a:t>
            </a:r>
            <a:r>
              <a:rPr lang="ro-RO" sz="2400" err="1">
                <a:latin typeface="Calibri"/>
                <a:ea typeface="+mj-lt"/>
                <a:cs typeface="+mj-lt"/>
              </a:rPr>
              <a:t>independently</a:t>
            </a:r>
            <a:r>
              <a:rPr lang="ro-RO" sz="2400">
                <a:latin typeface="Calibri"/>
                <a:ea typeface="+mj-lt"/>
                <a:cs typeface="+mj-lt"/>
              </a:rPr>
              <a:t> </a:t>
            </a:r>
            <a:r>
              <a:rPr lang="ro-RO" sz="2400" err="1">
                <a:latin typeface="Calibri"/>
                <a:ea typeface="+mj-lt"/>
                <a:cs typeface="+mj-lt"/>
              </a:rPr>
              <a:t>fallow</a:t>
            </a:r>
            <a:r>
              <a:rPr lang="ro-RO" sz="2400">
                <a:latin typeface="Calibri"/>
                <a:ea typeface="+mj-lt"/>
                <a:cs typeface="+mj-lt"/>
              </a:rPr>
              <a:t> </a:t>
            </a:r>
            <a:r>
              <a:rPr lang="ro-RO" sz="2400" err="1">
                <a:latin typeface="Calibri"/>
                <a:ea typeface="+mj-lt"/>
                <a:cs typeface="+mj-lt"/>
              </a:rPr>
              <a:t>by</a:t>
            </a:r>
            <a:r>
              <a:rPr lang="ro-RO" sz="2400">
                <a:latin typeface="Calibri"/>
                <a:ea typeface="+mj-lt"/>
                <a:cs typeface="+mj-lt"/>
              </a:rPr>
              <a:t> </a:t>
            </a:r>
            <a:r>
              <a:rPr lang="ro-RO" sz="2400" b="1" err="1">
                <a:latin typeface="Calibri"/>
                <a:ea typeface="Calibri"/>
                <a:cs typeface="Calibri"/>
              </a:rPr>
              <a:t>Laissez-Faire</a:t>
            </a:r>
            <a:r>
              <a:rPr lang="ro-RO" sz="2400" b="1">
                <a:latin typeface="Calibri"/>
                <a:ea typeface="Calibri"/>
                <a:cs typeface="Calibri"/>
              </a:rPr>
              <a:t> </a:t>
            </a:r>
            <a:r>
              <a:rPr lang="ro-RO" sz="2400">
                <a:latin typeface="Calibri"/>
                <a:ea typeface="Calibri"/>
                <a:cs typeface="Calibri"/>
              </a:rPr>
              <a:t>leadership </a:t>
            </a:r>
            <a:r>
              <a:rPr lang="ro-RO" sz="2400" err="1">
                <a:latin typeface="Calibri"/>
                <a:ea typeface="Calibri"/>
                <a:cs typeface="Calibri"/>
              </a:rPr>
              <a:t>style.If</a:t>
            </a:r>
            <a:r>
              <a:rPr lang="ro-RO" sz="2400">
                <a:latin typeface="Calibri"/>
                <a:ea typeface="Calibri"/>
                <a:cs typeface="Calibri"/>
              </a:rPr>
              <a:t> </a:t>
            </a:r>
            <a:r>
              <a:rPr lang="ro-RO" sz="2400" err="1">
                <a:latin typeface="Calibri"/>
                <a:ea typeface="Calibri"/>
                <a:cs typeface="Calibri"/>
              </a:rPr>
              <a:t>you</a:t>
            </a:r>
            <a:r>
              <a:rPr lang="ro-RO" sz="2400">
                <a:latin typeface="Calibri"/>
                <a:ea typeface="Calibri"/>
                <a:cs typeface="Calibri"/>
              </a:rPr>
              <a:t> are creative </a:t>
            </a:r>
            <a:r>
              <a:rPr lang="ro-RO" sz="2400" err="1">
                <a:latin typeface="Calibri"/>
                <a:ea typeface="Calibri"/>
                <a:cs typeface="Calibri"/>
              </a:rPr>
              <a:t>and</a:t>
            </a:r>
            <a:r>
              <a:rPr lang="ro-RO" sz="2400">
                <a:latin typeface="Calibri"/>
                <a:ea typeface="Calibri"/>
                <a:cs typeface="Calibri"/>
              </a:rPr>
              <a:t> </a:t>
            </a:r>
            <a:r>
              <a:rPr lang="ro-RO" sz="2400" err="1">
                <a:latin typeface="Calibri"/>
                <a:ea typeface="Calibri"/>
                <a:cs typeface="Calibri"/>
              </a:rPr>
              <a:t>you</a:t>
            </a:r>
            <a:r>
              <a:rPr lang="ro-RO" sz="2400">
                <a:latin typeface="Calibri"/>
                <a:ea typeface="Calibri"/>
                <a:cs typeface="Calibri"/>
              </a:rPr>
              <a:t> </a:t>
            </a:r>
            <a:r>
              <a:rPr lang="ro-RO" sz="2400" err="1">
                <a:latin typeface="Calibri"/>
                <a:ea typeface="Calibri"/>
                <a:cs typeface="Calibri"/>
              </a:rPr>
              <a:t>like</a:t>
            </a:r>
            <a:r>
              <a:rPr lang="ro-RO" sz="2400">
                <a:latin typeface="Calibri"/>
                <a:ea typeface="Calibri"/>
                <a:cs typeface="Calibri"/>
              </a:rPr>
              <a:t> </a:t>
            </a:r>
            <a:r>
              <a:rPr lang="ro-RO" sz="2400" err="1">
                <a:latin typeface="Calibri"/>
                <a:ea typeface="Calibri"/>
                <a:cs typeface="Calibri"/>
              </a:rPr>
              <a:t>collaboration</a:t>
            </a:r>
            <a:r>
              <a:rPr lang="ro-RO" sz="2400">
                <a:latin typeface="Calibri"/>
                <a:ea typeface="Calibri"/>
                <a:cs typeface="Calibri"/>
              </a:rPr>
              <a:t> </a:t>
            </a:r>
            <a:r>
              <a:rPr lang="ro-RO" sz="2400" err="1">
                <a:latin typeface="Calibri"/>
                <a:ea typeface="Calibri"/>
                <a:cs typeface="Calibri"/>
              </a:rPr>
              <a:t>choose</a:t>
            </a:r>
            <a:r>
              <a:rPr lang="ro-RO" sz="2400">
                <a:latin typeface="Calibri"/>
                <a:ea typeface="Calibri"/>
                <a:cs typeface="Calibri"/>
              </a:rPr>
              <a:t> </a:t>
            </a:r>
            <a:r>
              <a:rPr lang="ro-RO" sz="2400" b="1">
                <a:latin typeface="Calibri"/>
                <a:ea typeface="Calibri"/>
                <a:cs typeface="Calibri"/>
              </a:rPr>
              <a:t>Democratic </a:t>
            </a:r>
            <a:r>
              <a:rPr lang="ro-RO" sz="2400">
                <a:latin typeface="Calibri"/>
                <a:ea typeface="Calibri"/>
                <a:cs typeface="Calibri"/>
              </a:rPr>
              <a:t>leadership </a:t>
            </a:r>
            <a:r>
              <a:rPr lang="ro-RO" sz="2400" err="1">
                <a:latin typeface="Calibri"/>
                <a:ea typeface="Calibri"/>
                <a:cs typeface="Calibri"/>
              </a:rPr>
              <a:t>style</a:t>
            </a:r>
            <a:r>
              <a:rPr lang="ro-RO" sz="2400">
                <a:latin typeface="Calibri"/>
                <a:ea typeface="Calibri"/>
                <a:cs typeface="Calibri"/>
              </a:rPr>
              <a:t> </a:t>
            </a:r>
            <a:r>
              <a:rPr lang="ro-RO" sz="2400" err="1">
                <a:latin typeface="Calibri"/>
                <a:ea typeface="Calibri"/>
                <a:cs typeface="Calibri"/>
              </a:rPr>
              <a:t>and</a:t>
            </a:r>
            <a:r>
              <a:rPr lang="ro-RO" sz="2400">
                <a:latin typeface="Calibri"/>
                <a:ea typeface="Calibri"/>
                <a:cs typeface="Calibri"/>
              </a:rPr>
              <a:t> </a:t>
            </a:r>
            <a:r>
              <a:rPr lang="ro-RO" sz="2400" err="1">
                <a:latin typeface="Calibri"/>
                <a:ea typeface="Calibri"/>
                <a:cs typeface="Calibri"/>
              </a:rPr>
              <a:t>not</a:t>
            </a:r>
            <a:r>
              <a:rPr lang="ro-RO" sz="2400">
                <a:latin typeface="Calibri"/>
                <a:ea typeface="Calibri"/>
                <a:cs typeface="Calibri"/>
              </a:rPr>
              <a:t> at </a:t>
            </a:r>
            <a:r>
              <a:rPr lang="ro-RO" sz="2400" err="1">
                <a:latin typeface="Calibri"/>
                <a:ea typeface="Calibri"/>
                <a:cs typeface="Calibri"/>
              </a:rPr>
              <a:t>the</a:t>
            </a:r>
            <a:r>
              <a:rPr lang="ro-RO" sz="2400">
                <a:latin typeface="Calibri"/>
                <a:ea typeface="Calibri"/>
                <a:cs typeface="Calibri"/>
              </a:rPr>
              <a:t> </a:t>
            </a:r>
            <a:r>
              <a:rPr lang="ro-RO" sz="2400" err="1">
                <a:latin typeface="Calibri"/>
                <a:ea typeface="Calibri"/>
                <a:cs typeface="Calibri"/>
              </a:rPr>
              <a:t>end</a:t>
            </a:r>
            <a:r>
              <a:rPr lang="ro-RO" sz="2400">
                <a:latin typeface="Calibri"/>
                <a:ea typeface="Calibri"/>
                <a:cs typeface="Calibri"/>
              </a:rPr>
              <a:t> </a:t>
            </a:r>
            <a:r>
              <a:rPr lang="ro-RO" sz="2400" err="1">
                <a:latin typeface="Calibri"/>
                <a:ea typeface="Calibri"/>
                <a:cs typeface="Calibri"/>
              </a:rPr>
              <a:t>if</a:t>
            </a:r>
            <a:r>
              <a:rPr lang="ro-RO" sz="2400">
                <a:latin typeface="Calibri"/>
                <a:ea typeface="Calibri"/>
                <a:cs typeface="Calibri"/>
              </a:rPr>
              <a:t> </a:t>
            </a:r>
            <a:r>
              <a:rPr lang="ro-RO" sz="2400" err="1">
                <a:latin typeface="Calibri"/>
                <a:ea typeface="Calibri"/>
                <a:cs typeface="Calibri"/>
              </a:rPr>
              <a:t>you</a:t>
            </a:r>
            <a:r>
              <a:rPr lang="ro-RO" sz="2400">
                <a:latin typeface="Calibri"/>
                <a:ea typeface="Calibri"/>
                <a:cs typeface="Calibri"/>
              </a:rPr>
              <a:t> </a:t>
            </a:r>
            <a:r>
              <a:rPr lang="ro-RO" sz="2400" err="1">
                <a:latin typeface="Calibri"/>
                <a:ea typeface="Calibri"/>
                <a:cs typeface="Calibri"/>
              </a:rPr>
              <a:t>want</a:t>
            </a:r>
            <a:r>
              <a:rPr lang="ro-RO" sz="2400">
                <a:latin typeface="Calibri"/>
                <a:ea typeface="Calibri"/>
                <a:cs typeface="Calibri"/>
              </a:rPr>
              <a:t> </a:t>
            </a:r>
            <a:r>
              <a:rPr lang="ro-RO" sz="2400" err="1">
                <a:latin typeface="Calibri"/>
                <a:ea typeface="Calibri"/>
                <a:cs typeface="Calibri"/>
              </a:rPr>
              <a:t>to</a:t>
            </a:r>
            <a:r>
              <a:rPr lang="ro-RO" sz="2400">
                <a:latin typeface="Calibri"/>
                <a:ea typeface="Calibri"/>
                <a:cs typeface="Calibri"/>
              </a:rPr>
              <a:t> </a:t>
            </a:r>
            <a:r>
              <a:rPr lang="ro-RO" sz="2400" err="1">
                <a:latin typeface="Calibri"/>
                <a:ea typeface="Calibri"/>
                <a:cs typeface="Calibri"/>
              </a:rPr>
              <a:t>become</a:t>
            </a:r>
            <a:r>
              <a:rPr lang="ro-RO" sz="2400">
                <a:latin typeface="Calibri"/>
                <a:ea typeface="Calibri"/>
                <a:cs typeface="Calibri"/>
              </a:rPr>
              <a:t> a </a:t>
            </a:r>
            <a:r>
              <a:rPr lang="ro-RO" sz="2400" err="1">
                <a:latin typeface="Calibri"/>
                <a:ea typeface="Calibri"/>
                <a:cs typeface="Calibri"/>
              </a:rPr>
              <a:t>leader</a:t>
            </a:r>
            <a:r>
              <a:rPr lang="ro-RO" sz="2400">
                <a:latin typeface="Calibri"/>
                <a:ea typeface="Calibri"/>
                <a:cs typeface="Calibri"/>
              </a:rPr>
              <a:t> </a:t>
            </a:r>
            <a:r>
              <a:rPr lang="ro-RO" sz="2400" err="1">
                <a:latin typeface="Calibri"/>
                <a:ea typeface="Calibri"/>
                <a:cs typeface="Calibri"/>
              </a:rPr>
              <a:t>fallow</a:t>
            </a:r>
            <a:r>
              <a:rPr lang="ro-RO" sz="2400">
                <a:latin typeface="Calibri"/>
                <a:ea typeface="Calibri"/>
                <a:cs typeface="Calibri"/>
              </a:rPr>
              <a:t> </a:t>
            </a:r>
            <a:r>
              <a:rPr lang="ro-RO" sz="2400" err="1">
                <a:latin typeface="Calibri"/>
                <a:ea typeface="Calibri"/>
                <a:cs typeface="Calibri"/>
              </a:rPr>
              <a:t>people</a:t>
            </a:r>
            <a:r>
              <a:rPr lang="ro-RO" sz="2400">
                <a:latin typeface="Calibri"/>
                <a:ea typeface="Calibri"/>
                <a:cs typeface="Calibri"/>
              </a:rPr>
              <a:t> </a:t>
            </a:r>
            <a:r>
              <a:rPr lang="ro-RO" sz="2400" err="1">
                <a:latin typeface="Calibri"/>
                <a:ea typeface="Calibri"/>
                <a:cs typeface="Calibri"/>
              </a:rPr>
              <a:t>with</a:t>
            </a:r>
            <a:r>
              <a:rPr lang="ro-RO" sz="2400">
                <a:latin typeface="Calibri"/>
                <a:ea typeface="Calibri"/>
                <a:cs typeface="Calibri"/>
              </a:rPr>
              <a:t> </a:t>
            </a:r>
            <a:r>
              <a:rPr lang="ro-RO" sz="2400" b="1" err="1">
                <a:latin typeface="Calibri"/>
                <a:ea typeface="Calibri"/>
                <a:cs typeface="Calibri"/>
              </a:rPr>
              <a:t>Transformational</a:t>
            </a:r>
            <a:r>
              <a:rPr lang="ro-RO" sz="2400">
                <a:latin typeface="Calibri"/>
                <a:ea typeface="Calibri"/>
                <a:cs typeface="Calibri"/>
              </a:rPr>
              <a:t> leadership </a:t>
            </a:r>
            <a:r>
              <a:rPr lang="ro-RO" sz="2400" err="1">
                <a:latin typeface="Calibri"/>
                <a:ea typeface="Calibri"/>
                <a:cs typeface="Calibri"/>
              </a:rPr>
              <a:t>approach</a:t>
            </a:r>
            <a:r>
              <a:rPr lang="ro-RO" sz="2400">
                <a:latin typeface="Calibri"/>
                <a:ea typeface="Calibri"/>
                <a:cs typeface="Calibri"/>
              </a:rPr>
              <a:t>.</a:t>
            </a:r>
          </a:p>
        </p:txBody>
      </p:sp>
      <p:sp>
        <p:nvSpPr>
          <p:cNvPr id="3" name="Substituent conținut 2">
            <a:extLst>
              <a:ext uri="{FF2B5EF4-FFF2-40B4-BE49-F238E27FC236}">
                <a16:creationId xmlns:a16="http://schemas.microsoft.com/office/drawing/2014/main" id="{7690316F-A710-FE50-2A57-3E8B9CB46E12}"/>
              </a:ext>
            </a:extLst>
          </p:cNvPr>
          <p:cNvSpPr>
            <a:spLocks noGrp="1"/>
          </p:cNvSpPr>
          <p:nvPr>
            <p:ph idx="1"/>
          </p:nvPr>
        </p:nvSpPr>
        <p:spPr>
          <a:xfrm>
            <a:off x="342181" y="3505694"/>
            <a:ext cx="7685037" cy="4080250"/>
          </a:xfrm>
        </p:spPr>
        <p:txBody>
          <a:bodyPr vert="horz" lIns="91440" tIns="45720" rIns="91440" bIns="45720" rtlCol="0">
            <a:normAutofit/>
          </a:bodyPr>
          <a:lstStyle/>
          <a:p>
            <a:endParaRPr lang="ro-RO"/>
          </a:p>
          <a:p>
            <a:r>
              <a:rPr lang="ro-RO">
                <a:ea typeface="+mn-lt"/>
                <a:cs typeface="+mn-lt"/>
              </a:rPr>
              <a:t>  </a:t>
            </a:r>
            <a:r>
              <a:rPr lang="ro-RO" err="1">
                <a:latin typeface="Calibri"/>
                <a:ea typeface="+mn-lt"/>
                <a:cs typeface="+mn-lt"/>
              </a:rPr>
              <a:t>Kippenberger</a:t>
            </a:r>
            <a:r>
              <a:rPr lang="ro-RO">
                <a:latin typeface="Calibri"/>
                <a:ea typeface="+mn-lt"/>
                <a:cs typeface="+mn-lt"/>
              </a:rPr>
              <a:t>. (2002). Leadership </a:t>
            </a:r>
            <a:r>
              <a:rPr lang="ro-RO" err="1">
                <a:latin typeface="Calibri"/>
                <a:ea typeface="+mn-lt"/>
                <a:cs typeface="+mn-lt"/>
              </a:rPr>
              <a:t>styles</a:t>
            </a:r>
            <a:r>
              <a:rPr lang="ro-RO">
                <a:latin typeface="Calibri"/>
                <a:ea typeface="+mn-lt"/>
                <a:cs typeface="+mn-lt"/>
              </a:rPr>
              <a:t>. </a:t>
            </a:r>
            <a:r>
              <a:rPr lang="ro-RO" err="1">
                <a:latin typeface="Calibri"/>
                <a:ea typeface="+mn-lt"/>
                <a:cs typeface="+mn-lt"/>
              </a:rPr>
              <a:t>Capstone</a:t>
            </a:r>
            <a:r>
              <a:rPr lang="ro-RO">
                <a:latin typeface="Calibri"/>
                <a:ea typeface="+mn-lt"/>
                <a:cs typeface="+mn-lt"/>
              </a:rPr>
              <a:t> </a:t>
            </a:r>
            <a:r>
              <a:rPr lang="ro-RO" err="1">
                <a:latin typeface="Calibri"/>
                <a:ea typeface="+mn-lt"/>
                <a:cs typeface="+mn-lt"/>
              </a:rPr>
              <a:t>Pub</a:t>
            </a:r>
            <a:r>
              <a:rPr lang="ro-RO">
                <a:latin typeface="Calibri"/>
                <a:ea typeface="+mn-lt"/>
                <a:cs typeface="+mn-lt"/>
              </a:rPr>
              <a:t>.</a:t>
            </a:r>
            <a:endParaRPr lang="ro-RO">
              <a:latin typeface="Calibri"/>
              <a:cs typeface="Calibri"/>
            </a:endParaRPr>
          </a:p>
          <a:p>
            <a:r>
              <a:rPr lang="ro-RO">
                <a:ea typeface="+mn-lt"/>
                <a:cs typeface="+mn-lt"/>
              </a:rPr>
              <a:t>Bandura, A. (1997). Self-</a:t>
            </a:r>
            <a:r>
              <a:rPr lang="ro-RO" err="1">
                <a:ea typeface="+mn-lt"/>
                <a:cs typeface="+mn-lt"/>
              </a:rPr>
              <a:t>efficacy</a:t>
            </a:r>
            <a:r>
              <a:rPr lang="ro-RO">
                <a:ea typeface="+mn-lt"/>
                <a:cs typeface="+mn-lt"/>
              </a:rPr>
              <a:t>: The </a:t>
            </a:r>
            <a:r>
              <a:rPr lang="ro-RO" err="1">
                <a:ea typeface="+mn-lt"/>
                <a:cs typeface="+mn-lt"/>
              </a:rPr>
              <a:t>exercise</a:t>
            </a:r>
            <a:r>
              <a:rPr lang="ro-RO">
                <a:ea typeface="+mn-lt"/>
                <a:cs typeface="+mn-lt"/>
              </a:rPr>
              <a:t> of control. New York: W. H. </a:t>
            </a:r>
            <a:r>
              <a:rPr lang="ro-RO" err="1">
                <a:ea typeface="+mn-lt"/>
                <a:cs typeface="+mn-lt"/>
              </a:rPr>
              <a:t>Freeman</a:t>
            </a:r>
            <a:r>
              <a:rPr lang="ro-RO">
                <a:ea typeface="+mn-lt"/>
                <a:cs typeface="+mn-lt"/>
              </a:rPr>
              <a:t> </a:t>
            </a:r>
            <a:r>
              <a:rPr lang="ro-RO" err="1">
                <a:ea typeface="+mn-lt"/>
                <a:cs typeface="+mn-lt"/>
              </a:rPr>
              <a:t>and</a:t>
            </a:r>
            <a:r>
              <a:rPr lang="ro-RO">
                <a:ea typeface="+mn-lt"/>
                <a:cs typeface="+mn-lt"/>
              </a:rPr>
              <a:t> Company. </a:t>
            </a:r>
            <a:endParaRPr lang="ro-RO">
              <a:latin typeface="Calibri"/>
              <a:ea typeface="+mn-lt"/>
              <a:cs typeface="Calibri"/>
            </a:endParaRPr>
          </a:p>
          <a:p>
            <a:r>
              <a:rPr lang="ro-RO">
                <a:ea typeface="+mn-lt"/>
                <a:cs typeface="+mn-lt"/>
              </a:rPr>
              <a:t>Cherry, K. (2022, May 23). </a:t>
            </a:r>
            <a:r>
              <a:rPr lang="ro-RO" i="1" err="1">
                <a:ea typeface="+mn-lt"/>
                <a:cs typeface="+mn-lt"/>
              </a:rPr>
              <a:t>What</a:t>
            </a:r>
            <a:r>
              <a:rPr lang="ro-RO" i="1">
                <a:ea typeface="+mn-lt"/>
                <a:cs typeface="+mn-lt"/>
              </a:rPr>
              <a:t> are </a:t>
            </a:r>
            <a:r>
              <a:rPr lang="ro-RO" i="1" err="1">
                <a:ea typeface="+mn-lt"/>
                <a:cs typeface="+mn-lt"/>
              </a:rPr>
              <a:t>prominent</a:t>
            </a:r>
            <a:r>
              <a:rPr lang="ro-RO" i="1">
                <a:ea typeface="+mn-lt"/>
                <a:cs typeface="+mn-lt"/>
              </a:rPr>
              <a:t> leadership </a:t>
            </a:r>
            <a:r>
              <a:rPr lang="ro-RO" i="1" err="1">
                <a:ea typeface="+mn-lt"/>
                <a:cs typeface="+mn-lt"/>
              </a:rPr>
              <a:t>styles</a:t>
            </a:r>
            <a:r>
              <a:rPr lang="ro-RO" i="1">
                <a:ea typeface="+mn-lt"/>
                <a:cs typeface="+mn-lt"/>
              </a:rPr>
              <a:t> </a:t>
            </a:r>
            <a:r>
              <a:rPr lang="ro-RO" i="1" err="1">
                <a:ea typeface="+mn-lt"/>
                <a:cs typeface="+mn-lt"/>
              </a:rPr>
              <a:t>and</a:t>
            </a:r>
            <a:r>
              <a:rPr lang="ro-RO" i="1">
                <a:ea typeface="+mn-lt"/>
                <a:cs typeface="+mn-lt"/>
              </a:rPr>
              <a:t> </a:t>
            </a:r>
            <a:r>
              <a:rPr lang="ro-RO" i="1" err="1">
                <a:ea typeface="+mn-lt"/>
                <a:cs typeface="+mn-lt"/>
              </a:rPr>
              <a:t>frameworks</a:t>
            </a:r>
            <a:r>
              <a:rPr lang="ro-RO" i="1">
                <a:ea typeface="+mn-lt"/>
                <a:cs typeface="+mn-lt"/>
              </a:rPr>
              <a:t> </a:t>
            </a:r>
            <a:r>
              <a:rPr lang="ro-RO" i="1" err="1">
                <a:ea typeface="+mn-lt"/>
                <a:cs typeface="+mn-lt"/>
              </a:rPr>
              <a:t>you</a:t>
            </a:r>
            <a:r>
              <a:rPr lang="ro-RO" i="1">
                <a:ea typeface="+mn-lt"/>
                <a:cs typeface="+mn-lt"/>
              </a:rPr>
              <a:t> </a:t>
            </a:r>
            <a:r>
              <a:rPr lang="ro-RO" i="1" err="1">
                <a:ea typeface="+mn-lt"/>
                <a:cs typeface="+mn-lt"/>
              </a:rPr>
              <a:t>should</a:t>
            </a:r>
            <a:r>
              <a:rPr lang="ro-RO" i="1">
                <a:ea typeface="+mn-lt"/>
                <a:cs typeface="+mn-lt"/>
              </a:rPr>
              <a:t> </a:t>
            </a:r>
            <a:r>
              <a:rPr lang="ro-RO" i="1" err="1">
                <a:ea typeface="+mn-lt"/>
                <a:cs typeface="+mn-lt"/>
              </a:rPr>
              <a:t>know</a:t>
            </a:r>
            <a:r>
              <a:rPr lang="ro-RO" i="1">
                <a:ea typeface="+mn-lt"/>
                <a:cs typeface="+mn-lt"/>
              </a:rPr>
              <a:t>?</a:t>
            </a:r>
            <a:r>
              <a:rPr lang="ro-RO">
                <a:ea typeface="+mn-lt"/>
                <a:cs typeface="+mn-lt"/>
              </a:rPr>
              <a:t> </a:t>
            </a:r>
            <a:r>
              <a:rPr lang="ro-RO" err="1">
                <a:ea typeface="+mn-lt"/>
                <a:cs typeface="+mn-lt"/>
              </a:rPr>
              <a:t>Verywell</a:t>
            </a:r>
            <a:r>
              <a:rPr lang="ro-RO">
                <a:ea typeface="+mn-lt"/>
                <a:cs typeface="+mn-lt"/>
              </a:rPr>
              <a:t> </a:t>
            </a:r>
            <a:r>
              <a:rPr lang="ro-RO" err="1">
                <a:ea typeface="+mn-lt"/>
                <a:cs typeface="+mn-lt"/>
              </a:rPr>
              <a:t>Mind</a:t>
            </a:r>
            <a:r>
              <a:rPr lang="ro-RO">
                <a:ea typeface="+mn-lt"/>
                <a:cs typeface="+mn-lt"/>
              </a:rPr>
              <a:t>. </a:t>
            </a:r>
            <a:r>
              <a:rPr lang="ro-RO" err="1">
                <a:ea typeface="+mn-lt"/>
                <a:cs typeface="+mn-lt"/>
              </a:rPr>
              <a:t>Retrieved</a:t>
            </a:r>
            <a:r>
              <a:rPr lang="ro-RO">
                <a:ea typeface="+mn-lt"/>
                <a:cs typeface="+mn-lt"/>
              </a:rPr>
              <a:t> </a:t>
            </a:r>
            <a:r>
              <a:rPr lang="ro-RO" err="1">
                <a:ea typeface="+mn-lt"/>
                <a:cs typeface="+mn-lt"/>
              </a:rPr>
              <a:t>July</a:t>
            </a:r>
            <a:r>
              <a:rPr lang="ro-RO">
                <a:ea typeface="+mn-lt"/>
                <a:cs typeface="+mn-lt"/>
              </a:rPr>
              <a:t> 9, 2022, </a:t>
            </a:r>
            <a:r>
              <a:rPr lang="ro-RO" err="1">
                <a:ea typeface="+mn-lt"/>
                <a:cs typeface="+mn-lt"/>
              </a:rPr>
              <a:t>from</a:t>
            </a:r>
            <a:r>
              <a:rPr lang="ro-RO">
                <a:ea typeface="+mn-lt"/>
                <a:cs typeface="+mn-lt"/>
              </a:rPr>
              <a:t> </a:t>
            </a:r>
            <a:r>
              <a:rPr lang="ro-RO">
                <a:ea typeface="+mn-lt"/>
                <a:cs typeface="+mn-lt"/>
                <a:hlinkClick r:id="rId3"/>
              </a:rPr>
              <a:t>https://www.verywellmind.com/leadership-styles-2795312</a:t>
            </a:r>
            <a:r>
              <a:rPr lang="ro-RO">
                <a:ea typeface="+mn-lt"/>
                <a:cs typeface="+mn-lt"/>
              </a:rPr>
              <a:t> </a:t>
            </a:r>
            <a:endParaRPr lang="ro-RO">
              <a:latin typeface="Gill Sans Nova"/>
            </a:endParaRPr>
          </a:p>
          <a:p>
            <a:r>
              <a:rPr lang="ro-RO">
                <a:latin typeface="Gill Sans Nova"/>
              </a:rPr>
              <a:t>Winston, Bruce E; </a:t>
            </a:r>
            <a:r>
              <a:rPr lang="ro-RO" err="1">
                <a:latin typeface="Gill Sans Nova"/>
              </a:rPr>
              <a:t>Patterson</a:t>
            </a:r>
            <a:r>
              <a:rPr lang="ro-RO">
                <a:latin typeface="Gill Sans Nova"/>
              </a:rPr>
              <a:t>, </a:t>
            </a:r>
            <a:r>
              <a:rPr lang="ro-RO" err="1">
                <a:latin typeface="Gill Sans Nova"/>
              </a:rPr>
              <a:t>Kathllen</a:t>
            </a:r>
            <a:r>
              <a:rPr lang="ro-RO">
                <a:latin typeface="Gill Sans Nova"/>
              </a:rPr>
              <a:t>.(2006). An integrative </a:t>
            </a:r>
            <a:r>
              <a:rPr lang="ro-RO" err="1">
                <a:latin typeface="Gill Sans Nova"/>
              </a:rPr>
              <a:t>definition</a:t>
            </a:r>
            <a:r>
              <a:rPr lang="ro-RO">
                <a:latin typeface="Gill Sans Nova"/>
              </a:rPr>
              <a:t> of leadership</a:t>
            </a:r>
          </a:p>
          <a:p>
            <a:endParaRPr lang="ro-RO"/>
          </a:p>
        </p:txBody>
      </p:sp>
      <p:pic>
        <p:nvPicPr>
          <p:cNvPr id="4" name="Imagine 4" descr="O imagine care conține text, persoană, exterior, purtând&#10;&#10;Descriere generată automat">
            <a:extLst>
              <a:ext uri="{FF2B5EF4-FFF2-40B4-BE49-F238E27FC236}">
                <a16:creationId xmlns:a16="http://schemas.microsoft.com/office/drawing/2014/main" id="{90AF3F59-501D-6EFA-0E4C-02C2EA1BFE7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3" b="-3"/>
          <a:stretch/>
        </p:blipFill>
        <p:spPr>
          <a:xfrm>
            <a:off x="8530940" y="1086518"/>
            <a:ext cx="365801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983059223"/>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TropicVTI</vt:lpstr>
      <vt:lpstr>Constantin Grigore</vt:lpstr>
      <vt:lpstr>Table of contents</vt:lpstr>
      <vt:lpstr>             Introduction   "Leaders equip followers by providing appropriate tools, equipment, and other resources so that the followers can be successful in their completion of assigned tasks." Bandura’s (1997)    Leadership styles are classifications of how a person behaves while leading a group </vt:lpstr>
      <vt:lpstr>Different leadership style </vt:lpstr>
      <vt:lpstr>     Authoritarian                      Democratic </vt:lpstr>
      <vt:lpstr>Laissez-Faire style </vt:lpstr>
      <vt:lpstr>     Transformational                   Transactional </vt:lpstr>
      <vt:lpstr>My leadership style </vt:lpstr>
      <vt:lpstr>                                                     Conclusion/Reference    If you want to go fast but with low morale fallow and choose Autocratic leadership style, if you like to make your own decision  and unable to work independently fallow by Laissez-Faire leadership style.If you are creative and you like collaboration choose Democratic leadership style and not at the end if you want to become a leader fallow people with Transformational leadership approach.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revision>1</cp:revision>
  <dcterms:created xsi:type="dcterms:W3CDTF">2022-07-06T17:43:44Z</dcterms:created>
  <dcterms:modified xsi:type="dcterms:W3CDTF">2022-07-09T21:33:05Z</dcterms:modified>
</cp:coreProperties>
</file>