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8"/>
  </p:notesMasterIdLst>
  <p:handoutMasterIdLst>
    <p:handoutMasterId r:id="rId29"/>
  </p:handoutMasterIdLst>
  <p:sldIdLst>
    <p:sldId id="259" r:id="rId5"/>
    <p:sldId id="292" r:id="rId6"/>
    <p:sldId id="261" r:id="rId7"/>
    <p:sldId id="262" r:id="rId8"/>
    <p:sldId id="293" r:id="rId9"/>
    <p:sldId id="296" r:id="rId10"/>
    <p:sldId id="284" r:id="rId11"/>
    <p:sldId id="297" r:id="rId12"/>
    <p:sldId id="285" r:id="rId13"/>
    <p:sldId id="264" r:id="rId14"/>
    <p:sldId id="289" r:id="rId15"/>
    <p:sldId id="290" r:id="rId16"/>
    <p:sldId id="268" r:id="rId17"/>
    <p:sldId id="286" r:id="rId18"/>
    <p:sldId id="287" r:id="rId19"/>
    <p:sldId id="271" r:id="rId20"/>
    <p:sldId id="283" r:id="rId21"/>
    <p:sldId id="273" r:id="rId22"/>
    <p:sldId id="295" r:id="rId23"/>
    <p:sldId id="265" r:id="rId24"/>
    <p:sldId id="298" r:id="rId25"/>
    <p:sldId id="299" r:id="rId26"/>
    <p:sldId id="300" r:id="rId2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80" y="108"/>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602B327-ADEE-4100-ADC9-444C3BCDFAB9}" type="datetime1">
              <a:rPr lang="en-GB" smtClean="0"/>
              <a:t>08/11/2024</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036AD0C-7F77-46E4-9D14-5513B8901471}" type="datetime1">
              <a:rPr lang="en-GB" noProof="0" smtClean="0"/>
              <a:t>08/11/2024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649DAF-093F-4482-AA38-346E9A2DEE94}" type="slidenum">
              <a:rPr lang="en-GB" noProof="0" smtClean="0"/>
              <a:t>‹#›</a:t>
            </a:fld>
            <a:endParaRPr lang="en-GB" noProof="0" dirty="0"/>
          </a:p>
        </p:txBody>
      </p:sp>
    </p:spTree>
    <p:extLst>
      <p:ext uri="{BB962C8B-B14F-4D97-AF65-F5344CB8AC3E}">
        <p14:creationId xmlns:p14="http://schemas.microsoft.com/office/powerpoint/2010/main" val="335681364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 topic of today’s presentation is the issue of whether the defences of insanity and automatism are in need of reform.</a:t>
            </a:r>
          </a:p>
          <a:p>
            <a:pPr rtl="0"/>
            <a:endParaRPr lang="en-GB" dirty="0"/>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a:t>
            </a:fld>
            <a:endParaRPr lang="en-GB" dirty="0"/>
          </a:p>
        </p:txBody>
      </p:sp>
    </p:spTree>
    <p:extLst>
      <p:ext uri="{BB962C8B-B14F-4D97-AF65-F5344CB8AC3E}">
        <p14:creationId xmlns:p14="http://schemas.microsoft.com/office/powerpoint/2010/main" val="1586368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We will go on to outline the definitions of insanity and automatism, and how these defences actually differ from one another, despite the fact that there is still a thin line between them that some people can fail to see.</a:t>
            </a:r>
          </a:p>
          <a:p>
            <a:pPr rtl="0"/>
            <a:endParaRPr lang="en-GB" dirty="0"/>
          </a:p>
          <a:p>
            <a:pPr rtl="0"/>
            <a:r>
              <a:rPr lang="en-GB" dirty="0"/>
              <a:t>I will speak on some key cases that used these defences, to show a greater understanding of how they  work in regards to the law.</a:t>
            </a:r>
          </a:p>
          <a:p>
            <a:pPr rtl="0"/>
            <a:endParaRPr lang="en-GB" dirty="0"/>
          </a:p>
          <a:p>
            <a:pPr rtl="0"/>
            <a:r>
              <a:rPr lang="en-GB" dirty="0"/>
              <a:t>I will show some advantage and issues with these defences.</a:t>
            </a:r>
          </a:p>
          <a:p>
            <a:pPr rtl="0"/>
            <a:endParaRPr lang="en-GB" dirty="0"/>
          </a:p>
          <a:p>
            <a:pPr rtl="0"/>
            <a:r>
              <a:rPr lang="en-GB" dirty="0"/>
              <a:t>Finally, we will speak upon the suggestions for reform and how these defences could be changed for the better.</a:t>
            </a:r>
          </a:p>
          <a:p>
            <a:pPr rtl="0"/>
            <a:endParaRPr lang="en-GB" dirty="0"/>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2</a:t>
            </a:fld>
            <a:endParaRPr lang="en-GB" dirty="0"/>
          </a:p>
        </p:txBody>
      </p:sp>
    </p:spTree>
    <p:extLst>
      <p:ext uri="{BB962C8B-B14F-4D97-AF65-F5344CB8AC3E}">
        <p14:creationId xmlns:p14="http://schemas.microsoft.com/office/powerpoint/2010/main" val="1586368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So what is insanity?</a:t>
            </a:r>
          </a:p>
          <a:p>
            <a:pPr rtl="0"/>
            <a:endParaRPr lang="en-GB" dirty="0"/>
          </a:p>
          <a:p>
            <a:pPr rtl="0"/>
            <a:r>
              <a:rPr lang="en-GB" dirty="0"/>
              <a:t>The Crown Prosecution service defines it as “When a suspect is acting with an inability to reason between right and wrong, due to severe mental illness”</a:t>
            </a:r>
          </a:p>
          <a:p>
            <a:pPr rtl="0"/>
            <a:endParaRPr lang="en-GB" dirty="0"/>
          </a:p>
          <a:p>
            <a:pPr rtl="0"/>
            <a:r>
              <a:rPr lang="en-GB" dirty="0"/>
              <a:t>(Like schizophrenia, or severe depression as an example.)</a:t>
            </a:r>
          </a:p>
          <a:p>
            <a:pPr rtl="0"/>
            <a:endParaRPr lang="en-GB" dirty="0"/>
          </a:p>
          <a:p>
            <a:pPr rtl="0"/>
            <a:r>
              <a:rPr lang="en-GB" dirty="0"/>
              <a:t>In terms of the law, a suspect or a defendant is always thought to be sane and have full capacity, unless this can be proven otherwise by proper evidence. </a:t>
            </a:r>
          </a:p>
          <a:p>
            <a:pPr rtl="0"/>
            <a:endParaRPr lang="en-GB" dirty="0"/>
          </a:p>
          <a:p>
            <a:pPr rtl="0"/>
            <a:r>
              <a:rPr lang="en-GB" dirty="0"/>
              <a:t>(Through witness testimony, or medical testing that can provide proof of insanity.)</a:t>
            </a:r>
          </a:p>
          <a:p>
            <a:pPr rtl="0"/>
            <a:endParaRPr lang="en-GB" dirty="0"/>
          </a:p>
          <a:p>
            <a:pPr rtl="0"/>
            <a:r>
              <a:rPr lang="en-GB" dirty="0"/>
              <a:t>An insanity defence is only accepted by the courts when sufficient evidence has been presented to show that the defendant did not know that what they were doing was wrong at the time of the offence.</a:t>
            </a:r>
          </a:p>
          <a:p>
            <a:pPr rtl="0"/>
            <a:endParaRPr lang="en-GB" dirty="0"/>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3</a:t>
            </a:fld>
            <a:endParaRPr lang="en-GB" dirty="0"/>
          </a:p>
        </p:txBody>
      </p:sp>
    </p:spTree>
    <p:extLst>
      <p:ext uri="{BB962C8B-B14F-4D97-AF65-F5344CB8AC3E}">
        <p14:creationId xmlns:p14="http://schemas.microsoft.com/office/powerpoint/2010/main" val="2301611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In the case of r and mr e, the defendant was charged with murder when her shot and killed his neighbour, believing him to have plans of starting world war 3. Mr e used the sanity defence as he was suffering from schizophrenia. In court, he was found legally insane under the M’Naghten rules and subsequently </a:t>
            </a:r>
            <a:r>
              <a:rPr lang="en-GB" dirty="0" err="1"/>
              <a:t>aqquitted</a:t>
            </a:r>
            <a:r>
              <a:rPr lang="en-GB" dirty="0"/>
              <a:t>.</a:t>
            </a:r>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4</a:t>
            </a:fld>
            <a:endParaRPr lang="en-GB" dirty="0"/>
          </a:p>
        </p:txBody>
      </p:sp>
    </p:spTree>
    <p:extLst>
      <p:ext uri="{BB962C8B-B14F-4D97-AF65-F5344CB8AC3E}">
        <p14:creationId xmlns:p14="http://schemas.microsoft.com/office/powerpoint/2010/main" val="3842844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Here I Have outlined the case of r v </a:t>
            </a:r>
            <a:r>
              <a:rPr lang="en-GB" dirty="0" err="1"/>
              <a:t>mnaghten</a:t>
            </a:r>
            <a:endParaRPr lang="en-GB" dirty="0"/>
          </a:p>
          <a:p>
            <a:pPr rtl="0"/>
            <a:endParaRPr lang="en-GB" dirty="0"/>
          </a:p>
          <a:p>
            <a:pPr rtl="0"/>
            <a:r>
              <a:rPr lang="en-GB" dirty="0"/>
              <a:t>Daniel M’Naghten murdered prime minister sir Robert peels secretary, believing him to be Peel. While in court, M’Naghten was found to be insane at the time of the offence. The ruling of the case was for Daniel M’Naghten to be committed to hospital.</a:t>
            </a:r>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5</a:t>
            </a:fld>
            <a:endParaRPr lang="en-GB" dirty="0"/>
          </a:p>
        </p:txBody>
      </p:sp>
    </p:spTree>
    <p:extLst>
      <p:ext uri="{BB962C8B-B14F-4D97-AF65-F5344CB8AC3E}">
        <p14:creationId xmlns:p14="http://schemas.microsoft.com/office/powerpoint/2010/main" val="384284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test for insanity came from the reaction to the M’Naghten case. There was Public outcry when people thought that the verdict was too lenient.</a:t>
            </a:r>
          </a:p>
          <a:p>
            <a:endParaRPr lang="en-GB" dirty="0"/>
          </a:p>
          <a:p>
            <a:r>
              <a:rPr lang="en-GB" dirty="0"/>
              <a:t>This led to a Judicial Debate on the legal principles relating to insanity.</a:t>
            </a:r>
          </a:p>
          <a:p>
            <a:r>
              <a:rPr lang="en-GB" dirty="0"/>
              <a:t>The principles stated in this debate became authoritative, and are key in the current law on insanity.</a:t>
            </a:r>
          </a:p>
          <a:p>
            <a:endParaRPr lang="en-GB" dirty="0"/>
          </a:p>
          <a:p>
            <a:r>
              <a:rPr lang="en-GB" dirty="0"/>
              <a:t>The rules are as follows: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defendants are presumed sane, and able to reason to a certain degree of right or wrong, unless proven otherwise.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establish the insanity defence, it must be clearly proven that the accused was acting under a defect of reason, from a disease of the mind or that he was unaware of the nature of the act he was doing or equally unaware that this act was wrong or a criminal offence.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6</a:t>
            </a:fld>
            <a:endParaRPr lang="en-GB" noProof="0" dirty="0"/>
          </a:p>
        </p:txBody>
      </p:sp>
    </p:spTree>
    <p:extLst>
      <p:ext uri="{BB962C8B-B14F-4D97-AF65-F5344CB8AC3E}">
        <p14:creationId xmlns:p14="http://schemas.microsoft.com/office/powerpoint/2010/main" val="39626578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 definition of automatism as explained in the Collins English dictionary is, an action which is the result of a physiological state of an individual. This is admissible as a defence when the physiological state is not a voluntary act by the person. For example, sleepwalking.</a:t>
            </a:r>
          </a:p>
          <a:p>
            <a:pPr rtl="0"/>
            <a:endParaRPr lang="en-GB" dirty="0"/>
          </a:p>
          <a:p>
            <a:pPr rtl="0"/>
            <a:r>
              <a:rPr lang="en-GB" dirty="0"/>
              <a:t>I have also included a quote from the Law Commission’s discussion paper on Insanity and Automatism. This quote defines automatism as “if a person totally lacked control of his or her body at the time of the offence.”</a:t>
            </a:r>
          </a:p>
          <a:p>
            <a:pPr rtl="0"/>
            <a:endParaRPr lang="en-GB" dirty="0"/>
          </a:p>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“If a person totally lacked control of his or her body at the time of the offence” (UK Law Commission, 2022). It is also stated that this ‘total lack of control’ cannot be as a result of the accused own actions, for example, Drug or alcohol intoxication.</a:t>
            </a:r>
          </a:p>
          <a:p>
            <a:pPr marL="342900" indent="-342900">
              <a:buFont typeface="Wingdings" pitchFamily="2" charset="2"/>
              <a:buChar char="q"/>
            </a:pPr>
            <a:endParaRPr lang="en-GB" sz="1900" b="1" dirty="0">
              <a:solidFill>
                <a:schemeClr val="tx1">
                  <a:lumMod val="75000"/>
                  <a:lumOff val="25000"/>
                </a:schemeClr>
              </a:solidFill>
              <a:latin typeface="Arial Rounded MT Bold" panose="020F0704030504030204" pitchFamily="34" charset="77"/>
            </a:endParaRPr>
          </a:p>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How is the defence proven?</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The defence has the burden of providing enough evidence to make automatism a relevant defence in court, once this has been completed, </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The prosecution must disprove the evidence provided by the defence,</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If the prosecution fail – the defendant must be acquitted.</a:t>
            </a:r>
          </a:p>
          <a:p>
            <a:pPr marL="800100" lvl="1" indent="-342900">
              <a:buFont typeface="Wingdings" pitchFamily="2" charset="2"/>
              <a:buChar char="q"/>
            </a:pPr>
            <a:endParaRPr lang="en-GB" sz="1900" b="1" dirty="0">
              <a:solidFill>
                <a:schemeClr val="tx1">
                  <a:lumMod val="75000"/>
                  <a:lumOff val="25000"/>
                </a:schemeClr>
              </a:solidFill>
              <a:latin typeface="Arial Rounded MT Bold" panose="020F0704030504030204" pitchFamily="34" charset="77"/>
            </a:endParaRPr>
          </a:p>
          <a:p>
            <a:pPr marL="800100" lvl="1" indent="-342900">
              <a:buFont typeface="Wingdings" pitchFamily="2" charset="2"/>
              <a:buChar char="q"/>
            </a:pPr>
            <a:endParaRPr lang="en-GB" sz="1900" b="1" dirty="0">
              <a:solidFill>
                <a:schemeClr val="tx1">
                  <a:lumMod val="75000"/>
                  <a:lumOff val="25000"/>
                </a:schemeClr>
              </a:solidFill>
              <a:latin typeface="Arial Rounded MT Bold" panose="020F0704030504030204" pitchFamily="34" charset="77"/>
            </a:endParaRPr>
          </a:p>
          <a:p>
            <a:pPr rtl="0"/>
            <a:endParaRPr lang="en-GB" dirty="0"/>
          </a:p>
          <a:p>
            <a:pPr rtl="0"/>
            <a:endParaRPr lang="en-GB" dirty="0"/>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7</a:t>
            </a:fld>
            <a:endParaRPr lang="en-GB" dirty="0"/>
          </a:p>
        </p:txBody>
      </p:sp>
    </p:spTree>
    <p:extLst>
      <p:ext uri="{BB962C8B-B14F-4D97-AF65-F5344CB8AC3E}">
        <p14:creationId xmlns:p14="http://schemas.microsoft.com/office/powerpoint/2010/main" val="2301611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the difference between automatism and insanity?</a:t>
            </a:r>
          </a:p>
          <a:p>
            <a:endParaRPr lang="en-GB" dirty="0"/>
          </a:p>
          <a:p>
            <a:r>
              <a:rPr lang="en-GB" dirty="0"/>
              <a:t>These defences can be confused as one another, but in a court of law they are different entirely.</a:t>
            </a:r>
          </a:p>
          <a:p>
            <a:endParaRPr lang="en-GB" dirty="0"/>
          </a:p>
          <a:p>
            <a:r>
              <a:rPr lang="en-GB" dirty="0"/>
              <a:t>Automatism, in this case, Sane automatism is described by the Law Commission as an involuntary act, resulting from an external factor, like the environment or a chemical reaction from medication.</a:t>
            </a:r>
          </a:p>
          <a:p>
            <a:r>
              <a:rPr lang="en-GB" dirty="0"/>
              <a:t> </a:t>
            </a:r>
          </a:p>
          <a:p>
            <a:r>
              <a:rPr lang="en-GB" dirty="0"/>
              <a:t>      However, insanity is concerned with internal factors, amounting to reduced or diminished cognitive function that impairs the accused’s ability to act according to the law. We should note that this is usually called a disease of the mind when worded in law.</a:t>
            </a:r>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8</a:t>
            </a:fld>
            <a:endParaRPr lang="en-GB" noProof="0" dirty="0"/>
          </a:p>
        </p:txBody>
      </p:sp>
    </p:spTree>
    <p:extLst>
      <p:ext uri="{BB962C8B-B14F-4D97-AF65-F5344CB8AC3E}">
        <p14:creationId xmlns:p14="http://schemas.microsoft.com/office/powerpoint/2010/main" val="950902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 key case that shows how automatism is applied is [.R AND Hardie (1994).]</a:t>
            </a:r>
          </a:p>
          <a:p>
            <a:pPr rtl="0"/>
            <a:endParaRPr lang="en-GB" dirty="0"/>
          </a:p>
          <a:p>
            <a:pPr rtl="0"/>
            <a:r>
              <a:rPr lang="en-GB" dirty="0"/>
              <a:t>The defendant was charged with [.Arson.] when the defendant took Valium to calm him down, and the drug had an averse affect on him, leading him to set fire to a wardrobe with his ex-girlfriend and her daughter present. </a:t>
            </a:r>
          </a:p>
          <a:p>
            <a:pPr rtl="0"/>
            <a:r>
              <a:rPr lang="en-GB" dirty="0"/>
              <a:t>		It was proven that Hardie could not have foreseen that the Valium would have had this effect, and that he was not acting recklessly, therefore the judge allowed the defence of automatism.</a:t>
            </a:r>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9</a:t>
            </a:fld>
            <a:endParaRPr lang="en-GB" dirty="0"/>
          </a:p>
        </p:txBody>
      </p:sp>
    </p:spTree>
    <p:extLst>
      <p:ext uri="{BB962C8B-B14F-4D97-AF65-F5344CB8AC3E}">
        <p14:creationId xmlns:p14="http://schemas.microsoft.com/office/powerpoint/2010/main" val="3842844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So what are the advantages of the insanity defence?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defence around mental illness can give those in need a doorway into mental health services</a:t>
            </a:r>
          </a:p>
          <a:p>
            <a:pPr rtl="0"/>
            <a:r>
              <a:rPr lang="en-GB" dirty="0"/>
              <a: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Reduced charges or alternative punishments more fit for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is this an advantage?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works towards rehabilitation rather than punishment</a:t>
            </a:r>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10</a:t>
            </a:fld>
            <a:endParaRPr lang="en-GB" dirty="0"/>
          </a:p>
        </p:txBody>
      </p:sp>
    </p:spTree>
    <p:extLst>
      <p:ext uri="{BB962C8B-B14F-4D97-AF65-F5344CB8AC3E}">
        <p14:creationId xmlns:p14="http://schemas.microsoft.com/office/powerpoint/2010/main" val="7254184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defence of insanity prevents miscarriages of justice towards those who cannot control their actions due to mental illness.</a:t>
            </a:r>
          </a:p>
          <a:p>
            <a:pPr rtl="0"/>
            <a:r>
              <a:rPr lang="en-GB" dirty="0"/>
              <a: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Ensures equal treatment, and protects the mentally disabled from discrimination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is this an advantage?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criminal justice systems remains trustworthy.</a:t>
            </a:r>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11</a:t>
            </a:fld>
            <a:endParaRPr lang="en-GB" dirty="0"/>
          </a:p>
        </p:txBody>
      </p:sp>
    </p:spTree>
    <p:extLst>
      <p:ext uri="{BB962C8B-B14F-4D97-AF65-F5344CB8AC3E}">
        <p14:creationId xmlns:p14="http://schemas.microsoft.com/office/powerpoint/2010/main" val="725418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There are also advantages to the automatism defences:</a:t>
            </a:r>
          </a:p>
          <a:p>
            <a:pPr rt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defence understands and accepts the fact that the defendants physical action were out of their control</a:t>
            </a:r>
          </a:p>
          <a:p>
            <a:pPr rtl="0"/>
            <a:r>
              <a:rPr lang="en-GB" dirty="0"/>
              <a: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can result in Acquittal.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Advantage?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Defendants will not be convicted for actions beyond their control.</a:t>
            </a:r>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12</a:t>
            </a:fld>
            <a:endParaRPr lang="en-GB" dirty="0"/>
          </a:p>
        </p:txBody>
      </p:sp>
    </p:spTree>
    <p:extLst>
      <p:ext uri="{BB962C8B-B14F-4D97-AF65-F5344CB8AC3E}">
        <p14:creationId xmlns:p14="http://schemas.microsoft.com/office/powerpoint/2010/main" val="725418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More importantly, there are also issues or disadvantages with the insanity defence</a:t>
            </a:r>
          </a:p>
          <a:p>
            <a:pPr rtl="0"/>
            <a:endParaRPr lang="en-GB" dirty="0"/>
          </a:p>
          <a:p>
            <a:pPr rtl="0"/>
            <a:r>
              <a:rPr lang="en-GB" dirty="0"/>
              <a:t>The requirement to prove the defendants act is quite limiting.</a:t>
            </a:r>
          </a:p>
          <a:p>
            <a:pPr rtl="0"/>
            <a:endParaRPr lang="en-GB" dirty="0"/>
          </a:p>
          <a:p>
            <a:pPr rtl="0"/>
            <a:r>
              <a:rPr lang="en-GB" dirty="0"/>
              <a:t>The prosecution only needs to prove the guilty act, and so the men’s </a:t>
            </a:r>
            <a:r>
              <a:rPr lang="en-GB" dirty="0" err="1"/>
              <a:t>rea</a:t>
            </a:r>
            <a:r>
              <a:rPr lang="en-GB" dirty="0"/>
              <a:t> doesn’t come into play which is besides the whole point of an insanity defence.</a:t>
            </a:r>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13</a:t>
            </a:fld>
            <a:endParaRPr lang="en-GB" dirty="0"/>
          </a:p>
        </p:txBody>
      </p:sp>
    </p:spTree>
    <p:extLst>
      <p:ext uri="{BB962C8B-B14F-4D97-AF65-F5344CB8AC3E}">
        <p14:creationId xmlns:p14="http://schemas.microsoft.com/office/powerpoint/2010/main" val="1350443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Another issue is that</a:t>
            </a:r>
          </a:p>
          <a:p>
            <a:pPr rtl="0"/>
            <a:r>
              <a:rPr lang="en-GB" dirty="0"/>
              <a:t>The current law does not link up with medical understanding.</a:t>
            </a:r>
          </a:p>
          <a:p>
            <a:pPr rtl="0"/>
            <a:endParaRPr lang="en-GB" dirty="0"/>
          </a:p>
          <a:p>
            <a:pPr rtl="0"/>
            <a:r>
              <a:rPr lang="en-GB" dirty="0"/>
              <a:t>The terms “insanity” and “disease of the mind” are not medically correct and are instead, legally outdated terms.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has consequences for expert witnesses: They could confuse, or misinterpret due to needing to translate outdated legal language into medical jargon</a:t>
            </a:r>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14</a:t>
            </a:fld>
            <a:endParaRPr lang="en-GB" dirty="0"/>
          </a:p>
        </p:txBody>
      </p:sp>
    </p:spTree>
    <p:extLst>
      <p:ext uri="{BB962C8B-B14F-4D97-AF65-F5344CB8AC3E}">
        <p14:creationId xmlns:p14="http://schemas.microsoft.com/office/powerpoint/2010/main" val="1350443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Automatism is no different, there are issues to consider here also.</a:t>
            </a:r>
          </a:p>
          <a:p>
            <a:pPr rtl="0"/>
            <a:endParaRPr lang="en-GB" dirty="0"/>
          </a:p>
          <a:p>
            <a:pPr rtl="0"/>
            <a:r>
              <a:rPr lang="en-GB" dirty="0"/>
              <a:t>One view is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defence is too constricted</a:t>
            </a:r>
          </a:p>
          <a:p>
            <a:pPr rtl="0"/>
            <a:r>
              <a:rPr lang="en-GB" dirty="0"/>
              <a:t>For a sane automatism defence – the defendant had to be unable completely unable to control their actions to rely on the defence</a:t>
            </a:r>
          </a:p>
          <a:p>
            <a:pPr rtl="0"/>
            <a:r>
              <a:rPr lang="en-GB" dirty="0"/>
              <a:t>In a case where a defendant retains some control, they would have no choice but to rely on an insanity defence.</a:t>
            </a:r>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15</a:t>
            </a:fld>
            <a:endParaRPr lang="en-GB" dirty="0"/>
          </a:p>
        </p:txBody>
      </p:sp>
    </p:spTree>
    <p:extLst>
      <p:ext uri="{BB962C8B-B14F-4D97-AF65-F5344CB8AC3E}">
        <p14:creationId xmlns:p14="http://schemas.microsoft.com/office/powerpoint/2010/main" val="1350443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How can the insanity defence be reformed?</a:t>
            </a:r>
          </a:p>
          <a:p>
            <a:pPr rt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way we could reform the defences could be by changing </a:t>
            </a:r>
            <a:r>
              <a:rPr lang="en-GB" dirty="0">
                <a:latin typeface="+mn-lt"/>
              </a:rPr>
              <a:t>the “Insanity defence” to that of “Recognised medical condition”.</a:t>
            </a:r>
          </a:p>
          <a:p>
            <a:pPr rtl="0"/>
            <a:r>
              <a:rPr lang="en-GB" dirty="0"/>
              <a:t>There is not much reason to distinguish between a psychological condition and a physical condition.</a:t>
            </a:r>
          </a:p>
          <a:p>
            <a:pPr rtl="0"/>
            <a:r>
              <a:rPr lang="en-GB" dirty="0"/>
              <a:t>If the person could not distinguish between the law or right and wrong, it should not matter whether the reason was mental of physical.</a:t>
            </a:r>
          </a:p>
          <a:p>
            <a:pPr rtl="0"/>
            <a:endParaRPr lang="en-GB" dirty="0"/>
          </a:p>
          <a:p>
            <a:pPr rtl="0"/>
            <a:r>
              <a:rPr lang="en-GB" dirty="0"/>
              <a:t>Additionally, we could impose more appropriate labelling</a:t>
            </a:r>
          </a:p>
          <a:p>
            <a:pPr rtl="0"/>
            <a:r>
              <a:rPr lang="en-GB" dirty="0"/>
              <a:t> In the case of a defendant committing a crime due to diabetes, they would need to use an “insanity” defence.</a:t>
            </a:r>
          </a:p>
          <a:p>
            <a:pPr rtl="0"/>
            <a:r>
              <a:rPr lang="en-GB" dirty="0"/>
              <a:t>Should a defendant need to be labelled as “insane” for this type of condition?</a:t>
            </a:r>
          </a:p>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16</a:t>
            </a:fld>
            <a:endParaRPr lang="en-GB" dirty="0"/>
          </a:p>
        </p:txBody>
      </p:sp>
    </p:spTree>
    <p:extLst>
      <p:ext uri="{BB962C8B-B14F-4D97-AF65-F5344CB8AC3E}">
        <p14:creationId xmlns:p14="http://schemas.microsoft.com/office/powerpoint/2010/main" val="4089336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Thank you for listening.</a:t>
            </a:r>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17</a:t>
            </a:fld>
            <a:endParaRPr lang="en-GB" dirty="0"/>
          </a:p>
        </p:txBody>
      </p:sp>
    </p:spTree>
    <p:extLst>
      <p:ext uri="{BB962C8B-B14F-4D97-AF65-F5344CB8AC3E}">
        <p14:creationId xmlns:p14="http://schemas.microsoft.com/office/powerpoint/2010/main" val="174683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18</a:t>
            </a:fld>
            <a:endParaRPr lang="en-GB" dirty="0"/>
          </a:p>
        </p:txBody>
      </p:sp>
    </p:spTree>
    <p:extLst>
      <p:ext uri="{BB962C8B-B14F-4D97-AF65-F5344CB8AC3E}">
        <p14:creationId xmlns:p14="http://schemas.microsoft.com/office/powerpoint/2010/main" val="27978949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19</a:t>
            </a:fld>
            <a:endParaRPr lang="en-GB" dirty="0"/>
          </a:p>
        </p:txBody>
      </p:sp>
    </p:spTree>
    <p:extLst>
      <p:ext uri="{BB962C8B-B14F-4D97-AF65-F5344CB8AC3E}">
        <p14:creationId xmlns:p14="http://schemas.microsoft.com/office/powerpoint/2010/main" val="27978949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A conclusion</a:t>
            </a:r>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20</a:t>
            </a:fld>
            <a:endParaRPr lang="en-GB" dirty="0"/>
          </a:p>
        </p:txBody>
      </p:sp>
    </p:spTree>
    <p:extLst>
      <p:ext uri="{BB962C8B-B14F-4D97-AF65-F5344CB8AC3E}">
        <p14:creationId xmlns:p14="http://schemas.microsoft.com/office/powerpoint/2010/main" val="30956700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 conclusion</a:t>
            </a:r>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21</a:t>
            </a:fld>
            <a:endParaRPr lang="en-GB" dirty="0"/>
          </a:p>
        </p:txBody>
      </p:sp>
    </p:spTree>
    <p:extLst>
      <p:ext uri="{BB962C8B-B14F-4D97-AF65-F5344CB8AC3E}">
        <p14:creationId xmlns:p14="http://schemas.microsoft.com/office/powerpoint/2010/main" val="30956700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 conclusion</a:t>
            </a:r>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22</a:t>
            </a:fld>
            <a:endParaRPr lang="en-GB" dirty="0"/>
          </a:p>
        </p:txBody>
      </p:sp>
    </p:spTree>
    <p:extLst>
      <p:ext uri="{BB962C8B-B14F-4D97-AF65-F5344CB8AC3E}">
        <p14:creationId xmlns:p14="http://schemas.microsoft.com/office/powerpoint/2010/main" val="3095670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B8649DAF-093F-4482-AA38-346E9A2DEE94}" type="slidenum">
              <a:rPr lang="en-GB" smtClean="0"/>
              <a:t>23</a:t>
            </a:fld>
            <a:endParaRPr lang="en-GB" dirty="0"/>
          </a:p>
        </p:txBody>
      </p:sp>
    </p:spTree>
    <p:extLst>
      <p:ext uri="{BB962C8B-B14F-4D97-AF65-F5344CB8AC3E}">
        <p14:creationId xmlns:p14="http://schemas.microsoft.com/office/powerpoint/2010/main" val="3095670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dirty="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p:nvPr>
        </p:nvSpPr>
        <p:spPr>
          <a:xfrm>
            <a:off x="2494607" y="2237328"/>
            <a:ext cx="7202786" cy="1449788"/>
          </a:xfrm>
          <a:solidFill>
            <a:schemeClr val="tx1">
              <a:lumMod val="85000"/>
              <a:lumOff val="15000"/>
              <a:alpha val="80000"/>
            </a:schemeClr>
          </a:solidFill>
        </p:spPr>
        <p:txBody>
          <a:bodyPr lIns="288000" rIns="2160000" bIns="144000" rtlCol="0" anchor="b"/>
          <a:lstStyle>
            <a:lvl1pPr algn="r">
              <a:defRPr sz="4200" spc="-150">
                <a:solidFill>
                  <a:schemeClr val="bg1"/>
                </a:solidFill>
              </a:defRPr>
            </a:lvl1pPr>
          </a:lstStyle>
          <a:p>
            <a:pPr rtl="0"/>
            <a:r>
              <a:rPr lang="en-GB" noProof="0" dirty="0"/>
              <a:t>Click to edit 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936000"/>
          </a:xfrm>
          <a:solidFill>
            <a:schemeClr val="tx1">
              <a:alpha val="90000"/>
            </a:schemeClr>
          </a:solidFill>
        </p:spPr>
        <p:txBody>
          <a:bodyPr lIns="216000" tIns="144000" rIns="216000" rtlCol="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cxnSp>
        <p:nvCxnSpPr>
          <p:cNvPr id="5" name="Straight Connector 4" descr="Title Slide divider line&#10;">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C41AA1B3-8A3B-4B1B-A759-E2D764177222}"/>
              </a:ext>
            </a:extLst>
          </p:cNvPr>
          <p:cNvSpPr>
            <a:spLocks noGrp="1"/>
          </p:cNvSpPr>
          <p:nvPr>
            <p:ph type="pic" sz="quarter" idx="13"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dirty="0"/>
              <a:t>Logo</a:t>
            </a:r>
          </a:p>
        </p:txBody>
      </p:sp>
    </p:spTree>
    <p:extLst>
      <p:ext uri="{BB962C8B-B14F-4D97-AF65-F5344CB8AC3E}">
        <p14:creationId xmlns:p14="http://schemas.microsoft.com/office/powerpoint/2010/main" val="890440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4E1F0E-A827-4F38-BAAB-5D5831E0813A}"/>
              </a:ext>
            </a:extLst>
          </p:cNvPr>
          <p:cNvSpPr/>
          <p:nvPr userDrawn="1"/>
        </p:nvSpPr>
        <p:spPr>
          <a:xfrm>
            <a:off x="0" y="6771286"/>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B7D9229-CE8B-44FD-B1E6-2FE619F40B4F}"/>
              </a:ext>
            </a:extLst>
          </p:cNvPr>
          <p:cNvSpPr/>
          <p:nvPr userDrawn="1"/>
        </p:nvSpPr>
        <p:spPr>
          <a:xfrm>
            <a:off x="0" y="0"/>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Rectangle 9">
            <a:extLst>
              <a:ext uri="{FF2B5EF4-FFF2-40B4-BE49-F238E27FC236}">
                <a16:creationId xmlns:a16="http://schemas.microsoft.com/office/drawing/2014/main" id="{4683AF15-88E9-4D75-9D5E-7E4924887E91}"/>
              </a:ext>
            </a:extLst>
          </p:cNvPr>
          <p:cNvSpPr/>
          <p:nvPr userDrawn="1"/>
        </p:nvSpPr>
        <p:spPr>
          <a:xfrm rot="5400000">
            <a:off x="-3385643" y="3385642"/>
            <a:ext cx="6858001"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D3B18E46-480F-48E8-9675-259D3D06A00D}"/>
              </a:ext>
            </a:extLst>
          </p:cNvPr>
          <p:cNvSpPr/>
          <p:nvPr userDrawn="1"/>
        </p:nvSpPr>
        <p:spPr>
          <a:xfrm rot="5400000">
            <a:off x="8719643" y="3385643"/>
            <a:ext cx="6858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4" y="86714"/>
            <a:ext cx="6009285" cy="6684572"/>
          </a:xfrm>
          <a:solidFill>
            <a:schemeClr val="bg1">
              <a:lumMod val="85000"/>
            </a:schemeClr>
          </a:solidFill>
        </p:spPr>
        <p:txBody>
          <a:bodyPr lIns="0" tIns="0" rtlCol="0" anchor="ctr"/>
          <a:lstStyle>
            <a:lvl1pPr marL="0" indent="0" algn="ctr">
              <a:buNone/>
              <a:defRPr sz="1100" i="1">
                <a:latin typeface="Times New Roman" panose="02020603050405020304" pitchFamily="18" charset="0"/>
                <a:cs typeface="Times New Roman" panose="02020603050405020304" pitchFamily="18" charset="0"/>
              </a:defRPr>
            </a:lvl1pPr>
          </a:lstStyle>
          <a:p>
            <a:pPr rtl="0"/>
            <a:r>
              <a:rPr lang="en-GB" noProof="0" dirty="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095999" y="86714"/>
            <a:ext cx="6009287" cy="4068402"/>
          </a:xfrm>
          <a:solidFill>
            <a:schemeClr val="tx1">
              <a:lumMod val="85000"/>
              <a:lumOff val="15000"/>
              <a:alpha val="80000"/>
            </a:schemeClr>
          </a:solidFill>
        </p:spPr>
        <p:txBody>
          <a:bodyPr lIns="288000" rIns="432000" bIns="144000" rtlCol="0" anchor="b"/>
          <a:lstStyle>
            <a:lvl1pPr algn="r">
              <a:defRPr sz="4200" spc="-150">
                <a:solidFill>
                  <a:schemeClr val="bg1"/>
                </a:solidFill>
              </a:defRPr>
            </a:lvl1pPr>
          </a:lstStyle>
          <a:p>
            <a:pPr rtl="0"/>
            <a:r>
              <a:rPr lang="en-GB" noProof="0" dirty="0"/>
              <a:t>Click to edit </a:t>
            </a:r>
            <a:br>
              <a:rPr lang="en-GB" noProof="0" dirty="0"/>
            </a:br>
            <a:r>
              <a:rPr lang="en-GB" noProof="0" dirty="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6095999" y="4152672"/>
            <a:ext cx="6009287" cy="1818422"/>
          </a:xfrm>
          <a:solidFill>
            <a:schemeClr val="bg1">
              <a:lumMod val="95000"/>
              <a:alpha val="80000"/>
            </a:schemeClr>
          </a:solidFill>
        </p:spPr>
        <p:txBody>
          <a:bodyPr lIns="288000" tIns="144000" rIns="432000" rtlCol="0"/>
          <a:lstStyle>
            <a:lvl1pPr marL="0" indent="0" algn="r">
              <a:buNone/>
              <a:defRPr sz="21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dirty="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dirty="0">
              <a:solidFill>
                <a:schemeClr val="tx1">
                  <a:lumMod val="75000"/>
                  <a:lumOff val="25000"/>
                </a:schemeClr>
              </a:solidFill>
              <a:latin typeface="+mn-lt"/>
            </a:endParaRPr>
          </a:p>
        </p:txBody>
      </p:sp>
    </p:spTree>
    <p:extLst>
      <p:ext uri="{BB962C8B-B14F-4D97-AF65-F5344CB8AC3E}">
        <p14:creationId xmlns:p14="http://schemas.microsoft.com/office/powerpoint/2010/main" val="904743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arge Image an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000" y="3517901"/>
            <a:ext cx="6012000" cy="1409700"/>
          </a:xfrm>
          <a:solidFill>
            <a:schemeClr val="tx1"/>
          </a:solidFill>
        </p:spPr>
        <p:txBody>
          <a:bodyPr lIns="288000" rIns="432000" bIns="144000" rtlCol="0" anchor="b"/>
          <a:lstStyle>
            <a:lvl1pPr algn="r">
              <a:defRPr sz="4200" spc="-150">
                <a:solidFill>
                  <a:schemeClr val="bg1"/>
                </a:solidFill>
              </a:defRPr>
            </a:lvl1pPr>
          </a:lstStyle>
          <a:p>
            <a:pPr rtl="0"/>
            <a:r>
              <a:rPr lang="en-GB" noProof="0" dirty="0"/>
              <a:t>Click to edit </a:t>
            </a:r>
            <a:br>
              <a:rPr lang="en-GB" noProof="0" dirty="0"/>
            </a:br>
            <a:r>
              <a:rPr lang="en-GB" noProof="0" dirty="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84000" y="4927600"/>
            <a:ext cx="6012000" cy="1845743"/>
          </a:xfrm>
          <a:solidFill>
            <a:schemeClr val="tx1">
              <a:lumMod val="85000"/>
              <a:lumOff val="15000"/>
            </a:schemeClr>
          </a:solidFill>
        </p:spPr>
        <p:txBody>
          <a:bodyPr lIns="288000" tIns="144000" rIns="432000" rtlCol="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dirty="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dirty="0">
              <a:solidFill>
                <a:schemeClr val="tx1">
                  <a:lumMod val="75000"/>
                  <a:lumOff val="25000"/>
                </a:schemeClr>
              </a:solidFill>
              <a:latin typeface="+mn-lt"/>
            </a:endParaRPr>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4000" y="86714"/>
            <a:ext cx="6009285" cy="3431187"/>
          </a:xfrm>
          <a:solidFill>
            <a:schemeClr val="tx1">
              <a:lumMod val="85000"/>
              <a:lumOff val="15000"/>
            </a:schemeClr>
          </a:solidFill>
        </p:spPr>
        <p:txBody>
          <a:bodyPr lIns="0" tIns="0" rtlCol="0" anchor="ctr"/>
          <a:lstStyle>
            <a:lvl1pPr marL="0" indent="0" algn="ctr">
              <a:buNone/>
              <a:defRPr sz="1100" i="1">
                <a:solidFill>
                  <a:schemeClr val="bg1">
                    <a:lumMod val="85000"/>
                  </a:schemeClr>
                </a:solidFill>
                <a:latin typeface="Times New Roman" panose="02020603050405020304" pitchFamily="18" charset="0"/>
                <a:cs typeface="Times New Roman" panose="02020603050405020304" pitchFamily="18" charset="0"/>
              </a:defRPr>
            </a:lvl1pPr>
          </a:lstStyle>
          <a:p>
            <a:pPr rtl="0"/>
            <a:r>
              <a:rPr lang="en-GB" noProof="0" dirty="0"/>
              <a:t>Insert or Drag and Drop Image Here</a:t>
            </a:r>
          </a:p>
        </p:txBody>
      </p:sp>
      <p:sp>
        <p:nvSpPr>
          <p:cNvPr id="16" name="Content Placeholder 2">
            <a:extLst>
              <a:ext uri="{FF2B5EF4-FFF2-40B4-BE49-F238E27FC236}">
                <a16:creationId xmlns:a16="http://schemas.microsoft.com/office/drawing/2014/main" id="{ED5F0C9D-A08F-4539-BA26-61D24BBE6E9A}"/>
              </a:ext>
            </a:extLst>
          </p:cNvPr>
          <p:cNvSpPr>
            <a:spLocks noGrp="1"/>
          </p:cNvSpPr>
          <p:nvPr>
            <p:ph idx="15"/>
          </p:nvPr>
        </p:nvSpPr>
        <p:spPr>
          <a:xfrm>
            <a:off x="6464300" y="1152000"/>
            <a:ext cx="5307700" cy="4680000"/>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Tree>
    <p:extLst>
      <p:ext uri="{BB962C8B-B14F-4D97-AF65-F5344CB8AC3E}">
        <p14:creationId xmlns:p14="http://schemas.microsoft.com/office/powerpoint/2010/main" val="607283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11340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E0A84F6-FEAA-4BDD-9282-20006CFE8BD1}"/>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Freeform: Shape 9">
            <a:extLst>
              <a:ext uri="{FF2B5EF4-FFF2-40B4-BE49-F238E27FC236}">
                <a16:creationId xmlns:a16="http://schemas.microsoft.com/office/drawing/2014/main" id="{0CD00A51-7C86-40CE-9A85-9305A72856F5}"/>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Freeform: Shape 10">
            <a:extLst>
              <a:ext uri="{FF2B5EF4-FFF2-40B4-BE49-F238E27FC236}">
                <a16:creationId xmlns:a16="http://schemas.microsoft.com/office/drawing/2014/main" id="{72581C84-47AA-4227-BB97-9D73745C6350}"/>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Freeform: Shape 11">
            <a:extLst>
              <a:ext uri="{FF2B5EF4-FFF2-40B4-BE49-F238E27FC236}">
                <a16:creationId xmlns:a16="http://schemas.microsoft.com/office/drawing/2014/main" id="{A3D0208D-7363-46C1-93C0-34D5C7CC03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Freeform: Shape 12">
            <a:extLst>
              <a:ext uri="{FF2B5EF4-FFF2-40B4-BE49-F238E27FC236}">
                <a16:creationId xmlns:a16="http://schemas.microsoft.com/office/drawing/2014/main" id="{9BF00BA4-FF52-480A-802E-02DFDD8C7441}"/>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Freeform: Shape 13">
            <a:extLst>
              <a:ext uri="{FF2B5EF4-FFF2-40B4-BE49-F238E27FC236}">
                <a16:creationId xmlns:a16="http://schemas.microsoft.com/office/drawing/2014/main" id="{98FC3C8E-D2F9-46FE-B29F-17C02B89FFCC}"/>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Freeform: Shape 14">
            <a:extLst>
              <a:ext uri="{FF2B5EF4-FFF2-40B4-BE49-F238E27FC236}">
                <a16:creationId xmlns:a16="http://schemas.microsoft.com/office/drawing/2014/main" id="{1AC53E23-4CA7-479D-B22A-A5FCB3E5B5F6}"/>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Freeform: Shape 15">
            <a:extLst>
              <a:ext uri="{FF2B5EF4-FFF2-40B4-BE49-F238E27FC236}">
                <a16:creationId xmlns:a16="http://schemas.microsoft.com/office/drawing/2014/main" id="{96F0F1DB-0C5F-4895-B71A-86B7D122DD4B}"/>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Freeform: Shape 16">
            <a:extLst>
              <a:ext uri="{FF2B5EF4-FFF2-40B4-BE49-F238E27FC236}">
                <a16:creationId xmlns:a16="http://schemas.microsoft.com/office/drawing/2014/main" id="{134BF4B3-A394-4B33-84E8-433CB3F4D710}"/>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Freeform: Shape 17">
            <a:extLst>
              <a:ext uri="{FF2B5EF4-FFF2-40B4-BE49-F238E27FC236}">
                <a16:creationId xmlns:a16="http://schemas.microsoft.com/office/drawing/2014/main" id="{B6E11BA4-7EBA-47E5-8E07-57E665A74955}"/>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Freeform: Shape 18">
            <a:extLst>
              <a:ext uri="{FF2B5EF4-FFF2-40B4-BE49-F238E27FC236}">
                <a16:creationId xmlns:a16="http://schemas.microsoft.com/office/drawing/2014/main" id="{7A178943-1EAE-4532-95FB-DFD1B8A936ED}"/>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A1603A2C-1F9D-4BAB-BF6C-C411F8898F5A}"/>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Freeform: Shape 20">
            <a:extLst>
              <a:ext uri="{FF2B5EF4-FFF2-40B4-BE49-F238E27FC236}">
                <a16:creationId xmlns:a16="http://schemas.microsoft.com/office/drawing/2014/main" id="{D019487C-9065-4D0C-8A4F-0BEC960FF5E1}"/>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Freeform: Shape 21">
            <a:extLst>
              <a:ext uri="{FF2B5EF4-FFF2-40B4-BE49-F238E27FC236}">
                <a16:creationId xmlns:a16="http://schemas.microsoft.com/office/drawing/2014/main" id="{B2E39A85-934A-4BF2-93E3-761989F1B981}"/>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152000"/>
            <a:ext cx="5472000" cy="504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8" name="Footer Placeholder 7">
            <a:extLst>
              <a:ext uri="{FF2B5EF4-FFF2-40B4-BE49-F238E27FC236}">
                <a16:creationId xmlns:a16="http://schemas.microsoft.com/office/drawing/2014/main" id="{C9E47D86-FD0D-44D0-9B7F-9EDEBD11F9D6}"/>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23" name="Content Placeholder 3">
            <a:extLst>
              <a:ext uri="{FF2B5EF4-FFF2-40B4-BE49-F238E27FC236}">
                <a16:creationId xmlns:a16="http://schemas.microsoft.com/office/drawing/2014/main" id="{94AA1D0D-4A88-48E6-9F92-152A70F621DA}"/>
              </a:ext>
            </a:extLst>
          </p:cNvPr>
          <p:cNvSpPr>
            <a:spLocks noGrp="1"/>
          </p:cNvSpPr>
          <p:nvPr>
            <p:ph sz="half" idx="2"/>
          </p:nvPr>
        </p:nvSpPr>
        <p:spPr>
          <a:xfrm>
            <a:off x="6300384" y="1140847"/>
            <a:ext cx="5471616" cy="5036116"/>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Tree>
    <p:extLst>
      <p:ext uri="{BB962C8B-B14F-4D97-AF65-F5344CB8AC3E}">
        <p14:creationId xmlns:p14="http://schemas.microsoft.com/office/powerpoint/2010/main" val="1047483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360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152000"/>
            <a:ext cx="3600450" cy="5038725"/>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152000"/>
            <a:ext cx="3600450" cy="5038725"/>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Tree>
    <p:extLst>
      <p:ext uri="{BB962C8B-B14F-4D97-AF65-F5344CB8AC3E}">
        <p14:creationId xmlns:p14="http://schemas.microsoft.com/office/powerpoint/2010/main" val="2654388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216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152525"/>
            <a:ext cx="2160588" cy="5038725"/>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152525"/>
            <a:ext cx="2160588" cy="5038725"/>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148060"/>
            <a:ext cx="2160588" cy="5038725"/>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152525"/>
            <a:ext cx="2160588" cy="5038725"/>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Tree>
    <p:extLst>
      <p:ext uri="{BB962C8B-B14F-4D97-AF65-F5344CB8AC3E}">
        <p14:creationId xmlns:p14="http://schemas.microsoft.com/office/powerpoint/2010/main" val="9748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8" name="Oval 27">
            <a:extLst>
              <a:ext uri="{FF2B5EF4-FFF2-40B4-BE49-F238E27FC236}">
                <a16:creationId xmlns:a16="http://schemas.microsoft.com/office/drawing/2014/main" id="{2041BFF2-BC3B-3145-940D-004809E5A80A}"/>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Oval 28">
            <a:extLst>
              <a:ext uri="{FF2B5EF4-FFF2-40B4-BE49-F238E27FC236}">
                <a16:creationId xmlns:a16="http://schemas.microsoft.com/office/drawing/2014/main" id="{A9906F5C-A183-DF45-AE48-C1D611CDC98D}"/>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0" name="Oval 29">
            <a:extLst>
              <a:ext uri="{FF2B5EF4-FFF2-40B4-BE49-F238E27FC236}">
                <a16:creationId xmlns:a16="http://schemas.microsoft.com/office/drawing/2014/main" id="{C9CFF2EB-CD95-EA4D-810E-C9F8127071FE}"/>
              </a:ext>
            </a:extLst>
          </p:cNvPr>
          <p:cNvSpPr>
            <a:spLocks noChangeAspect="1"/>
          </p:cNvSpPr>
          <p:nvPr userDrawn="1"/>
        </p:nvSpPr>
        <p:spPr>
          <a:xfrm>
            <a:off x="7639529"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EE120266-68E0-504A-B1C8-F3369F5AF7C0}"/>
              </a:ext>
            </a:extLst>
          </p:cNvPr>
          <p:cNvSpPr>
            <a:spLocks noChangeAspect="1"/>
          </p:cNvSpPr>
          <p:nvPr userDrawn="1"/>
        </p:nvSpPr>
        <p:spPr>
          <a:xfrm>
            <a:off x="9933998"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Oval 8">
            <a:extLst>
              <a:ext uri="{FF2B5EF4-FFF2-40B4-BE49-F238E27FC236}">
                <a16:creationId xmlns:a16="http://schemas.microsoft.com/office/drawing/2014/main" id="{4FB4A810-8614-AD44-B362-CE45C8C679CE}"/>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rtlCol="0"/>
          <a:lstStyle>
            <a:lvl1pPr marL="0" indent="0" algn="ctr">
              <a:buNone/>
              <a:defRPr sz="1600"/>
            </a:lvl1pPr>
          </a:lstStyle>
          <a:p>
            <a:pPr lvl="0" rtl="0"/>
            <a:r>
              <a:rPr lang="en-GB" noProof="0" dirty="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dirty="0"/>
              <a:t>Bullet Description</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315012" y="4683647"/>
            <a:ext cx="2160588" cy="900000"/>
          </a:xfrm>
        </p:spPr>
        <p:txBody>
          <a:bodyPr rtlCol="0"/>
          <a:lstStyle>
            <a:lvl1pPr marL="0" indent="0" algn="ctr">
              <a:buNone/>
              <a:defRPr sz="1600"/>
            </a:lvl1pPr>
          </a:lstStyle>
          <a:p>
            <a:pPr lvl="0" rtl="0"/>
            <a:r>
              <a:rPr lang="en-GB" noProof="0" dirty="0"/>
              <a:t>Bullet Description</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9609481" y="4688112"/>
            <a:ext cx="2160588" cy="900000"/>
          </a:xfrm>
        </p:spPr>
        <p:txBody>
          <a:bodyPr rtlCol="0"/>
          <a:lstStyle>
            <a:lvl1pPr marL="0" indent="0" algn="ctr">
              <a:buNone/>
              <a:defRPr sz="1600"/>
            </a:lvl1pPr>
          </a:lstStyle>
          <a:p>
            <a:pPr lvl="0" rtl="0"/>
            <a:r>
              <a:rPr lang="en-GB" noProof="0" dirty="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rtlCol="0"/>
          <a:lstStyle>
            <a:lvl1pPr marL="0" indent="0" algn="ctr">
              <a:buNone/>
              <a:defRPr b="1">
                <a:latin typeface="+mj-lt"/>
              </a:defRPr>
            </a:lvl1pPr>
          </a:lstStyle>
          <a:p>
            <a:pPr lvl="0" rtl="0"/>
            <a:r>
              <a:rPr lang="en-GB" noProof="0" dirty="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rtlCol="0"/>
          <a:lstStyle>
            <a:lvl1pPr marL="0" indent="0" algn="ctr">
              <a:buNone/>
              <a:defRPr b="1">
                <a:latin typeface="+mj-lt"/>
              </a:defRPr>
            </a:lvl1pPr>
          </a:lstStyle>
          <a:p>
            <a:pPr lvl="0" rtl="0"/>
            <a:r>
              <a:rPr lang="en-GB" noProof="0" dirty="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dirty="0"/>
              <a:t>Bullet 3</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7315013" y="3926335"/>
            <a:ext cx="2160587" cy="504000"/>
          </a:xfrm>
        </p:spPr>
        <p:txBody>
          <a:bodyPr rtlCol="0"/>
          <a:lstStyle>
            <a:lvl1pPr marL="0" indent="0" algn="ctr">
              <a:buNone/>
              <a:defRPr b="1">
                <a:latin typeface="+mj-lt"/>
              </a:defRPr>
            </a:lvl1pPr>
          </a:lstStyle>
          <a:p>
            <a:pPr lvl="0" rtl="0"/>
            <a:r>
              <a:rPr lang="en-GB" noProof="0" dirty="0"/>
              <a:t>Bullet 4</a:t>
            </a:r>
          </a:p>
        </p:txBody>
      </p:sp>
      <p:sp>
        <p:nvSpPr>
          <p:cNvPr id="19" name="Text Placeholder 18">
            <a:extLst>
              <a:ext uri="{FF2B5EF4-FFF2-40B4-BE49-F238E27FC236}">
                <a16:creationId xmlns:a16="http://schemas.microsoft.com/office/drawing/2014/main" id="{B01E9EA3-8BD6-4531-812C-663C75428B76}"/>
              </a:ext>
            </a:extLst>
          </p:cNvPr>
          <p:cNvSpPr>
            <a:spLocks noGrp="1"/>
          </p:cNvSpPr>
          <p:nvPr>
            <p:ph type="body" sz="quarter" idx="20" hasCustomPrompt="1"/>
          </p:nvPr>
        </p:nvSpPr>
        <p:spPr>
          <a:xfrm>
            <a:off x="9609481" y="3926335"/>
            <a:ext cx="2160588" cy="504000"/>
          </a:xfrm>
        </p:spPr>
        <p:txBody>
          <a:bodyPr rtlCol="0"/>
          <a:lstStyle>
            <a:lvl1pPr marL="0" indent="0" algn="ctr">
              <a:buNone/>
              <a:defRPr b="1">
                <a:latin typeface="+mj-lt"/>
              </a:defRPr>
            </a:lvl1pPr>
          </a:lstStyle>
          <a:p>
            <a:pPr lvl="0" rtl="0"/>
            <a:r>
              <a:rPr lang="en-GB" noProof="0" dirty="0"/>
              <a:t>Bullet 5</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rtlCol="0"/>
          <a:lstStyle>
            <a:lvl1pPr marL="0" indent="0" algn="ctr">
              <a:buNone/>
              <a:defRPr sz="1600"/>
            </a:lvl1pPr>
          </a:lstStyle>
          <a:p>
            <a:pPr lvl="0" rtl="0"/>
            <a:r>
              <a:rPr lang="en-GB" noProof="0" dirty="0"/>
              <a:t>Bullet Description</a:t>
            </a:r>
          </a:p>
        </p:txBody>
      </p:sp>
      <p:sp>
        <p:nvSpPr>
          <p:cNvPr id="4" name="Picture Placeholder 3">
            <a:extLst>
              <a:ext uri="{FF2B5EF4-FFF2-40B4-BE49-F238E27FC236}">
                <a16:creationId xmlns:a16="http://schemas.microsoft.com/office/drawing/2014/main" id="{B0B1F8F6-73A5-F142-8A28-094DA998B5F5}"/>
              </a:ext>
            </a:extLst>
          </p:cNvPr>
          <p:cNvSpPr>
            <a:spLocks noGrp="1"/>
          </p:cNvSpPr>
          <p:nvPr>
            <p:ph type="pic" sz="quarter" idx="27"/>
          </p:nvPr>
        </p:nvSpPr>
        <p:spPr>
          <a:xfrm>
            <a:off x="1086454" y="2358091"/>
            <a:ext cx="854075" cy="854075"/>
          </a:xfrm>
        </p:spPr>
        <p:txBody>
          <a:bodyPr rtlCol="0"/>
          <a:lstStyle>
            <a:lvl1pPr marL="0" indent="0">
              <a:buNone/>
              <a:defRPr/>
            </a:lvl1pPr>
          </a:lstStyle>
          <a:p>
            <a:pPr rtl="0"/>
            <a:r>
              <a:rPr lang="en-GB" noProof="0" dirty="0"/>
              <a:t>Click icon to add picture</a:t>
            </a:r>
          </a:p>
        </p:txBody>
      </p:sp>
      <p:sp>
        <p:nvSpPr>
          <p:cNvPr id="32" name="Picture Placeholder 3">
            <a:extLst>
              <a:ext uri="{FF2B5EF4-FFF2-40B4-BE49-F238E27FC236}">
                <a16:creationId xmlns:a16="http://schemas.microsoft.com/office/drawing/2014/main" id="{F78A887E-89A6-244C-8AA4-484FE5358768}"/>
              </a:ext>
            </a:extLst>
          </p:cNvPr>
          <p:cNvSpPr>
            <a:spLocks noGrp="1"/>
          </p:cNvSpPr>
          <p:nvPr>
            <p:ph type="pic" sz="quarter" idx="28"/>
          </p:nvPr>
        </p:nvSpPr>
        <p:spPr>
          <a:xfrm>
            <a:off x="3380176" y="2358091"/>
            <a:ext cx="854075" cy="854075"/>
          </a:xfrm>
        </p:spPr>
        <p:txBody>
          <a:bodyPr rtlCol="0"/>
          <a:lstStyle>
            <a:lvl1pPr marL="0" indent="0">
              <a:buNone/>
              <a:defRPr/>
            </a:lvl1pPr>
          </a:lstStyle>
          <a:p>
            <a:pPr rtl="0"/>
            <a:r>
              <a:rPr lang="en-GB" noProof="0" dirty="0"/>
              <a:t>Click icon to add picture</a:t>
            </a:r>
          </a:p>
        </p:txBody>
      </p:sp>
      <p:sp>
        <p:nvSpPr>
          <p:cNvPr id="33" name="Picture Placeholder 3">
            <a:extLst>
              <a:ext uri="{FF2B5EF4-FFF2-40B4-BE49-F238E27FC236}">
                <a16:creationId xmlns:a16="http://schemas.microsoft.com/office/drawing/2014/main" id="{52B18661-99A8-214A-A089-09F11F1EB5C4}"/>
              </a:ext>
            </a:extLst>
          </p:cNvPr>
          <p:cNvSpPr>
            <a:spLocks noGrp="1"/>
          </p:cNvSpPr>
          <p:nvPr>
            <p:ph type="pic" sz="quarter" idx="29"/>
          </p:nvPr>
        </p:nvSpPr>
        <p:spPr>
          <a:xfrm>
            <a:off x="5673898" y="2358091"/>
            <a:ext cx="854075" cy="854075"/>
          </a:xfrm>
        </p:spPr>
        <p:txBody>
          <a:bodyPr rtlCol="0"/>
          <a:lstStyle>
            <a:lvl1pPr marL="0" indent="0">
              <a:buNone/>
              <a:defRPr/>
            </a:lvl1pPr>
          </a:lstStyle>
          <a:p>
            <a:pPr rtl="0"/>
            <a:r>
              <a:rPr lang="en-GB" noProof="0" dirty="0"/>
              <a:t>Click icon to add picture</a:t>
            </a:r>
          </a:p>
        </p:txBody>
      </p:sp>
      <p:sp>
        <p:nvSpPr>
          <p:cNvPr id="34" name="Picture Placeholder 3">
            <a:extLst>
              <a:ext uri="{FF2B5EF4-FFF2-40B4-BE49-F238E27FC236}">
                <a16:creationId xmlns:a16="http://schemas.microsoft.com/office/drawing/2014/main" id="{69D5F0B5-DE10-D646-9244-6B4289E7793E}"/>
              </a:ext>
            </a:extLst>
          </p:cNvPr>
          <p:cNvSpPr>
            <a:spLocks noGrp="1"/>
          </p:cNvSpPr>
          <p:nvPr>
            <p:ph type="pic" sz="quarter" idx="30"/>
          </p:nvPr>
        </p:nvSpPr>
        <p:spPr>
          <a:xfrm>
            <a:off x="7967620" y="2358091"/>
            <a:ext cx="854075" cy="854075"/>
          </a:xfrm>
        </p:spPr>
        <p:txBody>
          <a:bodyPr rtlCol="0"/>
          <a:lstStyle>
            <a:lvl1pPr marL="0" indent="0">
              <a:buNone/>
              <a:defRPr/>
            </a:lvl1pPr>
          </a:lstStyle>
          <a:p>
            <a:pPr rtl="0"/>
            <a:r>
              <a:rPr lang="en-GB" noProof="0" dirty="0"/>
              <a:t>Click icon to add picture</a:t>
            </a:r>
          </a:p>
        </p:txBody>
      </p:sp>
      <p:sp>
        <p:nvSpPr>
          <p:cNvPr id="35" name="Picture Placeholder 3">
            <a:extLst>
              <a:ext uri="{FF2B5EF4-FFF2-40B4-BE49-F238E27FC236}">
                <a16:creationId xmlns:a16="http://schemas.microsoft.com/office/drawing/2014/main" id="{72B87CCD-6D17-844B-87EF-F8BC69D79B06}"/>
              </a:ext>
            </a:extLst>
          </p:cNvPr>
          <p:cNvSpPr>
            <a:spLocks noGrp="1"/>
          </p:cNvSpPr>
          <p:nvPr>
            <p:ph type="pic" sz="quarter" idx="31"/>
          </p:nvPr>
        </p:nvSpPr>
        <p:spPr>
          <a:xfrm>
            <a:off x="10261341" y="2358091"/>
            <a:ext cx="854075" cy="854075"/>
          </a:xfrm>
        </p:spPr>
        <p:txBody>
          <a:bodyPr rtlCol="0"/>
          <a:lstStyle>
            <a:lvl1pPr marL="0" indent="0">
              <a:buNone/>
              <a:defRPr/>
            </a:lvl1pPr>
          </a:lstStyle>
          <a:p>
            <a:pPr rtl="0"/>
            <a:r>
              <a:rPr lang="en-GB" noProof="0" dirty="0"/>
              <a:t>Click icon to add picture</a:t>
            </a:r>
          </a:p>
        </p:txBody>
      </p:sp>
      <p:cxnSp>
        <p:nvCxnSpPr>
          <p:cNvPr id="25" name="Straight Connector 24">
            <a:extLst>
              <a:ext uri="{FF2B5EF4-FFF2-40B4-BE49-F238E27FC236}">
                <a16:creationId xmlns:a16="http://schemas.microsoft.com/office/drawing/2014/main" id="{EC221C1A-E955-4A4A-B47B-0028C57F6940}"/>
              </a:ext>
              <a:ext uri="{C183D7F6-B498-43B3-948B-1728B52AA6E4}">
                <adec:decorative xmlns:adec="http://schemas.microsoft.com/office/drawing/2017/decorative" val="1"/>
              </a:ext>
            </a:extLst>
          </p:cNvPr>
          <p:cNvCxnSpPr>
            <a:cxnSpLocks/>
          </p:cNvCxnSpPr>
          <p:nvPr userDrawn="1"/>
        </p:nvCxnSpPr>
        <p:spPr>
          <a:xfrm>
            <a:off x="2659047"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29F2F69-8DE5-40C8-9500-23B5BF43202A}"/>
              </a:ext>
              <a:ext uri="{C183D7F6-B498-43B3-948B-1728B52AA6E4}">
                <adec:decorative xmlns:adec="http://schemas.microsoft.com/office/drawing/2017/decorative" val="1"/>
              </a:ext>
            </a:extLst>
          </p:cNvPr>
          <p:cNvCxnSpPr>
            <a:cxnSpLocks/>
          </p:cNvCxnSpPr>
          <p:nvPr userDrawn="1"/>
        </p:nvCxnSpPr>
        <p:spPr>
          <a:xfrm>
            <a:off x="4953541"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F56195C-F685-42C9-980B-24974E65EA89}"/>
              </a:ext>
              <a:ext uri="{C183D7F6-B498-43B3-948B-1728B52AA6E4}">
                <adec:decorative xmlns:adec="http://schemas.microsoft.com/office/drawing/2017/decorative" val="1"/>
              </a:ext>
            </a:extLst>
          </p:cNvPr>
          <p:cNvCxnSpPr>
            <a:cxnSpLocks/>
          </p:cNvCxnSpPr>
          <p:nvPr userDrawn="1"/>
        </p:nvCxnSpPr>
        <p:spPr>
          <a:xfrm>
            <a:off x="7248035"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35A3995-4F01-4D2E-A636-9AC8AF29B733}"/>
              </a:ext>
              <a:ext uri="{C183D7F6-B498-43B3-948B-1728B52AA6E4}">
                <adec:decorative xmlns:adec="http://schemas.microsoft.com/office/drawing/2017/decorative" val="1"/>
              </a:ext>
            </a:extLst>
          </p:cNvPr>
          <p:cNvCxnSpPr>
            <a:cxnSpLocks/>
          </p:cNvCxnSpPr>
          <p:nvPr userDrawn="1"/>
        </p:nvCxnSpPr>
        <p:spPr>
          <a:xfrm>
            <a:off x="9542529"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849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 x Image Bullets Left">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019D3C0C-316D-A045-BC1B-D508718E47A9}"/>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Oval 21">
            <a:extLst>
              <a:ext uri="{FF2B5EF4-FFF2-40B4-BE49-F238E27FC236}">
                <a16:creationId xmlns:a16="http://schemas.microsoft.com/office/drawing/2014/main" id="{56D90BAC-4672-454F-9B98-7A6F31D7B3F7}"/>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Oval 25">
            <a:extLst>
              <a:ext uri="{FF2B5EF4-FFF2-40B4-BE49-F238E27FC236}">
                <a16:creationId xmlns:a16="http://schemas.microsoft.com/office/drawing/2014/main" id="{21146660-9CB0-D241-ACBC-5C0A9FC8AD1A}"/>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Picture Placeholder 3">
            <a:extLst>
              <a:ext uri="{FF2B5EF4-FFF2-40B4-BE49-F238E27FC236}">
                <a16:creationId xmlns:a16="http://schemas.microsoft.com/office/drawing/2014/main" id="{831AC394-0DDA-6F4A-B2D3-6D95CD866486}"/>
              </a:ext>
            </a:extLst>
          </p:cNvPr>
          <p:cNvSpPr>
            <a:spLocks noGrp="1"/>
          </p:cNvSpPr>
          <p:nvPr>
            <p:ph type="pic" sz="quarter" idx="27"/>
          </p:nvPr>
        </p:nvSpPr>
        <p:spPr>
          <a:xfrm>
            <a:off x="1086454" y="2358091"/>
            <a:ext cx="854075" cy="854075"/>
          </a:xfrm>
        </p:spPr>
        <p:txBody>
          <a:bodyPr rtlCol="0"/>
          <a:lstStyle>
            <a:lvl1pPr marL="0" indent="0">
              <a:buNone/>
              <a:defRPr/>
            </a:lvl1pPr>
          </a:lstStyle>
          <a:p>
            <a:pPr rtl="0"/>
            <a:r>
              <a:rPr lang="en-GB" noProof="0" dirty="0"/>
              <a:t>Click icon to add picture</a:t>
            </a:r>
          </a:p>
        </p:txBody>
      </p:sp>
      <p:sp>
        <p:nvSpPr>
          <p:cNvPr id="28" name="Picture Placeholder 3">
            <a:extLst>
              <a:ext uri="{FF2B5EF4-FFF2-40B4-BE49-F238E27FC236}">
                <a16:creationId xmlns:a16="http://schemas.microsoft.com/office/drawing/2014/main" id="{B1A58D5B-A4BA-F446-90DA-1B6B207869A8}"/>
              </a:ext>
            </a:extLst>
          </p:cNvPr>
          <p:cNvSpPr>
            <a:spLocks noGrp="1"/>
          </p:cNvSpPr>
          <p:nvPr>
            <p:ph type="pic" sz="quarter" idx="28"/>
          </p:nvPr>
        </p:nvSpPr>
        <p:spPr>
          <a:xfrm>
            <a:off x="3380176" y="2358091"/>
            <a:ext cx="854075" cy="854075"/>
          </a:xfrm>
        </p:spPr>
        <p:txBody>
          <a:bodyPr rtlCol="0"/>
          <a:lstStyle>
            <a:lvl1pPr marL="0" indent="0">
              <a:buNone/>
              <a:defRPr/>
            </a:lvl1pPr>
          </a:lstStyle>
          <a:p>
            <a:pPr rtl="0"/>
            <a:r>
              <a:rPr lang="en-GB" noProof="0" dirty="0"/>
              <a:t>Click icon to add picture</a:t>
            </a:r>
          </a:p>
        </p:txBody>
      </p:sp>
      <p:sp>
        <p:nvSpPr>
          <p:cNvPr id="29" name="Picture Placeholder 3">
            <a:extLst>
              <a:ext uri="{FF2B5EF4-FFF2-40B4-BE49-F238E27FC236}">
                <a16:creationId xmlns:a16="http://schemas.microsoft.com/office/drawing/2014/main" id="{7912C149-C249-1940-AF83-360853E78C26}"/>
              </a:ext>
            </a:extLst>
          </p:cNvPr>
          <p:cNvSpPr>
            <a:spLocks noGrp="1"/>
          </p:cNvSpPr>
          <p:nvPr>
            <p:ph type="pic" sz="quarter" idx="29"/>
          </p:nvPr>
        </p:nvSpPr>
        <p:spPr>
          <a:xfrm>
            <a:off x="5673898" y="2358091"/>
            <a:ext cx="854075" cy="854075"/>
          </a:xfrm>
        </p:spPr>
        <p:txBody>
          <a:bodyPr rtlCol="0"/>
          <a:lstStyle>
            <a:lvl1pPr marL="0" indent="0">
              <a:buNone/>
              <a:defRPr/>
            </a:lvl1pPr>
          </a:lstStyle>
          <a:p>
            <a:pPr rtl="0"/>
            <a:r>
              <a:rPr lang="en-GB" noProof="0" dirty="0"/>
              <a:t>Click icon to add picture</a:t>
            </a:r>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7632650" y="86714"/>
            <a:ext cx="4472635"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1" name="Picture Placeholder 40">
            <a:extLst>
              <a:ext uri="{FF2B5EF4-FFF2-40B4-BE49-F238E27FC236}">
                <a16:creationId xmlns:a16="http://schemas.microsoft.com/office/drawing/2014/main" id="{5BDD2BB3-B6A3-404C-846E-13E06B2F1662}"/>
              </a:ext>
            </a:extLst>
          </p:cNvPr>
          <p:cNvSpPr>
            <a:spLocks noGrp="1"/>
          </p:cNvSpPr>
          <p:nvPr>
            <p:ph type="pic" sz="quarter" idx="25" hasCustomPrompt="1"/>
          </p:nvPr>
        </p:nvSpPr>
        <p:spPr>
          <a:xfrm>
            <a:off x="7632650" y="86714"/>
            <a:ext cx="4472635" cy="6478538"/>
          </a:xfrm>
          <a:custGeom>
            <a:avLst/>
            <a:gdLst>
              <a:gd name="connsiteX0" fmla="*/ 376782 w 4559351"/>
              <a:gd name="connsiteY0" fmla="*/ 5927210 h 6604145"/>
              <a:gd name="connsiteX1" fmla="*/ 1519837 w 4559351"/>
              <a:gd name="connsiteY1" fmla="*/ 6224579 h 6604145"/>
              <a:gd name="connsiteX2" fmla="*/ 1067656 w 4559351"/>
              <a:gd name="connsiteY2" fmla="*/ 6604145 h 6604145"/>
              <a:gd name="connsiteX3" fmla="*/ 567431 w 4559351"/>
              <a:gd name="connsiteY3" fmla="*/ 6347235 h 6604145"/>
              <a:gd name="connsiteX4" fmla="*/ 3770030 w 4559351"/>
              <a:gd name="connsiteY4" fmla="*/ 4729122 h 6604145"/>
              <a:gd name="connsiteX5" fmla="*/ 3830234 w 4559351"/>
              <a:gd name="connsiteY5" fmla="*/ 4893659 h 6604145"/>
              <a:gd name="connsiteX6" fmla="*/ 3125854 w 4559351"/>
              <a:gd name="connsiteY6" fmla="*/ 4949110 h 6604145"/>
              <a:gd name="connsiteX7" fmla="*/ 3170574 w 4559351"/>
              <a:gd name="connsiteY7" fmla="*/ 4030224 h 6604145"/>
              <a:gd name="connsiteX8" fmla="*/ 3437863 w 4559351"/>
              <a:gd name="connsiteY8" fmla="*/ 4760691 h 6604145"/>
              <a:gd name="connsiteX9" fmla="*/ 2793688 w 4559351"/>
              <a:gd name="connsiteY9" fmla="*/ 4980680 h 6604145"/>
              <a:gd name="connsiteX10" fmla="*/ 2501683 w 4559351"/>
              <a:gd name="connsiteY10" fmla="*/ 5003670 h 6604145"/>
              <a:gd name="connsiteX11" fmla="*/ 0 w 4559351"/>
              <a:gd name="connsiteY11" fmla="*/ 3396395 h 6604145"/>
              <a:gd name="connsiteX12" fmla="*/ 3032435 w 4559351"/>
              <a:gd name="connsiteY12" fmla="*/ 3966867 h 6604145"/>
              <a:gd name="connsiteX13" fmla="*/ 1101460 w 4559351"/>
              <a:gd name="connsiteY13" fmla="*/ 6039845 h 6604145"/>
              <a:gd name="connsiteX14" fmla="*/ 10881 w 4559351"/>
              <a:gd name="connsiteY14" fmla="*/ 5508230 h 6604145"/>
              <a:gd name="connsiteX15" fmla="*/ 0 w 4559351"/>
              <a:gd name="connsiteY15" fmla="*/ 5475113 h 6604145"/>
              <a:gd name="connsiteX16" fmla="*/ 0 w 4559351"/>
              <a:gd name="connsiteY16" fmla="*/ 2843941 h 6604145"/>
              <a:gd name="connsiteX17" fmla="*/ 1605508 w 4559351"/>
              <a:gd name="connsiteY17" fmla="*/ 3374908 h 6604145"/>
              <a:gd name="connsiteX18" fmla="*/ 1482045 w 4559351"/>
              <a:gd name="connsiteY18" fmla="*/ 3547687 h 6604145"/>
              <a:gd name="connsiteX19" fmla="*/ 0 w 4559351"/>
              <a:gd name="connsiteY19" fmla="*/ 3206607 h 6604145"/>
              <a:gd name="connsiteX20" fmla="*/ 0 w 4559351"/>
              <a:gd name="connsiteY20" fmla="*/ 0 h 6604145"/>
              <a:gd name="connsiteX21" fmla="*/ 4559351 w 4559351"/>
              <a:gd name="connsiteY21" fmla="*/ 0 h 6604145"/>
              <a:gd name="connsiteX22" fmla="*/ 4559351 w 4559351"/>
              <a:gd name="connsiteY22" fmla="*/ 4284646 h 6604145"/>
              <a:gd name="connsiteX23" fmla="*/ 0 w 4559351"/>
              <a:gd name="connsiteY23" fmla="*/ 2645102 h 6604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59351" h="6604145">
                <a:moveTo>
                  <a:pt x="376782" y="5927210"/>
                </a:moveTo>
                <a:lnTo>
                  <a:pt x="1519837" y="6224579"/>
                </a:lnTo>
                <a:lnTo>
                  <a:pt x="1067656" y="6604145"/>
                </a:lnTo>
                <a:lnTo>
                  <a:pt x="567431" y="6347235"/>
                </a:lnTo>
                <a:close/>
                <a:moveTo>
                  <a:pt x="3770030" y="4729122"/>
                </a:moveTo>
                <a:lnTo>
                  <a:pt x="3830234" y="4893659"/>
                </a:lnTo>
                <a:lnTo>
                  <a:pt x="3125854" y="4949110"/>
                </a:lnTo>
                <a:close/>
                <a:moveTo>
                  <a:pt x="3170574" y="4030224"/>
                </a:moveTo>
                <a:lnTo>
                  <a:pt x="3437863" y="4760691"/>
                </a:lnTo>
                <a:lnTo>
                  <a:pt x="2793688" y="4980680"/>
                </a:lnTo>
                <a:lnTo>
                  <a:pt x="2501683" y="5003670"/>
                </a:lnTo>
                <a:close/>
                <a:moveTo>
                  <a:pt x="0" y="3396395"/>
                </a:moveTo>
                <a:lnTo>
                  <a:pt x="3032435" y="3966867"/>
                </a:lnTo>
                <a:lnTo>
                  <a:pt x="1101460" y="6039845"/>
                </a:lnTo>
                <a:lnTo>
                  <a:pt x="10881" y="5508230"/>
                </a:lnTo>
                <a:lnTo>
                  <a:pt x="0" y="5475113"/>
                </a:lnTo>
                <a:close/>
                <a:moveTo>
                  <a:pt x="0" y="2843941"/>
                </a:moveTo>
                <a:lnTo>
                  <a:pt x="1605508" y="3374908"/>
                </a:lnTo>
                <a:lnTo>
                  <a:pt x="1482045" y="3547687"/>
                </a:lnTo>
                <a:lnTo>
                  <a:pt x="0" y="3206607"/>
                </a:lnTo>
                <a:close/>
                <a:moveTo>
                  <a:pt x="0" y="0"/>
                </a:moveTo>
                <a:lnTo>
                  <a:pt x="4559351" y="0"/>
                </a:lnTo>
                <a:lnTo>
                  <a:pt x="4559351" y="4284646"/>
                </a:lnTo>
                <a:lnTo>
                  <a:pt x="0" y="2645102"/>
                </a:lnTo>
                <a:close/>
              </a:path>
            </a:pathLst>
          </a:custGeom>
          <a:solidFill>
            <a:schemeClr val="bg1">
              <a:lumMod val="95000"/>
            </a:schemeClr>
          </a:solidFill>
        </p:spPr>
        <p:txBody>
          <a:bodyPr wrap="square" rtlCol="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dirty="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rtlCol="0"/>
          <a:lstStyle>
            <a:lvl1pPr marL="0" indent="0" algn="ctr">
              <a:buNone/>
              <a:defRPr sz="1600"/>
            </a:lvl1pPr>
          </a:lstStyle>
          <a:p>
            <a:pPr lvl="0" rtl="0"/>
            <a:r>
              <a:rPr lang="en-GB" noProof="0" dirty="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dirty="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rtlCol="0"/>
          <a:lstStyle>
            <a:lvl1pPr marL="0" indent="0" algn="ctr">
              <a:buNone/>
              <a:defRPr b="1">
                <a:latin typeface="+mj-lt"/>
              </a:defRPr>
            </a:lvl1pPr>
          </a:lstStyle>
          <a:p>
            <a:pPr lvl="0" rtl="0"/>
            <a:r>
              <a:rPr lang="en-GB" noProof="0" dirty="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rtlCol="0"/>
          <a:lstStyle>
            <a:lvl1pPr marL="0" indent="0" algn="ctr">
              <a:buNone/>
              <a:defRPr b="1">
                <a:latin typeface="+mj-lt"/>
              </a:defRPr>
            </a:lvl1pPr>
          </a:lstStyle>
          <a:p>
            <a:pPr lvl="0" rtl="0"/>
            <a:r>
              <a:rPr lang="en-GB" noProof="0" dirty="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dirty="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rtlCol="0"/>
          <a:lstStyle>
            <a:lvl1pPr marL="0" indent="0" algn="ctr">
              <a:buNone/>
              <a:defRPr sz="1600"/>
            </a:lvl1pPr>
          </a:lstStyle>
          <a:p>
            <a:pPr lvl="0" rtl="0"/>
            <a:r>
              <a:rPr lang="en-GB" noProof="0" dirty="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rtlCol="0"/>
          <a:lstStyle/>
          <a:p>
            <a:pPr rtl="0"/>
            <a:fld id="{19B51A1E-902D-48AF-9020-955120F399B6}" type="slidenum">
              <a:rPr lang="en-GB" noProof="0" smtClean="0"/>
              <a:pPr/>
              <a:t>‹#›</a:t>
            </a:fld>
            <a:endParaRPr lang="en-GB" noProof="0" dirty="0"/>
          </a:p>
        </p:txBody>
      </p:sp>
      <p:cxnSp>
        <p:nvCxnSpPr>
          <p:cNvPr id="23" name="Straight Connector 22" descr="First divider line on slide">
            <a:extLst>
              <a:ext uri="{FF2B5EF4-FFF2-40B4-BE49-F238E27FC236}">
                <a16:creationId xmlns:a16="http://schemas.microsoft.com/office/drawing/2014/main" id="{75A2F210-E29E-4509-86FF-5A92281F691D}"/>
              </a:ext>
              <a:ext uri="{C183D7F6-B498-43B3-948B-1728B52AA6E4}">
                <adec:decorative xmlns:adec="http://schemas.microsoft.com/office/drawing/2017/decorative" val="1"/>
              </a:ext>
            </a:extLst>
          </p:cNvPr>
          <p:cNvCxnSpPr>
            <a:cxnSpLocks/>
          </p:cNvCxnSpPr>
          <p:nvPr userDrawn="1"/>
        </p:nvCxnSpPr>
        <p:spPr>
          <a:xfrm>
            <a:off x="2659047"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descr="Second divider line on slide">
            <a:extLst>
              <a:ext uri="{FF2B5EF4-FFF2-40B4-BE49-F238E27FC236}">
                <a16:creationId xmlns:a16="http://schemas.microsoft.com/office/drawing/2014/main" id="{CF080BFA-0CFA-4DFF-8658-916C22E7C2DE}"/>
              </a:ext>
              <a:ext uri="{C183D7F6-B498-43B3-948B-1728B52AA6E4}">
                <adec:decorative xmlns:adec="http://schemas.microsoft.com/office/drawing/2017/decorative" val="1"/>
              </a:ext>
            </a:extLst>
          </p:cNvPr>
          <p:cNvCxnSpPr>
            <a:cxnSpLocks/>
          </p:cNvCxnSpPr>
          <p:nvPr userDrawn="1"/>
        </p:nvCxnSpPr>
        <p:spPr>
          <a:xfrm>
            <a:off x="4953541"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663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3 x Image Bullets Right">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22F44C7F-FA9B-CB41-B5C2-6A40A969176A}"/>
              </a:ext>
            </a:extLst>
          </p:cNvPr>
          <p:cNvSpPr>
            <a:spLocks noChangeAspect="1"/>
          </p:cNvSpPr>
          <p:nvPr userDrawn="1"/>
        </p:nvSpPr>
        <p:spPr>
          <a:xfrm>
            <a:off x="7065918" y="1366589"/>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Oval 32">
            <a:extLst>
              <a:ext uri="{FF2B5EF4-FFF2-40B4-BE49-F238E27FC236}">
                <a16:creationId xmlns:a16="http://schemas.microsoft.com/office/drawing/2014/main" id="{0ACFECE1-DAAF-5642-BD0B-7A8FE9D241D9}"/>
              </a:ext>
            </a:extLst>
          </p:cNvPr>
          <p:cNvSpPr>
            <a:spLocks noChangeAspect="1"/>
          </p:cNvSpPr>
          <p:nvPr userDrawn="1"/>
        </p:nvSpPr>
        <p:spPr>
          <a:xfrm>
            <a:off x="7065918" y="2931225"/>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4" name="Oval 33">
            <a:extLst>
              <a:ext uri="{FF2B5EF4-FFF2-40B4-BE49-F238E27FC236}">
                <a16:creationId xmlns:a16="http://schemas.microsoft.com/office/drawing/2014/main" id="{90294551-87F8-DE4F-B54E-8231A9CAF5BF}"/>
              </a:ext>
            </a:extLst>
          </p:cNvPr>
          <p:cNvSpPr>
            <a:spLocks noChangeAspect="1"/>
          </p:cNvSpPr>
          <p:nvPr userDrawn="1"/>
        </p:nvSpPr>
        <p:spPr>
          <a:xfrm>
            <a:off x="7065918" y="4495861"/>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97536" y="86714"/>
            <a:ext cx="6208363"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19">
            <a:extLst>
              <a:ext uri="{FF2B5EF4-FFF2-40B4-BE49-F238E27FC236}">
                <a16:creationId xmlns:a16="http://schemas.microsoft.com/office/drawing/2014/main" id="{BDDC1CFF-7E89-421D-9524-BB3AECAFE005}"/>
              </a:ext>
            </a:extLst>
          </p:cNvPr>
          <p:cNvSpPr>
            <a:spLocks noGrp="1"/>
          </p:cNvSpPr>
          <p:nvPr>
            <p:ph type="pic" sz="quarter" idx="27" hasCustomPrompt="1"/>
          </p:nvPr>
        </p:nvSpPr>
        <p:spPr>
          <a:xfrm>
            <a:off x="97536" y="496139"/>
            <a:ext cx="6208364" cy="6275148"/>
          </a:xfrm>
          <a:custGeom>
            <a:avLst/>
            <a:gdLst>
              <a:gd name="connsiteX0" fmla="*/ 0 w 4441248"/>
              <a:gd name="connsiteY0" fmla="*/ 5980106 h 6321393"/>
              <a:gd name="connsiteX1" fmla="*/ 1034410 w 4441248"/>
              <a:gd name="connsiteY1" fmla="*/ 6048613 h 6321393"/>
              <a:gd name="connsiteX2" fmla="*/ 1778431 w 4441248"/>
              <a:gd name="connsiteY2" fmla="*/ 6321393 h 6321393"/>
              <a:gd name="connsiteX3" fmla="*/ 0 w 4441248"/>
              <a:gd name="connsiteY3" fmla="*/ 6321393 h 6321393"/>
              <a:gd name="connsiteX4" fmla="*/ 2269200 w 4441248"/>
              <a:gd name="connsiteY4" fmla="*/ 5443908 h 6321393"/>
              <a:gd name="connsiteX5" fmla="*/ 2395460 w 4441248"/>
              <a:gd name="connsiteY5" fmla="*/ 5885070 h 6321393"/>
              <a:gd name="connsiteX6" fmla="*/ 1997461 w 4441248"/>
              <a:gd name="connsiteY6" fmla="*/ 6195222 h 6321393"/>
              <a:gd name="connsiteX7" fmla="*/ 1526609 w 4441248"/>
              <a:gd name="connsiteY7" fmla="*/ 5931629 h 6321393"/>
              <a:gd name="connsiteX8" fmla="*/ 4441248 w 4441248"/>
              <a:gd name="connsiteY8" fmla="*/ 4283292 h 6321393"/>
              <a:gd name="connsiteX9" fmla="*/ 4441248 w 4441248"/>
              <a:gd name="connsiteY9" fmla="*/ 6321393 h 6321393"/>
              <a:gd name="connsiteX10" fmla="*/ 2296366 w 4441248"/>
              <a:gd name="connsiteY10" fmla="*/ 6321393 h 6321393"/>
              <a:gd name="connsiteX11" fmla="*/ 2056375 w 4441248"/>
              <a:gd name="connsiteY11" fmla="*/ 6224358 h 6321393"/>
              <a:gd name="connsiteX12" fmla="*/ 0 w 4441248"/>
              <a:gd name="connsiteY12" fmla="*/ 2359561 h 6321393"/>
              <a:gd name="connsiteX13" fmla="*/ 828613 w 4441248"/>
              <a:gd name="connsiteY13" fmla="*/ 2588947 h 6321393"/>
              <a:gd name="connsiteX14" fmla="*/ 0 w 4441248"/>
              <a:gd name="connsiteY14" fmla="*/ 3479506 h 6321393"/>
              <a:gd name="connsiteX15" fmla="*/ 3025930 w 4441248"/>
              <a:gd name="connsiteY15" fmla="*/ 144202 h 6321393"/>
              <a:gd name="connsiteX16" fmla="*/ 4441248 w 4441248"/>
              <a:gd name="connsiteY16" fmla="*/ 1340385 h 6321393"/>
              <a:gd name="connsiteX17" fmla="*/ 4441248 w 4441248"/>
              <a:gd name="connsiteY17" fmla="*/ 4098899 h 6321393"/>
              <a:gd name="connsiteX18" fmla="*/ 1417099 w 4441248"/>
              <a:gd name="connsiteY18" fmla="*/ 5846153 h 6321393"/>
              <a:gd name="connsiteX19" fmla="*/ 0 w 4441248"/>
              <a:gd name="connsiteY19" fmla="*/ 5428711 h 6321393"/>
              <a:gd name="connsiteX20" fmla="*/ 0 w 4441248"/>
              <a:gd name="connsiteY20" fmla="*/ 3724470 h 6321393"/>
              <a:gd name="connsiteX21" fmla="*/ 2684090 w 4441248"/>
              <a:gd name="connsiteY21" fmla="*/ 0 h 6321393"/>
              <a:gd name="connsiteX22" fmla="*/ 2784132 w 4441248"/>
              <a:gd name="connsiteY22" fmla="*/ 186781 h 6321393"/>
              <a:gd name="connsiteX23" fmla="*/ 1027256 w 4441248"/>
              <a:gd name="connsiteY23" fmla="*/ 2337985 h 6321393"/>
              <a:gd name="connsiteX24" fmla="*/ 451581 w 4441248"/>
              <a:gd name="connsiteY24" fmla="*/ 2265656 h 6321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1248" h="6321393">
                <a:moveTo>
                  <a:pt x="0" y="5980106"/>
                </a:moveTo>
                <a:lnTo>
                  <a:pt x="1034410" y="6048613"/>
                </a:lnTo>
                <a:lnTo>
                  <a:pt x="1778431" y="6321393"/>
                </a:lnTo>
                <a:lnTo>
                  <a:pt x="0" y="6321393"/>
                </a:lnTo>
                <a:close/>
                <a:moveTo>
                  <a:pt x="2269200" y="5443908"/>
                </a:moveTo>
                <a:lnTo>
                  <a:pt x="2395460" y="5885070"/>
                </a:lnTo>
                <a:lnTo>
                  <a:pt x="1997461" y="6195222"/>
                </a:lnTo>
                <a:lnTo>
                  <a:pt x="1526609" y="5931629"/>
                </a:lnTo>
                <a:close/>
                <a:moveTo>
                  <a:pt x="4441248" y="4283292"/>
                </a:moveTo>
                <a:lnTo>
                  <a:pt x="4441248" y="6321393"/>
                </a:lnTo>
                <a:lnTo>
                  <a:pt x="2296366" y="6321393"/>
                </a:lnTo>
                <a:lnTo>
                  <a:pt x="2056375" y="6224358"/>
                </a:lnTo>
                <a:close/>
                <a:moveTo>
                  <a:pt x="0" y="2359561"/>
                </a:moveTo>
                <a:lnTo>
                  <a:pt x="828613" y="2588947"/>
                </a:lnTo>
                <a:lnTo>
                  <a:pt x="0" y="3479506"/>
                </a:lnTo>
                <a:close/>
                <a:moveTo>
                  <a:pt x="3025930" y="144202"/>
                </a:moveTo>
                <a:lnTo>
                  <a:pt x="4441248" y="1340385"/>
                </a:lnTo>
                <a:lnTo>
                  <a:pt x="4441248" y="4098899"/>
                </a:lnTo>
                <a:lnTo>
                  <a:pt x="1417099" y="5846153"/>
                </a:lnTo>
                <a:lnTo>
                  <a:pt x="0" y="5428711"/>
                </a:lnTo>
                <a:lnTo>
                  <a:pt x="0" y="3724470"/>
                </a:lnTo>
                <a:close/>
                <a:moveTo>
                  <a:pt x="2684090" y="0"/>
                </a:moveTo>
                <a:lnTo>
                  <a:pt x="2784132" y="186781"/>
                </a:lnTo>
                <a:lnTo>
                  <a:pt x="1027256" y="2337985"/>
                </a:lnTo>
                <a:lnTo>
                  <a:pt x="451581" y="2265656"/>
                </a:lnTo>
                <a:close/>
              </a:path>
            </a:pathLst>
          </a:custGeom>
          <a:solidFill>
            <a:schemeClr val="bg1">
              <a:lumMod val="95000"/>
            </a:schemeClr>
          </a:solidFill>
        </p:spPr>
        <p:txBody>
          <a:bodyPr wrap="square" rtlCol="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dirty="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7068457" y="432000"/>
            <a:ext cx="4703542"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8768283" y="3582825"/>
            <a:ext cx="3002400" cy="720000"/>
          </a:xfrm>
        </p:spPr>
        <p:txBody>
          <a:bodyPr rtlCol="0"/>
          <a:lstStyle>
            <a:lvl1pPr marL="0" indent="0" algn="l">
              <a:buNone/>
              <a:defRPr sz="1600"/>
            </a:lvl1pPr>
          </a:lstStyle>
          <a:p>
            <a:pPr lvl="0" rtl="0"/>
            <a:r>
              <a:rPr lang="en-GB" noProof="0" dirty="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8768283" y="5147461"/>
            <a:ext cx="3002400" cy="720000"/>
          </a:xfrm>
        </p:spPr>
        <p:txBody>
          <a:bodyPr rtlCol="0"/>
          <a:lstStyle>
            <a:lvl1pPr marL="0" indent="0" algn="l">
              <a:buNone/>
              <a:defRPr sz="1600"/>
            </a:lvl1pPr>
          </a:lstStyle>
          <a:p>
            <a:pPr lvl="0" rtl="0"/>
            <a:r>
              <a:rPr lang="en-GB" noProof="0" dirty="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8768283" y="1369128"/>
            <a:ext cx="3002400" cy="432000"/>
          </a:xfrm>
        </p:spPr>
        <p:txBody>
          <a:bodyPr rtlCol="0"/>
          <a:lstStyle>
            <a:lvl1pPr marL="0" indent="0" algn="l">
              <a:buNone/>
              <a:defRPr b="1">
                <a:latin typeface="+mj-lt"/>
              </a:defRPr>
            </a:lvl1pPr>
          </a:lstStyle>
          <a:p>
            <a:pPr lvl="0" rtl="0"/>
            <a:r>
              <a:rPr lang="en-GB" noProof="0" dirty="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8768283" y="2933764"/>
            <a:ext cx="3002400" cy="432000"/>
          </a:xfrm>
        </p:spPr>
        <p:txBody>
          <a:bodyPr rtlCol="0"/>
          <a:lstStyle>
            <a:lvl1pPr marL="0" indent="0" algn="l">
              <a:buNone/>
              <a:defRPr b="1">
                <a:latin typeface="+mj-lt"/>
              </a:defRPr>
            </a:lvl1pPr>
          </a:lstStyle>
          <a:p>
            <a:pPr lvl="0" rtl="0"/>
            <a:r>
              <a:rPr lang="en-GB" noProof="0" dirty="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8768283" y="4498400"/>
            <a:ext cx="3002400" cy="432000"/>
          </a:xfrm>
        </p:spPr>
        <p:txBody>
          <a:bodyPr rtlCol="0"/>
          <a:lstStyle>
            <a:lvl1pPr marL="0" indent="0" algn="l">
              <a:buNone/>
              <a:defRPr b="1">
                <a:latin typeface="+mj-lt"/>
              </a:defRPr>
            </a:lvl1pPr>
          </a:lstStyle>
          <a:p>
            <a:pPr lvl="0" rtl="0"/>
            <a:r>
              <a:rPr lang="en-GB" noProof="0" dirty="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8768283" y="1975094"/>
            <a:ext cx="3002400" cy="720000"/>
          </a:xfrm>
        </p:spPr>
        <p:txBody>
          <a:bodyPr rtlCol="0"/>
          <a:lstStyle>
            <a:lvl1pPr marL="0" indent="0" algn="l">
              <a:buNone/>
              <a:defRPr sz="1600"/>
            </a:lvl1pPr>
          </a:lstStyle>
          <a:p>
            <a:pPr lvl="0" rtl="0"/>
            <a:r>
              <a:rPr lang="en-GB" noProof="0" dirty="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rtlCol="0"/>
          <a:lstStyle/>
          <a:p>
            <a:pPr rtl="0"/>
            <a:fld id="{19B51A1E-902D-48AF-9020-955120F399B6}" type="slidenum">
              <a:rPr lang="en-GB" noProof="0" smtClean="0"/>
              <a:pPr/>
              <a:t>‹#›</a:t>
            </a:fld>
            <a:endParaRPr lang="en-GB" noProof="0" dirty="0"/>
          </a:p>
        </p:txBody>
      </p:sp>
      <p:grpSp>
        <p:nvGrpSpPr>
          <p:cNvPr id="22" name="Group 21">
            <a:extLst>
              <a:ext uri="{FF2B5EF4-FFF2-40B4-BE49-F238E27FC236}">
                <a16:creationId xmlns:a16="http://schemas.microsoft.com/office/drawing/2014/main" id="{9089FAF0-BF60-4AB9-A62E-595008DC4646}"/>
              </a:ext>
            </a:extLst>
          </p:cNvPr>
          <p:cNvGrpSpPr/>
          <p:nvPr userDrawn="1"/>
        </p:nvGrpSpPr>
        <p:grpSpPr>
          <a:xfrm>
            <a:off x="1892000" y="2269752"/>
            <a:ext cx="3081180" cy="3011457"/>
            <a:chOff x="1892000" y="2269752"/>
            <a:chExt cx="3081180" cy="3011457"/>
          </a:xfrm>
        </p:grpSpPr>
        <p:sp>
          <p:nvSpPr>
            <p:cNvPr id="26" name="Freeform: Shape 13">
              <a:extLst>
                <a:ext uri="{FF2B5EF4-FFF2-40B4-BE49-F238E27FC236}">
                  <a16:creationId xmlns:a16="http://schemas.microsoft.com/office/drawing/2014/main" id="{ED7DCD52-0637-49D9-AD21-2DF94DD3E348}"/>
                </a:ext>
              </a:extLst>
            </p:cNvPr>
            <p:cNvSpPr/>
            <p:nvPr/>
          </p:nvSpPr>
          <p:spPr>
            <a:xfrm rot="4308689">
              <a:off x="2464728" y="2678543"/>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E6863CC2-FBFD-47D7-AB8F-DB2367EABF92}"/>
                </a:ext>
              </a:extLst>
            </p:cNvPr>
            <p:cNvSpPr/>
            <p:nvPr/>
          </p:nvSpPr>
          <p:spPr>
            <a:xfrm rot="13830869">
              <a:off x="2730967" y="5004791"/>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Freeform: Shape 17">
              <a:extLst>
                <a:ext uri="{FF2B5EF4-FFF2-40B4-BE49-F238E27FC236}">
                  <a16:creationId xmlns:a16="http://schemas.microsoft.com/office/drawing/2014/main" id="{09ADFC5E-3BBA-404B-A496-A4035DF5E859}"/>
                </a:ext>
              </a:extLst>
            </p:cNvPr>
            <p:cNvSpPr/>
            <p:nvPr/>
          </p:nvSpPr>
          <p:spPr>
            <a:xfrm rot="12431080">
              <a:off x="2802151" y="4740752"/>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Freeform: Shape 19">
              <a:extLst>
                <a:ext uri="{FF2B5EF4-FFF2-40B4-BE49-F238E27FC236}">
                  <a16:creationId xmlns:a16="http://schemas.microsoft.com/office/drawing/2014/main" id="{56E90DCD-03FB-4E9A-BD40-5269E9ACF1B1}"/>
                </a:ext>
              </a:extLst>
            </p:cNvPr>
            <p:cNvSpPr/>
            <p:nvPr/>
          </p:nvSpPr>
          <p:spPr>
            <a:xfrm rot="4308689">
              <a:off x="2058980" y="2102772"/>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0" name="Freeform: Shape 23">
              <a:extLst>
                <a:ext uri="{FF2B5EF4-FFF2-40B4-BE49-F238E27FC236}">
                  <a16:creationId xmlns:a16="http://schemas.microsoft.com/office/drawing/2014/main" id="{529D90B1-BC17-4168-A297-1DF303FB3C48}"/>
                </a:ext>
              </a:extLst>
            </p:cNvPr>
            <p:cNvSpPr/>
            <p:nvPr/>
          </p:nvSpPr>
          <p:spPr>
            <a:xfrm rot="17193105">
              <a:off x="4648324" y="3873318"/>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Freeform: Shape 30">
              <a:extLst>
                <a:ext uri="{FF2B5EF4-FFF2-40B4-BE49-F238E27FC236}">
                  <a16:creationId xmlns:a16="http://schemas.microsoft.com/office/drawing/2014/main" id="{6C5DEA8E-5C03-42CC-987D-490297890048}"/>
                </a:ext>
              </a:extLst>
            </p:cNvPr>
            <p:cNvSpPr/>
            <p:nvPr/>
          </p:nvSpPr>
          <p:spPr>
            <a:xfrm rot="17193105">
              <a:off x="4152588" y="3654247"/>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Freeform: Shape 28">
              <a:extLst>
                <a:ext uri="{FF2B5EF4-FFF2-40B4-BE49-F238E27FC236}">
                  <a16:creationId xmlns:a16="http://schemas.microsoft.com/office/drawing/2014/main" id="{404E048B-9C67-4EC0-82E9-DC9D4AEE9703}"/>
                </a:ext>
              </a:extLst>
            </p:cNvPr>
            <p:cNvSpPr/>
            <p:nvPr/>
          </p:nvSpPr>
          <p:spPr>
            <a:xfrm rot="4308689">
              <a:off x="3831248" y="2441608"/>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sp>
        <p:nvSpPr>
          <p:cNvPr id="38" name="Picture Placeholder 3">
            <a:extLst>
              <a:ext uri="{FF2B5EF4-FFF2-40B4-BE49-F238E27FC236}">
                <a16:creationId xmlns:a16="http://schemas.microsoft.com/office/drawing/2014/main" id="{EC82E52C-5E33-5942-8474-7ED4354EC95D}"/>
              </a:ext>
            </a:extLst>
          </p:cNvPr>
          <p:cNvSpPr>
            <a:spLocks noGrp="1"/>
          </p:cNvSpPr>
          <p:nvPr>
            <p:ph type="pic" sz="quarter" idx="30"/>
          </p:nvPr>
        </p:nvSpPr>
        <p:spPr>
          <a:xfrm>
            <a:off x="7405874" y="4835817"/>
            <a:ext cx="691688" cy="691688"/>
          </a:xfrm>
        </p:spPr>
        <p:txBody>
          <a:bodyPr rtlCol="0"/>
          <a:lstStyle>
            <a:lvl1pPr marL="0" indent="0">
              <a:buNone/>
              <a:defRPr/>
            </a:lvl1pPr>
          </a:lstStyle>
          <a:p>
            <a:pPr rtl="0"/>
            <a:r>
              <a:rPr lang="en-GB" noProof="0" dirty="0"/>
              <a:t>Click icon to add picture</a:t>
            </a:r>
          </a:p>
        </p:txBody>
      </p:sp>
      <p:sp>
        <p:nvSpPr>
          <p:cNvPr id="39" name="Picture Placeholder 3">
            <a:extLst>
              <a:ext uri="{FF2B5EF4-FFF2-40B4-BE49-F238E27FC236}">
                <a16:creationId xmlns:a16="http://schemas.microsoft.com/office/drawing/2014/main" id="{07EC0147-5BE6-9248-BF42-BD99608F459C}"/>
              </a:ext>
            </a:extLst>
          </p:cNvPr>
          <p:cNvSpPr>
            <a:spLocks noGrp="1"/>
          </p:cNvSpPr>
          <p:nvPr>
            <p:ph type="pic" sz="quarter" idx="31"/>
          </p:nvPr>
        </p:nvSpPr>
        <p:spPr>
          <a:xfrm>
            <a:off x="7405874" y="3271181"/>
            <a:ext cx="691688" cy="691688"/>
          </a:xfrm>
        </p:spPr>
        <p:txBody>
          <a:bodyPr rtlCol="0"/>
          <a:lstStyle>
            <a:lvl1pPr marL="0" indent="0">
              <a:buNone/>
              <a:defRPr/>
            </a:lvl1pPr>
          </a:lstStyle>
          <a:p>
            <a:pPr rtl="0"/>
            <a:r>
              <a:rPr lang="en-GB" noProof="0" dirty="0"/>
              <a:t>Click icon to add picture</a:t>
            </a:r>
          </a:p>
        </p:txBody>
      </p:sp>
      <p:sp>
        <p:nvSpPr>
          <p:cNvPr id="40" name="Picture Placeholder 3">
            <a:extLst>
              <a:ext uri="{FF2B5EF4-FFF2-40B4-BE49-F238E27FC236}">
                <a16:creationId xmlns:a16="http://schemas.microsoft.com/office/drawing/2014/main" id="{2B8E1942-1472-BC49-A624-3A31190A69E1}"/>
              </a:ext>
            </a:extLst>
          </p:cNvPr>
          <p:cNvSpPr>
            <a:spLocks noGrp="1"/>
          </p:cNvSpPr>
          <p:nvPr>
            <p:ph type="pic" sz="quarter" idx="32"/>
          </p:nvPr>
        </p:nvSpPr>
        <p:spPr>
          <a:xfrm>
            <a:off x="7405874" y="1706545"/>
            <a:ext cx="691688" cy="691688"/>
          </a:xfrm>
        </p:spPr>
        <p:txBody>
          <a:bodyPr rtlCol="0"/>
          <a:lstStyle>
            <a:lvl1pPr marL="0" indent="0">
              <a:buNone/>
              <a:defRPr/>
            </a:lvl1pPr>
          </a:lstStyle>
          <a:p>
            <a:pPr rtl="0"/>
            <a:r>
              <a:rPr lang="en-GB" noProof="0" dirty="0"/>
              <a:t>Click icon to add picture</a:t>
            </a:r>
          </a:p>
        </p:txBody>
      </p:sp>
      <p:cxnSp>
        <p:nvCxnSpPr>
          <p:cNvPr id="36" name="Straight Connector 35" descr="First divider line on slide">
            <a:extLst>
              <a:ext uri="{FF2B5EF4-FFF2-40B4-BE49-F238E27FC236}">
                <a16:creationId xmlns:a16="http://schemas.microsoft.com/office/drawing/2014/main" id="{6DFB56AF-75D4-4B38-B5A6-12AC8AD163EA}"/>
              </a:ext>
              <a:ext uri="{C183D7F6-B498-43B3-948B-1728B52AA6E4}">
                <adec:decorative xmlns:adec="http://schemas.microsoft.com/office/drawing/2017/decorative" val="1"/>
              </a:ext>
            </a:extLst>
          </p:cNvPr>
          <p:cNvCxnSpPr>
            <a:cxnSpLocks/>
          </p:cNvCxnSpPr>
          <p:nvPr userDrawn="1"/>
        </p:nvCxnSpPr>
        <p:spPr>
          <a:xfrm flipH="1">
            <a:off x="8768285" y="2811968"/>
            <a:ext cx="2765586"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descr="Second divider line on slide">
            <a:extLst>
              <a:ext uri="{FF2B5EF4-FFF2-40B4-BE49-F238E27FC236}">
                <a16:creationId xmlns:a16="http://schemas.microsoft.com/office/drawing/2014/main" id="{571A0042-84F7-4FAD-9DB9-A5B53E5F0AA3}"/>
              </a:ext>
              <a:ext uri="{C183D7F6-B498-43B3-948B-1728B52AA6E4}">
                <adec:decorative xmlns:adec="http://schemas.microsoft.com/office/drawing/2017/decorative" val="1"/>
              </a:ext>
            </a:extLst>
          </p:cNvPr>
          <p:cNvCxnSpPr>
            <a:cxnSpLocks/>
          </p:cNvCxnSpPr>
          <p:nvPr userDrawn="1"/>
        </p:nvCxnSpPr>
        <p:spPr>
          <a:xfrm flipH="1">
            <a:off x="8768284" y="4406892"/>
            <a:ext cx="2765587"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179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gital Product">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43" name="Group 42">
            <a:extLst>
              <a:ext uri="{FF2B5EF4-FFF2-40B4-BE49-F238E27FC236}">
                <a16:creationId xmlns:a16="http://schemas.microsoft.com/office/drawing/2014/main" id="{0725BC56-C7B6-400F-80F9-3F968E2CAE0E}"/>
              </a:ext>
            </a:extLst>
          </p:cNvPr>
          <p:cNvGrpSpPr/>
          <p:nvPr userDrawn="1"/>
        </p:nvGrpSpPr>
        <p:grpSpPr>
          <a:xfrm>
            <a:off x="3383603" y="1013721"/>
            <a:ext cx="7749965" cy="5100743"/>
            <a:chOff x="510812" y="938373"/>
            <a:chExt cx="8073393" cy="5313612"/>
          </a:xfrm>
        </p:grpSpPr>
        <p:sp>
          <p:nvSpPr>
            <p:cNvPr id="44" name="Rounded Rectangle 15">
              <a:extLst>
                <a:ext uri="{FF2B5EF4-FFF2-40B4-BE49-F238E27FC236}">
                  <a16:creationId xmlns:a16="http://schemas.microsoft.com/office/drawing/2014/main" id="{1EC806EC-A1B2-4893-9504-1D7FFE8E238F}"/>
                </a:ext>
              </a:extLst>
            </p:cNvPr>
            <p:cNvSpPr/>
            <p:nvPr/>
          </p:nvSpPr>
          <p:spPr>
            <a:xfrm>
              <a:off x="877709" y="938373"/>
              <a:ext cx="7339600" cy="5234482"/>
            </a:xfrm>
            <a:prstGeom prst="round2SameRect">
              <a:avLst>
                <a:gd name="adj1" fmla="val 5601"/>
                <a:gd name="adj2" fmla="val 0"/>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p>
          </p:txBody>
        </p:sp>
        <p:sp>
          <p:nvSpPr>
            <p:cNvPr id="45" name="Rounded Rectangle 15">
              <a:extLst>
                <a:ext uri="{FF2B5EF4-FFF2-40B4-BE49-F238E27FC236}">
                  <a16:creationId xmlns:a16="http://schemas.microsoft.com/office/drawing/2014/main" id="{535A1B12-6F16-41A0-A6B1-4AD0CCB5A081}"/>
                </a:ext>
              </a:extLst>
            </p:cNvPr>
            <p:cNvSpPr/>
            <p:nvPr/>
          </p:nvSpPr>
          <p:spPr>
            <a:xfrm>
              <a:off x="930758" y="995668"/>
              <a:ext cx="7233502" cy="5177187"/>
            </a:xfrm>
            <a:prstGeom prst="round2SameRect">
              <a:avLst>
                <a:gd name="adj1" fmla="val 4499"/>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6" name="Rectangle: Rounded Corners 45">
              <a:extLst>
                <a:ext uri="{FF2B5EF4-FFF2-40B4-BE49-F238E27FC236}">
                  <a16:creationId xmlns:a16="http://schemas.microsoft.com/office/drawing/2014/main" id="{379B244F-CF81-4500-A78E-495ABA6828BA}"/>
                </a:ext>
              </a:extLst>
            </p:cNvPr>
            <p:cNvSpPr/>
            <p:nvPr/>
          </p:nvSpPr>
          <p:spPr>
            <a:xfrm rot="16200000">
              <a:off x="2264894" y="295974"/>
              <a:ext cx="4565229" cy="6599909"/>
            </a:xfrm>
            <a:prstGeom prst="roundRect">
              <a:avLst>
                <a:gd name="adj" fmla="val 1476"/>
              </a:avLst>
            </a:prstGeom>
            <a:solidFill>
              <a:schemeClr val="bg1"/>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7" name="Rounded Rectangle 15">
              <a:extLst>
                <a:ext uri="{FF2B5EF4-FFF2-40B4-BE49-F238E27FC236}">
                  <a16:creationId xmlns:a16="http://schemas.microsoft.com/office/drawing/2014/main" id="{EE88F157-E260-486F-937E-C18428699861}"/>
                </a:ext>
              </a:extLst>
            </p:cNvPr>
            <p:cNvSpPr/>
            <p:nvPr/>
          </p:nvSpPr>
          <p:spPr>
            <a:xfrm rot="10800000">
              <a:off x="510812" y="5998253"/>
              <a:ext cx="8073393" cy="248975"/>
            </a:xfrm>
            <a:prstGeom prst="round2SameRect">
              <a:avLst>
                <a:gd name="adj1" fmla="val 50000"/>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8" name="Rounded Rectangle 15">
              <a:extLst>
                <a:ext uri="{FF2B5EF4-FFF2-40B4-BE49-F238E27FC236}">
                  <a16:creationId xmlns:a16="http://schemas.microsoft.com/office/drawing/2014/main" id="{F736AFAF-44AD-47CE-A63B-210102A4BF0B}"/>
                </a:ext>
              </a:extLst>
            </p:cNvPr>
            <p:cNvSpPr/>
            <p:nvPr userDrawn="1"/>
          </p:nvSpPr>
          <p:spPr>
            <a:xfrm>
              <a:off x="3668019" y="6206338"/>
              <a:ext cx="1758981" cy="45647"/>
            </a:xfrm>
            <a:prstGeom prst="round2SameRect">
              <a:avLst>
                <a:gd name="adj1" fmla="val 50000"/>
                <a:gd name="adj2" fmla="val 0"/>
              </a:avLst>
            </a:prstGeom>
            <a:gradFill>
              <a:gsLst>
                <a:gs pos="0">
                  <a:schemeClr val="tx1">
                    <a:alpha val="0"/>
                  </a:schemeClr>
                </a:gs>
                <a:gs pos="100000">
                  <a:schemeClr val="tx1">
                    <a:alpha val="31000"/>
                  </a:schemeClr>
                </a:gs>
              </a:gsLst>
              <a:lin ang="16200000" scaled="0"/>
            </a:gra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p>
          </p:txBody>
        </p:sp>
        <p:sp>
          <p:nvSpPr>
            <p:cNvPr id="49" name="Oval 48">
              <a:extLst>
                <a:ext uri="{FF2B5EF4-FFF2-40B4-BE49-F238E27FC236}">
                  <a16:creationId xmlns:a16="http://schemas.microsoft.com/office/drawing/2014/main" id="{A4F6457E-3660-4E80-82BC-8894D701DEE9}"/>
                </a:ext>
              </a:extLst>
            </p:cNvPr>
            <p:cNvSpPr/>
            <p:nvPr/>
          </p:nvSpPr>
          <p:spPr>
            <a:xfrm rot="16200000">
              <a:off x="4660498" y="1119143"/>
              <a:ext cx="48680" cy="48680"/>
            </a:xfrm>
            <a:prstGeom prst="ellipse">
              <a:avLst/>
            </a:prstGeom>
            <a:solidFill>
              <a:schemeClr val="bg1">
                <a:lumMod val="85000"/>
              </a:schemeClr>
            </a:solidFill>
            <a:ln w="0">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p>
          </p:txBody>
        </p:sp>
        <p:sp>
          <p:nvSpPr>
            <p:cNvPr id="50" name="Oval 49">
              <a:extLst>
                <a:ext uri="{FF2B5EF4-FFF2-40B4-BE49-F238E27FC236}">
                  <a16:creationId xmlns:a16="http://schemas.microsoft.com/office/drawing/2014/main" id="{88230416-7E55-4CB0-9548-491BA471E9E8}"/>
                </a:ext>
              </a:extLst>
            </p:cNvPr>
            <p:cNvSpPr/>
            <p:nvPr/>
          </p:nvSpPr>
          <p:spPr>
            <a:xfrm rot="16200000">
              <a:off x="4505961" y="1106017"/>
              <a:ext cx="83096" cy="83096"/>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p>
          </p:txBody>
        </p:sp>
        <p:sp>
          <p:nvSpPr>
            <p:cNvPr id="51" name="Oval 50">
              <a:extLst>
                <a:ext uri="{FF2B5EF4-FFF2-40B4-BE49-F238E27FC236}">
                  <a16:creationId xmlns:a16="http://schemas.microsoft.com/office/drawing/2014/main" id="{FE3C1810-AD4F-4393-928E-CFA8053A2CC2}"/>
                </a:ext>
              </a:extLst>
            </p:cNvPr>
            <p:cNvSpPr/>
            <p:nvPr/>
          </p:nvSpPr>
          <p:spPr>
            <a:xfrm rot="16200000">
              <a:off x="4524686" y="1124741"/>
              <a:ext cx="45647" cy="45647"/>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p>
          </p:txBody>
        </p:sp>
      </p:gr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152000"/>
            <a:ext cx="2951603" cy="2196235"/>
          </a:xfrm>
        </p:spPr>
        <p:txBody>
          <a:bodyPr rtlCol="0" anchor="b"/>
          <a:lstStyle>
            <a:lvl1pPr marL="0" indent="0">
              <a:buNone/>
              <a:defRPr sz="2800">
                <a:solidFill>
                  <a:schemeClr val="tx1">
                    <a:lumMod val="75000"/>
                    <a:lumOff val="25000"/>
                  </a:schemeClr>
                </a:solidFill>
              </a:defRPr>
            </a:lvl1pPr>
            <a:lvl2pPr marL="266700" indent="0">
              <a:buNone/>
              <a:defRPr sz="2400">
                <a:solidFill>
                  <a:schemeClr val="tx1">
                    <a:lumMod val="75000"/>
                    <a:lumOff val="25000"/>
                  </a:schemeClr>
                </a:solidFill>
              </a:defRPr>
            </a:lvl2pPr>
            <a:lvl3pPr marL="542925" indent="0">
              <a:buNone/>
              <a:defRPr sz="2000">
                <a:solidFill>
                  <a:schemeClr val="tx1">
                    <a:lumMod val="75000"/>
                    <a:lumOff val="25000"/>
                  </a:schemeClr>
                </a:solidFill>
              </a:defRPr>
            </a:lvl3pPr>
            <a:lvl4pPr marL="809625" indent="0">
              <a:buNone/>
              <a:defRPr sz="2000">
                <a:solidFill>
                  <a:schemeClr val="tx1">
                    <a:lumMod val="75000"/>
                    <a:lumOff val="25000"/>
                  </a:schemeClr>
                </a:solidFill>
              </a:defRPr>
            </a:lvl4pPr>
            <a:lvl5pPr marL="1076325" indent="0">
              <a:buNone/>
              <a:defRPr sz="2000">
                <a:solidFill>
                  <a:schemeClr val="tx1">
                    <a:lumMod val="75000"/>
                    <a:lumOff val="25000"/>
                  </a:schemeClr>
                </a:solidFill>
              </a:defRPr>
            </a:lvl5pPr>
          </a:lstStyle>
          <a:p>
            <a:pPr lvl="0" rtl="0"/>
            <a:r>
              <a:rPr lang="en-GB" noProof="0" dirty="0"/>
              <a:t>Emphasised text can go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Picture Placeholder 4">
            <a:extLst>
              <a:ext uri="{FF2B5EF4-FFF2-40B4-BE49-F238E27FC236}">
                <a16:creationId xmlns:a16="http://schemas.microsoft.com/office/drawing/2014/main" id="{8C1EA41E-F6C4-484F-95E9-42978FF21625}"/>
              </a:ext>
            </a:extLst>
          </p:cNvPr>
          <p:cNvSpPr>
            <a:spLocks noGrp="1"/>
          </p:cNvSpPr>
          <p:nvPr>
            <p:ph type="pic" sz="quarter" idx="12" hasCustomPrompt="1"/>
          </p:nvPr>
        </p:nvSpPr>
        <p:spPr>
          <a:xfrm>
            <a:off x="4092796" y="1376357"/>
            <a:ext cx="6333545" cy="4379625"/>
          </a:xfrm>
          <a:prstGeom prst="roundRect">
            <a:avLst>
              <a:gd name="adj" fmla="val 1356"/>
            </a:avLst>
          </a:prstGeom>
          <a:solidFill>
            <a:schemeClr val="bg1">
              <a:lumMod val="95000"/>
            </a:schemeClr>
          </a:solidFill>
          <a:ln>
            <a:noFill/>
          </a:ln>
        </p:spPr>
        <p:txBody>
          <a:bodyPr rtlCol="0"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dirty="0"/>
              <a:t>Insert or Drag and Drop Image Here</a:t>
            </a:r>
          </a:p>
        </p:txBody>
      </p:sp>
      <p:sp>
        <p:nvSpPr>
          <p:cNvPr id="9" name="Text Placeholder 8">
            <a:extLst>
              <a:ext uri="{FF2B5EF4-FFF2-40B4-BE49-F238E27FC236}">
                <a16:creationId xmlns:a16="http://schemas.microsoft.com/office/drawing/2014/main" id="{35FD3B7C-17C6-4327-986C-A8A6D6EC1B52}"/>
              </a:ext>
            </a:extLst>
          </p:cNvPr>
          <p:cNvSpPr>
            <a:spLocks noGrp="1"/>
          </p:cNvSpPr>
          <p:nvPr>
            <p:ph type="body" sz="quarter" idx="13"/>
          </p:nvPr>
        </p:nvSpPr>
        <p:spPr>
          <a:xfrm>
            <a:off x="431800" y="3509766"/>
            <a:ext cx="2951163" cy="2322709"/>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Tree>
    <p:extLst>
      <p:ext uri="{BB962C8B-B14F-4D97-AF65-F5344CB8AC3E}">
        <p14:creationId xmlns:p14="http://schemas.microsoft.com/office/powerpoint/2010/main" val="3336286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Image Bullets">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139FC94F-AE30-1048-843A-295FA302AC56}"/>
              </a:ext>
            </a:extLst>
          </p:cNvPr>
          <p:cNvSpPr>
            <a:spLocks noChangeAspect="1"/>
          </p:cNvSpPr>
          <p:nvPr userDrawn="1"/>
        </p:nvSpPr>
        <p:spPr>
          <a:xfrm>
            <a:off x="829415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A037F3B8-BD34-EA4F-A1C0-4006B373159E}"/>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Oval 18">
            <a:extLst>
              <a:ext uri="{FF2B5EF4-FFF2-40B4-BE49-F238E27FC236}">
                <a16:creationId xmlns:a16="http://schemas.microsoft.com/office/drawing/2014/main" id="{8A1CF33D-645D-E940-8FF4-6178A32A19A2}"/>
              </a:ext>
            </a:extLst>
          </p:cNvPr>
          <p:cNvSpPr>
            <a:spLocks noChangeAspect="1"/>
          </p:cNvSpPr>
          <p:nvPr userDrawn="1"/>
        </p:nvSpPr>
        <p:spPr>
          <a:xfrm>
            <a:off x="2398763"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071452" y="4688112"/>
            <a:ext cx="2160588" cy="900000"/>
          </a:xfrm>
        </p:spPr>
        <p:txBody>
          <a:bodyPr rtlCol="0"/>
          <a:lstStyle>
            <a:lvl1pPr marL="0" indent="0" algn="ctr">
              <a:buNone/>
              <a:defRPr sz="1600"/>
            </a:lvl1pPr>
          </a:lstStyle>
          <a:p>
            <a:pPr lvl="0" rtl="0"/>
            <a:r>
              <a:rPr lang="en-GB" noProof="0" dirty="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dirty="0"/>
              <a:t>Bullet Description</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969634" y="4683647"/>
            <a:ext cx="2160588" cy="900000"/>
          </a:xfrm>
        </p:spPr>
        <p:txBody>
          <a:bodyPr rtlCol="0"/>
          <a:lstStyle>
            <a:lvl1pPr marL="0" indent="0" algn="ctr">
              <a:buNone/>
              <a:defRPr sz="1600"/>
            </a:lvl1pPr>
          </a:lstStyle>
          <a:p>
            <a:pPr lvl="0" rtl="0"/>
            <a:r>
              <a:rPr lang="en-GB" noProof="0" dirty="0"/>
              <a:t>Bullet Description</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071453" y="3926335"/>
            <a:ext cx="2160587" cy="504000"/>
          </a:xfrm>
        </p:spPr>
        <p:txBody>
          <a:bodyPr rtlCol="0"/>
          <a:lstStyle>
            <a:lvl1pPr marL="0" indent="0" algn="ctr">
              <a:buNone/>
              <a:defRPr b="1">
                <a:latin typeface="+mj-lt"/>
              </a:defRPr>
            </a:lvl1pPr>
          </a:lstStyle>
          <a:p>
            <a:pPr lvl="0" rtl="0"/>
            <a:r>
              <a:rPr lang="en-GB" noProof="0" dirty="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dirty="0"/>
              <a:t>Bullet 3</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7969635" y="3926335"/>
            <a:ext cx="2160587" cy="504000"/>
          </a:xfrm>
        </p:spPr>
        <p:txBody>
          <a:bodyPr rtlCol="0"/>
          <a:lstStyle>
            <a:lvl1pPr marL="0" indent="0" algn="ctr">
              <a:buNone/>
              <a:defRPr b="1">
                <a:latin typeface="+mj-lt"/>
              </a:defRPr>
            </a:lvl1pPr>
          </a:lstStyle>
          <a:p>
            <a:pPr lvl="0" rtl="0"/>
            <a:r>
              <a:rPr lang="en-GB" noProof="0" dirty="0"/>
              <a:t>Bullet 4</a:t>
            </a:r>
          </a:p>
        </p:txBody>
      </p:sp>
      <p:sp>
        <p:nvSpPr>
          <p:cNvPr id="9" name="Text Placeholder 8">
            <a:extLst>
              <a:ext uri="{FF2B5EF4-FFF2-40B4-BE49-F238E27FC236}">
                <a16:creationId xmlns:a16="http://schemas.microsoft.com/office/drawing/2014/main" id="{36DD16A0-27CF-480C-8ADD-7BB99E0031A4}"/>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dirty="0"/>
              <a:t>Sub Header</a:t>
            </a:r>
          </a:p>
        </p:txBody>
      </p:sp>
      <p:sp>
        <p:nvSpPr>
          <p:cNvPr id="20" name="Picture Placeholder 3">
            <a:extLst>
              <a:ext uri="{FF2B5EF4-FFF2-40B4-BE49-F238E27FC236}">
                <a16:creationId xmlns:a16="http://schemas.microsoft.com/office/drawing/2014/main" id="{06B6D0B6-0884-CD46-A1B0-9FED03C22626}"/>
              </a:ext>
            </a:extLst>
          </p:cNvPr>
          <p:cNvSpPr>
            <a:spLocks noGrp="1"/>
          </p:cNvSpPr>
          <p:nvPr>
            <p:ph type="pic" sz="quarter" idx="27"/>
          </p:nvPr>
        </p:nvSpPr>
        <p:spPr>
          <a:xfrm>
            <a:off x="2724708" y="2358091"/>
            <a:ext cx="854075" cy="854075"/>
          </a:xfrm>
        </p:spPr>
        <p:txBody>
          <a:bodyPr rtlCol="0"/>
          <a:lstStyle>
            <a:lvl1pPr marL="0" indent="0">
              <a:buNone/>
              <a:defRPr/>
            </a:lvl1pPr>
          </a:lstStyle>
          <a:p>
            <a:pPr rtl="0"/>
            <a:r>
              <a:rPr lang="en-GB" noProof="0" dirty="0"/>
              <a:t>Click icon to add picture</a:t>
            </a:r>
          </a:p>
        </p:txBody>
      </p:sp>
      <p:sp>
        <p:nvSpPr>
          <p:cNvPr id="21" name="Picture Placeholder 3">
            <a:extLst>
              <a:ext uri="{FF2B5EF4-FFF2-40B4-BE49-F238E27FC236}">
                <a16:creationId xmlns:a16="http://schemas.microsoft.com/office/drawing/2014/main" id="{BAAC12A0-90C3-984B-A8FC-7EB4AA432E3A}"/>
              </a:ext>
            </a:extLst>
          </p:cNvPr>
          <p:cNvSpPr>
            <a:spLocks noGrp="1"/>
          </p:cNvSpPr>
          <p:nvPr>
            <p:ph type="pic" sz="quarter" idx="28"/>
          </p:nvPr>
        </p:nvSpPr>
        <p:spPr>
          <a:xfrm>
            <a:off x="5672402" y="2358091"/>
            <a:ext cx="854075" cy="854075"/>
          </a:xfrm>
        </p:spPr>
        <p:txBody>
          <a:bodyPr rtlCol="0"/>
          <a:lstStyle>
            <a:lvl1pPr marL="0" indent="0">
              <a:buNone/>
              <a:defRPr/>
            </a:lvl1pPr>
          </a:lstStyle>
          <a:p>
            <a:pPr rtl="0"/>
            <a:r>
              <a:rPr lang="en-GB" noProof="0" dirty="0"/>
              <a:t>Click icon to add picture</a:t>
            </a:r>
          </a:p>
        </p:txBody>
      </p:sp>
      <p:sp>
        <p:nvSpPr>
          <p:cNvPr id="22" name="Picture Placeholder 3">
            <a:extLst>
              <a:ext uri="{FF2B5EF4-FFF2-40B4-BE49-F238E27FC236}">
                <a16:creationId xmlns:a16="http://schemas.microsoft.com/office/drawing/2014/main" id="{51565942-8816-734B-BEEE-1258F13B66DA}"/>
              </a:ext>
            </a:extLst>
          </p:cNvPr>
          <p:cNvSpPr>
            <a:spLocks noGrp="1"/>
          </p:cNvSpPr>
          <p:nvPr>
            <p:ph type="pic" sz="quarter" idx="29"/>
          </p:nvPr>
        </p:nvSpPr>
        <p:spPr>
          <a:xfrm>
            <a:off x="8621493" y="2358090"/>
            <a:ext cx="854075" cy="854075"/>
          </a:xfrm>
        </p:spPr>
        <p:txBody>
          <a:bodyPr rtlCol="0"/>
          <a:lstStyle>
            <a:lvl1pPr marL="0" indent="0">
              <a:buNone/>
              <a:defRPr/>
            </a:lvl1pPr>
          </a:lstStyle>
          <a:p>
            <a:pPr rtl="0"/>
            <a:r>
              <a:rPr lang="en-GB" noProof="0" dirty="0"/>
              <a:t>Click icon to add picture</a:t>
            </a:r>
          </a:p>
        </p:txBody>
      </p:sp>
      <p:cxnSp>
        <p:nvCxnSpPr>
          <p:cNvPr id="23" name="Straight Connector 22" descr="First divider line on slide">
            <a:extLst>
              <a:ext uri="{FF2B5EF4-FFF2-40B4-BE49-F238E27FC236}">
                <a16:creationId xmlns:a16="http://schemas.microsoft.com/office/drawing/2014/main" id="{6662760C-CBD5-4072-A5AC-2AC3DFF4187B}"/>
              </a:ext>
              <a:ext uri="{C183D7F6-B498-43B3-948B-1728B52AA6E4}">
                <adec:decorative xmlns:adec="http://schemas.microsoft.com/office/drawing/2017/decorative" val="1"/>
              </a:ext>
            </a:extLst>
          </p:cNvPr>
          <p:cNvCxnSpPr>
            <a:cxnSpLocks/>
          </p:cNvCxnSpPr>
          <p:nvPr userDrawn="1"/>
        </p:nvCxnSpPr>
        <p:spPr>
          <a:xfrm>
            <a:off x="4626292" y="2033542"/>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descr="Second divider line on slide">
            <a:extLst>
              <a:ext uri="{FF2B5EF4-FFF2-40B4-BE49-F238E27FC236}">
                <a16:creationId xmlns:a16="http://schemas.microsoft.com/office/drawing/2014/main" id="{1E0F6676-ECF9-4320-A187-9C308A86D973}"/>
              </a:ext>
              <a:ext uri="{C183D7F6-B498-43B3-948B-1728B52AA6E4}">
                <adec:decorative xmlns:adec="http://schemas.microsoft.com/office/drawing/2017/decorative" val="1"/>
              </a:ext>
            </a:extLst>
          </p:cNvPr>
          <p:cNvCxnSpPr>
            <a:cxnSpLocks/>
          </p:cNvCxnSpPr>
          <p:nvPr userDrawn="1"/>
        </p:nvCxnSpPr>
        <p:spPr>
          <a:xfrm>
            <a:off x="7575384" y="2033542"/>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2002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6" name="Text Placeholder 3">
            <a:extLst>
              <a:ext uri="{FF2B5EF4-FFF2-40B4-BE49-F238E27FC236}">
                <a16:creationId xmlns:a16="http://schemas.microsoft.com/office/drawing/2014/main" id="{E6E9DC6E-6F00-46BA-B990-095D92A35881}"/>
              </a:ext>
            </a:extLst>
          </p:cNvPr>
          <p:cNvSpPr>
            <a:spLocks noGrp="1"/>
          </p:cNvSpPr>
          <p:nvPr>
            <p:ph type="body" sz="quarter" idx="27" hasCustomPrompt="1"/>
          </p:nvPr>
        </p:nvSpPr>
        <p:spPr>
          <a:xfrm>
            <a:off x="890706" y="1579984"/>
            <a:ext cx="4348065" cy="4348065"/>
          </a:xfrm>
          <a:prstGeom prst="ellipse">
            <a:avLst/>
          </a:prstGeom>
          <a:noFill/>
          <a:ln>
            <a:solidFill>
              <a:schemeClr val="accent1"/>
            </a:solidFill>
          </a:ln>
        </p:spPr>
        <p:txBody>
          <a:bodyPr rtlCol="0" anchor="ctr"/>
          <a:lstStyle>
            <a:lvl1pPr marL="0" indent="0" algn="ctr">
              <a:buNone/>
              <a:defRPr sz="21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dirty="0"/>
              <a:t>Section Header</a:t>
            </a:r>
          </a:p>
        </p:txBody>
      </p:sp>
      <p:sp>
        <p:nvSpPr>
          <p:cNvPr id="27" name="Text Placeholder 9">
            <a:extLst>
              <a:ext uri="{FF2B5EF4-FFF2-40B4-BE49-F238E27FC236}">
                <a16:creationId xmlns:a16="http://schemas.microsoft.com/office/drawing/2014/main" id="{76D2E128-93A5-440C-A234-55AC27F90F8C}"/>
              </a:ext>
            </a:extLst>
          </p:cNvPr>
          <p:cNvSpPr>
            <a:spLocks noGrp="1"/>
          </p:cNvSpPr>
          <p:nvPr>
            <p:ph type="body" sz="quarter" idx="28" hasCustomPrompt="1"/>
          </p:nvPr>
        </p:nvSpPr>
        <p:spPr>
          <a:xfrm>
            <a:off x="4739330" y="1754721"/>
            <a:ext cx="3998591" cy="3998591"/>
          </a:xfrm>
          <a:prstGeom prst="ellipse">
            <a:avLst/>
          </a:prstGeom>
          <a:noFill/>
          <a:ln>
            <a:solidFill>
              <a:schemeClr val="accent2"/>
            </a:solidFill>
          </a:ln>
        </p:spPr>
        <p:txBody>
          <a:bodyPr vert="horz" lIns="0" tIns="0" rIns="0" bIns="0" rtlCol="0" anchor="ctr">
            <a:noAutofit/>
          </a:bodyPr>
          <a:lstStyle>
            <a:lvl1pPr marL="0" indent="0" algn="ctr">
              <a:buNone/>
              <a:defRPr lang="en-ZA" sz="2100" dirty="0">
                <a:solidFill>
                  <a:schemeClr val="tx1">
                    <a:lumMod val="75000"/>
                    <a:lumOff val="25000"/>
                  </a:schemeClr>
                </a:solidFill>
              </a:defRPr>
            </a:lvl1pPr>
          </a:lstStyle>
          <a:p>
            <a:pPr marL="266700" lvl="0" indent="-266700" algn="ctr" rtl="0"/>
            <a:r>
              <a:rPr lang="en-GB" noProof="0" dirty="0"/>
              <a:t>Section Header</a:t>
            </a:r>
          </a:p>
        </p:txBody>
      </p:sp>
      <p:sp>
        <p:nvSpPr>
          <p:cNvPr id="28" name="Text Placeholder 9">
            <a:extLst>
              <a:ext uri="{FF2B5EF4-FFF2-40B4-BE49-F238E27FC236}">
                <a16:creationId xmlns:a16="http://schemas.microsoft.com/office/drawing/2014/main" id="{315814FC-F14E-4ECD-A97E-869936E55DF4}"/>
              </a:ext>
            </a:extLst>
          </p:cNvPr>
          <p:cNvSpPr>
            <a:spLocks noGrp="1"/>
          </p:cNvSpPr>
          <p:nvPr>
            <p:ph type="body" sz="quarter" idx="29" hasCustomPrompt="1"/>
          </p:nvPr>
        </p:nvSpPr>
        <p:spPr>
          <a:xfrm>
            <a:off x="8238481" y="2193897"/>
            <a:ext cx="3120238" cy="3120238"/>
          </a:xfrm>
          <a:prstGeom prst="ellipse">
            <a:avLst/>
          </a:prstGeom>
          <a:noFill/>
          <a:ln>
            <a:solidFill>
              <a:schemeClr val="accent3"/>
            </a:solidFill>
          </a:ln>
        </p:spPr>
        <p:txBody>
          <a:bodyPr vert="horz" lIns="0" tIns="0" rIns="0" bIns="0" rtlCol="0" anchor="ctr">
            <a:noAutofit/>
          </a:bodyPr>
          <a:lstStyle>
            <a:lvl1pPr marL="0" indent="0" algn="ctr">
              <a:buNone/>
              <a:defRPr lang="en-ZA" sz="2100" dirty="0">
                <a:solidFill>
                  <a:schemeClr val="tx1">
                    <a:lumMod val="75000"/>
                    <a:lumOff val="25000"/>
                  </a:schemeClr>
                </a:solidFill>
              </a:defRPr>
            </a:lvl1pPr>
          </a:lstStyle>
          <a:p>
            <a:pPr marL="266700" lvl="0" indent="-266700" algn="ctr" rtl="0"/>
            <a:r>
              <a:rPr lang="en-GB" noProof="0" dirty="0"/>
              <a:t>Section Header</a:t>
            </a:r>
          </a:p>
        </p:txBody>
      </p:sp>
      <p:sp>
        <p:nvSpPr>
          <p:cNvPr id="48" name="Freeform: Shape 47">
            <a:extLst>
              <a:ext uri="{FF2B5EF4-FFF2-40B4-BE49-F238E27FC236}">
                <a16:creationId xmlns:a16="http://schemas.microsoft.com/office/drawing/2014/main" id="{A8E117AC-4076-4663-96EA-12A984AAA63A}"/>
              </a:ext>
            </a:extLst>
          </p:cNvPr>
          <p:cNvSpPr/>
          <p:nvPr userDrawn="1"/>
        </p:nvSpPr>
        <p:spPr>
          <a:xfrm>
            <a:off x="4740115" y="2772299"/>
            <a:ext cx="494967" cy="1963434"/>
          </a:xfrm>
          <a:custGeom>
            <a:avLst/>
            <a:gdLst>
              <a:gd name="connsiteX0" fmla="*/ 258706 w 494967"/>
              <a:gd name="connsiteY0" fmla="*/ 0 h 1963434"/>
              <a:gd name="connsiteX1" fmla="*/ 324121 w 494967"/>
              <a:gd name="connsiteY1" fmla="*/ 135794 h 1963434"/>
              <a:gd name="connsiteX2" fmla="*/ 494967 w 494967"/>
              <a:gd name="connsiteY2" fmla="*/ 982025 h 1963434"/>
              <a:gd name="connsiteX3" fmla="*/ 324121 w 494967"/>
              <a:gd name="connsiteY3" fmla="*/ 1828257 h 1963434"/>
              <a:gd name="connsiteX4" fmla="*/ 259003 w 494967"/>
              <a:gd name="connsiteY4" fmla="*/ 1963434 h 1963434"/>
              <a:gd name="connsiteX5" fmla="*/ 241238 w 494967"/>
              <a:gd name="connsiteY5" fmla="*/ 1934192 h 1963434"/>
              <a:gd name="connsiteX6" fmla="*/ 0 w 494967"/>
              <a:gd name="connsiteY6" fmla="*/ 981472 h 1963434"/>
              <a:gd name="connsiteX7" fmla="*/ 241238 w 494967"/>
              <a:gd name="connsiteY7" fmla="*/ 28753 h 196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967" h="1963434">
                <a:moveTo>
                  <a:pt x="258706" y="0"/>
                </a:moveTo>
                <a:lnTo>
                  <a:pt x="324121" y="135794"/>
                </a:lnTo>
                <a:cubicBezTo>
                  <a:pt x="434133" y="395891"/>
                  <a:pt x="494967" y="681854"/>
                  <a:pt x="494967" y="982025"/>
                </a:cubicBezTo>
                <a:cubicBezTo>
                  <a:pt x="494967" y="1282196"/>
                  <a:pt x="434133" y="1568159"/>
                  <a:pt x="324121" y="1828257"/>
                </a:cubicBezTo>
                <a:lnTo>
                  <a:pt x="259003" y="1963434"/>
                </a:lnTo>
                <a:lnTo>
                  <a:pt x="241238" y="1934192"/>
                </a:lnTo>
                <a:cubicBezTo>
                  <a:pt x="87390" y="1650983"/>
                  <a:pt x="0" y="1326433"/>
                  <a:pt x="0" y="981472"/>
                </a:cubicBezTo>
                <a:cubicBezTo>
                  <a:pt x="0" y="636511"/>
                  <a:pt x="87390" y="311961"/>
                  <a:pt x="241238" y="28753"/>
                </a:cubicBezTo>
                <a:close/>
              </a:path>
            </a:pathLst>
          </a:custGeom>
          <a:pattFill prst="dkUpDiag">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7" name="Freeform: Shape 46">
            <a:extLst>
              <a:ext uri="{FF2B5EF4-FFF2-40B4-BE49-F238E27FC236}">
                <a16:creationId xmlns:a16="http://schemas.microsoft.com/office/drawing/2014/main" id="{33BA9298-2BC7-49EF-BEB7-E71095424207}"/>
              </a:ext>
            </a:extLst>
          </p:cNvPr>
          <p:cNvSpPr/>
          <p:nvPr userDrawn="1"/>
        </p:nvSpPr>
        <p:spPr>
          <a:xfrm>
            <a:off x="8245937" y="2863999"/>
            <a:ext cx="491664" cy="1780035"/>
          </a:xfrm>
          <a:custGeom>
            <a:avLst/>
            <a:gdLst>
              <a:gd name="connsiteX0" fmla="*/ 279162 w 491664"/>
              <a:gd name="connsiteY0" fmla="*/ 0 h 1780035"/>
              <a:gd name="connsiteX1" fmla="*/ 334593 w 491664"/>
              <a:gd name="connsiteY1" fmla="*/ 115068 h 1780035"/>
              <a:gd name="connsiteX2" fmla="*/ 491664 w 491664"/>
              <a:gd name="connsiteY2" fmla="*/ 893069 h 1780035"/>
              <a:gd name="connsiteX3" fmla="*/ 334593 w 491664"/>
              <a:gd name="connsiteY3" fmla="*/ 1671070 h 1780035"/>
              <a:gd name="connsiteX4" fmla="*/ 282102 w 491664"/>
              <a:gd name="connsiteY4" fmla="*/ 1780035 h 1780035"/>
              <a:gd name="connsiteX5" fmla="*/ 265807 w 491664"/>
              <a:gd name="connsiteY5" fmla="*/ 1758245 h 1780035"/>
              <a:gd name="connsiteX6" fmla="*/ 0 w 491664"/>
              <a:gd name="connsiteY6" fmla="*/ 888052 h 1780035"/>
              <a:gd name="connsiteX7" fmla="*/ 265807 w 491664"/>
              <a:gd name="connsiteY7" fmla="*/ 17859 h 1780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64" h="1780035">
                <a:moveTo>
                  <a:pt x="279162" y="0"/>
                </a:moveTo>
                <a:lnTo>
                  <a:pt x="334593" y="115068"/>
                </a:lnTo>
                <a:cubicBezTo>
                  <a:pt x="435735" y="354195"/>
                  <a:pt x="491664" y="617100"/>
                  <a:pt x="491664" y="893069"/>
                </a:cubicBezTo>
                <a:cubicBezTo>
                  <a:pt x="491664" y="1169038"/>
                  <a:pt x="435735" y="1431944"/>
                  <a:pt x="334593" y="1671070"/>
                </a:cubicBezTo>
                <a:lnTo>
                  <a:pt x="282102" y="1780035"/>
                </a:lnTo>
                <a:lnTo>
                  <a:pt x="265807" y="1758245"/>
                </a:lnTo>
                <a:cubicBezTo>
                  <a:pt x="97991" y="1509844"/>
                  <a:pt x="0" y="1210391"/>
                  <a:pt x="0" y="888052"/>
                </a:cubicBezTo>
                <a:cubicBezTo>
                  <a:pt x="0" y="565713"/>
                  <a:pt x="97991" y="266261"/>
                  <a:pt x="265807" y="17859"/>
                </a:cubicBezTo>
                <a:close/>
              </a:path>
            </a:pathLst>
          </a:custGeom>
          <a:pattFill prst="dkUpDiag">
            <a:fgClr>
              <a:schemeClr val="accent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Freeform: Shape 15">
            <a:extLst>
              <a:ext uri="{FF2B5EF4-FFF2-40B4-BE49-F238E27FC236}">
                <a16:creationId xmlns:a16="http://schemas.microsoft.com/office/drawing/2014/main" id="{D850331C-9383-4367-8C09-8FBE227C98B4}"/>
              </a:ext>
            </a:extLst>
          </p:cNvPr>
          <p:cNvSpPr/>
          <p:nvPr userDrawn="1"/>
        </p:nvSpPr>
        <p:spPr>
          <a:xfrm rot="6973557">
            <a:off x="9799840" y="198216"/>
            <a:ext cx="748251" cy="780669"/>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Freeform: Shape 16">
            <a:extLst>
              <a:ext uri="{FF2B5EF4-FFF2-40B4-BE49-F238E27FC236}">
                <a16:creationId xmlns:a16="http://schemas.microsoft.com/office/drawing/2014/main" id="{D5AADDFA-0151-46BA-B788-3C5B8FC5B5FD}"/>
              </a:ext>
            </a:extLst>
          </p:cNvPr>
          <p:cNvSpPr/>
          <p:nvPr userDrawn="1"/>
        </p:nvSpPr>
        <p:spPr>
          <a:xfrm rot="5483574">
            <a:off x="9854193" y="80859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CC98EDD7-AC10-482C-9B0F-9EE170C1F8C4}"/>
              </a:ext>
            </a:extLst>
          </p:cNvPr>
          <p:cNvSpPr/>
          <p:nvPr userDrawn="1"/>
        </p:nvSpPr>
        <p:spPr>
          <a:xfrm rot="14199158">
            <a:off x="10161654" y="-236402"/>
            <a:ext cx="1957093" cy="1399810"/>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093" h="1399810">
                <a:moveTo>
                  <a:pt x="0" y="318772"/>
                </a:moveTo>
                <a:lnTo>
                  <a:pt x="858544" y="36067"/>
                </a:lnTo>
                <a:lnTo>
                  <a:pt x="1957093" y="0"/>
                </a:lnTo>
                <a:lnTo>
                  <a:pt x="1012700" y="1399810"/>
                </a:lnTo>
                <a:lnTo>
                  <a:pt x="172487" y="1221089"/>
                </a:lnTo>
                <a:lnTo>
                  <a:pt x="0" y="318772"/>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Freeform: Shape 21">
            <a:extLst>
              <a:ext uri="{FF2B5EF4-FFF2-40B4-BE49-F238E27FC236}">
                <a16:creationId xmlns:a16="http://schemas.microsoft.com/office/drawing/2014/main" id="{46C6BDBB-2B70-456D-86FB-0A63D587A509}"/>
              </a:ext>
            </a:extLst>
          </p:cNvPr>
          <p:cNvSpPr/>
          <p:nvPr userDrawn="1"/>
        </p:nvSpPr>
        <p:spPr>
          <a:xfrm rot="14235708">
            <a:off x="11753205" y="112024"/>
            <a:ext cx="332291" cy="247882"/>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 name="connsiteX0" fmla="*/ 0 w 1449157"/>
              <a:gd name="connsiteY0" fmla="*/ 282705 h 1363743"/>
              <a:gd name="connsiteX1" fmla="*/ 858544 w 1449157"/>
              <a:gd name="connsiteY1" fmla="*/ 0 h 1363743"/>
              <a:gd name="connsiteX2" fmla="*/ 1449157 w 1449157"/>
              <a:gd name="connsiteY2" fmla="*/ 715834 h 1363743"/>
              <a:gd name="connsiteX3" fmla="*/ 1012700 w 1449157"/>
              <a:gd name="connsiteY3" fmla="*/ 1363743 h 1363743"/>
              <a:gd name="connsiteX4" fmla="*/ 172487 w 1449157"/>
              <a:gd name="connsiteY4" fmla="*/ 1185022 h 1363743"/>
              <a:gd name="connsiteX5" fmla="*/ 0 w 1449157"/>
              <a:gd name="connsiteY5" fmla="*/ 282705 h 1363743"/>
              <a:gd name="connsiteX0" fmla="*/ 0 w 1449157"/>
              <a:gd name="connsiteY0" fmla="*/ 0 h 1081038"/>
              <a:gd name="connsiteX1" fmla="*/ 1449157 w 1449157"/>
              <a:gd name="connsiteY1" fmla="*/ 433129 h 1081038"/>
              <a:gd name="connsiteX2" fmla="*/ 1012700 w 1449157"/>
              <a:gd name="connsiteY2" fmla="*/ 1081038 h 1081038"/>
              <a:gd name="connsiteX3" fmla="*/ 172487 w 1449157"/>
              <a:gd name="connsiteY3" fmla="*/ 902317 h 1081038"/>
              <a:gd name="connsiteX4" fmla="*/ 0 w 1449157"/>
              <a:gd name="connsiteY4" fmla="*/ 0 h 108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157" h="1081038">
                <a:moveTo>
                  <a:pt x="0" y="0"/>
                </a:moveTo>
                <a:lnTo>
                  <a:pt x="1449157" y="433129"/>
                </a:lnTo>
                <a:lnTo>
                  <a:pt x="1012700" y="1081038"/>
                </a:lnTo>
                <a:lnTo>
                  <a:pt x="172487" y="902317"/>
                </a:lnTo>
                <a:lnTo>
                  <a:pt x="0"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Freeform: Shape 22">
            <a:extLst>
              <a:ext uri="{FF2B5EF4-FFF2-40B4-BE49-F238E27FC236}">
                <a16:creationId xmlns:a16="http://schemas.microsoft.com/office/drawing/2014/main" id="{DD294FD8-6E9C-409A-81F3-C1E9BE998524}"/>
              </a:ext>
            </a:extLst>
          </p:cNvPr>
          <p:cNvSpPr/>
          <p:nvPr userDrawn="1"/>
        </p:nvSpPr>
        <p:spPr>
          <a:xfrm rot="13336516">
            <a:off x="137666" y="5349121"/>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dirty="0"/>
          </a:p>
        </p:txBody>
      </p:sp>
      <p:sp>
        <p:nvSpPr>
          <p:cNvPr id="24" name="Freeform: Shape 23">
            <a:extLst>
              <a:ext uri="{FF2B5EF4-FFF2-40B4-BE49-F238E27FC236}">
                <a16:creationId xmlns:a16="http://schemas.microsoft.com/office/drawing/2014/main" id="{E9CE551E-3C50-4DFC-B1F0-E75C36EB546C}"/>
              </a:ext>
            </a:extLst>
          </p:cNvPr>
          <p:cNvSpPr/>
          <p:nvPr userDrawn="1"/>
        </p:nvSpPr>
        <p:spPr>
          <a:xfrm rot="5738060">
            <a:off x="100722" y="596209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Freeform: Shape 24">
            <a:extLst>
              <a:ext uri="{FF2B5EF4-FFF2-40B4-BE49-F238E27FC236}">
                <a16:creationId xmlns:a16="http://schemas.microsoft.com/office/drawing/2014/main" id="{1A30495D-C647-4038-8E7F-16125414CE5D}"/>
              </a:ext>
            </a:extLst>
          </p:cNvPr>
          <p:cNvSpPr/>
          <p:nvPr userDrawn="1"/>
        </p:nvSpPr>
        <p:spPr>
          <a:xfrm rot="8291645">
            <a:off x="10081798" y="798094"/>
            <a:ext cx="371360" cy="273702"/>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0EE479C-D1F6-4BAC-80D2-90EF74E3261A}"/>
              </a:ext>
            </a:extLst>
          </p:cNvPr>
          <p:cNvSpPr>
            <a:spLocks noGrp="1"/>
          </p:cNvSpPr>
          <p:nvPr userDrawn="1">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8" name="Footer Placeholder 7">
            <a:extLst>
              <a:ext uri="{FF2B5EF4-FFF2-40B4-BE49-F238E27FC236}">
                <a16:creationId xmlns:a16="http://schemas.microsoft.com/office/drawing/2014/main" id="{C9E47D86-FD0D-44D0-9B7F-9EDEBD11F9D6}"/>
              </a:ext>
            </a:extLst>
          </p:cNvPr>
          <p:cNvSpPr>
            <a:spLocks noGrp="1"/>
          </p:cNvSpPr>
          <p:nvPr userDrawn="1">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userDrawn="1">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29" name="Freeform: Shape 28">
            <a:extLst>
              <a:ext uri="{FF2B5EF4-FFF2-40B4-BE49-F238E27FC236}">
                <a16:creationId xmlns:a16="http://schemas.microsoft.com/office/drawing/2014/main" id="{487EAD8B-C2A9-4ED7-BA79-62CE2E5D80F9}"/>
              </a:ext>
            </a:extLst>
          </p:cNvPr>
          <p:cNvSpPr/>
          <p:nvPr userDrawn="1"/>
        </p:nvSpPr>
        <p:spPr>
          <a:xfrm rot="3693105">
            <a:off x="270909" y="5041123"/>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Text Placeholder 18">
            <a:extLst>
              <a:ext uri="{FF2B5EF4-FFF2-40B4-BE49-F238E27FC236}">
                <a16:creationId xmlns:a16="http://schemas.microsoft.com/office/drawing/2014/main" id="{C614E990-EC62-437B-ADF0-038FF35A2629}"/>
              </a:ext>
            </a:extLst>
          </p:cNvPr>
          <p:cNvSpPr>
            <a:spLocks noGrp="1"/>
          </p:cNvSpPr>
          <p:nvPr>
            <p:ph type="body" sz="quarter" idx="13" hasCustomPrompt="1"/>
          </p:nvPr>
        </p:nvSpPr>
        <p:spPr>
          <a:xfrm>
            <a:off x="1364343" y="2505766"/>
            <a:ext cx="3374987" cy="885825"/>
          </a:xfrm>
        </p:spPr>
        <p:txBody>
          <a:bodyPr rtlCol="0" anchor="ctr"/>
          <a:lstStyle>
            <a:lvl1pPr marL="0" indent="0" algn="ctr">
              <a:buNone/>
              <a:defRPr sz="8000" b="1">
                <a:latin typeface="+mj-lt"/>
              </a:defRPr>
            </a:lvl1pPr>
            <a:lvl2pPr marL="266700" indent="0">
              <a:buNone/>
              <a:defRPr sz="8000">
                <a:latin typeface="+mj-lt"/>
              </a:defRPr>
            </a:lvl2pPr>
            <a:lvl3pPr marL="542925" indent="0">
              <a:buNone/>
              <a:defRPr sz="8000">
                <a:latin typeface="+mj-lt"/>
              </a:defRPr>
            </a:lvl3pPr>
            <a:lvl4pPr marL="809625" indent="0">
              <a:buNone/>
              <a:defRPr sz="8000">
                <a:latin typeface="+mj-lt"/>
              </a:defRPr>
            </a:lvl4pPr>
            <a:lvl5pPr marL="1076325" indent="0">
              <a:buNone/>
              <a:defRPr sz="8000">
                <a:latin typeface="+mj-lt"/>
              </a:defRPr>
            </a:lvl5pPr>
          </a:lstStyle>
          <a:p>
            <a:pPr lvl="0" rtl="0"/>
            <a:r>
              <a:rPr lang="en-GB" noProof="0" dirty="0"/>
              <a:t>1</a:t>
            </a:r>
          </a:p>
        </p:txBody>
      </p:sp>
      <p:sp>
        <p:nvSpPr>
          <p:cNvPr id="32" name="Text Placeholder 20">
            <a:extLst>
              <a:ext uri="{FF2B5EF4-FFF2-40B4-BE49-F238E27FC236}">
                <a16:creationId xmlns:a16="http://schemas.microsoft.com/office/drawing/2014/main" id="{A6926E00-3D05-4600-B7E9-74F56D038AE9}"/>
              </a:ext>
            </a:extLst>
          </p:cNvPr>
          <p:cNvSpPr>
            <a:spLocks noGrp="1"/>
          </p:cNvSpPr>
          <p:nvPr>
            <p:ph type="body" sz="quarter" idx="14" hasCustomPrompt="1"/>
          </p:nvPr>
        </p:nvSpPr>
        <p:spPr>
          <a:xfrm>
            <a:off x="5212968" y="2505766"/>
            <a:ext cx="3025513" cy="885825"/>
          </a:xfrm>
        </p:spPr>
        <p:txBody>
          <a:bodyPr rtlCol="0" anchor="ctr"/>
          <a:lstStyle>
            <a:lvl1pPr marL="0" indent="0" algn="ctr">
              <a:buNone/>
              <a:defRPr sz="8000" b="1" i="0">
                <a:latin typeface="+mj-lt"/>
              </a:defRPr>
            </a:lvl1pPr>
          </a:lstStyle>
          <a:p>
            <a:pPr lvl="0" rtl="0"/>
            <a:r>
              <a:rPr lang="en-GB" noProof="0" dirty="0"/>
              <a:t>2</a:t>
            </a:r>
          </a:p>
        </p:txBody>
      </p:sp>
      <p:sp>
        <p:nvSpPr>
          <p:cNvPr id="33" name="Text Placeholder 32">
            <a:extLst>
              <a:ext uri="{FF2B5EF4-FFF2-40B4-BE49-F238E27FC236}">
                <a16:creationId xmlns:a16="http://schemas.microsoft.com/office/drawing/2014/main" id="{56EA1CAB-F73E-42AE-AC55-B00392B49263}"/>
              </a:ext>
            </a:extLst>
          </p:cNvPr>
          <p:cNvSpPr>
            <a:spLocks noGrp="1"/>
          </p:cNvSpPr>
          <p:nvPr>
            <p:ph type="body" sz="quarter" idx="30" hasCustomPrompt="1"/>
          </p:nvPr>
        </p:nvSpPr>
        <p:spPr>
          <a:xfrm>
            <a:off x="8737600" y="2490630"/>
            <a:ext cx="2090738" cy="900962"/>
          </a:xfrm>
        </p:spPr>
        <p:txBody>
          <a:bodyPr vert="horz" lIns="0" tIns="0" rIns="0" bIns="0" rtlCol="0" anchor="ctr">
            <a:noAutofit/>
          </a:bodyPr>
          <a:lstStyle>
            <a:lvl1pPr marL="0" indent="0" algn="ctr">
              <a:buNone/>
              <a:defRPr lang="en-ZA" sz="8000" b="1" i="0" dirty="0">
                <a:latin typeface="+mj-lt"/>
              </a:defRPr>
            </a:lvl1pPr>
          </a:lstStyle>
          <a:p>
            <a:pPr marL="266700" lvl="0" indent="-266700" algn="ctr" rtl="0"/>
            <a:r>
              <a:rPr lang="en-GB" noProof="0" dirty="0"/>
              <a:t>3</a:t>
            </a:r>
          </a:p>
        </p:txBody>
      </p:sp>
      <p:sp>
        <p:nvSpPr>
          <p:cNvPr id="35" name="Text Placeholder 34">
            <a:extLst>
              <a:ext uri="{FF2B5EF4-FFF2-40B4-BE49-F238E27FC236}">
                <a16:creationId xmlns:a16="http://schemas.microsoft.com/office/drawing/2014/main" id="{34357700-1BDF-40C0-BFE9-5F837ADED4AA}"/>
              </a:ext>
            </a:extLst>
          </p:cNvPr>
          <p:cNvSpPr>
            <a:spLocks noGrp="1"/>
          </p:cNvSpPr>
          <p:nvPr>
            <p:ph type="body" sz="quarter" idx="31" hasCustomPrompt="1"/>
          </p:nvPr>
        </p:nvSpPr>
        <p:spPr>
          <a:xfrm>
            <a:off x="1820138" y="4015478"/>
            <a:ext cx="2489200" cy="1012825"/>
          </a:xfrm>
        </p:spPr>
        <p:txBody>
          <a:bodyPr rtlCol="0"/>
          <a:lstStyle>
            <a:lvl1pPr marL="0" indent="0" algn="ctr">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dirty="0"/>
              <a:t>Section Description</a:t>
            </a:r>
          </a:p>
        </p:txBody>
      </p:sp>
      <p:sp>
        <p:nvSpPr>
          <p:cNvPr id="37" name="Text Placeholder 36">
            <a:extLst>
              <a:ext uri="{FF2B5EF4-FFF2-40B4-BE49-F238E27FC236}">
                <a16:creationId xmlns:a16="http://schemas.microsoft.com/office/drawing/2014/main" id="{A3F3E97F-9A21-4431-909B-D1E580B19F1B}"/>
              </a:ext>
            </a:extLst>
          </p:cNvPr>
          <p:cNvSpPr>
            <a:spLocks noGrp="1"/>
          </p:cNvSpPr>
          <p:nvPr>
            <p:ph type="body" sz="quarter" idx="32" hasCustomPrompt="1"/>
          </p:nvPr>
        </p:nvSpPr>
        <p:spPr>
          <a:xfrm>
            <a:off x="5481124" y="4015478"/>
            <a:ext cx="2489200" cy="1011238"/>
          </a:xfrm>
        </p:spPr>
        <p:txBody>
          <a:bodyPr rtlCol="0"/>
          <a:lstStyle>
            <a:lvl1pPr marL="0" indent="0" algn="ctr">
              <a:buNone/>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dirty="0"/>
              <a:t>Section Description</a:t>
            </a:r>
          </a:p>
        </p:txBody>
      </p:sp>
      <p:sp>
        <p:nvSpPr>
          <p:cNvPr id="39" name="Text Placeholder 38">
            <a:extLst>
              <a:ext uri="{FF2B5EF4-FFF2-40B4-BE49-F238E27FC236}">
                <a16:creationId xmlns:a16="http://schemas.microsoft.com/office/drawing/2014/main" id="{2445CEA3-6928-4E8E-8E52-B7043F3580D1}"/>
              </a:ext>
            </a:extLst>
          </p:cNvPr>
          <p:cNvSpPr>
            <a:spLocks noGrp="1"/>
          </p:cNvSpPr>
          <p:nvPr>
            <p:ph type="body" sz="quarter" idx="33" hasCustomPrompt="1"/>
          </p:nvPr>
        </p:nvSpPr>
        <p:spPr>
          <a:xfrm>
            <a:off x="8737600" y="4015478"/>
            <a:ext cx="2090738" cy="1012825"/>
          </a:xfrm>
        </p:spPr>
        <p:txBody>
          <a:bodyPr rtlCol="0"/>
          <a:lstStyle>
            <a:lvl1pPr marL="0" indent="0" algn="ctr">
              <a:buNone/>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dirty="0"/>
              <a:t>Section Description</a:t>
            </a:r>
          </a:p>
        </p:txBody>
      </p:sp>
    </p:spTree>
    <p:extLst>
      <p:ext uri="{BB962C8B-B14F-4D97-AF65-F5344CB8AC3E}">
        <p14:creationId xmlns:p14="http://schemas.microsoft.com/office/powerpoint/2010/main" val="2159792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AAF5B5B-E896-400A-9E43-EAF605A0AC8B}"/>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Freeform: Shape 12">
            <a:extLst>
              <a:ext uri="{FF2B5EF4-FFF2-40B4-BE49-F238E27FC236}">
                <a16:creationId xmlns:a16="http://schemas.microsoft.com/office/drawing/2014/main" id="{BA2F5A3D-36C4-4B97-A62C-2AEA3B6FC1CF}"/>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Freeform: Shape 13">
            <a:extLst>
              <a:ext uri="{FF2B5EF4-FFF2-40B4-BE49-F238E27FC236}">
                <a16:creationId xmlns:a16="http://schemas.microsoft.com/office/drawing/2014/main" id="{BB474E17-6556-4551-AD1B-351EE2DA98E0}"/>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Freeform: Shape 14">
            <a:extLst>
              <a:ext uri="{FF2B5EF4-FFF2-40B4-BE49-F238E27FC236}">
                <a16:creationId xmlns:a16="http://schemas.microsoft.com/office/drawing/2014/main" id="{F860E6D1-2C9F-477C-AE22-BFF5ADE85C60}"/>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6" name="Freeform: Shape 15">
            <a:extLst>
              <a:ext uri="{FF2B5EF4-FFF2-40B4-BE49-F238E27FC236}">
                <a16:creationId xmlns:a16="http://schemas.microsoft.com/office/drawing/2014/main" id="{65EC6C60-C605-4022-9718-ED56F34D6448}"/>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Freeform: Shape 16">
            <a:extLst>
              <a:ext uri="{FF2B5EF4-FFF2-40B4-BE49-F238E27FC236}">
                <a16:creationId xmlns:a16="http://schemas.microsoft.com/office/drawing/2014/main" id="{9F47BB28-400F-4C54-ADDA-0055CEB6593B}"/>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Freeform: Shape 17">
            <a:extLst>
              <a:ext uri="{FF2B5EF4-FFF2-40B4-BE49-F238E27FC236}">
                <a16:creationId xmlns:a16="http://schemas.microsoft.com/office/drawing/2014/main" id="{7386F148-99E1-4ED6-B4DA-151A6DB27D67}"/>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Freeform: Shape 18">
            <a:extLst>
              <a:ext uri="{FF2B5EF4-FFF2-40B4-BE49-F238E27FC236}">
                <a16:creationId xmlns:a16="http://schemas.microsoft.com/office/drawing/2014/main" id="{1A0565DA-6430-4984-ACB6-E7FACACC71AF}"/>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DDE18DFF-F9E6-4839-817B-4DD871CEAE6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Freeform: Shape 20">
            <a:extLst>
              <a:ext uri="{FF2B5EF4-FFF2-40B4-BE49-F238E27FC236}">
                <a16:creationId xmlns:a16="http://schemas.microsoft.com/office/drawing/2014/main" id="{30038A3A-7324-4606-9C92-00C9AB1759F4}"/>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Freeform: Shape 21">
            <a:extLst>
              <a:ext uri="{FF2B5EF4-FFF2-40B4-BE49-F238E27FC236}">
                <a16:creationId xmlns:a16="http://schemas.microsoft.com/office/drawing/2014/main" id="{5C0291BA-50C5-406F-B24E-14C9CAF652D7}"/>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Freeform: Shape 22">
            <a:extLst>
              <a:ext uri="{FF2B5EF4-FFF2-40B4-BE49-F238E27FC236}">
                <a16:creationId xmlns:a16="http://schemas.microsoft.com/office/drawing/2014/main" id="{152EBA81-38BC-4DF6-93C3-4A1A02FD2789}"/>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Freeform: Shape 23">
            <a:extLst>
              <a:ext uri="{FF2B5EF4-FFF2-40B4-BE49-F238E27FC236}">
                <a16:creationId xmlns:a16="http://schemas.microsoft.com/office/drawing/2014/main" id="{9AF80622-5597-45AD-92C3-2C4C3797720A}"/>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Freeform: Shape 24">
            <a:extLst>
              <a:ext uri="{FF2B5EF4-FFF2-40B4-BE49-F238E27FC236}">
                <a16:creationId xmlns:a16="http://schemas.microsoft.com/office/drawing/2014/main" id="{6833793E-EB91-43B4-8444-36ADD2A48E55}"/>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F288DD7-6DAF-436D-B04A-EBCCAA36917C}"/>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3" name="Text Placeholder 2">
            <a:extLst>
              <a:ext uri="{FF2B5EF4-FFF2-40B4-BE49-F238E27FC236}">
                <a16:creationId xmlns:a16="http://schemas.microsoft.com/office/drawing/2014/main" id="{9322B50D-6A7D-41C6-BA57-613BC231DF36}"/>
              </a:ext>
            </a:extLst>
          </p:cNvPr>
          <p:cNvSpPr>
            <a:spLocks noGrp="1"/>
          </p:cNvSpPr>
          <p:nvPr>
            <p:ph type="body" idx="1"/>
          </p:nvPr>
        </p:nvSpPr>
        <p:spPr>
          <a:xfrm>
            <a:off x="432000" y="1152000"/>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Click to 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p:nvPr>
        </p:nvSpPr>
        <p:spPr>
          <a:xfrm>
            <a:off x="432000" y="1584000"/>
            <a:ext cx="5472000" cy="4608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10" name="Footer Placeholder 9">
            <a:extLst>
              <a:ext uri="{FF2B5EF4-FFF2-40B4-BE49-F238E27FC236}">
                <a16:creationId xmlns:a16="http://schemas.microsoft.com/office/drawing/2014/main" id="{9337FD81-6DFD-43B7-A7D9-59E45ECDF39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26" name="Content Placeholder 5">
            <a:extLst>
              <a:ext uri="{FF2B5EF4-FFF2-40B4-BE49-F238E27FC236}">
                <a16:creationId xmlns:a16="http://schemas.microsoft.com/office/drawing/2014/main" id="{EA7B8348-A00A-4AAE-B1F6-924515577B23}"/>
              </a:ext>
            </a:extLst>
          </p:cNvPr>
          <p:cNvSpPr>
            <a:spLocks noGrp="1"/>
          </p:cNvSpPr>
          <p:nvPr>
            <p:ph sz="quarter" idx="4"/>
          </p:nvPr>
        </p:nvSpPr>
        <p:spPr>
          <a:xfrm>
            <a:off x="6300000" y="1581663"/>
            <a:ext cx="5472000" cy="4608000"/>
          </a:xfrm>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27" name="Text Placeholder 4">
            <a:extLst>
              <a:ext uri="{FF2B5EF4-FFF2-40B4-BE49-F238E27FC236}">
                <a16:creationId xmlns:a16="http://schemas.microsoft.com/office/drawing/2014/main" id="{4521CFCD-C079-4019-942D-035558CAFCAC}"/>
              </a:ext>
            </a:extLst>
          </p:cNvPr>
          <p:cNvSpPr>
            <a:spLocks noGrp="1"/>
          </p:cNvSpPr>
          <p:nvPr>
            <p:ph type="body" sz="quarter" idx="3"/>
          </p:nvPr>
        </p:nvSpPr>
        <p:spPr>
          <a:xfrm>
            <a:off x="6288002" y="1151785"/>
            <a:ext cx="5483998" cy="354868"/>
          </a:xfrm>
        </p:spPr>
        <p:txBody>
          <a:bodyPr vert="horz" lIns="0" tIns="0" rIns="0" bIns="0" rtlCol="0" anchor="t">
            <a:noAutofit/>
          </a:bodyPr>
          <a:lstStyle>
            <a:lvl1pPr marL="0" indent="0">
              <a:buNone/>
              <a:defRPr lang="en-US" sz="2400" b="1"/>
            </a:lvl1pPr>
          </a:lstStyle>
          <a:p>
            <a:pPr marL="266700" lvl="0" indent="-266700" rtl="0"/>
            <a:r>
              <a:rPr lang="en-GB" noProof="0" dirty="0"/>
              <a:t>Click to edit Master text styles</a:t>
            </a:r>
          </a:p>
        </p:txBody>
      </p:sp>
    </p:spTree>
    <p:extLst>
      <p:ext uri="{BB962C8B-B14F-4D97-AF65-F5344CB8AC3E}">
        <p14:creationId xmlns:p14="http://schemas.microsoft.com/office/powerpoint/2010/main" val="1639848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070BDE6F-3ADC-465D-A1D5-2E3FEE5E3685}"/>
              </a:ext>
            </a:extLst>
          </p:cNvPr>
          <p:cNvSpPr/>
          <p:nvPr userDrawn="1"/>
        </p:nvSpPr>
        <p:spPr>
          <a:xfrm rot="4308689">
            <a:off x="9605830" y="-345925"/>
            <a:ext cx="2706415" cy="2832124"/>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a:xfrm>
            <a:off x="431999" y="6188628"/>
            <a:ext cx="8784941" cy="365125"/>
          </a:xfrm>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cxnSp>
        <p:nvCxnSpPr>
          <p:cNvPr id="14" name="Straight Connector 13">
            <a:extLst>
              <a:ext uri="{FF2B5EF4-FFF2-40B4-BE49-F238E27FC236}">
                <a16:creationId xmlns:a16="http://schemas.microsoft.com/office/drawing/2014/main" id="{B3B7A27A-7EBF-4E8D-A115-E66CB9FAB634}"/>
              </a:ext>
            </a:extLst>
          </p:cNvPr>
          <p:cNvCxnSpPr>
            <a:cxnSpLocks/>
          </p:cNvCxnSpPr>
          <p:nvPr userDrawn="1"/>
        </p:nvCxnSpPr>
        <p:spPr>
          <a:xfrm>
            <a:off x="6096000" y="1319756"/>
            <a:ext cx="0" cy="4369844"/>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FFAC39-59BE-48F2-AD63-62BEFC00B1D5}"/>
              </a:ext>
            </a:extLst>
          </p:cNvPr>
          <p:cNvCxnSpPr>
            <a:cxnSpLocks/>
          </p:cNvCxnSpPr>
          <p:nvPr userDrawn="1"/>
        </p:nvCxnSpPr>
        <p:spPr>
          <a:xfrm flipH="1">
            <a:off x="432000" y="3504678"/>
            <a:ext cx="11340000"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 Placeholder 5">
            <a:extLst>
              <a:ext uri="{FF2B5EF4-FFF2-40B4-BE49-F238E27FC236}">
                <a16:creationId xmlns:a16="http://schemas.microsoft.com/office/drawing/2014/main" id="{FA965502-3EB0-4B3F-B1BD-4A4FCF7FFB40}"/>
              </a:ext>
            </a:extLst>
          </p:cNvPr>
          <p:cNvSpPr>
            <a:spLocks noGrp="1"/>
          </p:cNvSpPr>
          <p:nvPr>
            <p:ph type="body" sz="quarter" idx="12" hasCustomPrompt="1"/>
          </p:nvPr>
        </p:nvSpPr>
        <p:spPr>
          <a:xfrm>
            <a:off x="5112000" y="951013"/>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dirty="0"/>
              <a:t>Quadrant Title</a:t>
            </a:r>
          </a:p>
        </p:txBody>
      </p:sp>
      <p:sp>
        <p:nvSpPr>
          <p:cNvPr id="20" name="Text Placeholder 5">
            <a:extLst>
              <a:ext uri="{FF2B5EF4-FFF2-40B4-BE49-F238E27FC236}">
                <a16:creationId xmlns:a16="http://schemas.microsoft.com/office/drawing/2014/main" id="{C18A1C3D-3A6C-4F03-9E67-CC675C5FE3BA}"/>
              </a:ext>
            </a:extLst>
          </p:cNvPr>
          <p:cNvSpPr>
            <a:spLocks noGrp="1"/>
          </p:cNvSpPr>
          <p:nvPr>
            <p:ph type="body" sz="quarter" idx="13" hasCustomPrompt="1"/>
          </p:nvPr>
        </p:nvSpPr>
        <p:spPr>
          <a:xfrm>
            <a:off x="5106000" y="5857570"/>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dirty="0"/>
              <a:t>Quadrant Title</a:t>
            </a:r>
          </a:p>
        </p:txBody>
      </p:sp>
      <p:sp>
        <p:nvSpPr>
          <p:cNvPr id="21" name="Text Placeholder 5">
            <a:extLst>
              <a:ext uri="{FF2B5EF4-FFF2-40B4-BE49-F238E27FC236}">
                <a16:creationId xmlns:a16="http://schemas.microsoft.com/office/drawing/2014/main" id="{469CF172-1F46-411E-B0E1-B0220CFB3DA3}"/>
              </a:ext>
            </a:extLst>
          </p:cNvPr>
          <p:cNvSpPr>
            <a:spLocks noGrp="1"/>
          </p:cNvSpPr>
          <p:nvPr>
            <p:ph type="body" sz="quarter" idx="14" hasCustomPrompt="1"/>
          </p:nvPr>
        </p:nvSpPr>
        <p:spPr>
          <a:xfrm>
            <a:off x="432000" y="3187823"/>
            <a:ext cx="1980000" cy="252000"/>
          </a:xfrm>
        </p:spPr>
        <p:txBody>
          <a:bodyPr rtlCol="0"/>
          <a:lstStyle>
            <a:lvl1pPr marL="0" indent="0" algn="l">
              <a:buFont typeface="Arial" panose="020B0604020202020204" pitchFamily="34" charset="0"/>
              <a:buNone/>
              <a:defRPr sz="1400">
                <a:solidFill>
                  <a:schemeClr val="tx1">
                    <a:lumMod val="75000"/>
                    <a:lumOff val="25000"/>
                  </a:schemeClr>
                </a:solidFill>
              </a:defRPr>
            </a:lvl1pPr>
          </a:lstStyle>
          <a:p>
            <a:pPr lvl="0" rtl="0"/>
            <a:r>
              <a:rPr lang="en-GB" noProof="0" dirty="0"/>
              <a:t>Quadrant Title</a:t>
            </a:r>
          </a:p>
        </p:txBody>
      </p:sp>
      <p:sp>
        <p:nvSpPr>
          <p:cNvPr id="22" name="Text Placeholder 5">
            <a:extLst>
              <a:ext uri="{FF2B5EF4-FFF2-40B4-BE49-F238E27FC236}">
                <a16:creationId xmlns:a16="http://schemas.microsoft.com/office/drawing/2014/main" id="{BD9E85DB-9B95-40F2-9F0B-3D21BC9DCD8C}"/>
              </a:ext>
            </a:extLst>
          </p:cNvPr>
          <p:cNvSpPr>
            <a:spLocks noGrp="1"/>
          </p:cNvSpPr>
          <p:nvPr>
            <p:ph type="body" sz="quarter" idx="15" hasCustomPrompt="1"/>
          </p:nvPr>
        </p:nvSpPr>
        <p:spPr>
          <a:xfrm>
            <a:off x="9792001" y="3187823"/>
            <a:ext cx="1980000" cy="252000"/>
          </a:xfrm>
        </p:spPr>
        <p:txBody>
          <a:bodyPr rtlCol="0"/>
          <a:lstStyle>
            <a:lvl1pPr marL="0" indent="0" algn="r">
              <a:buFont typeface="Arial" panose="020B0604020202020204" pitchFamily="34" charset="0"/>
              <a:buNone/>
              <a:defRPr sz="1400">
                <a:solidFill>
                  <a:schemeClr val="tx1">
                    <a:lumMod val="75000"/>
                    <a:lumOff val="25000"/>
                  </a:schemeClr>
                </a:solidFill>
              </a:defRPr>
            </a:lvl1pPr>
          </a:lstStyle>
          <a:p>
            <a:pPr lvl="0" rtl="0"/>
            <a:r>
              <a:rPr lang="en-GB" noProof="0" dirty="0"/>
              <a:t>Quadrant Title</a:t>
            </a:r>
          </a:p>
        </p:txBody>
      </p:sp>
    </p:spTree>
    <p:extLst>
      <p:ext uri="{BB962C8B-B14F-4D97-AF65-F5344CB8AC3E}">
        <p14:creationId xmlns:p14="http://schemas.microsoft.com/office/powerpoint/2010/main" val="1044470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744396" y="2463936"/>
            <a:ext cx="3726003" cy="3314545"/>
          </a:xfrm>
          <a:prstGeom prst="rightArrowCallout">
            <a:avLst>
              <a:gd name="adj1" fmla="val 50000"/>
              <a:gd name="adj2" fmla="val 25000"/>
              <a:gd name="adj3" fmla="val 15421"/>
              <a:gd name="adj4" fmla="val 80487"/>
            </a:avLst>
          </a:prstGeom>
          <a:solidFill>
            <a:schemeClr val="bg1">
              <a:lumMod val="95000"/>
            </a:schemeClr>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613985" y="2463801"/>
            <a:ext cx="3726469" cy="3314200"/>
          </a:xfrm>
          <a:prstGeom prst="rightArrowCallout">
            <a:avLst>
              <a:gd name="adj1" fmla="val 50000"/>
              <a:gd name="adj2" fmla="val 25000"/>
              <a:gd name="adj3" fmla="val 16186"/>
              <a:gd name="adj4" fmla="val 80493"/>
            </a:avLst>
          </a:prstGeom>
          <a:solidFill>
            <a:schemeClr val="bg1">
              <a:lumMod val="95000"/>
            </a:schemeClr>
          </a:solidFill>
        </p:spPr>
        <p:txBody>
          <a:bodyPr lIns="180000" tIns="180000" rIns="18000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p:nvPr>
        </p:nvSpPr>
        <p:spPr>
          <a:xfrm>
            <a:off x="8483985" y="2463801"/>
            <a:ext cx="2963619" cy="3314200"/>
          </a:xfrm>
          <a:prstGeom prst="rect">
            <a:avLst/>
          </a:prstGeom>
          <a:solidFill>
            <a:schemeClr val="bg1">
              <a:lumMod val="95000"/>
            </a:schemeClr>
          </a:solidFill>
        </p:spPr>
        <p:txBody>
          <a:bodyPr lIns="180000" tIns="180000" rIns="18000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9" name="Text Placeholder 8">
            <a:extLst>
              <a:ext uri="{FF2B5EF4-FFF2-40B4-BE49-F238E27FC236}">
                <a16:creationId xmlns:a16="http://schemas.microsoft.com/office/drawing/2014/main" id="{F8E9D1B9-1C3A-4397-B3B4-9A921D64159E}"/>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dirty="0"/>
              <a:t>Sub Header</a:t>
            </a:r>
          </a:p>
        </p:txBody>
      </p:sp>
      <p:sp>
        <p:nvSpPr>
          <p:cNvPr id="6" name="Text Placeholder 5">
            <a:extLst>
              <a:ext uri="{FF2B5EF4-FFF2-40B4-BE49-F238E27FC236}">
                <a16:creationId xmlns:a16="http://schemas.microsoft.com/office/drawing/2014/main" id="{1B4F049D-3C57-44BB-ACE2-1363AF36D9EF}"/>
              </a:ext>
            </a:extLst>
          </p:cNvPr>
          <p:cNvSpPr>
            <a:spLocks noGrp="1"/>
          </p:cNvSpPr>
          <p:nvPr>
            <p:ph type="body" sz="quarter" idx="27" hasCustomPrompt="1"/>
          </p:nvPr>
        </p:nvSpPr>
        <p:spPr>
          <a:xfrm>
            <a:off x="744236" y="1647240"/>
            <a:ext cx="2975578" cy="648000"/>
          </a:xfrm>
          <a:ln>
            <a:solidFill>
              <a:schemeClr val="accent1"/>
            </a:solidFill>
          </a:ln>
        </p:spPr>
        <p:txBody>
          <a:bodyPr tIns="108000" rtlCol="0" anchor="t"/>
          <a:lstStyle>
            <a:lvl1pPr marL="0" indent="0" algn="ctr">
              <a:buNone/>
              <a:defRPr>
                <a:latin typeface="+mj-lt"/>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dirty="0"/>
              <a:t>Section 1 Title</a:t>
            </a:r>
          </a:p>
        </p:txBody>
      </p:sp>
      <p:sp>
        <p:nvSpPr>
          <p:cNvPr id="12" name="Text Placeholder 11">
            <a:extLst>
              <a:ext uri="{FF2B5EF4-FFF2-40B4-BE49-F238E27FC236}">
                <a16:creationId xmlns:a16="http://schemas.microsoft.com/office/drawing/2014/main" id="{FB9B793F-A64B-475C-96F3-FB40100E01E4}"/>
              </a:ext>
            </a:extLst>
          </p:cNvPr>
          <p:cNvSpPr>
            <a:spLocks noGrp="1"/>
          </p:cNvSpPr>
          <p:nvPr>
            <p:ph type="body" sz="quarter" idx="28" hasCustomPrompt="1"/>
          </p:nvPr>
        </p:nvSpPr>
        <p:spPr>
          <a:xfrm>
            <a:off x="4608336" y="1647040"/>
            <a:ext cx="2975578" cy="648000"/>
          </a:xfrm>
          <a:ln>
            <a:solidFill>
              <a:schemeClr val="accent2"/>
            </a:solidFill>
          </a:ln>
        </p:spPr>
        <p:txBody>
          <a:bodyPr tIns="108000" rtlCol="0" anchor="t"/>
          <a:lstStyle>
            <a:lvl1pPr marL="0" indent="0" algn="ctr">
              <a:buNone/>
              <a:defRPr>
                <a:latin typeface="+mj-lt"/>
              </a:defRPr>
            </a:lvl1pPr>
          </a:lstStyle>
          <a:p>
            <a:pPr lvl="0" rtl="0"/>
            <a:r>
              <a:rPr lang="en-GB" noProof="0" dirty="0"/>
              <a:t>Section 2 Title</a:t>
            </a:r>
          </a:p>
        </p:txBody>
      </p:sp>
      <p:sp>
        <p:nvSpPr>
          <p:cNvPr id="14" name="Text Placeholder 13">
            <a:extLst>
              <a:ext uri="{FF2B5EF4-FFF2-40B4-BE49-F238E27FC236}">
                <a16:creationId xmlns:a16="http://schemas.microsoft.com/office/drawing/2014/main" id="{0EF53567-5287-43FB-B07E-A12F3AEEDB98}"/>
              </a:ext>
            </a:extLst>
          </p:cNvPr>
          <p:cNvSpPr>
            <a:spLocks noGrp="1"/>
          </p:cNvSpPr>
          <p:nvPr>
            <p:ph type="body" sz="quarter" idx="29" hasCustomPrompt="1"/>
          </p:nvPr>
        </p:nvSpPr>
        <p:spPr>
          <a:xfrm>
            <a:off x="8483986" y="1647240"/>
            <a:ext cx="2975578" cy="648000"/>
          </a:xfrm>
          <a:ln>
            <a:solidFill>
              <a:schemeClr val="accent3"/>
            </a:solidFill>
          </a:ln>
        </p:spPr>
        <p:txBody>
          <a:bodyPr tIns="108000" rtlCol="0" anchor="t"/>
          <a:lstStyle>
            <a:lvl1pPr marL="0" indent="0" algn="ctr">
              <a:buNone/>
              <a:defRPr>
                <a:latin typeface="+mj-lt"/>
              </a:defRPr>
            </a:lvl1pPr>
          </a:lstStyle>
          <a:p>
            <a:pPr lvl="0" rtl="0"/>
            <a:r>
              <a:rPr lang="en-GB" noProof="0" dirty="0"/>
              <a:t>Section 3 Title</a:t>
            </a:r>
          </a:p>
        </p:txBody>
      </p:sp>
    </p:spTree>
    <p:extLst>
      <p:ext uri="{BB962C8B-B14F-4D97-AF65-F5344CB8AC3E}">
        <p14:creationId xmlns:p14="http://schemas.microsoft.com/office/powerpoint/2010/main" val="3755733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13" name="Text Placeholder 8">
            <a:extLst>
              <a:ext uri="{FF2B5EF4-FFF2-40B4-BE49-F238E27FC236}">
                <a16:creationId xmlns:a16="http://schemas.microsoft.com/office/drawing/2014/main" id="{37BBBFC2-32EB-4335-9980-A7CF236703B3}"/>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dirty="0"/>
              <a:t>Sub Header</a:t>
            </a:r>
          </a:p>
        </p:txBody>
      </p:sp>
      <p:cxnSp>
        <p:nvCxnSpPr>
          <p:cNvPr id="15" name="Straight Arrow Connector 14">
            <a:extLst>
              <a:ext uri="{FF2B5EF4-FFF2-40B4-BE49-F238E27FC236}">
                <a16:creationId xmlns:a16="http://schemas.microsoft.com/office/drawing/2014/main" id="{52158F80-0C1A-4B9E-9335-A5A0015187F7}"/>
              </a:ext>
            </a:extLst>
          </p:cNvPr>
          <p:cNvCxnSpPr/>
          <p:nvPr userDrawn="1"/>
        </p:nvCxnSpPr>
        <p:spPr>
          <a:xfrm>
            <a:off x="431800" y="3866682"/>
            <a:ext cx="11339513"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 Placeholder 10">
            <a:extLst>
              <a:ext uri="{FF2B5EF4-FFF2-40B4-BE49-F238E27FC236}">
                <a16:creationId xmlns:a16="http://schemas.microsoft.com/office/drawing/2014/main" id="{723DA611-B88C-4D7E-82A4-5E4CA9DC2EA3}"/>
              </a:ext>
            </a:extLst>
          </p:cNvPr>
          <p:cNvSpPr>
            <a:spLocks noGrp="1"/>
          </p:cNvSpPr>
          <p:nvPr>
            <p:ph type="body" sz="quarter" idx="33" hasCustomPrompt="1"/>
          </p:nvPr>
        </p:nvSpPr>
        <p:spPr>
          <a:xfrm>
            <a:off x="412908"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dirty="0"/>
              <a:t>Year</a:t>
            </a:r>
          </a:p>
        </p:txBody>
      </p:sp>
      <p:sp>
        <p:nvSpPr>
          <p:cNvPr id="17" name="Text Placeholder 10">
            <a:extLst>
              <a:ext uri="{FF2B5EF4-FFF2-40B4-BE49-F238E27FC236}">
                <a16:creationId xmlns:a16="http://schemas.microsoft.com/office/drawing/2014/main" id="{180A0FA4-75CD-4A61-AA79-9C3C5F97ED8C}"/>
              </a:ext>
            </a:extLst>
          </p:cNvPr>
          <p:cNvSpPr>
            <a:spLocks noGrp="1"/>
          </p:cNvSpPr>
          <p:nvPr>
            <p:ph type="body" sz="quarter" idx="34" hasCustomPrompt="1"/>
          </p:nvPr>
        </p:nvSpPr>
        <p:spPr>
          <a:xfrm>
            <a:off x="4317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21" name="Text Placeholder 10">
            <a:extLst>
              <a:ext uri="{FF2B5EF4-FFF2-40B4-BE49-F238E27FC236}">
                <a16:creationId xmlns:a16="http://schemas.microsoft.com/office/drawing/2014/main" id="{EBB89A53-1B07-4560-B98E-03BECDB832C9}"/>
              </a:ext>
            </a:extLst>
          </p:cNvPr>
          <p:cNvSpPr>
            <a:spLocks noGrp="1"/>
          </p:cNvSpPr>
          <p:nvPr>
            <p:ph type="body" sz="quarter" idx="35" hasCustomPrompt="1"/>
          </p:nvPr>
        </p:nvSpPr>
        <p:spPr>
          <a:xfrm>
            <a:off x="90381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22" name="Text Placeholder 10">
            <a:extLst>
              <a:ext uri="{FF2B5EF4-FFF2-40B4-BE49-F238E27FC236}">
                <a16:creationId xmlns:a16="http://schemas.microsoft.com/office/drawing/2014/main" id="{22D34AD8-D83D-4409-A418-C00840A085AC}"/>
              </a:ext>
            </a:extLst>
          </p:cNvPr>
          <p:cNvSpPr>
            <a:spLocks noGrp="1"/>
          </p:cNvSpPr>
          <p:nvPr>
            <p:ph type="body" sz="quarter" idx="36" hasCustomPrompt="1"/>
          </p:nvPr>
        </p:nvSpPr>
        <p:spPr>
          <a:xfrm>
            <a:off x="137583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25" name="Text Placeholder 10">
            <a:extLst>
              <a:ext uri="{FF2B5EF4-FFF2-40B4-BE49-F238E27FC236}">
                <a16:creationId xmlns:a16="http://schemas.microsoft.com/office/drawing/2014/main" id="{3EAA6A46-63F3-49A5-8E0B-758176E4429D}"/>
              </a:ext>
            </a:extLst>
          </p:cNvPr>
          <p:cNvSpPr>
            <a:spLocks noGrp="1"/>
          </p:cNvSpPr>
          <p:nvPr>
            <p:ph type="body" sz="quarter" idx="37" hasCustomPrompt="1"/>
          </p:nvPr>
        </p:nvSpPr>
        <p:spPr>
          <a:xfrm>
            <a:off x="1847850"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26" name="Text Placeholder 10">
            <a:extLst>
              <a:ext uri="{FF2B5EF4-FFF2-40B4-BE49-F238E27FC236}">
                <a16:creationId xmlns:a16="http://schemas.microsoft.com/office/drawing/2014/main" id="{BB051A6E-4868-4F3F-93DB-AD07020E9344}"/>
              </a:ext>
            </a:extLst>
          </p:cNvPr>
          <p:cNvSpPr>
            <a:spLocks noGrp="1"/>
          </p:cNvSpPr>
          <p:nvPr>
            <p:ph type="body" sz="quarter" idx="38" hasCustomPrompt="1"/>
          </p:nvPr>
        </p:nvSpPr>
        <p:spPr>
          <a:xfrm>
            <a:off x="6077108"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dirty="0"/>
              <a:t>Year</a:t>
            </a:r>
          </a:p>
        </p:txBody>
      </p:sp>
      <p:sp>
        <p:nvSpPr>
          <p:cNvPr id="28" name="Text Placeholder 10">
            <a:extLst>
              <a:ext uri="{FF2B5EF4-FFF2-40B4-BE49-F238E27FC236}">
                <a16:creationId xmlns:a16="http://schemas.microsoft.com/office/drawing/2014/main" id="{61519886-189E-4C69-AEED-FD9BDD3E567B}"/>
              </a:ext>
            </a:extLst>
          </p:cNvPr>
          <p:cNvSpPr>
            <a:spLocks noGrp="1"/>
          </p:cNvSpPr>
          <p:nvPr>
            <p:ph type="body" sz="quarter" idx="39" hasCustomPrompt="1"/>
          </p:nvPr>
        </p:nvSpPr>
        <p:spPr>
          <a:xfrm>
            <a:off x="231986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0" name="Text Placeholder 10">
            <a:extLst>
              <a:ext uri="{FF2B5EF4-FFF2-40B4-BE49-F238E27FC236}">
                <a16:creationId xmlns:a16="http://schemas.microsoft.com/office/drawing/2014/main" id="{0F084DDF-04EE-46A9-9F77-D5FD94D1B543}"/>
              </a:ext>
            </a:extLst>
          </p:cNvPr>
          <p:cNvSpPr>
            <a:spLocks noGrp="1"/>
          </p:cNvSpPr>
          <p:nvPr>
            <p:ph type="body" sz="quarter" idx="40" hasCustomPrompt="1"/>
          </p:nvPr>
        </p:nvSpPr>
        <p:spPr>
          <a:xfrm>
            <a:off x="279188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1" name="Text Placeholder 10">
            <a:extLst>
              <a:ext uri="{FF2B5EF4-FFF2-40B4-BE49-F238E27FC236}">
                <a16:creationId xmlns:a16="http://schemas.microsoft.com/office/drawing/2014/main" id="{743DE8AB-BF74-4CC9-AD19-8BBBF44867AF}"/>
              </a:ext>
            </a:extLst>
          </p:cNvPr>
          <p:cNvSpPr>
            <a:spLocks noGrp="1"/>
          </p:cNvSpPr>
          <p:nvPr>
            <p:ph type="body" sz="quarter" idx="41" hasCustomPrompt="1"/>
          </p:nvPr>
        </p:nvSpPr>
        <p:spPr>
          <a:xfrm>
            <a:off x="326390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2" name="Text Placeholder 10">
            <a:extLst>
              <a:ext uri="{FF2B5EF4-FFF2-40B4-BE49-F238E27FC236}">
                <a16:creationId xmlns:a16="http://schemas.microsoft.com/office/drawing/2014/main" id="{2ECC5C24-2CE5-491E-89DC-F9C5AE98B067}"/>
              </a:ext>
            </a:extLst>
          </p:cNvPr>
          <p:cNvSpPr>
            <a:spLocks noGrp="1"/>
          </p:cNvSpPr>
          <p:nvPr>
            <p:ph type="body" sz="quarter" idx="42" hasCustomPrompt="1"/>
          </p:nvPr>
        </p:nvSpPr>
        <p:spPr>
          <a:xfrm>
            <a:off x="467995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3" name="Text Placeholder 10">
            <a:extLst>
              <a:ext uri="{FF2B5EF4-FFF2-40B4-BE49-F238E27FC236}">
                <a16:creationId xmlns:a16="http://schemas.microsoft.com/office/drawing/2014/main" id="{ADB0F187-5781-4076-B761-264B1C683A63}"/>
              </a:ext>
            </a:extLst>
          </p:cNvPr>
          <p:cNvSpPr>
            <a:spLocks noGrp="1"/>
          </p:cNvSpPr>
          <p:nvPr>
            <p:ph type="body" sz="quarter" idx="43" hasCustomPrompt="1"/>
          </p:nvPr>
        </p:nvSpPr>
        <p:spPr>
          <a:xfrm>
            <a:off x="3735918"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4" name="Text Placeholder 10">
            <a:extLst>
              <a:ext uri="{FF2B5EF4-FFF2-40B4-BE49-F238E27FC236}">
                <a16:creationId xmlns:a16="http://schemas.microsoft.com/office/drawing/2014/main" id="{B2E776B2-D388-4243-80AE-BD8AF47C8AAB}"/>
              </a:ext>
            </a:extLst>
          </p:cNvPr>
          <p:cNvSpPr>
            <a:spLocks noGrp="1"/>
          </p:cNvSpPr>
          <p:nvPr>
            <p:ph type="body" sz="quarter" idx="44" hasCustomPrompt="1"/>
          </p:nvPr>
        </p:nvSpPr>
        <p:spPr>
          <a:xfrm>
            <a:off x="420793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5" name="Text Placeholder 10">
            <a:extLst>
              <a:ext uri="{FF2B5EF4-FFF2-40B4-BE49-F238E27FC236}">
                <a16:creationId xmlns:a16="http://schemas.microsoft.com/office/drawing/2014/main" id="{79F3A104-EDC0-4A25-9585-3F9F8C1022C7}"/>
              </a:ext>
            </a:extLst>
          </p:cNvPr>
          <p:cNvSpPr>
            <a:spLocks noGrp="1"/>
          </p:cNvSpPr>
          <p:nvPr>
            <p:ph type="body" sz="quarter" idx="45" hasCustomPrompt="1"/>
          </p:nvPr>
        </p:nvSpPr>
        <p:spPr>
          <a:xfrm>
            <a:off x="515196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6" name="Text Placeholder 10">
            <a:extLst>
              <a:ext uri="{FF2B5EF4-FFF2-40B4-BE49-F238E27FC236}">
                <a16:creationId xmlns:a16="http://schemas.microsoft.com/office/drawing/2014/main" id="{23DA3E7C-9F0E-4A57-B6EA-C01C72788E9E}"/>
              </a:ext>
            </a:extLst>
          </p:cNvPr>
          <p:cNvSpPr>
            <a:spLocks noGrp="1"/>
          </p:cNvSpPr>
          <p:nvPr>
            <p:ph type="body" sz="quarter" idx="46" hasCustomPrompt="1"/>
          </p:nvPr>
        </p:nvSpPr>
        <p:spPr>
          <a:xfrm>
            <a:off x="562398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7" name="Text Placeholder 10">
            <a:extLst>
              <a:ext uri="{FF2B5EF4-FFF2-40B4-BE49-F238E27FC236}">
                <a16:creationId xmlns:a16="http://schemas.microsoft.com/office/drawing/2014/main" id="{A8ABC110-DC97-4A71-9A16-67581EAC9895}"/>
              </a:ext>
            </a:extLst>
          </p:cNvPr>
          <p:cNvSpPr>
            <a:spLocks noGrp="1"/>
          </p:cNvSpPr>
          <p:nvPr>
            <p:ph type="body" sz="quarter" idx="47" hasCustomPrompt="1"/>
          </p:nvPr>
        </p:nvSpPr>
        <p:spPr>
          <a:xfrm>
            <a:off x="60959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8" name="Text Placeholder 10">
            <a:extLst>
              <a:ext uri="{FF2B5EF4-FFF2-40B4-BE49-F238E27FC236}">
                <a16:creationId xmlns:a16="http://schemas.microsoft.com/office/drawing/2014/main" id="{81058125-332B-41A7-BCD5-72CAE3F9F97D}"/>
              </a:ext>
            </a:extLst>
          </p:cNvPr>
          <p:cNvSpPr>
            <a:spLocks noGrp="1"/>
          </p:cNvSpPr>
          <p:nvPr>
            <p:ph type="body" sz="quarter" idx="48" hasCustomPrompt="1"/>
          </p:nvPr>
        </p:nvSpPr>
        <p:spPr>
          <a:xfrm>
            <a:off x="656801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39" name="Text Placeholder 10">
            <a:extLst>
              <a:ext uri="{FF2B5EF4-FFF2-40B4-BE49-F238E27FC236}">
                <a16:creationId xmlns:a16="http://schemas.microsoft.com/office/drawing/2014/main" id="{E32DE8FD-6391-4094-BAEC-CC0836CC67EB}"/>
              </a:ext>
            </a:extLst>
          </p:cNvPr>
          <p:cNvSpPr>
            <a:spLocks noGrp="1"/>
          </p:cNvSpPr>
          <p:nvPr>
            <p:ph type="body" sz="quarter" idx="49" hasCustomPrompt="1"/>
          </p:nvPr>
        </p:nvSpPr>
        <p:spPr>
          <a:xfrm>
            <a:off x="704002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0" name="Text Placeholder 10">
            <a:extLst>
              <a:ext uri="{FF2B5EF4-FFF2-40B4-BE49-F238E27FC236}">
                <a16:creationId xmlns:a16="http://schemas.microsoft.com/office/drawing/2014/main" id="{5C53C0F3-9308-422B-BC6E-1ACA5029027A}"/>
              </a:ext>
            </a:extLst>
          </p:cNvPr>
          <p:cNvSpPr>
            <a:spLocks noGrp="1"/>
          </p:cNvSpPr>
          <p:nvPr>
            <p:ph type="body" sz="quarter" idx="50" hasCustomPrompt="1"/>
          </p:nvPr>
        </p:nvSpPr>
        <p:spPr>
          <a:xfrm>
            <a:off x="751204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1" name="Text Placeholder 10">
            <a:extLst>
              <a:ext uri="{FF2B5EF4-FFF2-40B4-BE49-F238E27FC236}">
                <a16:creationId xmlns:a16="http://schemas.microsoft.com/office/drawing/2014/main" id="{06DFFA03-9EA6-4F70-9519-AB1361BAF7CE}"/>
              </a:ext>
            </a:extLst>
          </p:cNvPr>
          <p:cNvSpPr>
            <a:spLocks noGrp="1"/>
          </p:cNvSpPr>
          <p:nvPr>
            <p:ph type="body" sz="quarter" idx="51" hasCustomPrompt="1"/>
          </p:nvPr>
        </p:nvSpPr>
        <p:spPr>
          <a:xfrm>
            <a:off x="798406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2" name="Text Placeholder 10">
            <a:extLst>
              <a:ext uri="{FF2B5EF4-FFF2-40B4-BE49-F238E27FC236}">
                <a16:creationId xmlns:a16="http://schemas.microsoft.com/office/drawing/2014/main" id="{49CD8693-3557-4241-BB88-518160D989C4}"/>
              </a:ext>
            </a:extLst>
          </p:cNvPr>
          <p:cNvSpPr>
            <a:spLocks noGrp="1"/>
          </p:cNvSpPr>
          <p:nvPr>
            <p:ph type="body" sz="quarter" idx="52" hasCustomPrompt="1"/>
          </p:nvPr>
        </p:nvSpPr>
        <p:spPr>
          <a:xfrm>
            <a:off x="8456080"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3" name="Text Placeholder 10">
            <a:extLst>
              <a:ext uri="{FF2B5EF4-FFF2-40B4-BE49-F238E27FC236}">
                <a16:creationId xmlns:a16="http://schemas.microsoft.com/office/drawing/2014/main" id="{4884DF69-4936-4F90-BFB8-ED04A228DA22}"/>
              </a:ext>
            </a:extLst>
          </p:cNvPr>
          <p:cNvSpPr>
            <a:spLocks noGrp="1"/>
          </p:cNvSpPr>
          <p:nvPr>
            <p:ph type="body" sz="quarter" idx="53" hasCustomPrompt="1"/>
          </p:nvPr>
        </p:nvSpPr>
        <p:spPr>
          <a:xfrm>
            <a:off x="892809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4" name="Text Placeholder 10">
            <a:extLst>
              <a:ext uri="{FF2B5EF4-FFF2-40B4-BE49-F238E27FC236}">
                <a16:creationId xmlns:a16="http://schemas.microsoft.com/office/drawing/2014/main" id="{00804F61-8052-4AD8-8370-ED72B261BC29}"/>
              </a:ext>
            </a:extLst>
          </p:cNvPr>
          <p:cNvSpPr>
            <a:spLocks noGrp="1"/>
          </p:cNvSpPr>
          <p:nvPr>
            <p:ph type="body" sz="quarter" idx="54" hasCustomPrompt="1"/>
          </p:nvPr>
        </p:nvSpPr>
        <p:spPr>
          <a:xfrm>
            <a:off x="10344148"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5" name="Text Placeholder 10">
            <a:extLst>
              <a:ext uri="{FF2B5EF4-FFF2-40B4-BE49-F238E27FC236}">
                <a16:creationId xmlns:a16="http://schemas.microsoft.com/office/drawing/2014/main" id="{313F370F-A9EC-477E-BED7-BF4E87527420}"/>
              </a:ext>
            </a:extLst>
          </p:cNvPr>
          <p:cNvSpPr>
            <a:spLocks noGrp="1"/>
          </p:cNvSpPr>
          <p:nvPr>
            <p:ph type="body" sz="quarter" idx="55" hasCustomPrompt="1"/>
          </p:nvPr>
        </p:nvSpPr>
        <p:spPr>
          <a:xfrm>
            <a:off x="940011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6" name="Text Placeholder 10">
            <a:extLst>
              <a:ext uri="{FF2B5EF4-FFF2-40B4-BE49-F238E27FC236}">
                <a16:creationId xmlns:a16="http://schemas.microsoft.com/office/drawing/2014/main" id="{9E687ADD-FE6C-441E-991F-E71EA0572C32}"/>
              </a:ext>
            </a:extLst>
          </p:cNvPr>
          <p:cNvSpPr>
            <a:spLocks noGrp="1"/>
          </p:cNvSpPr>
          <p:nvPr>
            <p:ph type="body" sz="quarter" idx="56" hasCustomPrompt="1"/>
          </p:nvPr>
        </p:nvSpPr>
        <p:spPr>
          <a:xfrm>
            <a:off x="987213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7" name="Text Placeholder 10">
            <a:extLst>
              <a:ext uri="{FF2B5EF4-FFF2-40B4-BE49-F238E27FC236}">
                <a16:creationId xmlns:a16="http://schemas.microsoft.com/office/drawing/2014/main" id="{5E0252B4-80AE-40E9-BA32-6EDAAC625211}"/>
              </a:ext>
            </a:extLst>
          </p:cNvPr>
          <p:cNvSpPr>
            <a:spLocks noGrp="1"/>
          </p:cNvSpPr>
          <p:nvPr>
            <p:ph type="body" sz="quarter" idx="57" hasCustomPrompt="1"/>
          </p:nvPr>
        </p:nvSpPr>
        <p:spPr>
          <a:xfrm>
            <a:off x="1081616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8" name="Text Placeholder 10">
            <a:extLst>
              <a:ext uri="{FF2B5EF4-FFF2-40B4-BE49-F238E27FC236}">
                <a16:creationId xmlns:a16="http://schemas.microsoft.com/office/drawing/2014/main" id="{8A807DF0-23B6-4B83-B3F6-8D0BE9A851F6}"/>
              </a:ext>
            </a:extLst>
          </p:cNvPr>
          <p:cNvSpPr>
            <a:spLocks noGrp="1"/>
          </p:cNvSpPr>
          <p:nvPr>
            <p:ph type="body" sz="quarter" idx="58" hasCustomPrompt="1"/>
          </p:nvPr>
        </p:nvSpPr>
        <p:spPr>
          <a:xfrm>
            <a:off x="1128818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dirty="0"/>
              <a:t>MM</a:t>
            </a:r>
          </a:p>
        </p:txBody>
      </p:sp>
      <p:sp>
        <p:nvSpPr>
          <p:cNvPr id="49" name="Text Placeholder 3">
            <a:extLst>
              <a:ext uri="{FF2B5EF4-FFF2-40B4-BE49-F238E27FC236}">
                <a16:creationId xmlns:a16="http://schemas.microsoft.com/office/drawing/2014/main" id="{F3591345-36C8-481A-AD5B-5F69B03D1710}"/>
              </a:ext>
            </a:extLst>
          </p:cNvPr>
          <p:cNvSpPr>
            <a:spLocks noGrp="1"/>
          </p:cNvSpPr>
          <p:nvPr>
            <p:ph type="body" sz="quarter" idx="59" hasCustomPrompt="1"/>
          </p:nvPr>
        </p:nvSpPr>
        <p:spPr>
          <a:xfrm>
            <a:off x="5360988" y="2190750"/>
            <a:ext cx="1793875" cy="561975"/>
          </a:xfrm>
          <a:noFill/>
          <a:ln>
            <a:noFill/>
          </a:ln>
        </p:spPr>
        <p:txBody>
          <a:bodyPr tIns="36000" rtlCol="0" anchor="t"/>
          <a:lstStyle>
            <a:lvl1pPr marL="0" indent="0" algn="ctr">
              <a:buNone/>
              <a:defRPr sz="1600" b="1">
                <a:solidFill>
                  <a:schemeClr val="tx1">
                    <a:lumMod val="75000"/>
                    <a:lumOff val="25000"/>
                  </a:schemeClr>
                </a:solidFill>
              </a:defRPr>
            </a:lvl1pPr>
          </a:lstStyle>
          <a:p>
            <a:pPr lvl="0" rtl="0"/>
            <a:r>
              <a:rPr lang="en-GB" noProof="0" dirty="0"/>
              <a:t>Item Title</a:t>
            </a:r>
          </a:p>
        </p:txBody>
      </p:sp>
      <p:sp>
        <p:nvSpPr>
          <p:cNvPr id="50" name="Text Placeholder 36">
            <a:extLst>
              <a:ext uri="{FF2B5EF4-FFF2-40B4-BE49-F238E27FC236}">
                <a16:creationId xmlns:a16="http://schemas.microsoft.com/office/drawing/2014/main" id="{954C0732-1924-4A1B-9272-95C51D0B36FE}"/>
              </a:ext>
            </a:extLst>
          </p:cNvPr>
          <p:cNvSpPr>
            <a:spLocks noGrp="1"/>
          </p:cNvSpPr>
          <p:nvPr>
            <p:ph type="body" sz="quarter" idx="60" hasCustomPrompt="1"/>
          </p:nvPr>
        </p:nvSpPr>
        <p:spPr>
          <a:xfrm>
            <a:off x="5395728" y="2531196"/>
            <a:ext cx="1724394" cy="185808"/>
          </a:xfrm>
          <a:solidFill>
            <a:schemeClr val="bg1">
              <a:lumMod val="95000"/>
            </a:schemeClr>
          </a:solidFill>
        </p:spPr>
        <p:txBody>
          <a:bodyPr rtlCol="0" anchor="ctr"/>
          <a:lstStyle>
            <a:lvl1pPr marL="0" indent="0" algn="ctr">
              <a:buNone/>
              <a:defRPr sz="1200">
                <a:solidFill>
                  <a:schemeClr val="tx1">
                    <a:lumMod val="75000"/>
                    <a:lumOff val="25000"/>
                  </a:schemeClr>
                </a:solidFill>
              </a:defRPr>
            </a:lvl1pPr>
          </a:lstStyle>
          <a:p>
            <a:pPr lvl="0" rtl="0"/>
            <a:r>
              <a:rPr lang="en-GB" noProof="0" dirty="0"/>
              <a:t>Month, Year</a:t>
            </a:r>
          </a:p>
        </p:txBody>
      </p:sp>
    </p:spTree>
    <p:extLst>
      <p:ext uri="{BB962C8B-B14F-4D97-AF65-F5344CB8AC3E}">
        <p14:creationId xmlns:p14="http://schemas.microsoft.com/office/powerpoint/2010/main" val="90670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340113" y="4505325"/>
            <a:ext cx="1800000" cy="900000"/>
          </a:xfrm>
        </p:spPr>
        <p:txBody>
          <a:bodyPr rtlCol="0"/>
          <a:lstStyle>
            <a:lvl1pPr marL="0" indent="0" algn="ctr">
              <a:buNone/>
              <a:defRPr sz="1600"/>
            </a:lvl1pPr>
          </a:lstStyle>
          <a:p>
            <a:pPr lvl="0" rtl="0"/>
            <a:r>
              <a:rPr lang="en-GB" noProof="0" dirty="0"/>
              <a:t>Title</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248426" y="4505325"/>
            <a:ext cx="1800000" cy="900000"/>
          </a:xfrm>
        </p:spPr>
        <p:txBody>
          <a:bodyPr rtlCol="0"/>
          <a:lstStyle>
            <a:lvl1pPr marL="0" indent="0" algn="ctr">
              <a:buNone/>
              <a:defRPr sz="1600"/>
            </a:lvl1pPr>
          </a:lstStyle>
          <a:p>
            <a:pPr lvl="0" rtl="0"/>
            <a:r>
              <a:rPr lang="en-GB" noProof="0" dirty="0"/>
              <a:t>Title</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156739" y="4505325"/>
            <a:ext cx="1800000" cy="900000"/>
          </a:xfrm>
        </p:spPr>
        <p:txBody>
          <a:bodyPr rtlCol="0"/>
          <a:lstStyle>
            <a:lvl1pPr marL="0" indent="0" algn="ctr">
              <a:buNone/>
              <a:defRPr sz="1600"/>
            </a:lvl1pPr>
          </a:lstStyle>
          <a:p>
            <a:pPr lvl="0" rtl="0"/>
            <a:r>
              <a:rPr lang="en-GB" noProof="0" dirty="0"/>
              <a:t>Title</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8065052" y="4505325"/>
            <a:ext cx="1800000" cy="900000"/>
          </a:xfrm>
        </p:spPr>
        <p:txBody>
          <a:bodyPr rtlCol="0"/>
          <a:lstStyle>
            <a:lvl1pPr marL="0" indent="0" algn="ctr">
              <a:buNone/>
              <a:defRPr sz="1600"/>
            </a:lvl1pPr>
          </a:lstStyle>
          <a:p>
            <a:pPr lvl="0" rtl="0"/>
            <a:r>
              <a:rPr lang="en-GB" noProof="0" dirty="0"/>
              <a:t>Title</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1800000" cy="504000"/>
          </a:xfrm>
        </p:spPr>
        <p:txBody>
          <a:bodyPr rtlCol="0"/>
          <a:lstStyle>
            <a:lvl1pPr marL="0" indent="0" algn="ctr">
              <a:buNone/>
              <a:defRPr b="1">
                <a:latin typeface="+mj-lt"/>
              </a:defRPr>
            </a:lvl1pPr>
          </a:lstStyle>
          <a:p>
            <a:pPr lvl="0" rtl="0"/>
            <a:r>
              <a:rPr lang="en-GB" noProof="0" dirty="0"/>
              <a:t>Full name</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340113" y="3926335"/>
            <a:ext cx="1800000" cy="504000"/>
          </a:xfrm>
        </p:spPr>
        <p:txBody>
          <a:bodyPr rtlCol="0"/>
          <a:lstStyle>
            <a:lvl1pPr marL="0" indent="0" algn="ctr">
              <a:buNone/>
              <a:defRPr b="1">
                <a:latin typeface="+mj-lt"/>
              </a:defRPr>
            </a:lvl1pPr>
          </a:lstStyle>
          <a:p>
            <a:pPr lvl="0" rtl="0"/>
            <a:r>
              <a:rPr lang="en-GB" noProof="0" dirty="0"/>
              <a:t>Full name</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4248426" y="3926335"/>
            <a:ext cx="1800000" cy="504000"/>
          </a:xfrm>
        </p:spPr>
        <p:txBody>
          <a:bodyPr rtlCol="0"/>
          <a:lstStyle>
            <a:lvl1pPr marL="0" indent="0" algn="ctr">
              <a:buNone/>
              <a:defRPr b="1">
                <a:latin typeface="+mj-lt"/>
              </a:defRPr>
            </a:lvl1pPr>
          </a:lstStyle>
          <a:p>
            <a:pPr lvl="0" rtl="0"/>
            <a:r>
              <a:rPr lang="en-GB" noProof="0" dirty="0"/>
              <a:t>Full name</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6156739" y="3926335"/>
            <a:ext cx="1800000" cy="504000"/>
          </a:xfrm>
        </p:spPr>
        <p:txBody>
          <a:bodyPr rtlCol="0"/>
          <a:lstStyle>
            <a:lvl1pPr marL="0" indent="0" algn="ctr">
              <a:buNone/>
              <a:defRPr b="1">
                <a:latin typeface="+mj-lt"/>
              </a:defRPr>
            </a:lvl1pPr>
          </a:lstStyle>
          <a:p>
            <a:pPr lvl="0" rtl="0"/>
            <a:r>
              <a:rPr lang="en-GB" noProof="0" dirty="0"/>
              <a:t>Full name</a:t>
            </a:r>
          </a:p>
        </p:txBody>
      </p:sp>
      <p:sp>
        <p:nvSpPr>
          <p:cNvPr id="19" name="Text Placeholder 18">
            <a:extLst>
              <a:ext uri="{FF2B5EF4-FFF2-40B4-BE49-F238E27FC236}">
                <a16:creationId xmlns:a16="http://schemas.microsoft.com/office/drawing/2014/main" id="{B01E9EA3-8BD6-4531-812C-663C75428B76}"/>
              </a:ext>
            </a:extLst>
          </p:cNvPr>
          <p:cNvSpPr>
            <a:spLocks noGrp="1"/>
          </p:cNvSpPr>
          <p:nvPr>
            <p:ph type="body" sz="quarter" idx="20" hasCustomPrompt="1"/>
          </p:nvPr>
        </p:nvSpPr>
        <p:spPr>
          <a:xfrm>
            <a:off x="8065052" y="3926335"/>
            <a:ext cx="1800000" cy="504000"/>
          </a:xfrm>
        </p:spPr>
        <p:txBody>
          <a:bodyPr rtlCol="0"/>
          <a:lstStyle>
            <a:lvl1pPr marL="0" indent="0" algn="ctr">
              <a:buNone/>
              <a:defRPr b="1">
                <a:latin typeface="+mj-lt"/>
              </a:defRPr>
            </a:lvl1pPr>
          </a:lstStyle>
          <a:p>
            <a:pPr lvl="0" rtl="0"/>
            <a:r>
              <a:rPr lang="en-GB" noProof="0" dirty="0"/>
              <a:t>Full name</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1800" y="4505325"/>
            <a:ext cx="1800000" cy="900000"/>
          </a:xfrm>
        </p:spPr>
        <p:txBody>
          <a:bodyPr rtlCol="0"/>
          <a:lstStyle>
            <a:lvl1pPr marL="0" indent="0" algn="ctr">
              <a:buNone/>
              <a:defRPr sz="1600"/>
            </a:lvl1pPr>
          </a:lstStyle>
          <a:p>
            <a:pPr lvl="0" rtl="0"/>
            <a:r>
              <a:rPr lang="en-GB" noProof="0" dirty="0"/>
              <a:t>Title</a:t>
            </a:r>
          </a:p>
        </p:txBody>
      </p:sp>
      <p:sp>
        <p:nvSpPr>
          <p:cNvPr id="23" name="Picture Placeholder 22">
            <a:extLst>
              <a:ext uri="{FF2B5EF4-FFF2-40B4-BE49-F238E27FC236}">
                <a16:creationId xmlns:a16="http://schemas.microsoft.com/office/drawing/2014/main" id="{4089E01F-0C47-4C6A-A9A8-A1A7E470F31A}"/>
              </a:ext>
            </a:extLst>
          </p:cNvPr>
          <p:cNvSpPr>
            <a:spLocks noGrp="1"/>
          </p:cNvSpPr>
          <p:nvPr>
            <p:ph type="pic" sz="quarter" idx="22"/>
          </p:nvPr>
        </p:nvSpPr>
        <p:spPr>
          <a:xfrm>
            <a:off x="717088"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dirty="0"/>
              <a:t>Click icon to add picture</a:t>
            </a:r>
          </a:p>
        </p:txBody>
      </p:sp>
      <p:sp>
        <p:nvSpPr>
          <p:cNvPr id="24" name="Picture Placeholder 22">
            <a:extLst>
              <a:ext uri="{FF2B5EF4-FFF2-40B4-BE49-F238E27FC236}">
                <a16:creationId xmlns:a16="http://schemas.microsoft.com/office/drawing/2014/main" id="{806A4855-25AA-40D4-B1A4-A271486B6C9F}"/>
              </a:ext>
            </a:extLst>
          </p:cNvPr>
          <p:cNvSpPr>
            <a:spLocks noGrp="1"/>
          </p:cNvSpPr>
          <p:nvPr>
            <p:ph type="pic" sz="quarter" idx="23"/>
          </p:nvPr>
        </p:nvSpPr>
        <p:spPr>
          <a:xfrm>
            <a:off x="2625401"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dirty="0"/>
              <a:t>Click icon to add picture</a:t>
            </a:r>
          </a:p>
        </p:txBody>
      </p:sp>
      <p:sp>
        <p:nvSpPr>
          <p:cNvPr id="25" name="Picture Placeholder 22">
            <a:extLst>
              <a:ext uri="{FF2B5EF4-FFF2-40B4-BE49-F238E27FC236}">
                <a16:creationId xmlns:a16="http://schemas.microsoft.com/office/drawing/2014/main" id="{31E10A24-B676-4117-9507-B4B0EB406F02}"/>
              </a:ext>
            </a:extLst>
          </p:cNvPr>
          <p:cNvSpPr>
            <a:spLocks noGrp="1"/>
          </p:cNvSpPr>
          <p:nvPr>
            <p:ph type="pic" sz="quarter" idx="24"/>
          </p:nvPr>
        </p:nvSpPr>
        <p:spPr>
          <a:xfrm>
            <a:off x="4533714"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dirty="0"/>
              <a:t>Click icon to add picture</a:t>
            </a:r>
          </a:p>
        </p:txBody>
      </p:sp>
      <p:sp>
        <p:nvSpPr>
          <p:cNvPr id="26" name="Picture Placeholder 22">
            <a:extLst>
              <a:ext uri="{FF2B5EF4-FFF2-40B4-BE49-F238E27FC236}">
                <a16:creationId xmlns:a16="http://schemas.microsoft.com/office/drawing/2014/main" id="{6549D851-9848-44AC-937A-9B1EF867E595}"/>
              </a:ext>
            </a:extLst>
          </p:cNvPr>
          <p:cNvSpPr>
            <a:spLocks noGrp="1"/>
          </p:cNvSpPr>
          <p:nvPr>
            <p:ph type="pic" sz="quarter" idx="25"/>
          </p:nvPr>
        </p:nvSpPr>
        <p:spPr>
          <a:xfrm>
            <a:off x="6442027"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dirty="0"/>
              <a:t>Click icon to add picture</a:t>
            </a:r>
          </a:p>
        </p:txBody>
      </p:sp>
      <p:sp>
        <p:nvSpPr>
          <p:cNvPr id="27" name="Picture Placeholder 22">
            <a:extLst>
              <a:ext uri="{FF2B5EF4-FFF2-40B4-BE49-F238E27FC236}">
                <a16:creationId xmlns:a16="http://schemas.microsoft.com/office/drawing/2014/main" id="{B765F5D3-7CB7-4E55-8217-E9EEA9F2945A}"/>
              </a:ext>
            </a:extLst>
          </p:cNvPr>
          <p:cNvSpPr>
            <a:spLocks noGrp="1"/>
          </p:cNvSpPr>
          <p:nvPr>
            <p:ph type="pic" sz="quarter" idx="26"/>
          </p:nvPr>
        </p:nvSpPr>
        <p:spPr>
          <a:xfrm>
            <a:off x="8350340"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dirty="0"/>
              <a:t>Click icon to add picture</a:t>
            </a:r>
          </a:p>
        </p:txBody>
      </p:sp>
      <p:sp>
        <p:nvSpPr>
          <p:cNvPr id="20" name="Picture Placeholder 22">
            <a:extLst>
              <a:ext uri="{FF2B5EF4-FFF2-40B4-BE49-F238E27FC236}">
                <a16:creationId xmlns:a16="http://schemas.microsoft.com/office/drawing/2014/main" id="{8CB2CA38-4C7F-4D6B-9B34-606F1A007A17}"/>
              </a:ext>
            </a:extLst>
          </p:cNvPr>
          <p:cNvSpPr>
            <a:spLocks noGrp="1"/>
          </p:cNvSpPr>
          <p:nvPr>
            <p:ph type="pic" sz="quarter" idx="27"/>
          </p:nvPr>
        </p:nvSpPr>
        <p:spPr>
          <a:xfrm>
            <a:off x="10258651"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dirty="0"/>
              <a:t>Click icon to add picture</a:t>
            </a:r>
          </a:p>
        </p:txBody>
      </p:sp>
      <p:sp>
        <p:nvSpPr>
          <p:cNvPr id="4" name="Text Placeholder 3">
            <a:extLst>
              <a:ext uri="{FF2B5EF4-FFF2-40B4-BE49-F238E27FC236}">
                <a16:creationId xmlns:a16="http://schemas.microsoft.com/office/drawing/2014/main" id="{F5DA42CA-D117-4AF7-9FEC-03EB2BBB7566}"/>
              </a:ext>
            </a:extLst>
          </p:cNvPr>
          <p:cNvSpPr>
            <a:spLocks noGrp="1"/>
          </p:cNvSpPr>
          <p:nvPr>
            <p:ph type="body" sz="quarter" idx="28" hasCustomPrompt="1"/>
          </p:nvPr>
        </p:nvSpPr>
        <p:spPr>
          <a:xfrm>
            <a:off x="9973363" y="3925888"/>
            <a:ext cx="1800000" cy="504825"/>
          </a:xfrm>
        </p:spPr>
        <p:txBody>
          <a:bodyPr rtlCol="0"/>
          <a:lstStyle>
            <a:lvl1pPr marL="0" indent="0" algn="ctr">
              <a:buNone/>
              <a:defRPr b="1">
                <a:latin typeface="+mj-lt"/>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dirty="0"/>
              <a:t>Full name</a:t>
            </a:r>
          </a:p>
        </p:txBody>
      </p:sp>
      <p:sp>
        <p:nvSpPr>
          <p:cNvPr id="11" name="Text Placeholder 10">
            <a:extLst>
              <a:ext uri="{FF2B5EF4-FFF2-40B4-BE49-F238E27FC236}">
                <a16:creationId xmlns:a16="http://schemas.microsoft.com/office/drawing/2014/main" id="{5F9CEF5A-8DCE-4156-9138-C113C0D3A79D}"/>
              </a:ext>
            </a:extLst>
          </p:cNvPr>
          <p:cNvSpPr>
            <a:spLocks noGrp="1"/>
          </p:cNvSpPr>
          <p:nvPr>
            <p:ph type="body" sz="quarter" idx="29" hasCustomPrompt="1"/>
          </p:nvPr>
        </p:nvSpPr>
        <p:spPr>
          <a:xfrm>
            <a:off x="9973363" y="4505325"/>
            <a:ext cx="1800000" cy="900113"/>
          </a:xfrm>
        </p:spPr>
        <p:txBody>
          <a:bodyPr rtlCol="0"/>
          <a:lstStyle>
            <a:lvl1pPr marL="0" indent="0" algn="ctr">
              <a:buNone/>
              <a:defRPr/>
            </a:lvl1pPr>
          </a:lstStyle>
          <a:p>
            <a:pPr lvl="0" rtl="0"/>
            <a:r>
              <a:rPr lang="en-GB" noProof="0" dirty="0"/>
              <a:t>Title</a:t>
            </a:r>
          </a:p>
        </p:txBody>
      </p:sp>
      <p:cxnSp>
        <p:nvCxnSpPr>
          <p:cNvPr id="28" name="Straight Connector 27" descr="First divder line on slide">
            <a:extLst>
              <a:ext uri="{FF2B5EF4-FFF2-40B4-BE49-F238E27FC236}">
                <a16:creationId xmlns:a16="http://schemas.microsoft.com/office/drawing/2014/main" id="{CA251B6D-7A6C-4D1C-9EA2-6FB7576DB884}"/>
              </a:ext>
              <a:ext uri="{C183D7F6-B498-43B3-948B-1728B52AA6E4}">
                <adec:decorative xmlns:adec="http://schemas.microsoft.com/office/drawing/2017/decorative" val="1"/>
              </a:ext>
            </a:extLst>
          </p:cNvPr>
          <p:cNvCxnSpPr>
            <a:cxnSpLocks/>
          </p:cNvCxnSpPr>
          <p:nvPr userDrawn="1"/>
        </p:nvCxnSpPr>
        <p:spPr>
          <a:xfrm>
            <a:off x="2285956" y="2166417"/>
            <a:ext cx="0" cy="25251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descr="Second divder line on slide">
            <a:extLst>
              <a:ext uri="{FF2B5EF4-FFF2-40B4-BE49-F238E27FC236}">
                <a16:creationId xmlns:a16="http://schemas.microsoft.com/office/drawing/2014/main" id="{85886762-068D-483A-B5DB-17701376B6C9}"/>
              </a:ext>
              <a:ext uri="{C183D7F6-B498-43B3-948B-1728B52AA6E4}">
                <adec:decorative xmlns:adec="http://schemas.microsoft.com/office/drawing/2017/decorative" val="1"/>
              </a:ext>
            </a:extLst>
          </p:cNvPr>
          <p:cNvCxnSpPr>
            <a:cxnSpLocks/>
          </p:cNvCxnSpPr>
          <p:nvPr userDrawn="1"/>
        </p:nvCxnSpPr>
        <p:spPr>
          <a:xfrm>
            <a:off x="4194268" y="2166417"/>
            <a:ext cx="0" cy="25251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descr="Third divder line on slide">
            <a:extLst>
              <a:ext uri="{FF2B5EF4-FFF2-40B4-BE49-F238E27FC236}">
                <a16:creationId xmlns:a16="http://schemas.microsoft.com/office/drawing/2014/main" id="{42D88698-9E20-42D0-B1E7-638ABA8AA9D4}"/>
              </a:ext>
              <a:ext uri="{C183D7F6-B498-43B3-948B-1728B52AA6E4}">
                <adec:decorative xmlns:adec="http://schemas.microsoft.com/office/drawing/2017/decorative" val="1"/>
              </a:ext>
            </a:extLst>
          </p:cNvPr>
          <p:cNvCxnSpPr>
            <a:cxnSpLocks/>
          </p:cNvCxnSpPr>
          <p:nvPr userDrawn="1"/>
        </p:nvCxnSpPr>
        <p:spPr>
          <a:xfrm>
            <a:off x="6102580" y="2166417"/>
            <a:ext cx="0" cy="25251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descr="Fourth divider line on slide">
            <a:extLst>
              <a:ext uri="{FF2B5EF4-FFF2-40B4-BE49-F238E27FC236}">
                <a16:creationId xmlns:a16="http://schemas.microsoft.com/office/drawing/2014/main" id="{11540BBA-4645-443F-A379-4C6A8F0969CF}"/>
              </a:ext>
              <a:ext uri="{C183D7F6-B498-43B3-948B-1728B52AA6E4}">
                <adec:decorative xmlns:adec="http://schemas.microsoft.com/office/drawing/2017/decorative" val="1"/>
              </a:ext>
            </a:extLst>
          </p:cNvPr>
          <p:cNvCxnSpPr>
            <a:cxnSpLocks/>
          </p:cNvCxnSpPr>
          <p:nvPr userDrawn="1"/>
        </p:nvCxnSpPr>
        <p:spPr>
          <a:xfrm>
            <a:off x="8010892" y="2166417"/>
            <a:ext cx="0" cy="25251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descr="Fifth divder line on slide">
            <a:extLst>
              <a:ext uri="{FF2B5EF4-FFF2-40B4-BE49-F238E27FC236}">
                <a16:creationId xmlns:a16="http://schemas.microsoft.com/office/drawing/2014/main" id="{91920D82-94FF-45BE-B8F9-9DAB9487403D}"/>
              </a:ext>
              <a:ext uri="{C183D7F6-B498-43B3-948B-1728B52AA6E4}">
                <adec:decorative xmlns:adec="http://schemas.microsoft.com/office/drawing/2017/decorative" val="1"/>
              </a:ext>
            </a:extLst>
          </p:cNvPr>
          <p:cNvCxnSpPr>
            <a:cxnSpLocks/>
          </p:cNvCxnSpPr>
          <p:nvPr userDrawn="1"/>
        </p:nvCxnSpPr>
        <p:spPr>
          <a:xfrm>
            <a:off x="9919204" y="2166417"/>
            <a:ext cx="0" cy="25251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35105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8AB0F04-910C-4647-AE1C-177C66B50038}"/>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3E72A672-7789-4744-A4CB-D177B890FDE6}"/>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Freeform: Shape 18">
            <a:extLst>
              <a:ext uri="{FF2B5EF4-FFF2-40B4-BE49-F238E27FC236}">
                <a16:creationId xmlns:a16="http://schemas.microsoft.com/office/drawing/2014/main" id="{ABD99355-65C1-4211-9E82-3D41ACE0AE17}"/>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Freeform: Shape 17">
            <a:extLst>
              <a:ext uri="{FF2B5EF4-FFF2-40B4-BE49-F238E27FC236}">
                <a16:creationId xmlns:a16="http://schemas.microsoft.com/office/drawing/2014/main" id="{F459E701-5FEF-4918-8F3A-04E29BF09009}"/>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8550A0A6-1197-4153-9800-69D58909D0C7}"/>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Freeform: Shape 22">
            <a:extLst>
              <a:ext uri="{FF2B5EF4-FFF2-40B4-BE49-F238E27FC236}">
                <a16:creationId xmlns:a16="http://schemas.microsoft.com/office/drawing/2014/main" id="{FF9CE8FE-77D6-45E0-BBF7-78F07AC29771}"/>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Text Placeholder 8">
            <a:extLst>
              <a:ext uri="{FF2B5EF4-FFF2-40B4-BE49-F238E27FC236}">
                <a16:creationId xmlns:a16="http://schemas.microsoft.com/office/drawing/2014/main" id="{37BBBFC2-32EB-4335-9980-A7CF236703B3}"/>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dirty="0"/>
              <a:t>Sub Header</a:t>
            </a:r>
          </a:p>
        </p:txBody>
      </p:sp>
    </p:spTree>
    <p:extLst>
      <p:ext uri="{BB962C8B-B14F-4D97-AF65-F5344CB8AC3E}">
        <p14:creationId xmlns:p14="http://schemas.microsoft.com/office/powerpoint/2010/main" val="15058552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B29137C9-7B18-454C-AB56-2B4631DFE59D}"/>
              </a:ext>
            </a:extLst>
          </p:cNvPr>
          <p:cNvSpPr/>
          <p:nvPr userDrawn="1"/>
        </p:nvSpPr>
        <p:spPr>
          <a:xfrm rot="14199158">
            <a:off x="10161654" y="-236402"/>
            <a:ext cx="1957093" cy="1399810"/>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093" h="1399810">
                <a:moveTo>
                  <a:pt x="0" y="318772"/>
                </a:moveTo>
                <a:lnTo>
                  <a:pt x="858544" y="36067"/>
                </a:lnTo>
                <a:lnTo>
                  <a:pt x="1957093" y="0"/>
                </a:lnTo>
                <a:lnTo>
                  <a:pt x="1012700" y="1399810"/>
                </a:lnTo>
                <a:lnTo>
                  <a:pt x="172487" y="1221089"/>
                </a:lnTo>
                <a:lnTo>
                  <a:pt x="0" y="318772"/>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6973557">
            <a:off x="9799840" y="198216"/>
            <a:ext cx="748251" cy="780669"/>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5483574">
            <a:off x="9854193" y="80859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Freeform: Shape 21">
            <a:extLst>
              <a:ext uri="{FF2B5EF4-FFF2-40B4-BE49-F238E27FC236}">
                <a16:creationId xmlns:a16="http://schemas.microsoft.com/office/drawing/2014/main" id="{9AACAC53-33A6-4BBC-8C68-0C56D0B39F57}"/>
              </a:ext>
            </a:extLst>
          </p:cNvPr>
          <p:cNvSpPr/>
          <p:nvPr userDrawn="1"/>
        </p:nvSpPr>
        <p:spPr>
          <a:xfrm rot="14235708">
            <a:off x="11753205" y="112024"/>
            <a:ext cx="332291" cy="247882"/>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 name="connsiteX0" fmla="*/ 0 w 1449157"/>
              <a:gd name="connsiteY0" fmla="*/ 282705 h 1363743"/>
              <a:gd name="connsiteX1" fmla="*/ 858544 w 1449157"/>
              <a:gd name="connsiteY1" fmla="*/ 0 h 1363743"/>
              <a:gd name="connsiteX2" fmla="*/ 1449157 w 1449157"/>
              <a:gd name="connsiteY2" fmla="*/ 715834 h 1363743"/>
              <a:gd name="connsiteX3" fmla="*/ 1012700 w 1449157"/>
              <a:gd name="connsiteY3" fmla="*/ 1363743 h 1363743"/>
              <a:gd name="connsiteX4" fmla="*/ 172487 w 1449157"/>
              <a:gd name="connsiteY4" fmla="*/ 1185022 h 1363743"/>
              <a:gd name="connsiteX5" fmla="*/ 0 w 1449157"/>
              <a:gd name="connsiteY5" fmla="*/ 282705 h 1363743"/>
              <a:gd name="connsiteX0" fmla="*/ 0 w 1449157"/>
              <a:gd name="connsiteY0" fmla="*/ 0 h 1081038"/>
              <a:gd name="connsiteX1" fmla="*/ 1449157 w 1449157"/>
              <a:gd name="connsiteY1" fmla="*/ 433129 h 1081038"/>
              <a:gd name="connsiteX2" fmla="*/ 1012700 w 1449157"/>
              <a:gd name="connsiteY2" fmla="*/ 1081038 h 1081038"/>
              <a:gd name="connsiteX3" fmla="*/ 172487 w 1449157"/>
              <a:gd name="connsiteY3" fmla="*/ 902317 h 1081038"/>
              <a:gd name="connsiteX4" fmla="*/ 0 w 1449157"/>
              <a:gd name="connsiteY4" fmla="*/ 0 h 108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157" h="1081038">
                <a:moveTo>
                  <a:pt x="0" y="0"/>
                </a:moveTo>
                <a:lnTo>
                  <a:pt x="1449157" y="433129"/>
                </a:lnTo>
                <a:lnTo>
                  <a:pt x="1012700" y="1081038"/>
                </a:lnTo>
                <a:lnTo>
                  <a:pt x="172487" y="902317"/>
                </a:lnTo>
                <a:lnTo>
                  <a:pt x="0"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Freeform: Shape 24">
            <a:extLst>
              <a:ext uri="{FF2B5EF4-FFF2-40B4-BE49-F238E27FC236}">
                <a16:creationId xmlns:a16="http://schemas.microsoft.com/office/drawing/2014/main" id="{ED86A7C4-9F1E-4F96-8AD9-5B75BEE364BE}"/>
              </a:ext>
            </a:extLst>
          </p:cNvPr>
          <p:cNvSpPr/>
          <p:nvPr userDrawn="1"/>
        </p:nvSpPr>
        <p:spPr>
          <a:xfrm rot="13336516">
            <a:off x="10313236" y="1084299"/>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Freeform: Shape 25">
            <a:extLst>
              <a:ext uri="{FF2B5EF4-FFF2-40B4-BE49-F238E27FC236}">
                <a16:creationId xmlns:a16="http://schemas.microsoft.com/office/drawing/2014/main" id="{B63BFE72-A1DE-4CFE-9B52-553C99D52699}"/>
              </a:ext>
            </a:extLst>
          </p:cNvPr>
          <p:cNvSpPr/>
          <p:nvPr userDrawn="1"/>
        </p:nvSpPr>
        <p:spPr>
          <a:xfrm rot="5738060">
            <a:off x="9844293" y="1032301"/>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0" name="Freeform: Shape 29">
            <a:extLst>
              <a:ext uri="{FF2B5EF4-FFF2-40B4-BE49-F238E27FC236}">
                <a16:creationId xmlns:a16="http://schemas.microsoft.com/office/drawing/2014/main" id="{9C266CD9-D77B-4B4D-8673-531E2784C610}"/>
              </a:ext>
            </a:extLst>
          </p:cNvPr>
          <p:cNvSpPr/>
          <p:nvPr userDrawn="1"/>
        </p:nvSpPr>
        <p:spPr>
          <a:xfrm rot="8291645">
            <a:off x="10081798" y="798094"/>
            <a:ext cx="371360" cy="273702"/>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198965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No Graph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dirty="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Tree>
    <p:extLst>
      <p:ext uri="{BB962C8B-B14F-4D97-AF65-F5344CB8AC3E}">
        <p14:creationId xmlns:p14="http://schemas.microsoft.com/office/powerpoint/2010/main" val="3103350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1_Thank You">
    <p:bg>
      <p:bgPr>
        <a:solidFill>
          <a:schemeClr val="bg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dirty="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494607" y="2237328"/>
            <a:ext cx="7202786" cy="1449788"/>
          </a:xfrm>
          <a:solidFill>
            <a:schemeClr val="tx1">
              <a:lumMod val="85000"/>
              <a:lumOff val="15000"/>
              <a:alpha val="80000"/>
            </a:schemeClr>
          </a:solidFill>
        </p:spPr>
        <p:txBody>
          <a:bodyPr lIns="288000" rIns="2160000" bIns="144000" rtlCol="0" anchor="b" anchorCtr="0"/>
          <a:lstStyle>
            <a:lvl1pPr algn="r">
              <a:defRPr sz="6600" spc="-150">
                <a:solidFill>
                  <a:schemeClr val="bg1"/>
                </a:solidFill>
              </a:defRPr>
            </a:lvl1pPr>
          </a:lstStyle>
          <a:p>
            <a:pPr rtl="0"/>
            <a:r>
              <a:rPr lang="en-GB" noProof="0" dirty="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1604172"/>
          </a:xfrm>
          <a:solidFill>
            <a:schemeClr val="tx1">
              <a:alpha val="90000"/>
            </a:schemeClr>
          </a:solidFill>
        </p:spPr>
        <p:txBody>
          <a:bodyPr lIns="216000" tIns="144000" rIns="576000" rtlCol="0"/>
          <a:lstStyle>
            <a:lvl1pPr marL="0" indent="0" algn="r">
              <a:buNone/>
              <a:defRPr sz="210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cxnSp>
        <p:nvCxnSpPr>
          <p:cNvPr id="5" name="Straight Connector 4">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C122267-81F5-4D7C-8854-830FD491A4E9}"/>
              </a:ext>
            </a:extLst>
          </p:cNvPr>
          <p:cNvSpPr>
            <a:spLocks noGrp="1"/>
          </p:cNvSpPr>
          <p:nvPr>
            <p:ph type="body" sz="quarter" idx="13" hasCustomPrompt="1"/>
          </p:nvPr>
        </p:nvSpPr>
        <p:spPr>
          <a:xfrm>
            <a:off x="2667000" y="4142258"/>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dirty="0"/>
              <a:t>Contact Number</a:t>
            </a:r>
          </a:p>
        </p:txBody>
      </p:sp>
      <p:sp>
        <p:nvSpPr>
          <p:cNvPr id="9" name="Text Placeholder 5">
            <a:extLst>
              <a:ext uri="{FF2B5EF4-FFF2-40B4-BE49-F238E27FC236}">
                <a16:creationId xmlns:a16="http://schemas.microsoft.com/office/drawing/2014/main" id="{D1624B9A-AB57-40B6-89A6-D34ED60BBF00}"/>
              </a:ext>
            </a:extLst>
          </p:cNvPr>
          <p:cNvSpPr>
            <a:spLocks noGrp="1"/>
          </p:cNvSpPr>
          <p:nvPr>
            <p:ph type="body" sz="quarter" idx="14" hasCustomPrompt="1"/>
          </p:nvPr>
        </p:nvSpPr>
        <p:spPr>
          <a:xfrm>
            <a:off x="2667000" y="4448040"/>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dirty="0"/>
              <a:t>Email or Social Media Handle</a:t>
            </a:r>
          </a:p>
        </p:txBody>
      </p:sp>
      <p:sp>
        <p:nvSpPr>
          <p:cNvPr id="8" name="Picture Placeholder 5">
            <a:extLst>
              <a:ext uri="{FF2B5EF4-FFF2-40B4-BE49-F238E27FC236}">
                <a16:creationId xmlns:a16="http://schemas.microsoft.com/office/drawing/2014/main" id="{61EA5FFD-797F-43FF-B13A-5DA8C820EE22}"/>
              </a:ext>
            </a:extLst>
          </p:cNvPr>
          <p:cNvSpPr>
            <a:spLocks noGrp="1"/>
          </p:cNvSpPr>
          <p:nvPr>
            <p:ph type="pic" sz="quarter" idx="15"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dirty="0"/>
              <a:t>Logo</a:t>
            </a:r>
          </a:p>
        </p:txBody>
      </p:sp>
      <p:sp>
        <p:nvSpPr>
          <p:cNvPr id="10" name="Text Placeholder 5">
            <a:extLst>
              <a:ext uri="{FF2B5EF4-FFF2-40B4-BE49-F238E27FC236}">
                <a16:creationId xmlns:a16="http://schemas.microsoft.com/office/drawing/2014/main" id="{7436EF9B-F86C-114A-BB87-C439E5F12997}"/>
              </a:ext>
            </a:extLst>
          </p:cNvPr>
          <p:cNvSpPr>
            <a:spLocks noGrp="1"/>
          </p:cNvSpPr>
          <p:nvPr>
            <p:ph type="body" sz="quarter" idx="16" hasCustomPrompt="1"/>
          </p:nvPr>
        </p:nvSpPr>
        <p:spPr>
          <a:xfrm>
            <a:off x="2667000" y="4753821"/>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dirty="0"/>
              <a:t>Website Address</a:t>
            </a:r>
          </a:p>
        </p:txBody>
      </p:sp>
    </p:spTree>
    <p:extLst>
      <p:ext uri="{BB962C8B-B14F-4D97-AF65-F5344CB8AC3E}">
        <p14:creationId xmlns:p14="http://schemas.microsoft.com/office/powerpoint/2010/main" val="13021552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0" y="1768422"/>
            <a:ext cx="6840000" cy="2387600"/>
          </a:xfrm>
          <a:solidFill>
            <a:schemeClr val="tx1">
              <a:lumMod val="85000"/>
              <a:lumOff val="15000"/>
              <a:alpha val="80000"/>
            </a:schemeClr>
          </a:solidFill>
        </p:spPr>
        <p:txBody>
          <a:bodyPr lIns="432000" rIns="432000" bIns="144000" rtlCol="0" anchor="b"/>
          <a:lstStyle>
            <a:lvl1pPr algn="l">
              <a:defRPr sz="4200" spc="-150">
                <a:solidFill>
                  <a:schemeClr val="bg1"/>
                </a:solidFill>
              </a:defRPr>
            </a:lvl1pPr>
          </a:lstStyle>
          <a:p>
            <a:pPr rtl="0"/>
            <a:r>
              <a:rPr lang="en-GB" noProof="0" dirty="0"/>
              <a:t>Click to edit Master </a:t>
            </a:r>
            <a:br>
              <a:rPr lang="en-GB" noProof="0" dirty="0"/>
            </a:br>
            <a:r>
              <a:rPr lang="en-GB" noProof="0" dirty="0"/>
              <a:t>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0" y="4153578"/>
            <a:ext cx="6840000" cy="936000"/>
          </a:xfrm>
          <a:solidFill>
            <a:schemeClr val="tx1">
              <a:alpha val="90000"/>
            </a:schemeClr>
          </a:solidFill>
        </p:spPr>
        <p:txBody>
          <a:bodyPr lIns="432000" tIns="144000" rtlCol="0"/>
          <a:lstStyle>
            <a:lvl1pPr marL="0" indent="0" algn="l">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5" name="Freeform: Shape 4">
            <a:extLst>
              <a:ext uri="{FF2B5EF4-FFF2-40B4-BE49-F238E27FC236}">
                <a16:creationId xmlns:a16="http://schemas.microsoft.com/office/drawing/2014/main" id="{13A733F0-30A3-4125-9B9B-2A07E1461F1B}"/>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Freeform: Shape 5">
            <a:extLst>
              <a:ext uri="{FF2B5EF4-FFF2-40B4-BE49-F238E27FC236}">
                <a16:creationId xmlns:a16="http://schemas.microsoft.com/office/drawing/2014/main" id="{9E236A80-227E-4FE4-AA47-7802636969A0}"/>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Freeform: Shape 6">
            <a:extLst>
              <a:ext uri="{FF2B5EF4-FFF2-40B4-BE49-F238E27FC236}">
                <a16:creationId xmlns:a16="http://schemas.microsoft.com/office/drawing/2014/main" id="{AAF58058-47D7-451D-B2D5-713873CFA06B}"/>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Freeform: Shape 7">
            <a:extLst>
              <a:ext uri="{FF2B5EF4-FFF2-40B4-BE49-F238E27FC236}">
                <a16:creationId xmlns:a16="http://schemas.microsoft.com/office/drawing/2014/main" id="{E6D9AC51-13A8-43F2-B0AE-A475CD84575E}"/>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Freeform: Shape 8">
            <a:extLst>
              <a:ext uri="{FF2B5EF4-FFF2-40B4-BE49-F238E27FC236}">
                <a16:creationId xmlns:a16="http://schemas.microsoft.com/office/drawing/2014/main" id="{CBA8CC4C-FA3C-45FB-A5CE-C0F41063A4AA}"/>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Freeform: Shape 9">
            <a:extLst>
              <a:ext uri="{FF2B5EF4-FFF2-40B4-BE49-F238E27FC236}">
                <a16:creationId xmlns:a16="http://schemas.microsoft.com/office/drawing/2014/main" id="{320D0EA4-6C0E-4F3B-B209-84132CF9DCEE}"/>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Freeform: Shape 10">
            <a:extLst>
              <a:ext uri="{FF2B5EF4-FFF2-40B4-BE49-F238E27FC236}">
                <a16:creationId xmlns:a16="http://schemas.microsoft.com/office/drawing/2014/main" id="{B2637900-ABE5-44BB-8955-B59B20FACF68}"/>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Freeform: Shape 11">
            <a:extLst>
              <a:ext uri="{FF2B5EF4-FFF2-40B4-BE49-F238E27FC236}">
                <a16:creationId xmlns:a16="http://schemas.microsoft.com/office/drawing/2014/main" id="{8878CEF9-0D4E-43CF-A1AC-B8A752A7EDD3}"/>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7013952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4E1F0E-A827-4F38-BAAB-5D5831E0813A}"/>
              </a:ext>
            </a:extLst>
          </p:cNvPr>
          <p:cNvSpPr/>
          <p:nvPr userDrawn="1"/>
        </p:nvSpPr>
        <p:spPr>
          <a:xfrm>
            <a:off x="0" y="6771286"/>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B7D9229-CE8B-44FD-B1E6-2FE619F40B4F}"/>
              </a:ext>
            </a:extLst>
          </p:cNvPr>
          <p:cNvSpPr/>
          <p:nvPr userDrawn="1"/>
        </p:nvSpPr>
        <p:spPr>
          <a:xfrm>
            <a:off x="0" y="0"/>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Rectangle 9">
            <a:extLst>
              <a:ext uri="{FF2B5EF4-FFF2-40B4-BE49-F238E27FC236}">
                <a16:creationId xmlns:a16="http://schemas.microsoft.com/office/drawing/2014/main" id="{4683AF15-88E9-4D75-9D5E-7E4924887E91}"/>
              </a:ext>
            </a:extLst>
          </p:cNvPr>
          <p:cNvSpPr/>
          <p:nvPr userDrawn="1"/>
        </p:nvSpPr>
        <p:spPr>
          <a:xfrm rot="5400000">
            <a:off x="-3385643" y="3385642"/>
            <a:ext cx="6858001"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D3B18E46-480F-48E8-9675-259D3D06A00D}"/>
              </a:ext>
            </a:extLst>
          </p:cNvPr>
          <p:cNvSpPr/>
          <p:nvPr userDrawn="1"/>
        </p:nvSpPr>
        <p:spPr>
          <a:xfrm rot="5400000">
            <a:off x="8719643" y="3385643"/>
            <a:ext cx="6858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095999" y="86714"/>
            <a:ext cx="6009287" cy="4068402"/>
          </a:xfrm>
          <a:solidFill>
            <a:schemeClr val="tx1">
              <a:lumMod val="85000"/>
              <a:lumOff val="15000"/>
              <a:alpha val="80000"/>
            </a:schemeClr>
          </a:solidFill>
        </p:spPr>
        <p:txBody>
          <a:bodyPr lIns="288000" rIns="432000" bIns="144000" rtlCol="0" anchor="b"/>
          <a:lstStyle>
            <a:lvl1pPr algn="r">
              <a:defRPr sz="4200" spc="-150">
                <a:solidFill>
                  <a:schemeClr val="bg1"/>
                </a:solidFill>
              </a:defRPr>
            </a:lvl1pPr>
          </a:lstStyle>
          <a:p>
            <a:pPr rtl="0"/>
            <a:r>
              <a:rPr lang="en-GB" noProof="0" dirty="0"/>
              <a:t>Click to edit </a:t>
            </a:r>
            <a:br>
              <a:rPr lang="en-GB" noProof="0" dirty="0"/>
            </a:br>
            <a:r>
              <a:rPr lang="en-GB" noProof="0" dirty="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6095999" y="4152672"/>
            <a:ext cx="6009287" cy="1818422"/>
          </a:xfrm>
          <a:solidFill>
            <a:schemeClr val="bg1">
              <a:lumMod val="95000"/>
              <a:alpha val="80000"/>
            </a:schemeClr>
          </a:solidFill>
        </p:spPr>
        <p:txBody>
          <a:bodyPr lIns="288000" tIns="144000" rIns="432000" rtlCol="0"/>
          <a:lstStyle>
            <a:lvl1pPr marL="0" indent="0" algn="r">
              <a:buNone/>
              <a:defRPr sz="21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dirty="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dirty="0">
              <a:solidFill>
                <a:schemeClr val="tx1">
                  <a:lumMod val="75000"/>
                  <a:lumOff val="25000"/>
                </a:schemeClr>
              </a:solidFill>
              <a:latin typeface="+mn-lt"/>
            </a:endParaRPr>
          </a:p>
        </p:txBody>
      </p:sp>
      <p:sp>
        <p:nvSpPr>
          <p:cNvPr id="13" name="Freeform: Shape 12">
            <a:extLst>
              <a:ext uri="{FF2B5EF4-FFF2-40B4-BE49-F238E27FC236}">
                <a16:creationId xmlns:a16="http://schemas.microsoft.com/office/drawing/2014/main" id="{20052C3A-3942-4B16-A466-441F8E3C2260}"/>
              </a:ext>
            </a:extLst>
          </p:cNvPr>
          <p:cNvSpPr/>
          <p:nvPr userDrawn="1"/>
        </p:nvSpPr>
        <p:spPr>
          <a:xfrm>
            <a:off x="0" y="2539992"/>
            <a:ext cx="5373076" cy="4318008"/>
          </a:xfrm>
          <a:custGeom>
            <a:avLst/>
            <a:gdLst>
              <a:gd name="connsiteX0" fmla="*/ 4972877 w 5373076"/>
              <a:gd name="connsiteY0" fmla="*/ 1816430 h 4318008"/>
              <a:gd name="connsiteX1" fmla="*/ 5211912 w 5373076"/>
              <a:gd name="connsiteY1" fmla="*/ 2046590 h 4318008"/>
              <a:gd name="connsiteX2" fmla="*/ 4866804 w 5373076"/>
              <a:gd name="connsiteY2" fmla="*/ 2013272 h 4318008"/>
              <a:gd name="connsiteX3" fmla="*/ 3721849 w 5373076"/>
              <a:gd name="connsiteY3" fmla="*/ 1808102 h 4318008"/>
              <a:gd name="connsiteX4" fmla="*/ 3854624 w 5373076"/>
              <a:gd name="connsiteY4" fmla="*/ 2524110 h 4318008"/>
              <a:gd name="connsiteX5" fmla="*/ 3419634 w 5373076"/>
              <a:gd name="connsiteY5" fmla="*/ 2322178 h 4318008"/>
              <a:gd name="connsiteX6" fmla="*/ 3604566 w 5373076"/>
              <a:gd name="connsiteY6" fmla="*/ 1945430 h 4318008"/>
              <a:gd name="connsiteX7" fmla="*/ 2301472 w 5373076"/>
              <a:gd name="connsiteY7" fmla="*/ 1771765 h 4318008"/>
              <a:gd name="connsiteX8" fmla="*/ 3237442 w 5373076"/>
              <a:gd name="connsiteY8" fmla="*/ 2134997 h 4318008"/>
              <a:gd name="connsiteX9" fmla="*/ 3266331 w 5373076"/>
              <a:gd name="connsiteY9" fmla="*/ 2949530 h 4318008"/>
              <a:gd name="connsiteX10" fmla="*/ 1897852 w 5373076"/>
              <a:gd name="connsiteY10" fmla="*/ 4318008 h 4318008"/>
              <a:gd name="connsiteX11" fmla="*/ 134565 w 5373076"/>
              <a:gd name="connsiteY11" fmla="*/ 4318008 h 4318008"/>
              <a:gd name="connsiteX12" fmla="*/ 0 w 5373076"/>
              <a:gd name="connsiteY12" fmla="*/ 4183443 h 4318008"/>
              <a:gd name="connsiteX13" fmla="*/ 0 w 5373076"/>
              <a:gd name="connsiteY13" fmla="*/ 2855805 h 4318008"/>
              <a:gd name="connsiteX14" fmla="*/ 5243699 w 5373076"/>
              <a:gd name="connsiteY14" fmla="*/ 652159 h 4318008"/>
              <a:gd name="connsiteX15" fmla="*/ 5058767 w 5373076"/>
              <a:gd name="connsiteY15" fmla="*/ 1028908 h 4318008"/>
              <a:gd name="connsiteX16" fmla="*/ 4960786 w 5373076"/>
              <a:gd name="connsiteY16" fmla="*/ 983422 h 4318008"/>
              <a:gd name="connsiteX17" fmla="*/ 3473588 w 5373076"/>
              <a:gd name="connsiteY17" fmla="*/ 405712 h 4318008"/>
              <a:gd name="connsiteX18" fmla="*/ 4094196 w 5373076"/>
              <a:gd name="connsiteY18" fmla="*/ 1366894 h 4318008"/>
              <a:gd name="connsiteX19" fmla="*/ 3778134 w 5373076"/>
              <a:gd name="connsiteY19" fmla="*/ 1741309 h 4318008"/>
              <a:gd name="connsiteX20" fmla="*/ 2824519 w 5373076"/>
              <a:gd name="connsiteY20" fmla="*/ 1808100 h 4318008"/>
              <a:gd name="connsiteX21" fmla="*/ 4454991 w 5373076"/>
              <a:gd name="connsiteY21" fmla="*/ 0 h 4318008"/>
              <a:gd name="connsiteX22" fmla="*/ 5373076 w 5373076"/>
              <a:gd name="connsiteY22" fmla="*/ 32358 h 4318008"/>
              <a:gd name="connsiteX23" fmla="*/ 4628717 w 5373076"/>
              <a:gd name="connsiteY23" fmla="*/ 1349015 h 4318008"/>
              <a:gd name="connsiteX24" fmla="*/ 4094010 w 5373076"/>
              <a:gd name="connsiteY24" fmla="*/ 779481 h 4318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73076" h="4318008">
                <a:moveTo>
                  <a:pt x="4972877" y="1816430"/>
                </a:moveTo>
                <a:lnTo>
                  <a:pt x="5211912" y="2046590"/>
                </a:lnTo>
                <a:lnTo>
                  <a:pt x="4866804" y="2013272"/>
                </a:lnTo>
                <a:close/>
                <a:moveTo>
                  <a:pt x="3721849" y="1808102"/>
                </a:moveTo>
                <a:lnTo>
                  <a:pt x="3854624" y="2524110"/>
                </a:lnTo>
                <a:lnTo>
                  <a:pt x="3419634" y="2322178"/>
                </a:lnTo>
                <a:lnTo>
                  <a:pt x="3604566" y="1945430"/>
                </a:lnTo>
                <a:close/>
                <a:moveTo>
                  <a:pt x="2301472" y="1771765"/>
                </a:moveTo>
                <a:lnTo>
                  <a:pt x="3237442" y="2134997"/>
                </a:lnTo>
                <a:lnTo>
                  <a:pt x="3266331" y="2949530"/>
                </a:lnTo>
                <a:lnTo>
                  <a:pt x="1897852" y="4318008"/>
                </a:lnTo>
                <a:lnTo>
                  <a:pt x="134565" y="4318008"/>
                </a:lnTo>
                <a:lnTo>
                  <a:pt x="0" y="4183443"/>
                </a:lnTo>
                <a:lnTo>
                  <a:pt x="0" y="2855805"/>
                </a:lnTo>
                <a:close/>
                <a:moveTo>
                  <a:pt x="5243699" y="652159"/>
                </a:moveTo>
                <a:lnTo>
                  <a:pt x="5058767" y="1028908"/>
                </a:lnTo>
                <a:lnTo>
                  <a:pt x="4960786" y="983422"/>
                </a:lnTo>
                <a:close/>
                <a:moveTo>
                  <a:pt x="3473588" y="405712"/>
                </a:moveTo>
                <a:lnTo>
                  <a:pt x="4094196" y="1366894"/>
                </a:lnTo>
                <a:lnTo>
                  <a:pt x="3778134" y="1741309"/>
                </a:lnTo>
                <a:lnTo>
                  <a:pt x="2824519" y="1808100"/>
                </a:lnTo>
                <a:close/>
                <a:moveTo>
                  <a:pt x="4454991" y="0"/>
                </a:moveTo>
                <a:lnTo>
                  <a:pt x="5373076" y="32358"/>
                </a:lnTo>
                <a:lnTo>
                  <a:pt x="4628717" y="1349015"/>
                </a:lnTo>
                <a:lnTo>
                  <a:pt x="4094010" y="77948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269484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8AB0F04-910C-4647-AE1C-177C66B50038}"/>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3E72A672-7789-4744-A4CB-D177B890FDE6}"/>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Freeform: Shape 18">
            <a:extLst>
              <a:ext uri="{FF2B5EF4-FFF2-40B4-BE49-F238E27FC236}">
                <a16:creationId xmlns:a16="http://schemas.microsoft.com/office/drawing/2014/main" id="{ABD99355-65C1-4211-9E82-3D41ACE0AE17}"/>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Freeform: Shape 17">
            <a:extLst>
              <a:ext uri="{FF2B5EF4-FFF2-40B4-BE49-F238E27FC236}">
                <a16:creationId xmlns:a16="http://schemas.microsoft.com/office/drawing/2014/main" id="{F459E701-5FEF-4918-8F3A-04E29BF09009}"/>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8550A0A6-1197-4153-9800-69D58909D0C7}"/>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Freeform: Shape 22">
            <a:extLst>
              <a:ext uri="{FF2B5EF4-FFF2-40B4-BE49-F238E27FC236}">
                <a16:creationId xmlns:a16="http://schemas.microsoft.com/office/drawing/2014/main" id="{FF9CE8FE-77D6-45E0-BBF7-78F07AC29771}"/>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Title 1">
            <a:extLst>
              <a:ext uri="{FF2B5EF4-FFF2-40B4-BE49-F238E27FC236}">
                <a16:creationId xmlns:a16="http://schemas.microsoft.com/office/drawing/2014/main" id="{E73E47D5-BDE7-46E7-8C4E-6111A41AF8D9}"/>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dirty="0"/>
              <a:t>Click to edit Master title style</a:t>
            </a:r>
          </a:p>
        </p:txBody>
      </p:sp>
      <p:sp>
        <p:nvSpPr>
          <p:cNvPr id="16" name="Text Placeholder 3">
            <a:extLst>
              <a:ext uri="{FF2B5EF4-FFF2-40B4-BE49-F238E27FC236}">
                <a16:creationId xmlns:a16="http://schemas.microsoft.com/office/drawing/2014/main" id="{4D90A547-C01D-42BC-98ED-831FDD76F30D}"/>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Click to edit Master text styles</a:t>
            </a:r>
          </a:p>
        </p:txBody>
      </p:sp>
      <p:sp>
        <p:nvSpPr>
          <p:cNvPr id="17" name="Content Placeholder 2">
            <a:extLst>
              <a:ext uri="{FF2B5EF4-FFF2-40B4-BE49-F238E27FC236}">
                <a16:creationId xmlns:a16="http://schemas.microsoft.com/office/drawing/2014/main" id="{AEBF3BE3-47D8-4511-B598-743DF88DF915}"/>
              </a:ext>
            </a:extLst>
          </p:cNvPr>
          <p:cNvSpPr>
            <a:spLocks noGrp="1"/>
          </p:cNvSpPr>
          <p:nvPr>
            <p:ph idx="1"/>
          </p:nvPr>
        </p:nvSpPr>
        <p:spPr>
          <a:xfrm>
            <a:off x="5183188" y="457201"/>
            <a:ext cx="6172200" cy="54038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Tree>
    <p:extLst>
      <p:ext uri="{BB962C8B-B14F-4D97-AF65-F5344CB8AC3E}">
        <p14:creationId xmlns:p14="http://schemas.microsoft.com/office/powerpoint/2010/main" val="30000848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8AB0F04-910C-4647-AE1C-177C66B50038}"/>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3E72A672-7789-4744-A4CB-D177B890FDE6}"/>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Freeform: Shape 18">
            <a:extLst>
              <a:ext uri="{FF2B5EF4-FFF2-40B4-BE49-F238E27FC236}">
                <a16:creationId xmlns:a16="http://schemas.microsoft.com/office/drawing/2014/main" id="{ABD99355-65C1-4211-9E82-3D41ACE0AE17}"/>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Freeform: Shape 17">
            <a:extLst>
              <a:ext uri="{FF2B5EF4-FFF2-40B4-BE49-F238E27FC236}">
                <a16:creationId xmlns:a16="http://schemas.microsoft.com/office/drawing/2014/main" id="{F459E701-5FEF-4918-8F3A-04E29BF09009}"/>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8550A0A6-1197-4153-9800-69D58909D0C7}"/>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Freeform: Shape 22">
            <a:extLst>
              <a:ext uri="{FF2B5EF4-FFF2-40B4-BE49-F238E27FC236}">
                <a16:creationId xmlns:a16="http://schemas.microsoft.com/office/drawing/2014/main" id="{FF9CE8FE-77D6-45E0-BBF7-78F07AC29771}"/>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Title 1">
            <a:extLst>
              <a:ext uri="{FF2B5EF4-FFF2-40B4-BE49-F238E27FC236}">
                <a16:creationId xmlns:a16="http://schemas.microsoft.com/office/drawing/2014/main" id="{91434632-BEE5-428E-872A-794325BA8062}"/>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dirty="0"/>
              <a:t>Click to edit Master title style</a:t>
            </a:r>
          </a:p>
        </p:txBody>
      </p:sp>
      <p:sp>
        <p:nvSpPr>
          <p:cNvPr id="16" name="Text Placeholder 3">
            <a:extLst>
              <a:ext uri="{FF2B5EF4-FFF2-40B4-BE49-F238E27FC236}">
                <a16:creationId xmlns:a16="http://schemas.microsoft.com/office/drawing/2014/main" id="{7CB95FD3-7DAC-4417-8633-7EFA4852E016}"/>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Click to edit Master text styles</a:t>
            </a:r>
          </a:p>
        </p:txBody>
      </p:sp>
      <p:sp>
        <p:nvSpPr>
          <p:cNvPr id="17" name="Picture Placeholder 2">
            <a:extLst>
              <a:ext uri="{FF2B5EF4-FFF2-40B4-BE49-F238E27FC236}">
                <a16:creationId xmlns:a16="http://schemas.microsoft.com/office/drawing/2014/main" id="{94CDAD6C-9665-443F-B344-147513A6C144}"/>
              </a:ext>
            </a:extLst>
          </p:cNvPr>
          <p:cNvSpPr>
            <a:spLocks noGrp="1"/>
          </p:cNvSpPr>
          <p:nvPr>
            <p:ph type="pic" idx="1"/>
          </p:nvPr>
        </p:nvSpPr>
        <p:spPr>
          <a:xfrm>
            <a:off x="5183188" y="457201"/>
            <a:ext cx="6172200" cy="54038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Click icon to add picture</a:t>
            </a:r>
          </a:p>
        </p:txBody>
      </p:sp>
    </p:spTree>
    <p:extLst>
      <p:ext uri="{BB962C8B-B14F-4D97-AF65-F5344CB8AC3E}">
        <p14:creationId xmlns:p14="http://schemas.microsoft.com/office/powerpoint/2010/main" val="16412094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8AB0F04-910C-4647-AE1C-177C66B50038}"/>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Freeform: Shape 26">
            <a:extLst>
              <a:ext uri="{FF2B5EF4-FFF2-40B4-BE49-F238E27FC236}">
                <a16:creationId xmlns:a16="http://schemas.microsoft.com/office/drawing/2014/main" id="{3E72A672-7789-4744-A4CB-D177B890FDE6}"/>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dirty="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dirty="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Freeform: Shape 18">
            <a:extLst>
              <a:ext uri="{FF2B5EF4-FFF2-40B4-BE49-F238E27FC236}">
                <a16:creationId xmlns:a16="http://schemas.microsoft.com/office/drawing/2014/main" id="{ABD99355-65C1-4211-9E82-3D41ACE0AE17}"/>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Freeform: Shape 17">
            <a:extLst>
              <a:ext uri="{FF2B5EF4-FFF2-40B4-BE49-F238E27FC236}">
                <a16:creationId xmlns:a16="http://schemas.microsoft.com/office/drawing/2014/main" id="{F459E701-5FEF-4918-8F3A-04E29BF09009}"/>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Freeform: Shape 19">
            <a:extLst>
              <a:ext uri="{FF2B5EF4-FFF2-40B4-BE49-F238E27FC236}">
                <a16:creationId xmlns:a16="http://schemas.microsoft.com/office/drawing/2014/main" id="{8550A0A6-1197-4153-9800-69D58909D0C7}"/>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Freeform: Shape 22">
            <a:extLst>
              <a:ext uri="{FF2B5EF4-FFF2-40B4-BE49-F238E27FC236}">
                <a16:creationId xmlns:a16="http://schemas.microsoft.com/office/drawing/2014/main" id="{FF9CE8FE-77D6-45E0-BBF7-78F07AC29771}"/>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149929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ctagon 6">
            <a:extLst>
              <a:ext uri="{FF2B5EF4-FFF2-40B4-BE49-F238E27FC236}">
                <a16:creationId xmlns:a16="http://schemas.microsoft.com/office/drawing/2014/main" id="{12B87281-2FCA-44C5-BFC9-FD653787EFC4}"/>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40000" cy="432000"/>
          </a:xfrm>
          <a:prstGeom prst="rect">
            <a:avLst/>
          </a:prstGeom>
        </p:spPr>
        <p:txBody>
          <a:bodyPr vert="horz" lIns="0" tIns="0" rIns="0" bIns="0" rtlCol="0" anchor="ctr">
            <a:noAutofit/>
          </a:bodyPr>
          <a:lstStyle/>
          <a:p>
            <a:pPr rtl="0"/>
            <a:r>
              <a:rPr lang="en-GB" noProof="0" dirty="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40000" cy="4680000"/>
          </a:xfrm>
          <a:prstGeom prst="rect">
            <a:avLst/>
          </a:prstGeom>
        </p:spPr>
        <p:txBody>
          <a:bodyPr vert="horz" lIns="0" tIns="0" rIns="0" bIns="0" rtlCol="0">
            <a:no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1999" y="6188628"/>
            <a:ext cx="8784941"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96369" y="6155190"/>
            <a:ext cx="432000" cy="432000"/>
          </a:xfrm>
          <a:prstGeom prst="ellipse">
            <a:avLst/>
          </a:prstGeom>
          <a:noFill/>
          <a:ln w="3175">
            <a:solidFill>
              <a:schemeClr val="accent1"/>
            </a:solidFill>
          </a:ln>
        </p:spPr>
        <p:txBody>
          <a:bodyPr vert="horz" lIns="0" tIns="0" rIns="0" bIns="0" rtlCol="0" anchor="ctr"/>
          <a:lstStyle>
            <a:lvl1pPr algn="ctr">
              <a:defRPr sz="1200" b="1" i="1">
                <a:solidFill>
                  <a:schemeClr val="tx1"/>
                </a:solidFill>
                <a:latin typeface="+mj-lt"/>
              </a:defRPr>
            </a:lvl1pPr>
          </a:lstStyle>
          <a:p>
            <a:pPr rtl="0"/>
            <a:fld id="{19B51A1E-902D-48AF-9020-955120F399B6}" type="slidenum">
              <a:rPr lang="en-GB" noProof="0" smtClean="0"/>
              <a:pPr/>
              <a:t>‹#›</a:t>
            </a:fld>
            <a:endParaRPr lang="en-GB" noProof="0" dirty="0"/>
          </a:p>
        </p:txBody>
      </p:sp>
      <p:sp>
        <p:nvSpPr>
          <p:cNvPr id="9" name="Oval 8">
            <a:extLst>
              <a:ext uri="{FF2B5EF4-FFF2-40B4-BE49-F238E27FC236}">
                <a16:creationId xmlns:a16="http://schemas.microsoft.com/office/drawing/2014/main" id="{B66BF03E-F48E-4C0A-9078-07AC4DDF896A}"/>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solidFill>
            </a:endParaRPr>
          </a:p>
        </p:txBody>
      </p:sp>
      <p:sp>
        <p:nvSpPr>
          <p:cNvPr id="10" name="Oval 9">
            <a:extLst>
              <a:ext uri="{FF2B5EF4-FFF2-40B4-BE49-F238E27FC236}">
                <a16:creationId xmlns:a16="http://schemas.microsoft.com/office/drawing/2014/main" id="{9F827500-FC74-463C-9312-BC59104AEBD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Oval 13">
            <a:extLst>
              <a:ext uri="{FF2B5EF4-FFF2-40B4-BE49-F238E27FC236}">
                <a16:creationId xmlns:a16="http://schemas.microsoft.com/office/drawing/2014/main" id="{2AF375EA-F235-4EAA-A52F-D6BF0D6EDDCA}"/>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solidFill>
            </a:endParaRPr>
          </a:p>
        </p:txBody>
      </p:sp>
      <p:sp>
        <p:nvSpPr>
          <p:cNvPr id="18" name="Rectangle 17">
            <a:extLst>
              <a:ext uri="{FF2B5EF4-FFF2-40B4-BE49-F238E27FC236}">
                <a16:creationId xmlns:a16="http://schemas.microsoft.com/office/drawing/2014/main" id="{7E3C8C5B-6356-4B7C-887C-A436D7DB4059}"/>
              </a:ext>
            </a:extLst>
          </p:cNvPr>
          <p:cNvSpPr/>
          <p:nvPr userDrawn="1"/>
        </p:nvSpPr>
        <p:spPr>
          <a:xfrm>
            <a:off x="0" y="6771286"/>
            <a:ext cx="12192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13120C00-0FF6-411F-B2D6-C625ED6BD241}"/>
              </a:ext>
            </a:extLst>
          </p:cNvPr>
          <p:cNvSpPr/>
          <p:nvPr userDrawn="1"/>
        </p:nvSpPr>
        <p:spPr>
          <a:xfrm>
            <a:off x="0" y="0"/>
            <a:ext cx="12192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D142C1D-78E5-4AD5-BEF3-C015D6E3FEBD}"/>
              </a:ext>
            </a:extLst>
          </p:cNvPr>
          <p:cNvSpPr/>
          <p:nvPr userDrawn="1"/>
        </p:nvSpPr>
        <p:spPr>
          <a:xfrm rot="5400000">
            <a:off x="-3385643" y="3385642"/>
            <a:ext cx="6858001"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Rectangle 20">
            <a:extLst>
              <a:ext uri="{FF2B5EF4-FFF2-40B4-BE49-F238E27FC236}">
                <a16:creationId xmlns:a16="http://schemas.microsoft.com/office/drawing/2014/main" id="{300D9306-2240-47FF-AA2F-DC7C26A008A4}"/>
              </a:ext>
            </a:extLst>
          </p:cNvPr>
          <p:cNvSpPr/>
          <p:nvPr userDrawn="1"/>
        </p:nvSpPr>
        <p:spPr>
          <a:xfrm rot="5400000">
            <a:off x="8719643" y="3385643"/>
            <a:ext cx="6858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50" r:id="rId4"/>
    <p:sldLayoutId id="2147483688" r:id="rId5"/>
    <p:sldLayoutId id="2147483656" r:id="rId6"/>
    <p:sldLayoutId id="2147483657" r:id="rId7"/>
    <p:sldLayoutId id="2147483665" r:id="rId8"/>
    <p:sldLayoutId id="2147483666" r:id="rId9"/>
    <p:sldLayoutId id="2147483667" r:id="rId10"/>
    <p:sldLayoutId id="2147483668" r:id="rId11"/>
    <p:sldLayoutId id="2147483669" r:id="rId12"/>
    <p:sldLayoutId id="2147483671" r:id="rId13"/>
    <p:sldLayoutId id="2147483687" r:id="rId14"/>
    <p:sldLayoutId id="2147483672" r:id="rId15"/>
    <p:sldLayoutId id="2147483673" r:id="rId16"/>
    <p:sldLayoutId id="2147483674" r:id="rId17"/>
    <p:sldLayoutId id="2147483677" r:id="rId18"/>
    <p:sldLayoutId id="2147483654" r:id="rId19"/>
    <p:sldLayoutId id="2147483660" r:id="rId20"/>
    <p:sldLayoutId id="2147483661" r:id="rId21"/>
    <p:sldLayoutId id="2147483681" r:id="rId22"/>
    <p:sldLayoutId id="2147483682" r:id="rId23"/>
    <p:sldLayoutId id="2147483683" r:id="rId24"/>
    <p:sldLayoutId id="2147483684" r:id="rId25"/>
    <p:sldLayoutId id="2147483685" r:id="rId26"/>
    <p:sldLayoutId id="2147483686" r:id="rId27"/>
  </p:sldLayoutIdLst>
  <p:hf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8.svg"/><Relationship Id="rId11" Type="http://schemas.openxmlformats.org/officeDocument/2006/relationships/image" Target="../media/image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8.svg"/><Relationship Id="rId11" Type="http://schemas.openxmlformats.org/officeDocument/2006/relationships/image" Target="../media/image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4.sv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8.svg"/><Relationship Id="rId11" Type="http://schemas.openxmlformats.org/officeDocument/2006/relationships/image" Target="../media/image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sv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sv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svg"/><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svg"/><Relationship Id="rId2" Type="http://schemas.openxmlformats.org/officeDocument/2006/relationships/notesSlide" Target="../notesSlides/notesSlide17.xml"/><Relationship Id="rId1" Type="http://schemas.openxmlformats.org/officeDocument/2006/relationships/slideLayout" Target="../slideLayouts/slideLayout2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8" Type="http://schemas.openxmlformats.org/officeDocument/2006/relationships/hyperlink" Target="https://cilexjournal.org.uk/journal/cilex-journal-january-2016/mycilex/automatism-as-a-criminal-defence" TargetMode="External"/><Relationship Id="rId3" Type="http://schemas.openxmlformats.org/officeDocument/2006/relationships/hyperlink" Target="https://www.collinsdictionary.com/dictionary/english/automatism" TargetMode="External"/><Relationship Id="rId7" Type="http://schemas.openxmlformats.org/officeDocument/2006/relationships/hyperlink" Target="https://doi.org/10.1016/j.ijlp.2020.101571" TargetMode="External"/><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cloud-platform-e218f50a4812967ba1215eaecede923f.s3.amazonaws.com/uploads/sites/30/2015/06/insanity_scoping.pdf" TargetMode="External"/><Relationship Id="rId5" Type="http://schemas.openxmlformats.org/officeDocument/2006/relationships/hyperlink" Target="https://cloud-platform-e218f50a4812967ba1215eaecede923f.s3.amazonaws.com/uploads/sites/30/2015/06/insanity_discussion.pdf" TargetMode="External"/><Relationship Id="rId10" Type="http://schemas.openxmlformats.org/officeDocument/2006/relationships/hyperlink" Target="https://resource.download.wjec.co.uk/vtc/2020-21/el20-21_8-37/batch-5/wjec/3-16-defences-automatism.pdf" TargetMode="External"/><Relationship Id="rId4" Type="http://schemas.openxmlformats.org/officeDocument/2006/relationships/hyperlink" Target="https://www.cps.gov.uk/publication/mental-health-conditions-and-disorders-draft-prosecution-guidance" TargetMode="External"/><Relationship Id="rId9" Type="http://schemas.openxmlformats.org/officeDocument/2006/relationships/hyperlink" Target="https://www.judiciary.uk/guidance-and-resources/guidelines-for-sentencing-offenders-with-mental-disorders-published-by-sentencing-council/"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Placeholder 43" descr="cartoon drawing of flowers&#10;">
            <a:extLst>
              <a:ext uri="{FF2B5EF4-FFF2-40B4-BE49-F238E27FC236}">
                <a16:creationId xmlns:a16="http://schemas.microsoft.com/office/drawing/2014/main" id="{1583F255-AF13-4756-96C9-236AB3183BB1}"/>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l="12" r="12"/>
          <a:stretch>
            <a:fillRect/>
          </a:stretch>
        </p:blipFill>
        <p:spPr>
          <a:xfrm>
            <a:off x="48805" y="10894"/>
            <a:ext cx="12018572" cy="6684572"/>
          </a:xfrm>
        </p:spPr>
      </p:pic>
      <p:sp>
        <p:nvSpPr>
          <p:cNvPr id="6" name="Title 5">
            <a:extLst>
              <a:ext uri="{FF2B5EF4-FFF2-40B4-BE49-F238E27FC236}">
                <a16:creationId xmlns:a16="http://schemas.microsoft.com/office/drawing/2014/main" id="{2E3EA56B-BEB0-4656-A20B-D15F03B7ACA1}"/>
              </a:ext>
            </a:extLst>
          </p:cNvPr>
          <p:cNvSpPr>
            <a:spLocks noGrp="1"/>
          </p:cNvSpPr>
          <p:nvPr>
            <p:ph type="ctrTitle"/>
          </p:nvPr>
        </p:nvSpPr>
        <p:spPr/>
        <p:txBody>
          <a:bodyPr rtlCol="0"/>
          <a:lstStyle/>
          <a:p>
            <a:pPr rtl="0"/>
            <a:r>
              <a:rPr lang="en-GB" sz="3000"/>
              <a:t>Are The Defences Of Insanity And Automatism In Need Of Reform?</a:t>
            </a:r>
            <a:endParaRPr lang="en-GB" sz="3000" dirty="0"/>
          </a:p>
        </p:txBody>
      </p:sp>
      <p:cxnSp>
        <p:nvCxnSpPr>
          <p:cNvPr id="15" name="Straight Connector 14" descr="SHAPE" title="SHAPE">
            <a:extLst>
              <a:ext uri="{FF2B5EF4-FFF2-40B4-BE49-F238E27FC236}">
                <a16:creationId xmlns:a16="http://schemas.microsoft.com/office/drawing/2014/main" id="{E99227BA-E7FE-418C-A9C9-21C49E9DFD38}"/>
              </a:ext>
              <a:ext uri="{C183D7F6-B498-43B3-948B-1728B52AA6E4}">
                <adec:decorative xmlns:adec="http://schemas.microsoft.com/office/drawing/2017/decorative" val="1"/>
              </a:ext>
            </a:extLst>
          </p:cNvPr>
          <p:cNvCxnSpPr>
            <a:cxnSpLocks/>
          </p:cNvCxnSpPr>
          <p:nvPr/>
        </p:nvCxnSpPr>
        <p:spPr>
          <a:xfrm>
            <a:off x="7777113" y="2407072"/>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DA0FE6D5-D475-4CBB-A6C2-E3D991A36891}"/>
              </a:ext>
            </a:extLst>
          </p:cNvPr>
          <p:cNvSpPr>
            <a:spLocks noGrp="1"/>
          </p:cNvSpPr>
          <p:nvPr>
            <p:ph type="subTitle" idx="1"/>
          </p:nvPr>
        </p:nvSpPr>
        <p:spPr/>
        <p:txBody>
          <a:bodyPr rtlCol="0"/>
          <a:lstStyle/>
          <a:p>
            <a:pPr rtl="0"/>
            <a:r>
              <a:rPr lang="en-GB" dirty="0"/>
              <a:t>By Shannon Evans  2301489</a:t>
            </a:r>
          </a:p>
          <a:p>
            <a:r>
              <a:rPr lang="en-GB" dirty="0"/>
              <a:t>BMLW4010</a:t>
            </a:r>
          </a:p>
          <a:p>
            <a:pPr rtl="0"/>
            <a:endParaRPr lang="en-GB" dirty="0"/>
          </a:p>
        </p:txBody>
      </p:sp>
      <p:grpSp>
        <p:nvGrpSpPr>
          <p:cNvPr id="34" name="Group 33" descr="SHAPE" title="SHAPE">
            <a:extLst>
              <a:ext uri="{FF2B5EF4-FFF2-40B4-BE49-F238E27FC236}">
                <a16:creationId xmlns:a16="http://schemas.microsoft.com/office/drawing/2014/main" id="{F83DDF3D-91CE-40FB-BC3D-FFB1B5D89E47}"/>
              </a:ext>
              <a:ext uri="{C183D7F6-B498-43B3-948B-1728B52AA6E4}">
                <adec:decorative xmlns:adec="http://schemas.microsoft.com/office/drawing/2017/decorative" val="1"/>
              </a:ext>
            </a:extLst>
          </p:cNvPr>
          <p:cNvGrpSpPr/>
          <p:nvPr/>
        </p:nvGrpSpPr>
        <p:grpSpPr>
          <a:xfrm rot="14400000">
            <a:off x="2652367" y="2055974"/>
            <a:ext cx="1166491" cy="1379850"/>
            <a:chOff x="2451164" y="891257"/>
            <a:chExt cx="2066510" cy="2444489"/>
          </a:xfrm>
        </p:grpSpPr>
        <p:sp>
          <p:nvSpPr>
            <p:cNvPr id="47" name="Freeform: Shape 46">
              <a:extLst>
                <a:ext uri="{FF2B5EF4-FFF2-40B4-BE49-F238E27FC236}">
                  <a16:creationId xmlns:a16="http://schemas.microsoft.com/office/drawing/2014/main" id="{B6D0B8EE-8E06-4051-87BF-62C153F3FBBB}"/>
                </a:ext>
              </a:extLst>
            </p:cNvPr>
            <p:cNvSpPr/>
            <p:nvPr/>
          </p:nvSpPr>
          <p:spPr>
            <a:xfrm rot="4308689">
              <a:off x="2494071" y="8483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reeform: Shape 11">
              <a:extLst>
                <a:ext uri="{FF2B5EF4-FFF2-40B4-BE49-F238E27FC236}">
                  <a16:creationId xmlns:a16="http://schemas.microsoft.com/office/drawing/2014/main" id="{298CE312-D679-4677-A70A-DD8680158C70}"/>
                </a:ext>
              </a:extLst>
            </p:cNvPr>
            <p:cNvSpPr/>
            <p:nvPr/>
          </p:nvSpPr>
          <p:spPr>
            <a:xfrm rot="17100000">
              <a:off x="2845997" y="2637537"/>
              <a:ext cx="749854" cy="646563"/>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pic>
        <p:nvPicPr>
          <p:cNvPr id="5" name="Picture Placeholder 4" descr="Gavel resting on block">
            <a:extLst>
              <a:ext uri="{FF2B5EF4-FFF2-40B4-BE49-F238E27FC236}">
                <a16:creationId xmlns:a16="http://schemas.microsoft.com/office/drawing/2014/main" id="{507B56B9-3696-BCBA-AEE5-3D099C06862F}"/>
              </a:ext>
            </a:extLst>
          </p:cNvPr>
          <p:cNvPicPr>
            <a:picLocks noGrp="1" noChangeAspect="1"/>
          </p:cNvPicPr>
          <p:nvPr>
            <p:ph type="pic" sz="quarter" idx="13"/>
          </p:nvPr>
        </p:nvPicPr>
        <p:blipFill>
          <a:blip r:embed="rId4"/>
          <a:srcRect t="10685" b="10685"/>
          <a:stretch/>
        </p:blipFill>
        <p:spPr/>
      </p:pic>
    </p:spTree>
    <p:extLst>
      <p:ext uri="{BB962C8B-B14F-4D97-AF65-F5344CB8AC3E}">
        <p14:creationId xmlns:p14="http://schemas.microsoft.com/office/powerpoint/2010/main" val="4026287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Placeholder 43" descr="cartoon drawing of flowers&#10;">
            <a:extLst>
              <a:ext uri="{FF2B5EF4-FFF2-40B4-BE49-F238E27FC236}">
                <a16:creationId xmlns:a16="http://schemas.microsoft.com/office/drawing/2014/main" id="{1583F255-AF13-4756-96C9-236AB3183BB1}"/>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l="12" r="12"/>
          <a:stretch>
            <a:fillRect/>
          </a:stretch>
        </p:blipFill>
        <p:spPr>
          <a:xfrm>
            <a:off x="0" y="0"/>
            <a:ext cx="12018572" cy="6858000"/>
          </a:xfrm>
        </p:spPr>
      </p:pic>
      <p:sp>
        <p:nvSpPr>
          <p:cNvPr id="6" name="Title 5">
            <a:extLst>
              <a:ext uri="{FF2B5EF4-FFF2-40B4-BE49-F238E27FC236}">
                <a16:creationId xmlns:a16="http://schemas.microsoft.com/office/drawing/2014/main" id="{2E3EA56B-BEB0-4656-A20B-D15F03B7ACA1}"/>
              </a:ext>
            </a:extLst>
          </p:cNvPr>
          <p:cNvSpPr>
            <a:spLocks noGrp="1"/>
          </p:cNvSpPr>
          <p:nvPr>
            <p:ph type="ctrTitle"/>
          </p:nvPr>
        </p:nvSpPr>
        <p:spPr>
          <a:xfrm>
            <a:off x="0" y="35461"/>
            <a:ext cx="7202786" cy="1449788"/>
          </a:xfrm>
        </p:spPr>
        <p:txBody>
          <a:bodyPr rtlCol="0" anchor="ctr"/>
          <a:lstStyle/>
          <a:p>
            <a:pPr algn="ctr" rtl="0"/>
            <a:r>
              <a:rPr lang="en-GB" sz="3000"/>
              <a:t>What will we cover?</a:t>
            </a:r>
            <a:endParaRPr lang="en-GB" sz="3000" dirty="0"/>
          </a:p>
        </p:txBody>
      </p:sp>
      <p:cxnSp>
        <p:nvCxnSpPr>
          <p:cNvPr id="15" name="Straight Connector 14" descr="SHAPE" title="SHAPE">
            <a:extLst>
              <a:ext uri="{FF2B5EF4-FFF2-40B4-BE49-F238E27FC236}">
                <a16:creationId xmlns:a16="http://schemas.microsoft.com/office/drawing/2014/main" id="{E99227BA-E7FE-418C-A9C9-21C49E9DFD38}"/>
              </a:ext>
              <a:ext uri="{C183D7F6-B498-43B3-948B-1728B52AA6E4}">
                <adec:decorative xmlns:adec="http://schemas.microsoft.com/office/drawing/2017/decorative" val="1"/>
              </a:ext>
            </a:extLst>
          </p:cNvPr>
          <p:cNvCxnSpPr>
            <a:cxnSpLocks/>
          </p:cNvCxnSpPr>
          <p:nvPr/>
        </p:nvCxnSpPr>
        <p:spPr>
          <a:xfrm>
            <a:off x="5463450" y="210260"/>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DA0FE6D5-D475-4CBB-A6C2-E3D991A36891}"/>
              </a:ext>
            </a:extLst>
          </p:cNvPr>
          <p:cNvSpPr>
            <a:spLocks noGrp="1"/>
          </p:cNvSpPr>
          <p:nvPr>
            <p:ph type="subTitle" idx="1"/>
          </p:nvPr>
        </p:nvSpPr>
        <p:spPr>
          <a:xfrm>
            <a:off x="3368034" y="1858099"/>
            <a:ext cx="5282503" cy="4328151"/>
          </a:xfrm>
        </p:spPr>
        <p:txBody>
          <a:bodyPr rtlCol="0"/>
          <a:lstStyle/>
          <a:p>
            <a:pPr marL="342900" indent="-342900" algn="l" rtl="0">
              <a:buFont typeface="Wingdings" pitchFamily="2" charset="2"/>
              <a:buChar char="q"/>
            </a:pPr>
            <a:r>
              <a:rPr lang="en-GB"/>
              <a:t>The defenitions</a:t>
            </a:r>
          </a:p>
          <a:p>
            <a:pPr marL="800100" lvl="1" indent="-342900" algn="l">
              <a:buFont typeface="Wingdings" pitchFamily="2" charset="2"/>
              <a:buChar char="Ø"/>
            </a:pPr>
            <a:r>
              <a:rPr lang="en-GB">
                <a:solidFill>
                  <a:schemeClr val="bg1"/>
                </a:solidFill>
              </a:rPr>
              <a:t>Insanity</a:t>
            </a:r>
          </a:p>
          <a:p>
            <a:pPr marL="800100" lvl="1" indent="-342900" algn="l">
              <a:buFont typeface="Wingdings" pitchFamily="2" charset="2"/>
              <a:buChar char="Ø"/>
            </a:pPr>
            <a:r>
              <a:rPr lang="en-GB">
                <a:solidFill>
                  <a:schemeClr val="bg1"/>
                </a:solidFill>
              </a:rPr>
              <a:t>Automatism</a:t>
            </a:r>
          </a:p>
          <a:p>
            <a:pPr marL="800100" lvl="1" indent="-342900" algn="l">
              <a:buFont typeface="Wingdings" pitchFamily="2" charset="2"/>
              <a:buChar char="Ø"/>
            </a:pPr>
            <a:r>
              <a:rPr lang="en-GB">
                <a:solidFill>
                  <a:schemeClr val="bg1"/>
                </a:solidFill>
              </a:rPr>
              <a:t>How they differ</a:t>
            </a:r>
          </a:p>
          <a:p>
            <a:pPr marL="342900" indent="-342900" algn="l">
              <a:buFont typeface="Wingdings" pitchFamily="2" charset="2"/>
              <a:buChar char="q"/>
            </a:pPr>
            <a:r>
              <a:rPr lang="en-GB"/>
              <a:t>Key cases</a:t>
            </a:r>
          </a:p>
          <a:p>
            <a:pPr marL="342900" indent="-342900" algn="l">
              <a:buFont typeface="Wingdings" pitchFamily="2" charset="2"/>
              <a:buChar char="q"/>
            </a:pPr>
            <a:r>
              <a:rPr lang="en-GB">
                <a:solidFill>
                  <a:schemeClr val="bg1"/>
                </a:solidFill>
              </a:rPr>
              <a:t>Advantages of these defences</a:t>
            </a:r>
          </a:p>
          <a:p>
            <a:pPr marL="342900" indent="-342900" algn="l">
              <a:buFont typeface="Wingdings" pitchFamily="2" charset="2"/>
              <a:buChar char="q"/>
            </a:pPr>
            <a:r>
              <a:rPr lang="en-GB"/>
              <a:t>Issues with these defences</a:t>
            </a:r>
          </a:p>
          <a:p>
            <a:pPr marL="342900" indent="-342900" algn="l">
              <a:buFont typeface="Wingdings" pitchFamily="2" charset="2"/>
              <a:buChar char="q"/>
            </a:pPr>
            <a:r>
              <a:rPr lang="en-GB"/>
              <a:t>Statistics</a:t>
            </a:r>
          </a:p>
          <a:p>
            <a:pPr marL="342900" indent="-342900" algn="l">
              <a:buFont typeface="Wingdings" pitchFamily="2" charset="2"/>
              <a:buChar char="q"/>
            </a:pPr>
            <a:r>
              <a:rPr lang="en-GB">
                <a:solidFill>
                  <a:schemeClr val="bg1"/>
                </a:solidFill>
              </a:rPr>
              <a:t>Suggestions of reform</a:t>
            </a:r>
          </a:p>
          <a:p>
            <a:pPr marL="342900" indent="-342900" algn="l" rtl="0">
              <a:buFont typeface="Wingdings" pitchFamily="2" charset="2"/>
              <a:buChar char="Ø"/>
            </a:pPr>
            <a:endParaRPr lang="en-GB" dirty="0"/>
          </a:p>
        </p:txBody>
      </p:sp>
      <p:grpSp>
        <p:nvGrpSpPr>
          <p:cNvPr id="34" name="Group 33" descr="SHAPE" title="SHAPE">
            <a:extLst>
              <a:ext uri="{FF2B5EF4-FFF2-40B4-BE49-F238E27FC236}">
                <a16:creationId xmlns:a16="http://schemas.microsoft.com/office/drawing/2014/main" id="{F83DDF3D-91CE-40FB-BC3D-FFB1B5D89E47}"/>
              </a:ext>
              <a:ext uri="{C183D7F6-B498-43B3-948B-1728B52AA6E4}">
                <adec:decorative xmlns:adec="http://schemas.microsoft.com/office/drawing/2017/decorative" val="1"/>
              </a:ext>
            </a:extLst>
          </p:cNvPr>
          <p:cNvGrpSpPr/>
          <p:nvPr/>
        </p:nvGrpSpPr>
        <p:grpSpPr>
          <a:xfrm rot="14400000">
            <a:off x="2652367" y="2055974"/>
            <a:ext cx="1166491" cy="1379850"/>
            <a:chOff x="2451164" y="891257"/>
            <a:chExt cx="2066510" cy="2444489"/>
          </a:xfrm>
        </p:grpSpPr>
        <p:sp>
          <p:nvSpPr>
            <p:cNvPr id="47" name="Freeform: Shape 46">
              <a:extLst>
                <a:ext uri="{FF2B5EF4-FFF2-40B4-BE49-F238E27FC236}">
                  <a16:creationId xmlns:a16="http://schemas.microsoft.com/office/drawing/2014/main" id="{B6D0B8EE-8E06-4051-87BF-62C153F3FBBB}"/>
                </a:ext>
              </a:extLst>
            </p:cNvPr>
            <p:cNvSpPr/>
            <p:nvPr/>
          </p:nvSpPr>
          <p:spPr>
            <a:xfrm rot="4308689">
              <a:off x="2494071" y="8483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reeform: Shape 11">
              <a:extLst>
                <a:ext uri="{FF2B5EF4-FFF2-40B4-BE49-F238E27FC236}">
                  <a16:creationId xmlns:a16="http://schemas.microsoft.com/office/drawing/2014/main" id="{298CE312-D679-4677-A70A-DD8680158C70}"/>
                </a:ext>
              </a:extLst>
            </p:cNvPr>
            <p:cNvSpPr/>
            <p:nvPr/>
          </p:nvSpPr>
          <p:spPr>
            <a:xfrm rot="17100000">
              <a:off x="2845997" y="2637537"/>
              <a:ext cx="749854" cy="646563"/>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pic>
        <p:nvPicPr>
          <p:cNvPr id="5" name="Picture Placeholder 4" descr="Gavel resting on block">
            <a:extLst>
              <a:ext uri="{FF2B5EF4-FFF2-40B4-BE49-F238E27FC236}">
                <a16:creationId xmlns:a16="http://schemas.microsoft.com/office/drawing/2014/main" id="{507B56B9-3696-BCBA-AEE5-3D099C06862F}"/>
              </a:ext>
            </a:extLst>
          </p:cNvPr>
          <p:cNvPicPr>
            <a:picLocks noGrp="1" noChangeAspect="1"/>
          </p:cNvPicPr>
          <p:nvPr>
            <p:ph type="pic" sz="quarter" idx="13"/>
          </p:nvPr>
        </p:nvPicPr>
        <p:blipFill>
          <a:blip r:embed="rId4"/>
          <a:srcRect t="10685" b="10685"/>
          <a:stretch/>
        </p:blipFill>
        <p:spPr>
          <a:xfrm>
            <a:off x="5661034" y="408311"/>
            <a:ext cx="1344168" cy="704088"/>
          </a:xfrm>
        </p:spPr>
      </p:pic>
    </p:spTree>
    <p:extLst>
      <p:ext uri="{BB962C8B-B14F-4D97-AF65-F5344CB8AC3E}">
        <p14:creationId xmlns:p14="http://schemas.microsoft.com/office/powerpoint/2010/main" val="185576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1D87D-E475-451A-B36C-E4A4F63609C1}"/>
              </a:ext>
            </a:extLst>
          </p:cNvPr>
          <p:cNvSpPr>
            <a:spLocks noGrp="1"/>
          </p:cNvSpPr>
          <p:nvPr>
            <p:ph type="ctrTitle"/>
          </p:nvPr>
        </p:nvSpPr>
        <p:spPr>
          <a:xfrm>
            <a:off x="84000" y="4063999"/>
            <a:ext cx="6012000" cy="863601"/>
          </a:xfrm>
        </p:spPr>
        <p:txBody>
          <a:bodyPr rtlCol="0"/>
          <a:lstStyle/>
          <a:p>
            <a:pPr rtl="0"/>
            <a:r>
              <a:rPr lang="en-GB"/>
              <a:t>What Is Insanity?</a:t>
            </a:r>
            <a:endParaRPr lang="en-GB" dirty="0"/>
          </a:p>
        </p:txBody>
      </p:sp>
      <p:sp>
        <p:nvSpPr>
          <p:cNvPr id="3" name="Subtitle 2">
            <a:extLst>
              <a:ext uri="{FF2B5EF4-FFF2-40B4-BE49-F238E27FC236}">
                <a16:creationId xmlns:a16="http://schemas.microsoft.com/office/drawing/2014/main" id="{D56BE522-961D-4737-9715-127DB8A86EB2}"/>
              </a:ext>
            </a:extLst>
          </p:cNvPr>
          <p:cNvSpPr>
            <a:spLocks noGrp="1"/>
          </p:cNvSpPr>
          <p:nvPr>
            <p:ph type="subTitle" idx="1"/>
          </p:nvPr>
        </p:nvSpPr>
        <p:spPr/>
        <p:txBody>
          <a:bodyPr rtlCol="0"/>
          <a:lstStyle/>
          <a:p>
            <a:pPr marL="342900" indent="-342900" rtl="0">
              <a:buFont typeface="Wingdings" pitchFamily="2" charset="2"/>
              <a:buChar char="q"/>
            </a:pPr>
            <a:r>
              <a:rPr lang="en-GB"/>
              <a:t>(Crown Prosecution Service, 2019)</a:t>
            </a:r>
            <a:endParaRPr lang="en-GB" dirty="0"/>
          </a:p>
        </p:txBody>
      </p:sp>
      <p:grpSp>
        <p:nvGrpSpPr>
          <p:cNvPr id="46" name="Group 45" descr="SHAPE" title="SHAPE">
            <a:extLst>
              <a:ext uri="{FF2B5EF4-FFF2-40B4-BE49-F238E27FC236}">
                <a16:creationId xmlns:a16="http://schemas.microsoft.com/office/drawing/2014/main" id="{62DF6AE8-6133-4C1E-91DD-755705ACF0F1}"/>
              </a:ext>
              <a:ext uri="{C183D7F6-B498-43B3-948B-1728B52AA6E4}">
                <adec:decorative xmlns:adec="http://schemas.microsoft.com/office/drawing/2017/decorative" val="1"/>
              </a:ext>
            </a:extLst>
          </p:cNvPr>
          <p:cNvGrpSpPr/>
          <p:nvPr/>
        </p:nvGrpSpPr>
        <p:grpSpPr>
          <a:xfrm>
            <a:off x="9862160" y="831132"/>
            <a:ext cx="1850209" cy="1915995"/>
            <a:chOff x="9862160" y="831132"/>
            <a:chExt cx="1850209" cy="1915995"/>
          </a:xfrm>
        </p:grpSpPr>
        <p:sp>
          <p:nvSpPr>
            <p:cNvPr id="16" name="Freeform: Shape 15" title="triangles">
              <a:extLst>
                <a:ext uri="{FF2B5EF4-FFF2-40B4-BE49-F238E27FC236}">
                  <a16:creationId xmlns:a16="http://schemas.microsoft.com/office/drawing/2014/main" id="{156942E6-31A5-42F5-A00C-A90D409A08BC}"/>
                </a:ext>
              </a:extLst>
            </p:cNvPr>
            <p:cNvSpPr/>
            <p:nvPr/>
          </p:nvSpPr>
          <p:spPr>
            <a:xfrm rot="19260823">
              <a:off x="9984083" y="1150976"/>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reeform: Shape 16" title="triangles">
              <a:extLst>
                <a:ext uri="{FF2B5EF4-FFF2-40B4-BE49-F238E27FC236}">
                  <a16:creationId xmlns:a16="http://schemas.microsoft.com/office/drawing/2014/main" id="{055D27E0-4C92-4640-A2B8-86540741DCE6}"/>
                </a:ext>
              </a:extLst>
            </p:cNvPr>
            <p:cNvSpPr/>
            <p:nvPr/>
          </p:nvSpPr>
          <p:spPr>
            <a:xfrm rot="20377627">
              <a:off x="10445799" y="1461330"/>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8" name="Freeform: Shape 17" title="triangles">
              <a:extLst>
                <a:ext uri="{FF2B5EF4-FFF2-40B4-BE49-F238E27FC236}">
                  <a16:creationId xmlns:a16="http://schemas.microsoft.com/office/drawing/2014/main" id="{E760DC62-191E-4D60-AAAC-37DDF411BF9D}"/>
                </a:ext>
              </a:extLst>
            </p:cNvPr>
            <p:cNvSpPr/>
            <p:nvPr/>
          </p:nvSpPr>
          <p:spPr>
            <a:xfrm rot="19260823">
              <a:off x="10485025" y="1232684"/>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reeform: Shape 18" title="triangles">
              <a:extLst>
                <a:ext uri="{FF2B5EF4-FFF2-40B4-BE49-F238E27FC236}">
                  <a16:creationId xmlns:a16="http://schemas.microsoft.com/office/drawing/2014/main" id="{B21F5D55-03CC-4A29-B8D0-2B1C7DE7C79D}"/>
                </a:ext>
              </a:extLst>
            </p:cNvPr>
            <p:cNvSpPr/>
            <p:nvPr/>
          </p:nvSpPr>
          <p:spPr>
            <a:xfrm rot="19810388">
              <a:off x="10832584" y="1393714"/>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0" name="Freeform: Shape 19" title="triangles">
              <a:extLst>
                <a:ext uri="{FF2B5EF4-FFF2-40B4-BE49-F238E27FC236}">
                  <a16:creationId xmlns:a16="http://schemas.microsoft.com/office/drawing/2014/main" id="{6A692EA0-8FB5-4D6A-B1B1-20463392DEDE}"/>
                </a:ext>
              </a:extLst>
            </p:cNvPr>
            <p:cNvSpPr/>
            <p:nvPr/>
          </p:nvSpPr>
          <p:spPr>
            <a:xfrm rot="18277851">
              <a:off x="10920185" y="994164"/>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1" name="Freeform: Shape 20" title="triangles">
              <a:extLst>
                <a:ext uri="{FF2B5EF4-FFF2-40B4-BE49-F238E27FC236}">
                  <a16:creationId xmlns:a16="http://schemas.microsoft.com/office/drawing/2014/main" id="{46FB2BA9-5E08-4A8F-BC47-8EFA61E4E6CE}"/>
                </a:ext>
              </a:extLst>
            </p:cNvPr>
            <p:cNvSpPr/>
            <p:nvPr/>
          </p:nvSpPr>
          <p:spPr>
            <a:xfrm rot="20761418">
              <a:off x="11313110" y="1642801"/>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2" name="Freeform: Shape 21" title="triangles">
              <a:extLst>
                <a:ext uri="{FF2B5EF4-FFF2-40B4-BE49-F238E27FC236}">
                  <a16:creationId xmlns:a16="http://schemas.microsoft.com/office/drawing/2014/main" id="{5B0A2587-D640-4AEE-9456-860CD02427C8}"/>
                </a:ext>
              </a:extLst>
            </p:cNvPr>
            <p:cNvSpPr/>
            <p:nvPr/>
          </p:nvSpPr>
          <p:spPr>
            <a:xfrm rot="17315293">
              <a:off x="11523906" y="859664"/>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reeform: Shape 22" title="triangles">
              <a:extLst>
                <a:ext uri="{FF2B5EF4-FFF2-40B4-BE49-F238E27FC236}">
                  <a16:creationId xmlns:a16="http://schemas.microsoft.com/office/drawing/2014/main" id="{373F2649-8DA3-441F-9BDD-77A942FA3DBE}"/>
                </a:ext>
              </a:extLst>
            </p:cNvPr>
            <p:cNvSpPr/>
            <p:nvPr/>
          </p:nvSpPr>
          <p:spPr>
            <a:xfrm rot="20082236">
              <a:off x="11215766" y="1243239"/>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Freeform: Shape 23" title="triangles">
              <a:extLst>
                <a:ext uri="{FF2B5EF4-FFF2-40B4-BE49-F238E27FC236}">
                  <a16:creationId xmlns:a16="http://schemas.microsoft.com/office/drawing/2014/main" id="{95933F98-3B9B-4270-9281-570AD41C3F19}"/>
                </a:ext>
              </a:extLst>
            </p:cNvPr>
            <p:cNvSpPr/>
            <p:nvPr/>
          </p:nvSpPr>
          <p:spPr>
            <a:xfrm rot="19879732">
              <a:off x="11436537" y="1436545"/>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Freeform: Shape 24" title="triangles">
              <a:extLst>
                <a:ext uri="{FF2B5EF4-FFF2-40B4-BE49-F238E27FC236}">
                  <a16:creationId xmlns:a16="http://schemas.microsoft.com/office/drawing/2014/main" id="{3DAB5C84-F2AD-47FD-ABEC-6D6626D2B7FF}"/>
                </a:ext>
              </a:extLst>
            </p:cNvPr>
            <p:cNvSpPr/>
            <p:nvPr/>
          </p:nvSpPr>
          <p:spPr>
            <a:xfrm rot="328041">
              <a:off x="9862160" y="1513660"/>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6" name="Freeform: Shape 25" title="triangles">
              <a:extLst>
                <a:ext uri="{FF2B5EF4-FFF2-40B4-BE49-F238E27FC236}">
                  <a16:creationId xmlns:a16="http://schemas.microsoft.com/office/drawing/2014/main" id="{A4E2ACF8-4066-4DB9-B5D5-E8AA3B152710}"/>
                </a:ext>
              </a:extLst>
            </p:cNvPr>
            <p:cNvSpPr/>
            <p:nvPr/>
          </p:nvSpPr>
          <p:spPr>
            <a:xfrm>
              <a:off x="10639428" y="181466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Freeform: Shape 26" title="triangles">
              <a:extLst>
                <a:ext uri="{FF2B5EF4-FFF2-40B4-BE49-F238E27FC236}">
                  <a16:creationId xmlns:a16="http://schemas.microsoft.com/office/drawing/2014/main" id="{74FCCA2A-37FF-4031-AF2F-A894DBE6EE0E}"/>
                </a:ext>
              </a:extLst>
            </p:cNvPr>
            <p:cNvSpPr/>
            <p:nvPr/>
          </p:nvSpPr>
          <p:spPr>
            <a:xfrm rot="20761418">
              <a:off x="11280262" y="2096947"/>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Freeform: Shape 27" title="triangles">
              <a:extLst>
                <a:ext uri="{FF2B5EF4-FFF2-40B4-BE49-F238E27FC236}">
                  <a16:creationId xmlns:a16="http://schemas.microsoft.com/office/drawing/2014/main" id="{5C7D7734-820D-40CE-BBBA-6E6D9452D308}"/>
                </a:ext>
              </a:extLst>
            </p:cNvPr>
            <p:cNvSpPr/>
            <p:nvPr/>
          </p:nvSpPr>
          <p:spPr>
            <a:xfrm rot="1160487">
              <a:off x="10059320" y="2226127"/>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Freeform: Shape 28" title="triangles">
              <a:extLst>
                <a:ext uri="{FF2B5EF4-FFF2-40B4-BE49-F238E27FC236}">
                  <a16:creationId xmlns:a16="http://schemas.microsoft.com/office/drawing/2014/main" id="{5BCE508A-E107-4075-9976-73D3ED8272C2}"/>
                </a:ext>
              </a:extLst>
            </p:cNvPr>
            <p:cNvSpPr/>
            <p:nvPr/>
          </p:nvSpPr>
          <p:spPr>
            <a:xfrm rot="803026">
              <a:off x="11353765" y="2627540"/>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p:nvSpPr>
          <p:cNvPr id="4" name="Slide Number Placeholder 3">
            <a:extLst>
              <a:ext uri="{FF2B5EF4-FFF2-40B4-BE49-F238E27FC236}">
                <a16:creationId xmlns:a16="http://schemas.microsoft.com/office/drawing/2014/main" id="{1DAF16E1-87DB-4920-A90B-23E1C72DDC7F}"/>
              </a:ext>
            </a:extLst>
          </p:cNvPr>
          <p:cNvSpPr>
            <a:spLocks noGrp="1"/>
          </p:cNvSpPr>
          <p:nvPr>
            <p:ph type="sldNum" sz="quarter" idx="14"/>
          </p:nvPr>
        </p:nvSpPr>
        <p:spPr/>
        <p:txBody>
          <a:bodyPr rtlCol="0"/>
          <a:lstStyle/>
          <a:p>
            <a:pPr rtl="0"/>
            <a:fld id="{19B51A1E-902D-48AF-9020-955120F399B6}" type="slidenum">
              <a:rPr lang="en-GB" smtClean="0"/>
              <a:pPr rtl="0"/>
              <a:t>3</a:t>
            </a:fld>
            <a:endParaRPr lang="en-GB" dirty="0"/>
          </a:p>
        </p:txBody>
      </p:sp>
      <p:sp>
        <p:nvSpPr>
          <p:cNvPr id="5" name="TextBox 4">
            <a:extLst>
              <a:ext uri="{FF2B5EF4-FFF2-40B4-BE49-F238E27FC236}">
                <a16:creationId xmlns:a16="http://schemas.microsoft.com/office/drawing/2014/main" id="{BAFC1787-1542-1F9D-ADCD-906760CC0229}"/>
              </a:ext>
            </a:extLst>
          </p:cNvPr>
          <p:cNvSpPr txBox="1"/>
          <p:nvPr/>
        </p:nvSpPr>
        <p:spPr>
          <a:xfrm>
            <a:off x="6166154" y="811301"/>
            <a:ext cx="3423722" cy="5493812"/>
          </a:xfrm>
          <a:prstGeom prst="rect">
            <a:avLst/>
          </a:prstGeom>
          <a:noFill/>
        </p:spPr>
        <p:txBody>
          <a:bodyPr wrap="square" lIns="0" tIns="0" rIns="0" bIns="0" rtlCol="0">
            <a:spAutoFit/>
          </a:bodyPr>
          <a:lstStyle/>
          <a:p>
            <a:pPr marL="342900" indent="-342900" algn="l">
              <a:buFont typeface="Wingdings" pitchFamily="2" charset="2"/>
              <a:buChar char="q"/>
            </a:pPr>
            <a:r>
              <a:rPr lang="en-GB" sz="1700" b="1" dirty="0">
                <a:solidFill>
                  <a:schemeClr val="tx1">
                    <a:lumMod val="75000"/>
                    <a:lumOff val="25000"/>
                  </a:schemeClr>
                </a:solidFill>
                <a:latin typeface="Arial Rounded MT Bold" panose="020F0704030504030204" pitchFamily="34" charset="77"/>
              </a:rPr>
              <a:t>An Inability to reason between right and wrong.</a:t>
            </a:r>
          </a:p>
          <a:p>
            <a:pPr marL="342900" indent="-342900" algn="l">
              <a:buFont typeface="Wingdings" pitchFamily="2" charset="2"/>
              <a:buChar char="q"/>
            </a:pPr>
            <a:endParaRPr lang="en-GB" sz="1700" b="1" dirty="0">
              <a:solidFill>
                <a:schemeClr val="tx1">
                  <a:lumMod val="75000"/>
                  <a:lumOff val="25000"/>
                </a:schemeClr>
              </a:solidFill>
              <a:latin typeface="Arial Rounded MT Bold" panose="020F0704030504030204" pitchFamily="34" charset="77"/>
            </a:endParaRPr>
          </a:p>
          <a:p>
            <a:pPr marL="800100" lvl="1" indent="-342900">
              <a:buFont typeface="Wingdings" pitchFamily="2" charset="2"/>
              <a:buChar char="q"/>
            </a:pPr>
            <a:r>
              <a:rPr lang="en-GB" sz="1700" b="1" dirty="0">
                <a:solidFill>
                  <a:schemeClr val="tx1">
                    <a:lumMod val="75000"/>
                    <a:lumOff val="25000"/>
                  </a:schemeClr>
                </a:solidFill>
                <a:latin typeface="Arial Rounded MT Bold" panose="020F0704030504030204" pitchFamily="34" charset="77"/>
              </a:rPr>
              <a:t>Severe mental illness.</a:t>
            </a:r>
          </a:p>
          <a:p>
            <a:pPr marL="342900" indent="-342900">
              <a:buFont typeface="Wingdings" pitchFamily="2" charset="2"/>
              <a:buChar char="q"/>
            </a:pPr>
            <a:endParaRPr lang="en-GB" sz="1700" b="1" dirty="0">
              <a:solidFill>
                <a:schemeClr val="tx1">
                  <a:lumMod val="75000"/>
                  <a:lumOff val="25000"/>
                </a:schemeClr>
              </a:solidFill>
              <a:latin typeface="Arial Rounded MT Bold" panose="020F0704030504030204" pitchFamily="34" charset="77"/>
            </a:endParaRPr>
          </a:p>
          <a:p>
            <a:pPr marL="342900" indent="-342900">
              <a:buFont typeface="Wingdings" pitchFamily="2" charset="2"/>
              <a:buChar char="q"/>
            </a:pPr>
            <a:r>
              <a:rPr lang="en-GB" sz="1700" b="1" dirty="0">
                <a:solidFill>
                  <a:schemeClr val="tx1">
                    <a:lumMod val="75000"/>
                    <a:lumOff val="25000"/>
                  </a:schemeClr>
                </a:solidFill>
                <a:latin typeface="Arial Rounded MT Bold" panose="020F0704030504030204" pitchFamily="34" charset="77"/>
              </a:rPr>
              <a:t>For example, “A severe mental derangement involving the whole personality, e.g. paranoia, schizophrenia.” (UK Judiciary, 2013).</a:t>
            </a:r>
          </a:p>
          <a:p>
            <a:pPr marL="342900" indent="-342900" algn="l">
              <a:buFont typeface="Wingdings" pitchFamily="2" charset="2"/>
              <a:buChar char="q"/>
            </a:pPr>
            <a:endParaRPr lang="en-GB" sz="1700" b="1" dirty="0">
              <a:solidFill>
                <a:schemeClr val="tx1">
                  <a:lumMod val="75000"/>
                  <a:lumOff val="25000"/>
                </a:schemeClr>
              </a:solidFill>
              <a:latin typeface="Arial Rounded MT Bold" panose="020F0704030504030204" pitchFamily="34" charset="77"/>
            </a:endParaRPr>
          </a:p>
          <a:p>
            <a:pPr marL="342900" indent="-342900" algn="l">
              <a:buFont typeface="Wingdings" pitchFamily="2" charset="2"/>
              <a:buChar char="q"/>
            </a:pPr>
            <a:r>
              <a:rPr lang="en-GB" sz="1700" b="1" dirty="0">
                <a:solidFill>
                  <a:schemeClr val="tx1">
                    <a:lumMod val="75000"/>
                    <a:lumOff val="25000"/>
                  </a:schemeClr>
                </a:solidFill>
                <a:latin typeface="Arial Rounded MT Bold" panose="020F0704030504030204" pitchFamily="34" charset="77"/>
              </a:rPr>
              <a:t>Always thought to be sane, unless proven otherwise.</a:t>
            </a:r>
          </a:p>
          <a:p>
            <a:pPr marL="342900" indent="-342900" algn="l">
              <a:buFont typeface="Wingdings" pitchFamily="2" charset="2"/>
              <a:buChar char="q"/>
            </a:pPr>
            <a:endParaRPr lang="en-GB" sz="1700" b="1" dirty="0">
              <a:solidFill>
                <a:schemeClr val="tx1">
                  <a:lumMod val="75000"/>
                  <a:lumOff val="25000"/>
                </a:schemeClr>
              </a:solidFill>
              <a:latin typeface="Arial Rounded MT Bold" panose="020F0704030504030204" pitchFamily="34" charset="77"/>
            </a:endParaRPr>
          </a:p>
          <a:p>
            <a:pPr marL="342900" indent="-342900" algn="l">
              <a:buFont typeface="Wingdings" pitchFamily="2" charset="2"/>
              <a:buChar char="q"/>
            </a:pPr>
            <a:r>
              <a:rPr lang="en-GB" sz="1700" b="1" dirty="0">
                <a:solidFill>
                  <a:schemeClr val="tx1">
                    <a:lumMod val="75000"/>
                    <a:lumOff val="25000"/>
                  </a:schemeClr>
                </a:solidFill>
                <a:latin typeface="Arial Rounded MT Bold" panose="020F0704030504030204" pitchFamily="34" charset="77"/>
              </a:rPr>
              <a:t>An insanity defence is only accepted if the defence has provided sufficient evidence that the defendant was mentally impaired at the time of the offence.</a:t>
            </a:r>
            <a:endParaRPr lang="en-US" sz="1700" b="1" dirty="0">
              <a:solidFill>
                <a:schemeClr val="tx1">
                  <a:lumMod val="75000"/>
                  <a:lumOff val="25000"/>
                </a:schemeClr>
              </a:solidFill>
              <a:latin typeface="Arial Rounded MT Bold" panose="020F0704030504030204" pitchFamily="34" charset="77"/>
            </a:endParaRPr>
          </a:p>
        </p:txBody>
      </p:sp>
      <p:pic>
        <p:nvPicPr>
          <p:cNvPr id="9" name="Graphic 8" descr="Scales of justice with solid fill">
            <a:extLst>
              <a:ext uri="{FF2B5EF4-FFF2-40B4-BE49-F238E27FC236}">
                <a16:creationId xmlns:a16="http://schemas.microsoft.com/office/drawing/2014/main" id="{14AB1478-503D-9981-08F6-4F10736E8F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6178" y="-157408"/>
            <a:ext cx="4411260" cy="4411260"/>
          </a:xfrm>
          <a:prstGeom prst="rect">
            <a:avLst/>
          </a:prstGeom>
        </p:spPr>
      </p:pic>
    </p:spTree>
    <p:extLst>
      <p:ext uri="{BB962C8B-B14F-4D97-AF65-F5344CB8AC3E}">
        <p14:creationId xmlns:p14="http://schemas.microsoft.com/office/powerpoint/2010/main" val="795754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dirty="0"/>
              <a:t>Key case law: Insanity (</a:t>
            </a:r>
            <a:r>
              <a:rPr lang="en-GB" dirty="0" err="1"/>
              <a:t>Asokan</a:t>
            </a:r>
            <a:r>
              <a:rPr lang="en-GB" dirty="0"/>
              <a:t>, 2016).</a:t>
            </a:r>
          </a:p>
        </p:txBody>
      </p:sp>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rtlCol="0"/>
          <a:lstStyle/>
          <a:p>
            <a:pPr rtl="0"/>
            <a:r>
              <a:rPr lang="en-GB"/>
              <a:t>Case</a:t>
            </a:r>
            <a:endParaRPr lang="en-GB" dirty="0"/>
          </a:p>
        </p:txBody>
      </p:sp>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rtlCol="0"/>
          <a:lstStyle/>
          <a:p>
            <a:pPr rtl="0"/>
            <a:r>
              <a:rPr lang="en-GB"/>
              <a:t>Offence</a:t>
            </a:r>
            <a:endParaRPr lang="en-GB" dirty="0"/>
          </a:p>
        </p:txBody>
      </p:sp>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rtlCol="0"/>
          <a:lstStyle/>
          <a:p>
            <a:pPr rtl="0"/>
            <a:r>
              <a:rPr lang="en-GB"/>
              <a:t>Situation</a:t>
            </a:r>
            <a:endParaRPr lang="en-GB" dirty="0"/>
          </a:p>
        </p:txBody>
      </p:sp>
      <p:sp>
        <p:nvSpPr>
          <p:cNvPr id="11" name="Text Placeholder 10">
            <a:extLst>
              <a:ext uri="{FF2B5EF4-FFF2-40B4-BE49-F238E27FC236}">
                <a16:creationId xmlns:a16="http://schemas.microsoft.com/office/drawing/2014/main" id="{ACD29343-5246-427C-BFCC-F61B25177CF4}"/>
              </a:ext>
            </a:extLst>
          </p:cNvPr>
          <p:cNvSpPr>
            <a:spLocks noGrp="1"/>
          </p:cNvSpPr>
          <p:nvPr>
            <p:ph type="body" sz="quarter" idx="19"/>
          </p:nvPr>
        </p:nvSpPr>
        <p:spPr/>
        <p:txBody>
          <a:bodyPr rtlCol="0"/>
          <a:lstStyle/>
          <a:p>
            <a:pPr rtl="0"/>
            <a:r>
              <a:rPr lang="en-GB"/>
              <a:t>Defence</a:t>
            </a:r>
            <a:endParaRPr lang="en-GB" dirty="0"/>
          </a:p>
        </p:txBody>
      </p:sp>
      <p:sp>
        <p:nvSpPr>
          <p:cNvPr id="12" name="Text Placeholder 11">
            <a:extLst>
              <a:ext uri="{FF2B5EF4-FFF2-40B4-BE49-F238E27FC236}">
                <a16:creationId xmlns:a16="http://schemas.microsoft.com/office/drawing/2014/main" id="{6248F5E2-762B-44E2-83B5-C078E3551BEA}"/>
              </a:ext>
            </a:extLst>
          </p:cNvPr>
          <p:cNvSpPr>
            <a:spLocks noGrp="1"/>
          </p:cNvSpPr>
          <p:nvPr>
            <p:ph type="body" sz="quarter" idx="20"/>
          </p:nvPr>
        </p:nvSpPr>
        <p:spPr/>
        <p:txBody>
          <a:bodyPr rtlCol="0"/>
          <a:lstStyle/>
          <a:p>
            <a:pPr rtl="0"/>
            <a:r>
              <a:rPr lang="en-GB"/>
              <a:t>Outcome</a:t>
            </a:r>
            <a:endParaRPr lang="en-GB" dirty="0"/>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11"/>
          </p:nvPr>
        </p:nvSpPr>
        <p:spPr/>
        <p:txBody>
          <a:bodyPr rtlCol="0"/>
          <a:lstStyle/>
          <a:p>
            <a:pPr rtl="0"/>
            <a:fld id="{19B51A1E-902D-48AF-9020-955120F399B6}" type="slidenum">
              <a:rPr lang="en-GB" smtClean="0"/>
              <a:pPr rtl="0"/>
              <a:t>4</a:t>
            </a:fld>
            <a:endParaRPr lang="en-GB" dirty="0"/>
          </a:p>
        </p:txBody>
      </p:sp>
      <p:pic>
        <p:nvPicPr>
          <p:cNvPr id="14" name="Graphic 13" descr="Address Book outline">
            <a:extLst>
              <a:ext uri="{FF2B5EF4-FFF2-40B4-BE49-F238E27FC236}">
                <a16:creationId xmlns:a16="http://schemas.microsoft.com/office/drawing/2014/main" id="{207F699B-6D63-1B86-ADA0-D2873E3F0E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9444" y="2316475"/>
            <a:ext cx="914400" cy="914400"/>
          </a:xfrm>
          <a:prstGeom prst="rect">
            <a:avLst/>
          </a:prstGeom>
        </p:spPr>
      </p:pic>
      <p:pic>
        <p:nvPicPr>
          <p:cNvPr id="15" name="Graphic 14" descr="Heart with pulse with solid fill">
            <a:extLst>
              <a:ext uri="{FF2B5EF4-FFF2-40B4-BE49-F238E27FC236}">
                <a16:creationId xmlns:a16="http://schemas.microsoft.com/office/drawing/2014/main" id="{6CAC67A4-ED61-0745-5CD6-512CD66CB1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49169" y="2358091"/>
            <a:ext cx="914400" cy="914400"/>
          </a:xfrm>
          <a:prstGeom prst="rect">
            <a:avLst/>
          </a:prstGeom>
        </p:spPr>
      </p:pic>
      <p:pic>
        <p:nvPicPr>
          <p:cNvPr id="16" name="Graphic 15" descr="Thumbs Down with solid fill">
            <a:extLst>
              <a:ext uri="{FF2B5EF4-FFF2-40B4-BE49-F238E27FC236}">
                <a16:creationId xmlns:a16="http://schemas.microsoft.com/office/drawing/2014/main" id="{22A03202-C0C8-B256-F119-2DB43B8B233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65393" y="2358091"/>
            <a:ext cx="914400" cy="914400"/>
          </a:xfrm>
          <a:prstGeom prst="rect">
            <a:avLst/>
          </a:prstGeom>
        </p:spPr>
      </p:pic>
      <p:pic>
        <p:nvPicPr>
          <p:cNvPr id="17" name="Graphic 16" descr="Badge Tick1 with solid fill">
            <a:extLst>
              <a:ext uri="{FF2B5EF4-FFF2-40B4-BE49-F238E27FC236}">
                <a16:creationId xmlns:a16="http://schemas.microsoft.com/office/drawing/2014/main" id="{316F7F98-0A5C-FAFC-333A-CD60F63ED1D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244657" y="2316475"/>
            <a:ext cx="914400" cy="914400"/>
          </a:xfrm>
          <a:prstGeom prst="rect">
            <a:avLst/>
          </a:prstGeom>
        </p:spPr>
      </p:pic>
      <p:pic>
        <p:nvPicPr>
          <p:cNvPr id="18" name="Graphic 17" descr="Scales of justice with solid fill">
            <a:extLst>
              <a:ext uri="{FF2B5EF4-FFF2-40B4-BE49-F238E27FC236}">
                <a16:creationId xmlns:a16="http://schemas.microsoft.com/office/drawing/2014/main" id="{51BA160D-FD15-7E16-54B1-4B79BF5A032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928433" y="2246442"/>
            <a:ext cx="932160" cy="932160"/>
          </a:xfrm>
          <a:prstGeom prst="rect">
            <a:avLst/>
          </a:prstGeom>
        </p:spPr>
      </p:pic>
      <p:sp>
        <p:nvSpPr>
          <p:cNvPr id="20" name="Text Placeholder 19">
            <a:extLst>
              <a:ext uri="{FF2B5EF4-FFF2-40B4-BE49-F238E27FC236}">
                <a16:creationId xmlns:a16="http://schemas.microsoft.com/office/drawing/2014/main" id="{293D4A9C-DB39-625A-2A0B-64A1C7F0BC7E}"/>
              </a:ext>
            </a:extLst>
          </p:cNvPr>
          <p:cNvSpPr>
            <a:spLocks noGrp="1"/>
          </p:cNvSpPr>
          <p:nvPr>
            <p:ph type="body" sz="quarter" idx="12"/>
          </p:nvPr>
        </p:nvSpPr>
        <p:spPr/>
        <p:txBody>
          <a:bodyPr/>
          <a:lstStyle/>
          <a:p>
            <a:r>
              <a:rPr lang="en-GB" dirty="0"/>
              <a:t>Murder</a:t>
            </a:r>
            <a:endParaRPr lang="en-US" dirty="0"/>
          </a:p>
        </p:txBody>
      </p:sp>
      <p:sp>
        <p:nvSpPr>
          <p:cNvPr id="22" name="Text Placeholder 21">
            <a:extLst>
              <a:ext uri="{FF2B5EF4-FFF2-40B4-BE49-F238E27FC236}">
                <a16:creationId xmlns:a16="http://schemas.microsoft.com/office/drawing/2014/main" id="{029D26CF-50C3-C605-24B0-DBB114F22108}"/>
              </a:ext>
            </a:extLst>
          </p:cNvPr>
          <p:cNvSpPr>
            <a:spLocks noGrp="1"/>
          </p:cNvSpPr>
          <p:nvPr>
            <p:ph type="body" sz="quarter" idx="13"/>
          </p:nvPr>
        </p:nvSpPr>
        <p:spPr/>
        <p:txBody>
          <a:bodyPr/>
          <a:lstStyle/>
          <a:p>
            <a:r>
              <a:rPr lang="en-GB" dirty="0"/>
              <a:t>Mr. E shot and killed his neighbour, believing him to have plans of starting world war 3.</a:t>
            </a:r>
            <a:endParaRPr lang="en-US" dirty="0"/>
          </a:p>
        </p:txBody>
      </p:sp>
      <p:sp>
        <p:nvSpPr>
          <p:cNvPr id="24" name="Text Placeholder 23">
            <a:extLst>
              <a:ext uri="{FF2B5EF4-FFF2-40B4-BE49-F238E27FC236}">
                <a16:creationId xmlns:a16="http://schemas.microsoft.com/office/drawing/2014/main" id="{B0160BD8-8258-9F12-7208-D882C2C11F91}"/>
              </a:ext>
            </a:extLst>
          </p:cNvPr>
          <p:cNvSpPr>
            <a:spLocks noGrp="1"/>
          </p:cNvSpPr>
          <p:nvPr>
            <p:ph type="body" sz="quarter" idx="14"/>
          </p:nvPr>
        </p:nvSpPr>
        <p:spPr/>
        <p:txBody>
          <a:bodyPr/>
          <a:lstStyle/>
          <a:p>
            <a:r>
              <a:rPr lang="en-GB" dirty="0"/>
              <a:t>Insanity defence – Mr. E was suffering from schizophrenia.</a:t>
            </a:r>
            <a:endParaRPr lang="en-US" dirty="0"/>
          </a:p>
        </p:txBody>
      </p:sp>
      <p:sp>
        <p:nvSpPr>
          <p:cNvPr id="26" name="Text Placeholder 25">
            <a:extLst>
              <a:ext uri="{FF2B5EF4-FFF2-40B4-BE49-F238E27FC236}">
                <a16:creationId xmlns:a16="http://schemas.microsoft.com/office/drawing/2014/main" id="{37167448-48D7-52EF-A67D-4707D3556BF9}"/>
              </a:ext>
            </a:extLst>
          </p:cNvPr>
          <p:cNvSpPr>
            <a:spLocks noGrp="1"/>
          </p:cNvSpPr>
          <p:nvPr>
            <p:ph type="body" sz="quarter" idx="15"/>
          </p:nvPr>
        </p:nvSpPr>
        <p:spPr/>
        <p:txBody>
          <a:bodyPr/>
          <a:lstStyle/>
          <a:p>
            <a:r>
              <a:rPr lang="en-GB" dirty="0"/>
              <a:t>Found legally insane under the M’Naghten rules.</a:t>
            </a:r>
            <a:endParaRPr lang="en-US" dirty="0"/>
          </a:p>
        </p:txBody>
      </p:sp>
      <p:sp>
        <p:nvSpPr>
          <p:cNvPr id="5" name="Text Placeholder 4">
            <a:extLst>
              <a:ext uri="{FF2B5EF4-FFF2-40B4-BE49-F238E27FC236}">
                <a16:creationId xmlns:a16="http://schemas.microsoft.com/office/drawing/2014/main" id="{F4F4D676-BE63-904A-2345-178CEF2FFFAA}"/>
              </a:ext>
            </a:extLst>
          </p:cNvPr>
          <p:cNvSpPr>
            <a:spLocks noGrp="1"/>
          </p:cNvSpPr>
          <p:nvPr>
            <p:ph type="body" sz="quarter" idx="21"/>
          </p:nvPr>
        </p:nvSpPr>
        <p:spPr/>
        <p:txBody>
          <a:bodyPr/>
          <a:lstStyle/>
          <a:p>
            <a:r>
              <a:rPr lang="en-GB" dirty="0"/>
              <a:t>R v Mr. E</a:t>
            </a:r>
            <a:endParaRPr lang="en-US" dirty="0"/>
          </a:p>
        </p:txBody>
      </p:sp>
    </p:spTree>
    <p:extLst>
      <p:ext uri="{BB962C8B-B14F-4D97-AF65-F5344CB8AC3E}">
        <p14:creationId xmlns:p14="http://schemas.microsoft.com/office/powerpoint/2010/main" val="1991939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dirty="0"/>
              <a:t>THE M’NAGHTEN CASE (Allen, 2011).</a:t>
            </a:r>
          </a:p>
        </p:txBody>
      </p:sp>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rtlCol="0"/>
          <a:lstStyle/>
          <a:p>
            <a:pPr rtl="0"/>
            <a:r>
              <a:rPr lang="en-GB"/>
              <a:t>Case</a:t>
            </a:r>
            <a:endParaRPr lang="en-GB" dirty="0"/>
          </a:p>
        </p:txBody>
      </p:sp>
      <p:sp>
        <p:nvSpPr>
          <p:cNvPr id="13" name="Text Placeholder 12">
            <a:extLst>
              <a:ext uri="{FF2B5EF4-FFF2-40B4-BE49-F238E27FC236}">
                <a16:creationId xmlns:a16="http://schemas.microsoft.com/office/drawing/2014/main" id="{A6B0E616-411B-4401-BC87-821D72B9D614}"/>
              </a:ext>
            </a:extLst>
          </p:cNvPr>
          <p:cNvSpPr>
            <a:spLocks noGrp="1"/>
          </p:cNvSpPr>
          <p:nvPr>
            <p:ph type="body" sz="quarter" idx="21"/>
          </p:nvPr>
        </p:nvSpPr>
        <p:spPr/>
        <p:txBody>
          <a:bodyPr rtlCol="0"/>
          <a:lstStyle/>
          <a:p>
            <a:pPr rtl="0"/>
            <a:r>
              <a:rPr lang="en-GB" dirty="0"/>
              <a:t>R v M’Naghten (1843)</a:t>
            </a:r>
          </a:p>
        </p:txBody>
      </p:sp>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rtlCol="0"/>
          <a:lstStyle/>
          <a:p>
            <a:pPr rtl="0"/>
            <a:r>
              <a:rPr lang="en-GB"/>
              <a:t>Offence</a:t>
            </a:r>
            <a:endParaRPr lang="en-GB" dirty="0"/>
          </a:p>
        </p:txBody>
      </p:sp>
      <p:sp>
        <p:nvSpPr>
          <p:cNvPr id="4" name="Text Placeholder 3">
            <a:extLst>
              <a:ext uri="{FF2B5EF4-FFF2-40B4-BE49-F238E27FC236}">
                <a16:creationId xmlns:a16="http://schemas.microsoft.com/office/drawing/2014/main" id="{79CEA89E-0B03-4727-AB47-73EA4E2DF948}"/>
              </a:ext>
            </a:extLst>
          </p:cNvPr>
          <p:cNvSpPr>
            <a:spLocks noGrp="1"/>
          </p:cNvSpPr>
          <p:nvPr>
            <p:ph type="body" sz="quarter" idx="12"/>
          </p:nvPr>
        </p:nvSpPr>
        <p:spPr/>
        <p:txBody>
          <a:bodyPr rtlCol="0"/>
          <a:lstStyle/>
          <a:p>
            <a:pPr rtl="0"/>
            <a:r>
              <a:rPr lang="en-GB"/>
              <a:t>Murder</a:t>
            </a:r>
            <a:endParaRPr lang="en-GB" dirty="0"/>
          </a:p>
        </p:txBody>
      </p:sp>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rtlCol="0"/>
          <a:lstStyle/>
          <a:p>
            <a:pPr rtl="0"/>
            <a:r>
              <a:rPr lang="en-GB"/>
              <a:t>Situation</a:t>
            </a:r>
            <a:endParaRPr lang="en-GB" dirty="0"/>
          </a:p>
        </p:txBody>
      </p:sp>
      <p:sp>
        <p:nvSpPr>
          <p:cNvPr id="5" name="Text Placeholder 4">
            <a:extLst>
              <a:ext uri="{FF2B5EF4-FFF2-40B4-BE49-F238E27FC236}">
                <a16:creationId xmlns:a16="http://schemas.microsoft.com/office/drawing/2014/main" id="{C4F969E5-6F82-4658-A735-72D16DDDD1D8}"/>
              </a:ext>
            </a:extLst>
          </p:cNvPr>
          <p:cNvSpPr>
            <a:spLocks noGrp="1"/>
          </p:cNvSpPr>
          <p:nvPr>
            <p:ph type="body" sz="quarter" idx="13"/>
          </p:nvPr>
        </p:nvSpPr>
        <p:spPr/>
        <p:txBody>
          <a:bodyPr rtlCol="0"/>
          <a:lstStyle/>
          <a:p>
            <a:pPr rtl="0"/>
            <a:r>
              <a:rPr lang="en-GB" dirty="0"/>
              <a:t>The defendant shot a killed Sir Robert Peel’s secretary, believing him to be Peel.</a:t>
            </a:r>
          </a:p>
        </p:txBody>
      </p:sp>
      <p:sp>
        <p:nvSpPr>
          <p:cNvPr id="11" name="Text Placeholder 10">
            <a:extLst>
              <a:ext uri="{FF2B5EF4-FFF2-40B4-BE49-F238E27FC236}">
                <a16:creationId xmlns:a16="http://schemas.microsoft.com/office/drawing/2014/main" id="{ACD29343-5246-427C-BFCC-F61B25177CF4}"/>
              </a:ext>
            </a:extLst>
          </p:cNvPr>
          <p:cNvSpPr>
            <a:spLocks noGrp="1"/>
          </p:cNvSpPr>
          <p:nvPr>
            <p:ph type="body" sz="quarter" idx="19"/>
          </p:nvPr>
        </p:nvSpPr>
        <p:spPr/>
        <p:txBody>
          <a:bodyPr rtlCol="0"/>
          <a:lstStyle/>
          <a:p>
            <a:pPr rtl="0"/>
            <a:r>
              <a:rPr lang="en-GB"/>
              <a:t>Defence</a:t>
            </a:r>
            <a:endParaRPr lang="en-GB" dirty="0"/>
          </a:p>
        </p:txBody>
      </p:sp>
      <p:sp>
        <p:nvSpPr>
          <p:cNvPr id="6" name="Text Placeholder 5">
            <a:extLst>
              <a:ext uri="{FF2B5EF4-FFF2-40B4-BE49-F238E27FC236}">
                <a16:creationId xmlns:a16="http://schemas.microsoft.com/office/drawing/2014/main" id="{A163F1F1-E70E-4823-905B-45B18FCD35FA}"/>
              </a:ext>
            </a:extLst>
          </p:cNvPr>
          <p:cNvSpPr>
            <a:spLocks noGrp="1"/>
          </p:cNvSpPr>
          <p:nvPr>
            <p:ph type="body" sz="quarter" idx="14"/>
          </p:nvPr>
        </p:nvSpPr>
        <p:spPr/>
        <p:txBody>
          <a:bodyPr rtlCol="0"/>
          <a:lstStyle/>
          <a:p>
            <a:pPr rtl="0"/>
            <a:r>
              <a:rPr lang="en-GB" dirty="0"/>
              <a:t>Found to be insane at the time of the offence.</a:t>
            </a:r>
          </a:p>
        </p:txBody>
      </p:sp>
      <p:sp>
        <p:nvSpPr>
          <p:cNvPr id="12" name="Text Placeholder 11">
            <a:extLst>
              <a:ext uri="{FF2B5EF4-FFF2-40B4-BE49-F238E27FC236}">
                <a16:creationId xmlns:a16="http://schemas.microsoft.com/office/drawing/2014/main" id="{6248F5E2-762B-44E2-83B5-C078E3551BEA}"/>
              </a:ext>
            </a:extLst>
          </p:cNvPr>
          <p:cNvSpPr>
            <a:spLocks noGrp="1"/>
          </p:cNvSpPr>
          <p:nvPr>
            <p:ph type="body" sz="quarter" idx="20"/>
          </p:nvPr>
        </p:nvSpPr>
        <p:spPr/>
        <p:txBody>
          <a:bodyPr rtlCol="0"/>
          <a:lstStyle/>
          <a:p>
            <a:pPr rtl="0"/>
            <a:r>
              <a:rPr lang="en-GB"/>
              <a:t>Outcome</a:t>
            </a:r>
            <a:endParaRPr lang="en-GB" dirty="0"/>
          </a:p>
        </p:txBody>
      </p:sp>
      <p:sp>
        <p:nvSpPr>
          <p:cNvPr id="7" name="Text Placeholder 6">
            <a:extLst>
              <a:ext uri="{FF2B5EF4-FFF2-40B4-BE49-F238E27FC236}">
                <a16:creationId xmlns:a16="http://schemas.microsoft.com/office/drawing/2014/main" id="{A938F1A8-AEA6-473B-9AF3-DA6DF3A50827}"/>
              </a:ext>
            </a:extLst>
          </p:cNvPr>
          <p:cNvSpPr>
            <a:spLocks noGrp="1"/>
          </p:cNvSpPr>
          <p:nvPr>
            <p:ph type="body" sz="quarter" idx="15"/>
          </p:nvPr>
        </p:nvSpPr>
        <p:spPr/>
        <p:txBody>
          <a:bodyPr rtlCol="0"/>
          <a:lstStyle/>
          <a:p>
            <a:pPr rtl="0"/>
            <a:r>
              <a:rPr lang="en-GB" dirty="0"/>
              <a:t>Committed to hospital, plea was successful.</a:t>
            </a:r>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11"/>
          </p:nvPr>
        </p:nvSpPr>
        <p:spPr/>
        <p:txBody>
          <a:bodyPr rtlCol="0"/>
          <a:lstStyle/>
          <a:p>
            <a:pPr rtl="0"/>
            <a:fld id="{19B51A1E-902D-48AF-9020-955120F399B6}" type="slidenum">
              <a:rPr lang="en-GB" smtClean="0"/>
              <a:pPr rtl="0"/>
              <a:t>5</a:t>
            </a:fld>
            <a:endParaRPr lang="en-GB" dirty="0"/>
          </a:p>
        </p:txBody>
      </p:sp>
      <p:pic>
        <p:nvPicPr>
          <p:cNvPr id="14" name="Graphic 13" descr="Address Book outline">
            <a:extLst>
              <a:ext uri="{FF2B5EF4-FFF2-40B4-BE49-F238E27FC236}">
                <a16:creationId xmlns:a16="http://schemas.microsoft.com/office/drawing/2014/main" id="{207F699B-6D63-1B86-ADA0-D2873E3F0E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9444" y="2316475"/>
            <a:ext cx="914400" cy="914400"/>
          </a:xfrm>
          <a:prstGeom prst="rect">
            <a:avLst/>
          </a:prstGeom>
        </p:spPr>
      </p:pic>
      <p:pic>
        <p:nvPicPr>
          <p:cNvPr id="15" name="Graphic 14" descr="Heart with pulse with solid fill">
            <a:extLst>
              <a:ext uri="{FF2B5EF4-FFF2-40B4-BE49-F238E27FC236}">
                <a16:creationId xmlns:a16="http://schemas.microsoft.com/office/drawing/2014/main" id="{6CAC67A4-ED61-0745-5CD6-512CD66CB1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49169" y="2358091"/>
            <a:ext cx="914400" cy="914400"/>
          </a:xfrm>
          <a:prstGeom prst="rect">
            <a:avLst/>
          </a:prstGeom>
        </p:spPr>
      </p:pic>
      <p:pic>
        <p:nvPicPr>
          <p:cNvPr id="16" name="Graphic 15" descr="Thumbs Down with solid fill">
            <a:extLst>
              <a:ext uri="{FF2B5EF4-FFF2-40B4-BE49-F238E27FC236}">
                <a16:creationId xmlns:a16="http://schemas.microsoft.com/office/drawing/2014/main" id="{22A03202-C0C8-B256-F119-2DB43B8B233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65393" y="2358091"/>
            <a:ext cx="914400" cy="914400"/>
          </a:xfrm>
          <a:prstGeom prst="rect">
            <a:avLst/>
          </a:prstGeom>
        </p:spPr>
      </p:pic>
      <p:pic>
        <p:nvPicPr>
          <p:cNvPr id="17" name="Graphic 16" descr="Badge Tick1 with solid fill">
            <a:extLst>
              <a:ext uri="{FF2B5EF4-FFF2-40B4-BE49-F238E27FC236}">
                <a16:creationId xmlns:a16="http://schemas.microsoft.com/office/drawing/2014/main" id="{316F7F98-0A5C-FAFC-333A-CD60F63ED1D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244657" y="2316475"/>
            <a:ext cx="914400" cy="914400"/>
          </a:xfrm>
          <a:prstGeom prst="rect">
            <a:avLst/>
          </a:prstGeom>
        </p:spPr>
      </p:pic>
      <p:pic>
        <p:nvPicPr>
          <p:cNvPr id="18" name="Graphic 17" descr="Scales of justice with solid fill">
            <a:extLst>
              <a:ext uri="{FF2B5EF4-FFF2-40B4-BE49-F238E27FC236}">
                <a16:creationId xmlns:a16="http://schemas.microsoft.com/office/drawing/2014/main" id="{51BA160D-FD15-7E16-54B1-4B79BF5A032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928433" y="2246442"/>
            <a:ext cx="932160" cy="932160"/>
          </a:xfrm>
          <a:prstGeom prst="rect">
            <a:avLst/>
          </a:prstGeom>
        </p:spPr>
      </p:pic>
    </p:spTree>
    <p:extLst>
      <p:ext uri="{BB962C8B-B14F-4D97-AF65-F5344CB8AC3E}">
        <p14:creationId xmlns:p14="http://schemas.microsoft.com/office/powerpoint/2010/main" val="125916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Placeholder 1">
            <a:extLst>
              <a:ext uri="{FF2B5EF4-FFF2-40B4-BE49-F238E27FC236}">
                <a16:creationId xmlns:a16="http://schemas.microsoft.com/office/drawing/2014/main" id="{58F676BB-C596-757E-4435-A9FD87BE1968}"/>
              </a:ext>
            </a:extLst>
          </p:cNvPr>
          <p:cNvSpPr>
            <a:spLocks noGrp="1"/>
          </p:cNvSpPr>
          <p:nvPr>
            <p:ph type="body" sz="quarter" idx="27"/>
          </p:nvPr>
        </p:nvSpPr>
        <p:spPr>
          <a:xfrm>
            <a:off x="890706" y="1579984"/>
            <a:ext cx="4348065" cy="4348065"/>
          </a:xfrm>
        </p:spPr>
        <p:txBody>
          <a:bodyPr/>
          <a:lstStyle/>
          <a:p>
            <a:endParaRPr lang="en-GB" dirty="0"/>
          </a:p>
          <a:p>
            <a:r>
              <a:rPr lang="en-GB" dirty="0"/>
              <a:t>Public outcry – was the verdict too lenient?</a:t>
            </a:r>
          </a:p>
          <a:p>
            <a:r>
              <a:rPr lang="en-GB" dirty="0"/>
              <a:t>Judicial Debate</a:t>
            </a:r>
          </a:p>
          <a:p>
            <a:r>
              <a:rPr lang="en-GB" dirty="0"/>
              <a:t>The principles stated became authoritative</a:t>
            </a:r>
            <a:endParaRPr lang="en-US" dirty="0"/>
          </a:p>
        </p:txBody>
      </p:sp>
      <p:sp>
        <p:nvSpPr>
          <p:cNvPr id="25" name="Text Placeholder 2">
            <a:extLst>
              <a:ext uri="{FF2B5EF4-FFF2-40B4-BE49-F238E27FC236}">
                <a16:creationId xmlns:a16="http://schemas.microsoft.com/office/drawing/2014/main" id="{138839F8-E6E4-C2F5-2E48-7C032DBC4F11}"/>
              </a:ext>
            </a:extLst>
          </p:cNvPr>
          <p:cNvSpPr>
            <a:spLocks noGrp="1"/>
          </p:cNvSpPr>
          <p:nvPr>
            <p:ph type="body" sz="quarter" idx="28"/>
          </p:nvPr>
        </p:nvSpPr>
        <p:spPr>
          <a:xfrm>
            <a:off x="4739330" y="1754721"/>
            <a:ext cx="3998591" cy="3998591"/>
          </a:xfrm>
        </p:spPr>
        <p:txBody>
          <a:bodyPr/>
          <a:lstStyle/>
          <a:p>
            <a:endParaRPr lang="en-GB" dirty="0"/>
          </a:p>
          <a:p>
            <a:endParaRPr lang="en-GB" dirty="0"/>
          </a:p>
          <a:p>
            <a:r>
              <a:rPr lang="en-GB" dirty="0"/>
              <a:t>All defendants are presumed sane, and able to reason to a certain degree of right or wrong, unless proven otherwise.</a:t>
            </a:r>
            <a:endParaRPr lang="en-US" dirty="0"/>
          </a:p>
        </p:txBody>
      </p:sp>
      <p:sp>
        <p:nvSpPr>
          <p:cNvPr id="27" name="Text Placeholder 3">
            <a:extLst>
              <a:ext uri="{FF2B5EF4-FFF2-40B4-BE49-F238E27FC236}">
                <a16:creationId xmlns:a16="http://schemas.microsoft.com/office/drawing/2014/main" id="{FB353E7F-627F-675B-FAA2-ACC797542FCD}"/>
              </a:ext>
            </a:extLst>
          </p:cNvPr>
          <p:cNvSpPr>
            <a:spLocks noGrp="1"/>
          </p:cNvSpPr>
          <p:nvPr>
            <p:ph type="body" sz="quarter" idx="29"/>
          </p:nvPr>
        </p:nvSpPr>
        <p:spPr>
          <a:xfrm>
            <a:off x="8238481" y="1987256"/>
            <a:ext cx="3533519" cy="3533519"/>
          </a:xfrm>
        </p:spPr>
        <p:txBody>
          <a:bodyPr/>
          <a:lstStyle/>
          <a:p>
            <a:endParaRPr lang="en-GB" sz="1800" dirty="0"/>
          </a:p>
          <a:p>
            <a:endParaRPr lang="en-GB" sz="1800" dirty="0"/>
          </a:p>
          <a:p>
            <a:r>
              <a:rPr lang="en-GB" sz="1800" dirty="0"/>
              <a:t>To Establish the defence—</a:t>
            </a:r>
          </a:p>
          <a:p>
            <a:r>
              <a:rPr lang="en-GB" sz="1800" dirty="0"/>
              <a:t>Defect of reason clearly proven</a:t>
            </a:r>
          </a:p>
          <a:p>
            <a:r>
              <a:rPr lang="en-GB" sz="1800" dirty="0"/>
              <a:t>Disease of the mind</a:t>
            </a:r>
          </a:p>
          <a:p>
            <a:r>
              <a:rPr lang="en-GB" sz="1800" dirty="0"/>
              <a:t>Unaware of the nature of the act, or that it was wrong.</a:t>
            </a:r>
            <a:endParaRPr lang="en-US" sz="1800" dirty="0"/>
          </a:p>
        </p:txBody>
      </p:sp>
      <p:sp>
        <p:nvSpPr>
          <p:cNvPr id="29" name="Title 4">
            <a:extLst>
              <a:ext uri="{FF2B5EF4-FFF2-40B4-BE49-F238E27FC236}">
                <a16:creationId xmlns:a16="http://schemas.microsoft.com/office/drawing/2014/main" id="{C2EE4EEB-18EC-A78D-2924-B01B15477D9E}"/>
              </a:ext>
            </a:extLst>
          </p:cNvPr>
          <p:cNvSpPr>
            <a:spLocks noGrp="1"/>
          </p:cNvSpPr>
          <p:nvPr>
            <p:ph type="title"/>
          </p:nvPr>
        </p:nvSpPr>
        <p:spPr>
          <a:xfrm>
            <a:off x="432000" y="432000"/>
            <a:ext cx="11340000" cy="432000"/>
          </a:xfrm>
        </p:spPr>
        <p:txBody>
          <a:bodyPr/>
          <a:lstStyle/>
          <a:p>
            <a:r>
              <a:rPr lang="en-GB" dirty="0"/>
              <a:t>The Test For Insanity: M’Naghten Rules (Allen, 2011).</a:t>
            </a:r>
            <a:endParaRPr lang="en-US" dirty="0"/>
          </a:p>
        </p:txBody>
      </p:sp>
      <p:sp>
        <p:nvSpPr>
          <p:cNvPr id="3" name="Slide Number Placeholder 2">
            <a:extLst>
              <a:ext uri="{FF2B5EF4-FFF2-40B4-BE49-F238E27FC236}">
                <a16:creationId xmlns:a16="http://schemas.microsoft.com/office/drawing/2014/main" id="{6BF41755-6742-880D-A11A-0E7F64EE45F2}"/>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6</a:t>
            </a:fld>
            <a:endParaRPr lang="en-GB" noProof="0"/>
          </a:p>
        </p:txBody>
      </p:sp>
      <p:sp>
        <p:nvSpPr>
          <p:cNvPr id="31" name="Text Placeholder 6">
            <a:extLst>
              <a:ext uri="{FF2B5EF4-FFF2-40B4-BE49-F238E27FC236}">
                <a16:creationId xmlns:a16="http://schemas.microsoft.com/office/drawing/2014/main" id="{334C7186-187B-4F35-52D3-BF1B8826BE80}"/>
              </a:ext>
            </a:extLst>
          </p:cNvPr>
          <p:cNvSpPr>
            <a:spLocks noGrp="1"/>
          </p:cNvSpPr>
          <p:nvPr>
            <p:ph type="body" sz="quarter" idx="13"/>
          </p:nvPr>
        </p:nvSpPr>
        <p:spPr>
          <a:xfrm>
            <a:off x="1394275" y="2055286"/>
            <a:ext cx="3374987" cy="885825"/>
          </a:xfrm>
        </p:spPr>
        <p:txBody>
          <a:bodyPr/>
          <a:lstStyle/>
          <a:p>
            <a:r>
              <a:rPr lang="en-GB" sz="2200" dirty="0"/>
              <a:t>Where did they come from?</a:t>
            </a:r>
            <a:endParaRPr lang="en-US" sz="2200" dirty="0"/>
          </a:p>
        </p:txBody>
      </p:sp>
      <p:sp>
        <p:nvSpPr>
          <p:cNvPr id="33" name="Text Placeholder 7">
            <a:extLst>
              <a:ext uri="{FF2B5EF4-FFF2-40B4-BE49-F238E27FC236}">
                <a16:creationId xmlns:a16="http://schemas.microsoft.com/office/drawing/2014/main" id="{9B6B9DFA-FF03-B65D-080C-E324CC2ABE6F}"/>
              </a:ext>
            </a:extLst>
          </p:cNvPr>
          <p:cNvSpPr>
            <a:spLocks noGrp="1"/>
          </p:cNvSpPr>
          <p:nvPr>
            <p:ph type="body" sz="quarter" idx="14"/>
          </p:nvPr>
        </p:nvSpPr>
        <p:spPr>
          <a:xfrm>
            <a:off x="5204402" y="2372204"/>
            <a:ext cx="3025513" cy="387083"/>
          </a:xfrm>
        </p:spPr>
        <p:txBody>
          <a:bodyPr/>
          <a:lstStyle/>
          <a:p>
            <a:r>
              <a:rPr lang="en-GB" dirty="0"/>
              <a:t>1</a:t>
            </a:r>
            <a:endParaRPr lang="en-US" dirty="0"/>
          </a:p>
        </p:txBody>
      </p:sp>
      <p:sp>
        <p:nvSpPr>
          <p:cNvPr id="35" name="Text Placeholder 8">
            <a:extLst>
              <a:ext uri="{FF2B5EF4-FFF2-40B4-BE49-F238E27FC236}">
                <a16:creationId xmlns:a16="http://schemas.microsoft.com/office/drawing/2014/main" id="{A53FA888-73EA-9F5E-B9E4-81E48EF83DA3}"/>
              </a:ext>
            </a:extLst>
          </p:cNvPr>
          <p:cNvSpPr>
            <a:spLocks noGrp="1"/>
          </p:cNvSpPr>
          <p:nvPr>
            <p:ph type="body" sz="quarter" idx="30"/>
          </p:nvPr>
        </p:nvSpPr>
        <p:spPr>
          <a:xfrm>
            <a:off x="8674497" y="2238644"/>
            <a:ext cx="2563694" cy="654205"/>
          </a:xfrm>
        </p:spPr>
        <p:txBody>
          <a:bodyPr/>
          <a:lstStyle/>
          <a:p>
            <a:r>
              <a:rPr lang="en-GB" dirty="0"/>
              <a:t>2</a:t>
            </a:r>
            <a:endParaRPr lang="en-US" dirty="0"/>
          </a:p>
        </p:txBody>
      </p:sp>
    </p:spTree>
    <p:extLst>
      <p:ext uri="{BB962C8B-B14F-4D97-AF65-F5344CB8AC3E}">
        <p14:creationId xmlns:p14="http://schemas.microsoft.com/office/powerpoint/2010/main" val="2252816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1D87D-E475-451A-B36C-E4A4F63609C1}"/>
              </a:ext>
            </a:extLst>
          </p:cNvPr>
          <p:cNvSpPr>
            <a:spLocks noGrp="1"/>
          </p:cNvSpPr>
          <p:nvPr>
            <p:ph type="ctrTitle"/>
          </p:nvPr>
        </p:nvSpPr>
        <p:spPr>
          <a:xfrm>
            <a:off x="6096000" y="4101096"/>
            <a:ext cx="6012000" cy="863601"/>
          </a:xfrm>
        </p:spPr>
        <p:txBody>
          <a:bodyPr rtlCol="0"/>
          <a:lstStyle/>
          <a:p>
            <a:pPr rtl="0"/>
            <a:r>
              <a:rPr lang="en-GB"/>
              <a:t>What Is Automatism?</a:t>
            </a:r>
            <a:endParaRPr lang="en-GB" dirty="0"/>
          </a:p>
        </p:txBody>
      </p:sp>
      <p:sp>
        <p:nvSpPr>
          <p:cNvPr id="3" name="Subtitle 2">
            <a:extLst>
              <a:ext uri="{FF2B5EF4-FFF2-40B4-BE49-F238E27FC236}">
                <a16:creationId xmlns:a16="http://schemas.microsoft.com/office/drawing/2014/main" id="{D56BE522-961D-4737-9715-127DB8A86EB2}"/>
              </a:ext>
            </a:extLst>
          </p:cNvPr>
          <p:cNvSpPr>
            <a:spLocks noGrp="1"/>
          </p:cNvSpPr>
          <p:nvPr>
            <p:ph type="subTitle" idx="1"/>
          </p:nvPr>
        </p:nvSpPr>
        <p:spPr>
          <a:xfrm>
            <a:off x="6096000" y="4964697"/>
            <a:ext cx="6012000" cy="1845743"/>
          </a:xfrm>
        </p:spPr>
        <p:txBody>
          <a:bodyPr rtlCol="0"/>
          <a:lstStyle/>
          <a:p>
            <a:pPr marL="342900" indent="-342900" rtl="0">
              <a:buFont typeface="Wingdings" pitchFamily="2" charset="2"/>
              <a:buChar char="q"/>
            </a:pPr>
            <a:endParaRPr lang="en-GB" dirty="0"/>
          </a:p>
          <a:p>
            <a:pPr marL="342900" indent="-342900" rtl="0">
              <a:buFont typeface="Wingdings" pitchFamily="2" charset="2"/>
              <a:buChar char="q"/>
            </a:pPr>
            <a:endParaRPr lang="en-GB" dirty="0"/>
          </a:p>
          <a:p>
            <a:pPr marL="342900" indent="-342900" rtl="0">
              <a:buFont typeface="Wingdings" pitchFamily="2" charset="2"/>
              <a:buChar char="q"/>
            </a:pPr>
            <a:endParaRPr lang="en-GB" dirty="0"/>
          </a:p>
          <a:p>
            <a:pPr marL="342900" indent="-342900" rtl="0">
              <a:buFont typeface="Wingdings" pitchFamily="2" charset="2"/>
              <a:buChar char="q"/>
            </a:pPr>
            <a:endParaRPr lang="en-GB" dirty="0"/>
          </a:p>
        </p:txBody>
      </p:sp>
      <p:sp>
        <p:nvSpPr>
          <p:cNvPr id="4" name="Slide Number Placeholder 3">
            <a:extLst>
              <a:ext uri="{FF2B5EF4-FFF2-40B4-BE49-F238E27FC236}">
                <a16:creationId xmlns:a16="http://schemas.microsoft.com/office/drawing/2014/main" id="{1DAF16E1-87DB-4920-A90B-23E1C72DDC7F}"/>
              </a:ext>
            </a:extLst>
          </p:cNvPr>
          <p:cNvSpPr>
            <a:spLocks noGrp="1"/>
          </p:cNvSpPr>
          <p:nvPr>
            <p:ph type="sldNum" sz="quarter" idx="14"/>
          </p:nvPr>
        </p:nvSpPr>
        <p:spPr/>
        <p:txBody>
          <a:bodyPr rtlCol="0"/>
          <a:lstStyle/>
          <a:p>
            <a:pPr rtl="0"/>
            <a:fld id="{19B51A1E-902D-48AF-9020-955120F399B6}" type="slidenum">
              <a:rPr lang="en-GB" smtClean="0"/>
              <a:pPr rtl="0"/>
              <a:t>7</a:t>
            </a:fld>
            <a:endParaRPr lang="en-GB" dirty="0"/>
          </a:p>
        </p:txBody>
      </p:sp>
      <p:pic>
        <p:nvPicPr>
          <p:cNvPr id="9" name="Graphic 8" descr="Scales of justice with solid fill">
            <a:extLst>
              <a:ext uri="{FF2B5EF4-FFF2-40B4-BE49-F238E27FC236}">
                <a16:creationId xmlns:a16="http://schemas.microsoft.com/office/drawing/2014/main" id="{14AB1478-503D-9981-08F6-4F10736E8F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93312" y="-177884"/>
            <a:ext cx="4411260" cy="4411260"/>
          </a:xfrm>
          <a:prstGeom prst="rect">
            <a:avLst/>
          </a:prstGeom>
        </p:spPr>
      </p:pic>
      <p:sp>
        <p:nvSpPr>
          <p:cNvPr id="8" name="TextBox 7">
            <a:extLst>
              <a:ext uri="{FF2B5EF4-FFF2-40B4-BE49-F238E27FC236}">
                <a16:creationId xmlns:a16="http://schemas.microsoft.com/office/drawing/2014/main" id="{F2C662F7-E893-D0C1-05EC-DC6CDE81050A}"/>
              </a:ext>
            </a:extLst>
          </p:cNvPr>
          <p:cNvSpPr txBox="1"/>
          <p:nvPr/>
        </p:nvSpPr>
        <p:spPr>
          <a:xfrm>
            <a:off x="256848" y="478220"/>
            <a:ext cx="5571416" cy="1754326"/>
          </a:xfrm>
          <a:prstGeom prst="rect">
            <a:avLst/>
          </a:prstGeom>
          <a:noFill/>
        </p:spPr>
        <p:txBody>
          <a:bodyPr wrap="square" lIns="0" tIns="0" rIns="0" bIns="0" rtlCol="0">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An action derived from a physiological state.</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An admissible defence, if an involuntary act.</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Example: sleepwalking</a:t>
            </a:r>
          </a:p>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(Collins English Dictionary, 2024).</a:t>
            </a:r>
          </a:p>
        </p:txBody>
      </p:sp>
      <p:sp>
        <p:nvSpPr>
          <p:cNvPr id="7" name="TextBox 6">
            <a:extLst>
              <a:ext uri="{FF2B5EF4-FFF2-40B4-BE49-F238E27FC236}">
                <a16:creationId xmlns:a16="http://schemas.microsoft.com/office/drawing/2014/main" id="{FF6227F2-BBA4-4C22-B9DC-421B68CA1006}"/>
              </a:ext>
            </a:extLst>
          </p:cNvPr>
          <p:cNvSpPr txBox="1"/>
          <p:nvPr/>
        </p:nvSpPr>
        <p:spPr>
          <a:xfrm>
            <a:off x="256848" y="2524934"/>
            <a:ext cx="5571416" cy="3508653"/>
          </a:xfrm>
          <a:prstGeom prst="rect">
            <a:avLst/>
          </a:prstGeom>
          <a:noFill/>
        </p:spPr>
        <p:txBody>
          <a:bodyPr wrap="square" lIns="0" tIns="0" rIns="0" bIns="0" rtlCol="0">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“If a person totally lacked control of his or her body at the time of the offence”.</a:t>
            </a:r>
          </a:p>
          <a:p>
            <a:pPr marL="342900" indent="-342900">
              <a:buFont typeface="Wingdings" pitchFamily="2" charset="2"/>
              <a:buChar char="q"/>
            </a:pPr>
            <a:endParaRPr lang="en-GB" sz="1900" b="1" dirty="0">
              <a:solidFill>
                <a:schemeClr val="tx1">
                  <a:lumMod val="75000"/>
                  <a:lumOff val="25000"/>
                </a:schemeClr>
              </a:solidFill>
              <a:latin typeface="Arial Rounded MT Bold" panose="020F0704030504030204" pitchFamily="34" charset="77"/>
            </a:endParaRPr>
          </a:p>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How is the defence proven?</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Defence holds the burden of proof.</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Prosecution must disprove the evidence provided by the defence.</a:t>
            </a:r>
          </a:p>
          <a:p>
            <a:pPr marL="800100" lvl="1"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If the prosecution fail – the defendant must be acquitted.</a:t>
            </a:r>
          </a:p>
          <a:p>
            <a:pPr marL="342900" indent="-342900">
              <a:buFont typeface="Wingdings" pitchFamily="2" charset="2"/>
              <a:buChar char="q"/>
            </a:pPr>
            <a:endParaRPr lang="en-GB" sz="1900" b="1" dirty="0">
              <a:solidFill>
                <a:schemeClr val="tx1">
                  <a:lumMod val="75000"/>
                  <a:lumOff val="25000"/>
                </a:schemeClr>
              </a:solidFill>
              <a:latin typeface="Arial Rounded MT Bold" panose="020F0704030504030204" pitchFamily="34" charset="77"/>
            </a:endParaRPr>
          </a:p>
          <a:p>
            <a:pPr marL="342900" indent="-342900">
              <a:buFont typeface="Wingdings" pitchFamily="2" charset="2"/>
              <a:buChar char="q"/>
            </a:pPr>
            <a:r>
              <a:rPr lang="en-GB" sz="1900" b="1" dirty="0">
                <a:solidFill>
                  <a:schemeClr val="tx1">
                    <a:lumMod val="75000"/>
                    <a:lumOff val="25000"/>
                  </a:schemeClr>
                </a:solidFill>
                <a:latin typeface="Arial Rounded MT Bold" panose="020F0704030504030204" pitchFamily="34" charset="77"/>
              </a:rPr>
              <a:t>(Law Commission, 2013).</a:t>
            </a:r>
          </a:p>
          <a:p>
            <a:pPr marL="800100" lvl="1" indent="-342900">
              <a:buFont typeface="Wingdings" pitchFamily="2" charset="2"/>
              <a:buChar char="q"/>
            </a:pPr>
            <a:endParaRPr lang="en-GB" sz="1900" b="1" dirty="0">
              <a:solidFill>
                <a:schemeClr val="tx1">
                  <a:lumMod val="75000"/>
                  <a:lumOff val="25000"/>
                </a:schemeClr>
              </a:solidFill>
              <a:latin typeface="Arial Rounded MT Bold" panose="020F0704030504030204" pitchFamily="34" charset="77"/>
            </a:endParaRPr>
          </a:p>
        </p:txBody>
      </p:sp>
    </p:spTree>
    <p:extLst>
      <p:ext uri="{BB962C8B-B14F-4D97-AF65-F5344CB8AC3E}">
        <p14:creationId xmlns:p14="http://schemas.microsoft.com/office/powerpoint/2010/main" val="4066869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AD7B4-CF73-3D1F-BDBF-F73E864B5ACF}"/>
              </a:ext>
            </a:extLst>
          </p:cNvPr>
          <p:cNvSpPr>
            <a:spLocks noGrp="1"/>
          </p:cNvSpPr>
          <p:nvPr>
            <p:ph type="ctrTitle"/>
          </p:nvPr>
        </p:nvSpPr>
        <p:spPr/>
        <p:txBody>
          <a:bodyPr/>
          <a:lstStyle/>
          <a:p>
            <a:r>
              <a:rPr lang="en-GB" sz="3800" dirty="0"/>
              <a:t>What is the difference?</a:t>
            </a:r>
            <a:endParaRPr lang="en-US" sz="3800" dirty="0"/>
          </a:p>
        </p:txBody>
      </p:sp>
      <p:sp>
        <p:nvSpPr>
          <p:cNvPr id="3" name="Subtitle 2">
            <a:extLst>
              <a:ext uri="{FF2B5EF4-FFF2-40B4-BE49-F238E27FC236}">
                <a16:creationId xmlns:a16="http://schemas.microsoft.com/office/drawing/2014/main" id="{327C8813-660A-4A9B-7CCD-A0E841C416C0}"/>
              </a:ext>
            </a:extLst>
          </p:cNvPr>
          <p:cNvSpPr>
            <a:spLocks noGrp="1"/>
          </p:cNvSpPr>
          <p:nvPr>
            <p:ph type="subTitle" idx="1"/>
          </p:nvPr>
        </p:nvSpPr>
        <p:spPr/>
        <p:txBody>
          <a:bodyPr/>
          <a:lstStyle/>
          <a:p>
            <a:pPr marL="342900" indent="-342900">
              <a:buFont typeface="Wingdings" pitchFamily="2" charset="2"/>
              <a:buChar char="q"/>
            </a:pPr>
            <a:r>
              <a:rPr lang="en-GB" dirty="0"/>
              <a:t>(Law Commission, 2012)</a:t>
            </a:r>
            <a:endParaRPr lang="en-US" dirty="0"/>
          </a:p>
        </p:txBody>
      </p:sp>
      <p:sp>
        <p:nvSpPr>
          <p:cNvPr id="4" name="Slide Number Placeholder 3">
            <a:extLst>
              <a:ext uri="{FF2B5EF4-FFF2-40B4-BE49-F238E27FC236}">
                <a16:creationId xmlns:a16="http://schemas.microsoft.com/office/drawing/2014/main" id="{CAFEC3A0-5961-723E-4CC8-316E361673A3}"/>
              </a:ext>
            </a:extLst>
          </p:cNvPr>
          <p:cNvSpPr>
            <a:spLocks noGrp="1"/>
          </p:cNvSpPr>
          <p:nvPr>
            <p:ph type="sldNum" sz="quarter" idx="14"/>
          </p:nvPr>
        </p:nvSpPr>
        <p:spPr/>
        <p:txBody>
          <a:bodyPr/>
          <a:lstStyle/>
          <a:p>
            <a:pPr rtl="0"/>
            <a:fld id="{19B51A1E-902D-48AF-9020-955120F399B6}" type="slidenum">
              <a:rPr lang="en-GB" noProof="0" smtClean="0"/>
              <a:pPr rtl="0"/>
              <a:t>8</a:t>
            </a:fld>
            <a:endParaRPr lang="en-GB" noProof="0" dirty="0"/>
          </a:p>
        </p:txBody>
      </p:sp>
      <p:pic>
        <p:nvPicPr>
          <p:cNvPr id="7" name="Picture Placeholder 6" descr="Law books section in library">
            <a:extLst>
              <a:ext uri="{FF2B5EF4-FFF2-40B4-BE49-F238E27FC236}">
                <a16:creationId xmlns:a16="http://schemas.microsoft.com/office/drawing/2014/main" id="{57AC5A4C-4EC9-CE59-B7E0-202A09E2E2A4}"/>
              </a:ext>
            </a:extLst>
          </p:cNvPr>
          <p:cNvPicPr>
            <a:picLocks noGrp="1" noChangeAspect="1"/>
          </p:cNvPicPr>
          <p:nvPr>
            <p:ph type="pic" sz="quarter" idx="12"/>
          </p:nvPr>
        </p:nvPicPr>
        <p:blipFill>
          <a:blip r:embed="rId3"/>
          <a:srcRect t="7185" b="7185"/>
          <a:stretch/>
        </p:blipFill>
        <p:spPr/>
      </p:pic>
      <p:sp>
        <p:nvSpPr>
          <p:cNvPr id="6" name="Content Placeholder 5">
            <a:extLst>
              <a:ext uri="{FF2B5EF4-FFF2-40B4-BE49-F238E27FC236}">
                <a16:creationId xmlns:a16="http://schemas.microsoft.com/office/drawing/2014/main" id="{E1FEA6B8-AFDE-29C0-094C-913175ED4D32}"/>
              </a:ext>
            </a:extLst>
          </p:cNvPr>
          <p:cNvSpPr>
            <a:spLocks noGrp="1"/>
          </p:cNvSpPr>
          <p:nvPr>
            <p:ph idx="15"/>
          </p:nvPr>
        </p:nvSpPr>
        <p:spPr>
          <a:xfrm>
            <a:off x="6404669" y="556939"/>
            <a:ext cx="5091700" cy="4927600"/>
          </a:xfrm>
        </p:spPr>
        <p:txBody>
          <a:bodyPr/>
          <a:lstStyle/>
          <a:p>
            <a:r>
              <a:rPr lang="en-GB" sz="2700" b="1" dirty="0"/>
              <a:t>Sane Automatism: an involuntary act resulting from an external factor.</a:t>
            </a:r>
          </a:p>
          <a:p>
            <a:endParaRPr lang="en-GB" sz="2700" b="1" dirty="0"/>
          </a:p>
          <a:p>
            <a:r>
              <a:rPr lang="en-GB" sz="2700" b="1" dirty="0"/>
              <a:t>Insanity: involuntary conduct that results from something internal, amounting to diminished cognitive function, usually worded in law as a disease of the mind.</a:t>
            </a:r>
            <a:endParaRPr lang="en-US" sz="2700" b="1" dirty="0"/>
          </a:p>
        </p:txBody>
      </p:sp>
    </p:spTree>
    <p:extLst>
      <p:ext uri="{BB962C8B-B14F-4D97-AF65-F5344CB8AC3E}">
        <p14:creationId xmlns:p14="http://schemas.microsoft.com/office/powerpoint/2010/main" val="2944815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dirty="0"/>
              <a:t>Key case law: Non-insane automatism (Welsh Joint Education Committee, 2021).</a:t>
            </a:r>
          </a:p>
        </p:txBody>
      </p:sp>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rtlCol="0"/>
          <a:lstStyle/>
          <a:p>
            <a:pPr rtl="0"/>
            <a:r>
              <a:rPr lang="en-GB"/>
              <a:t>Case</a:t>
            </a:r>
            <a:endParaRPr lang="en-GB" dirty="0"/>
          </a:p>
        </p:txBody>
      </p:sp>
      <p:sp>
        <p:nvSpPr>
          <p:cNvPr id="13" name="Text Placeholder 12">
            <a:extLst>
              <a:ext uri="{FF2B5EF4-FFF2-40B4-BE49-F238E27FC236}">
                <a16:creationId xmlns:a16="http://schemas.microsoft.com/office/drawing/2014/main" id="{A6B0E616-411B-4401-BC87-821D72B9D614}"/>
              </a:ext>
            </a:extLst>
          </p:cNvPr>
          <p:cNvSpPr>
            <a:spLocks noGrp="1"/>
          </p:cNvSpPr>
          <p:nvPr>
            <p:ph type="body" sz="quarter" idx="21"/>
          </p:nvPr>
        </p:nvSpPr>
        <p:spPr/>
        <p:txBody>
          <a:bodyPr rtlCol="0"/>
          <a:lstStyle/>
          <a:p>
            <a:pPr rtl="0"/>
            <a:r>
              <a:rPr lang="en-GB" dirty="0"/>
              <a:t>R v Hardie (1994)</a:t>
            </a:r>
          </a:p>
        </p:txBody>
      </p:sp>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rtlCol="0"/>
          <a:lstStyle/>
          <a:p>
            <a:pPr rtl="0"/>
            <a:r>
              <a:rPr lang="en-GB"/>
              <a:t>Offence</a:t>
            </a:r>
            <a:endParaRPr lang="en-GB" dirty="0"/>
          </a:p>
        </p:txBody>
      </p:sp>
      <p:sp>
        <p:nvSpPr>
          <p:cNvPr id="4" name="Text Placeholder 3">
            <a:extLst>
              <a:ext uri="{FF2B5EF4-FFF2-40B4-BE49-F238E27FC236}">
                <a16:creationId xmlns:a16="http://schemas.microsoft.com/office/drawing/2014/main" id="{79CEA89E-0B03-4727-AB47-73EA4E2DF948}"/>
              </a:ext>
            </a:extLst>
          </p:cNvPr>
          <p:cNvSpPr>
            <a:spLocks noGrp="1"/>
          </p:cNvSpPr>
          <p:nvPr>
            <p:ph type="body" sz="quarter" idx="12"/>
          </p:nvPr>
        </p:nvSpPr>
        <p:spPr/>
        <p:txBody>
          <a:bodyPr rtlCol="0"/>
          <a:lstStyle/>
          <a:p>
            <a:pPr rtl="0"/>
            <a:r>
              <a:rPr lang="en-GB" dirty="0"/>
              <a:t>Arson</a:t>
            </a:r>
          </a:p>
        </p:txBody>
      </p:sp>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rtlCol="0"/>
          <a:lstStyle/>
          <a:p>
            <a:pPr rtl="0"/>
            <a:r>
              <a:rPr lang="en-GB"/>
              <a:t>Situation</a:t>
            </a:r>
            <a:endParaRPr lang="en-GB" dirty="0"/>
          </a:p>
        </p:txBody>
      </p:sp>
      <p:sp>
        <p:nvSpPr>
          <p:cNvPr id="5" name="Text Placeholder 4">
            <a:extLst>
              <a:ext uri="{FF2B5EF4-FFF2-40B4-BE49-F238E27FC236}">
                <a16:creationId xmlns:a16="http://schemas.microsoft.com/office/drawing/2014/main" id="{C4F969E5-6F82-4658-A735-72D16DDDD1D8}"/>
              </a:ext>
            </a:extLst>
          </p:cNvPr>
          <p:cNvSpPr>
            <a:spLocks noGrp="1"/>
          </p:cNvSpPr>
          <p:nvPr>
            <p:ph type="body" sz="quarter" idx="13"/>
          </p:nvPr>
        </p:nvSpPr>
        <p:spPr/>
        <p:txBody>
          <a:bodyPr rtlCol="0"/>
          <a:lstStyle/>
          <a:p>
            <a:pPr rtl="0"/>
            <a:r>
              <a:rPr lang="en-GB" dirty="0"/>
              <a:t>D took Valium</a:t>
            </a:r>
          </a:p>
          <a:p>
            <a:pPr rtl="0"/>
            <a:r>
              <a:rPr lang="en-GB" dirty="0"/>
              <a:t>Adverse reaction</a:t>
            </a:r>
          </a:p>
          <a:p>
            <a:pPr rtl="0"/>
            <a:r>
              <a:rPr lang="en-GB" dirty="0"/>
              <a:t>Set fire to a wardrobe</a:t>
            </a:r>
          </a:p>
        </p:txBody>
      </p:sp>
      <p:sp>
        <p:nvSpPr>
          <p:cNvPr id="11" name="Text Placeholder 10">
            <a:extLst>
              <a:ext uri="{FF2B5EF4-FFF2-40B4-BE49-F238E27FC236}">
                <a16:creationId xmlns:a16="http://schemas.microsoft.com/office/drawing/2014/main" id="{ACD29343-5246-427C-BFCC-F61B25177CF4}"/>
              </a:ext>
            </a:extLst>
          </p:cNvPr>
          <p:cNvSpPr>
            <a:spLocks noGrp="1"/>
          </p:cNvSpPr>
          <p:nvPr>
            <p:ph type="body" sz="quarter" idx="19"/>
          </p:nvPr>
        </p:nvSpPr>
        <p:spPr/>
        <p:txBody>
          <a:bodyPr rtlCol="0"/>
          <a:lstStyle/>
          <a:p>
            <a:pPr rtl="0"/>
            <a:r>
              <a:rPr lang="en-GB"/>
              <a:t>Defence</a:t>
            </a:r>
            <a:endParaRPr lang="en-GB" dirty="0"/>
          </a:p>
        </p:txBody>
      </p:sp>
      <p:sp>
        <p:nvSpPr>
          <p:cNvPr id="12" name="Text Placeholder 11">
            <a:extLst>
              <a:ext uri="{FF2B5EF4-FFF2-40B4-BE49-F238E27FC236}">
                <a16:creationId xmlns:a16="http://schemas.microsoft.com/office/drawing/2014/main" id="{6248F5E2-762B-44E2-83B5-C078E3551BEA}"/>
              </a:ext>
            </a:extLst>
          </p:cNvPr>
          <p:cNvSpPr>
            <a:spLocks noGrp="1"/>
          </p:cNvSpPr>
          <p:nvPr>
            <p:ph type="body" sz="quarter" idx="20"/>
          </p:nvPr>
        </p:nvSpPr>
        <p:spPr/>
        <p:txBody>
          <a:bodyPr rtlCol="0"/>
          <a:lstStyle/>
          <a:p>
            <a:pPr rtl="0"/>
            <a:r>
              <a:rPr lang="en-GB"/>
              <a:t>Outcome</a:t>
            </a:r>
            <a:endParaRPr lang="en-GB" dirty="0"/>
          </a:p>
        </p:txBody>
      </p:sp>
      <p:sp>
        <p:nvSpPr>
          <p:cNvPr id="7" name="Text Placeholder 6">
            <a:extLst>
              <a:ext uri="{FF2B5EF4-FFF2-40B4-BE49-F238E27FC236}">
                <a16:creationId xmlns:a16="http://schemas.microsoft.com/office/drawing/2014/main" id="{A938F1A8-AEA6-473B-9AF3-DA6DF3A50827}"/>
              </a:ext>
            </a:extLst>
          </p:cNvPr>
          <p:cNvSpPr>
            <a:spLocks noGrp="1"/>
          </p:cNvSpPr>
          <p:nvPr>
            <p:ph type="body" sz="quarter" idx="15"/>
          </p:nvPr>
        </p:nvSpPr>
        <p:spPr/>
        <p:txBody>
          <a:bodyPr rtlCol="0"/>
          <a:lstStyle/>
          <a:p>
            <a:pPr rtl="0"/>
            <a:r>
              <a:rPr lang="en-GB" dirty="0"/>
              <a:t>Defence allowed.</a:t>
            </a:r>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11"/>
          </p:nvPr>
        </p:nvSpPr>
        <p:spPr/>
        <p:txBody>
          <a:bodyPr rtlCol="0"/>
          <a:lstStyle/>
          <a:p>
            <a:pPr rtl="0"/>
            <a:fld id="{19B51A1E-902D-48AF-9020-955120F399B6}" type="slidenum">
              <a:rPr lang="en-GB" smtClean="0"/>
              <a:pPr rtl="0"/>
              <a:t>9</a:t>
            </a:fld>
            <a:endParaRPr lang="en-GB" dirty="0"/>
          </a:p>
        </p:txBody>
      </p:sp>
      <p:pic>
        <p:nvPicPr>
          <p:cNvPr id="14" name="Graphic 13" descr="Address Book outline">
            <a:extLst>
              <a:ext uri="{FF2B5EF4-FFF2-40B4-BE49-F238E27FC236}">
                <a16:creationId xmlns:a16="http://schemas.microsoft.com/office/drawing/2014/main" id="{207F699B-6D63-1B86-ADA0-D2873E3F0E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9444" y="2316475"/>
            <a:ext cx="914400" cy="914400"/>
          </a:xfrm>
          <a:prstGeom prst="rect">
            <a:avLst/>
          </a:prstGeom>
        </p:spPr>
      </p:pic>
      <p:pic>
        <p:nvPicPr>
          <p:cNvPr id="15" name="Graphic 14" descr="Heart with pulse with solid fill">
            <a:extLst>
              <a:ext uri="{FF2B5EF4-FFF2-40B4-BE49-F238E27FC236}">
                <a16:creationId xmlns:a16="http://schemas.microsoft.com/office/drawing/2014/main" id="{6CAC67A4-ED61-0745-5CD6-512CD66CB1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49169" y="2358091"/>
            <a:ext cx="914400" cy="914400"/>
          </a:xfrm>
          <a:prstGeom prst="rect">
            <a:avLst/>
          </a:prstGeom>
        </p:spPr>
      </p:pic>
      <p:pic>
        <p:nvPicPr>
          <p:cNvPr id="16" name="Graphic 15" descr="Thumbs Down with solid fill">
            <a:extLst>
              <a:ext uri="{FF2B5EF4-FFF2-40B4-BE49-F238E27FC236}">
                <a16:creationId xmlns:a16="http://schemas.microsoft.com/office/drawing/2014/main" id="{22A03202-C0C8-B256-F119-2DB43B8B233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65393" y="2358091"/>
            <a:ext cx="914400" cy="914400"/>
          </a:xfrm>
          <a:prstGeom prst="rect">
            <a:avLst/>
          </a:prstGeom>
        </p:spPr>
      </p:pic>
      <p:pic>
        <p:nvPicPr>
          <p:cNvPr id="17" name="Graphic 16" descr="Badge Tick1 with solid fill">
            <a:extLst>
              <a:ext uri="{FF2B5EF4-FFF2-40B4-BE49-F238E27FC236}">
                <a16:creationId xmlns:a16="http://schemas.microsoft.com/office/drawing/2014/main" id="{316F7F98-0A5C-FAFC-333A-CD60F63ED1D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244657" y="2316475"/>
            <a:ext cx="914400" cy="914400"/>
          </a:xfrm>
          <a:prstGeom prst="rect">
            <a:avLst/>
          </a:prstGeom>
        </p:spPr>
      </p:pic>
      <p:pic>
        <p:nvPicPr>
          <p:cNvPr id="18" name="Graphic 17" descr="Scales of justice with solid fill">
            <a:extLst>
              <a:ext uri="{FF2B5EF4-FFF2-40B4-BE49-F238E27FC236}">
                <a16:creationId xmlns:a16="http://schemas.microsoft.com/office/drawing/2014/main" id="{51BA160D-FD15-7E16-54B1-4B79BF5A032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928433" y="2246442"/>
            <a:ext cx="932160" cy="932160"/>
          </a:xfrm>
          <a:prstGeom prst="rect">
            <a:avLst/>
          </a:prstGeom>
        </p:spPr>
      </p:pic>
      <p:sp>
        <p:nvSpPr>
          <p:cNvPr id="20" name="Text Placeholder 19">
            <a:extLst>
              <a:ext uri="{FF2B5EF4-FFF2-40B4-BE49-F238E27FC236}">
                <a16:creationId xmlns:a16="http://schemas.microsoft.com/office/drawing/2014/main" id="{FCE075E2-0DAE-F3BB-AD08-1353DC854124}"/>
              </a:ext>
            </a:extLst>
          </p:cNvPr>
          <p:cNvSpPr>
            <a:spLocks noGrp="1"/>
          </p:cNvSpPr>
          <p:nvPr>
            <p:ph type="body" sz="quarter" idx="14"/>
          </p:nvPr>
        </p:nvSpPr>
        <p:spPr/>
        <p:txBody>
          <a:bodyPr/>
          <a:lstStyle/>
          <a:p>
            <a:r>
              <a:rPr lang="en-GB" dirty="0"/>
              <a:t>Unforeseen reaction</a:t>
            </a:r>
          </a:p>
          <a:p>
            <a:r>
              <a:rPr lang="en-GB" dirty="0"/>
              <a:t>Didn’t act recklessly</a:t>
            </a:r>
            <a:endParaRPr lang="en-US" dirty="0"/>
          </a:p>
        </p:txBody>
      </p:sp>
    </p:spTree>
    <p:extLst>
      <p:ext uri="{BB962C8B-B14F-4D97-AF65-F5344CB8AC3E}">
        <p14:creationId xmlns:p14="http://schemas.microsoft.com/office/powerpoint/2010/main" val="3261503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 name="Picture Placeholder 104" descr="Placeholder Picture">
            <a:extLst>
              <a:ext uri="{FF2B5EF4-FFF2-40B4-BE49-F238E27FC236}">
                <a16:creationId xmlns:a16="http://schemas.microsoft.com/office/drawing/2014/main" id="{9CF9A97B-8C9E-410A-A1D7-238293088B5A}"/>
              </a:ext>
            </a:extLst>
          </p:cNvPr>
          <p:cNvPicPr>
            <a:picLocks noGrp="1" noChangeAspect="1"/>
          </p:cNvPicPr>
          <p:nvPr>
            <p:ph type="pic" sz="quarter" idx="27"/>
          </p:nvPr>
        </p:nvPicPr>
        <p:blipFill>
          <a:blip r:embed="rId3" cstate="screen">
            <a:extLst>
              <a:ext uri="{28A0092B-C50C-407E-A947-70E740481C1C}">
                <a14:useLocalDpi xmlns:a14="http://schemas.microsoft.com/office/drawing/2010/main"/>
              </a:ext>
            </a:extLst>
          </a:blip>
          <a:srcRect l="13" r="13"/>
          <a:stretch>
            <a:fillRect/>
          </a:stretch>
        </p:blipFill>
        <p:spPr>
          <a:xfrm>
            <a:off x="97536" y="496139"/>
            <a:ext cx="6208364" cy="6275148"/>
          </a:xfrm>
        </p:spPr>
      </p:pic>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a:t>The Advantages of the Insanity defence:</a:t>
            </a:r>
            <a:endParaRPr lang="en-GB" dirty="0"/>
          </a:p>
        </p:txBody>
      </p:sp>
      <p:pic>
        <p:nvPicPr>
          <p:cNvPr id="71" name="Picture Placeholder 70" descr="link">
            <a:extLst>
              <a:ext uri="{FF2B5EF4-FFF2-40B4-BE49-F238E27FC236}">
                <a16:creationId xmlns:a16="http://schemas.microsoft.com/office/drawing/2014/main" id="{E5542F6D-CB05-1E49-9D10-41D51547FB68}"/>
              </a:ext>
            </a:extLst>
          </p:cNvPr>
          <p:cNvPicPr>
            <a:picLocks noGrp="1" noChangeAspect="1"/>
          </p:cNvPicPr>
          <p:nvPr>
            <p:ph type="pic" sz="quarter" idx="32"/>
          </p:nvPr>
        </p:nvPicPr>
        <p:blipFill>
          <a:blip r:embed="rId4">
            <a:extLst>
              <a:ext uri="{96DAC541-7B7A-43D3-8B79-37D633B846F1}">
                <asvg:svgBlip xmlns:asvg="http://schemas.microsoft.com/office/drawing/2016/SVG/main" r:embed="rId5"/>
              </a:ext>
            </a:extLst>
          </a:blip>
          <a:srcRect/>
          <a:stretch>
            <a:fillRect/>
          </a:stretch>
        </p:blipFill>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a:xfrm>
            <a:off x="8768283" y="1541062"/>
            <a:ext cx="3002400" cy="432000"/>
          </a:xfrm>
        </p:spPr>
        <p:txBody>
          <a:bodyPr rtlCol="0"/>
          <a:lstStyle/>
          <a:p>
            <a:pPr rtl="0"/>
            <a:r>
              <a:rPr lang="en-GB" dirty="0"/>
              <a:t>(Bainbridge, 2024)</a:t>
            </a:r>
          </a:p>
        </p:txBody>
      </p:sp>
      <p:sp>
        <p:nvSpPr>
          <p:cNvPr id="78" name="Text Placeholder 12">
            <a:extLst>
              <a:ext uri="{FF2B5EF4-FFF2-40B4-BE49-F238E27FC236}">
                <a16:creationId xmlns:a16="http://schemas.microsoft.com/office/drawing/2014/main" id="{B9366D2C-DAC9-484E-BC91-EFDB13FDA0EE}"/>
              </a:ext>
            </a:extLst>
          </p:cNvPr>
          <p:cNvSpPr>
            <a:spLocks noGrp="1"/>
          </p:cNvSpPr>
          <p:nvPr>
            <p:ph type="body" sz="quarter" idx="21"/>
          </p:nvPr>
        </p:nvSpPr>
        <p:spPr>
          <a:xfrm>
            <a:off x="8768283" y="1866196"/>
            <a:ext cx="2001317" cy="720000"/>
          </a:xfrm>
        </p:spPr>
        <p:txBody>
          <a:bodyPr rtlCol="0"/>
          <a:lstStyle/>
          <a:p>
            <a:pPr marL="285750" indent="-285750" rtl="0">
              <a:buFont typeface="Arial" panose="020B0604020202020204" pitchFamily="34" charset="0"/>
              <a:buChar char="•"/>
            </a:pPr>
            <a:r>
              <a:rPr lang="en-GB" dirty="0"/>
              <a:t>Doorway into mental health services</a:t>
            </a:r>
          </a:p>
        </p:txBody>
      </p:sp>
      <p:pic>
        <p:nvPicPr>
          <p:cNvPr id="73" name="Picture Placeholder 72" descr="send">
            <a:extLst>
              <a:ext uri="{FF2B5EF4-FFF2-40B4-BE49-F238E27FC236}">
                <a16:creationId xmlns:a16="http://schemas.microsoft.com/office/drawing/2014/main" id="{434488A9-1494-5A4A-9B81-A4830C2F8568}"/>
              </a:ext>
            </a:extLst>
          </p:cNvPr>
          <p:cNvPicPr>
            <a:picLocks noGrp="1" noChangeAspect="1"/>
          </p:cNvPicPr>
          <p:nvPr>
            <p:ph type="pic" sz="quarter" idx="31"/>
          </p:nvPr>
        </p:nvPicPr>
        <p:blipFill>
          <a:blip r:embed="rId6">
            <a:extLst>
              <a:ext uri="{96DAC541-7B7A-43D3-8B79-37D633B846F1}">
                <asvg:svgBlip xmlns:asvg="http://schemas.microsoft.com/office/drawing/2016/SVG/main" r:embed="rId7"/>
              </a:ext>
            </a:extLst>
          </a:blip>
          <a:srcRect t="115" b="115"/>
          <a:stretch>
            <a:fillRect/>
          </a:stretch>
        </p:blipFill>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a:xfrm>
            <a:off x="8768283" y="2892936"/>
            <a:ext cx="2728086" cy="432000"/>
          </a:xfrm>
        </p:spPr>
        <p:txBody>
          <a:bodyPr rtlCol="0"/>
          <a:lstStyle/>
          <a:p>
            <a:pPr rtl="0"/>
            <a:r>
              <a:rPr lang="en-GB" dirty="0"/>
              <a:t>And…</a:t>
            </a:r>
          </a:p>
        </p:txBody>
      </p:sp>
      <p:sp>
        <p:nvSpPr>
          <p:cNvPr id="76" name="Text Placeholder 3">
            <a:extLst>
              <a:ext uri="{FF2B5EF4-FFF2-40B4-BE49-F238E27FC236}">
                <a16:creationId xmlns:a16="http://schemas.microsoft.com/office/drawing/2014/main" id="{4BB1D872-AE86-6841-98FC-E66E618311AB}"/>
              </a:ext>
            </a:extLst>
          </p:cNvPr>
          <p:cNvSpPr>
            <a:spLocks noGrp="1"/>
          </p:cNvSpPr>
          <p:nvPr>
            <p:ph type="body" sz="quarter" idx="12"/>
          </p:nvPr>
        </p:nvSpPr>
        <p:spPr>
          <a:xfrm>
            <a:off x="8722467" y="3425280"/>
            <a:ext cx="2001317" cy="720000"/>
          </a:xfrm>
        </p:spPr>
        <p:txBody>
          <a:bodyPr rtlCol="0"/>
          <a:lstStyle/>
          <a:p>
            <a:pPr marL="285750" indent="-285750" rtl="0">
              <a:buFont typeface="Arial" panose="020B0604020202020204" pitchFamily="34" charset="0"/>
              <a:buChar char="•"/>
            </a:pPr>
            <a:r>
              <a:rPr lang="en-GB" dirty="0"/>
              <a:t>Reduced charges</a:t>
            </a:r>
          </a:p>
          <a:p>
            <a:pPr marL="285750" indent="-285750" rtl="0">
              <a:buFont typeface="Arial" panose="020B0604020202020204" pitchFamily="34" charset="0"/>
              <a:buChar char="•"/>
            </a:pPr>
            <a:r>
              <a:rPr lang="en-GB" dirty="0"/>
              <a:t>alternative punishments</a:t>
            </a:r>
          </a:p>
        </p:txBody>
      </p:sp>
      <p:pic>
        <p:nvPicPr>
          <p:cNvPr id="75" name="Picture Placeholder 74" descr="network">
            <a:extLst>
              <a:ext uri="{FF2B5EF4-FFF2-40B4-BE49-F238E27FC236}">
                <a16:creationId xmlns:a16="http://schemas.microsoft.com/office/drawing/2014/main" id="{2259C1B6-6592-CA47-8223-67E45CA2A8CB}"/>
              </a:ext>
            </a:extLst>
          </p:cNvPr>
          <p:cNvPicPr>
            <a:picLocks noGrp="1" noChangeAspect="1"/>
          </p:cNvPicPr>
          <p:nvPr>
            <p:ph type="pic" sz="quarter" idx="30"/>
          </p:nvPr>
        </p:nvPicPr>
        <p:blipFill>
          <a:blip r:embed="rId8">
            <a:extLst>
              <a:ext uri="{96DAC541-7B7A-43D3-8B79-37D633B846F1}">
                <asvg:svgBlip xmlns:asvg="http://schemas.microsoft.com/office/drawing/2016/SVG/main" r:embed="rId9"/>
              </a:ext>
            </a:extLst>
          </a:blip>
          <a:srcRect/>
          <a:stretch>
            <a:fillRect/>
          </a:stretch>
        </p:blipFill>
        <p:spPr/>
      </p:pic>
      <p:sp>
        <p:nvSpPr>
          <p:cNvPr id="77" name="Text Placeholder 4">
            <a:extLst>
              <a:ext uri="{FF2B5EF4-FFF2-40B4-BE49-F238E27FC236}">
                <a16:creationId xmlns:a16="http://schemas.microsoft.com/office/drawing/2014/main" id="{428D8FC0-4DC8-7F4A-AA1F-F12F19656FDD}"/>
              </a:ext>
            </a:extLst>
          </p:cNvPr>
          <p:cNvSpPr>
            <a:spLocks noGrp="1"/>
          </p:cNvSpPr>
          <p:nvPr>
            <p:ph type="body" sz="quarter" idx="13"/>
          </p:nvPr>
        </p:nvSpPr>
        <p:spPr>
          <a:xfrm>
            <a:off x="8768283" y="5130274"/>
            <a:ext cx="2001317" cy="720000"/>
          </a:xfrm>
        </p:spPr>
        <p:txBody>
          <a:bodyPr rtlCol="0"/>
          <a:lstStyle/>
          <a:p>
            <a:pPr marL="285750" indent="-285750" rtl="0">
              <a:buFont typeface="Arial" panose="020B0604020202020204" pitchFamily="34" charset="0"/>
              <a:buChar char="•"/>
            </a:pPr>
            <a:r>
              <a:rPr lang="en-GB" dirty="0"/>
              <a:t>Rehabilitation</a:t>
            </a:r>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26"/>
          </p:nvPr>
        </p:nvSpPr>
        <p:spPr/>
        <p:txBody>
          <a:bodyPr rtlCol="0"/>
          <a:lstStyle/>
          <a:p>
            <a:pPr rtl="0"/>
            <a:fld id="{19B51A1E-902D-48AF-9020-955120F399B6}" type="slidenum">
              <a:rPr lang="en-GB" smtClean="0"/>
              <a:pPr rtl="0"/>
              <a:t>10</a:t>
            </a:fld>
            <a:endParaRPr lang="en-GB" dirty="0"/>
          </a:p>
        </p:txBody>
      </p:sp>
      <p:sp>
        <p:nvSpPr>
          <p:cNvPr id="5" name="Text Placeholder 4">
            <a:extLst>
              <a:ext uri="{FF2B5EF4-FFF2-40B4-BE49-F238E27FC236}">
                <a16:creationId xmlns:a16="http://schemas.microsoft.com/office/drawing/2014/main" id="{137B1E5B-C9A4-9479-982E-87FDCF572A17}"/>
              </a:ext>
            </a:extLst>
          </p:cNvPr>
          <p:cNvSpPr>
            <a:spLocks noGrp="1"/>
          </p:cNvSpPr>
          <p:nvPr>
            <p:ph type="body" sz="quarter" idx="18"/>
          </p:nvPr>
        </p:nvSpPr>
        <p:spPr/>
        <p:txBody>
          <a:bodyPr/>
          <a:lstStyle/>
          <a:p>
            <a:r>
              <a:rPr lang="en-GB" dirty="0"/>
              <a:t>Why is this an advantage?</a:t>
            </a:r>
            <a:endParaRPr lang="en-US" dirty="0"/>
          </a:p>
        </p:txBody>
      </p:sp>
    </p:spTree>
    <p:extLst>
      <p:ext uri="{BB962C8B-B14F-4D97-AF65-F5344CB8AC3E}">
        <p14:creationId xmlns:p14="http://schemas.microsoft.com/office/powerpoint/2010/main" val="2520865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 name="Picture Placeholder 104" descr="Placeholder Picture">
            <a:extLst>
              <a:ext uri="{FF2B5EF4-FFF2-40B4-BE49-F238E27FC236}">
                <a16:creationId xmlns:a16="http://schemas.microsoft.com/office/drawing/2014/main" id="{9CF9A97B-8C9E-410A-A1D7-238293088B5A}"/>
              </a:ext>
            </a:extLst>
          </p:cNvPr>
          <p:cNvPicPr>
            <a:picLocks noGrp="1" noChangeAspect="1"/>
          </p:cNvPicPr>
          <p:nvPr>
            <p:ph type="pic" sz="quarter" idx="27"/>
          </p:nvPr>
        </p:nvPicPr>
        <p:blipFill>
          <a:blip r:embed="rId3" cstate="screen">
            <a:extLst>
              <a:ext uri="{28A0092B-C50C-407E-A947-70E740481C1C}">
                <a14:useLocalDpi xmlns:a14="http://schemas.microsoft.com/office/drawing/2010/main"/>
              </a:ext>
            </a:extLst>
          </a:blip>
          <a:srcRect l="13" r="13"/>
          <a:stretch>
            <a:fillRect/>
          </a:stretch>
        </p:blipFill>
        <p:spPr>
          <a:xfrm>
            <a:off x="97536" y="496139"/>
            <a:ext cx="6208364" cy="6275148"/>
          </a:xfrm>
        </p:spPr>
      </p:pic>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a:t>The Advantages of the Insanity defence:</a:t>
            </a:r>
            <a:endParaRPr lang="en-GB" dirty="0"/>
          </a:p>
        </p:txBody>
      </p:sp>
      <p:pic>
        <p:nvPicPr>
          <p:cNvPr id="71" name="Picture Placeholder 70" descr="link">
            <a:extLst>
              <a:ext uri="{FF2B5EF4-FFF2-40B4-BE49-F238E27FC236}">
                <a16:creationId xmlns:a16="http://schemas.microsoft.com/office/drawing/2014/main" id="{E5542F6D-CB05-1E49-9D10-41D51547FB68}"/>
              </a:ext>
            </a:extLst>
          </p:cNvPr>
          <p:cNvPicPr>
            <a:picLocks noGrp="1" noChangeAspect="1"/>
          </p:cNvPicPr>
          <p:nvPr>
            <p:ph type="pic" sz="quarter" idx="32"/>
          </p:nvPr>
        </p:nvPicPr>
        <p:blipFill>
          <a:blip r:embed="rId4">
            <a:extLst>
              <a:ext uri="{96DAC541-7B7A-43D3-8B79-37D633B846F1}">
                <asvg:svgBlip xmlns:asvg="http://schemas.microsoft.com/office/drawing/2016/SVG/main" r:embed="rId5"/>
              </a:ext>
            </a:extLst>
          </a:blip>
          <a:srcRect/>
          <a:stretch>
            <a:fillRect/>
          </a:stretch>
        </p:blipFill>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a:xfrm>
            <a:off x="8759743" y="1355741"/>
            <a:ext cx="3002400" cy="432000"/>
          </a:xfrm>
        </p:spPr>
        <p:txBody>
          <a:bodyPr rtlCol="0"/>
          <a:lstStyle/>
          <a:p>
            <a:pPr rtl="0"/>
            <a:r>
              <a:rPr lang="en-GB" dirty="0"/>
              <a:t>(</a:t>
            </a:r>
            <a:r>
              <a:rPr lang="en-GB" dirty="0" err="1"/>
              <a:t>Malatesti</a:t>
            </a:r>
            <a:r>
              <a:rPr lang="en-GB" dirty="0"/>
              <a:t>, </a:t>
            </a:r>
            <a:r>
              <a:rPr lang="en-GB" dirty="0" err="1"/>
              <a:t>Jurjako</a:t>
            </a:r>
            <a:r>
              <a:rPr lang="en-GB" dirty="0"/>
              <a:t>, </a:t>
            </a:r>
            <a:r>
              <a:rPr lang="en-GB" dirty="0" err="1"/>
              <a:t>Meynen</a:t>
            </a:r>
            <a:r>
              <a:rPr lang="en-GB" dirty="0"/>
              <a:t>, 2020)</a:t>
            </a:r>
          </a:p>
        </p:txBody>
      </p:sp>
      <p:sp>
        <p:nvSpPr>
          <p:cNvPr id="78" name="Text Placeholder 12">
            <a:extLst>
              <a:ext uri="{FF2B5EF4-FFF2-40B4-BE49-F238E27FC236}">
                <a16:creationId xmlns:a16="http://schemas.microsoft.com/office/drawing/2014/main" id="{B9366D2C-DAC9-484E-BC91-EFDB13FDA0EE}"/>
              </a:ext>
            </a:extLst>
          </p:cNvPr>
          <p:cNvSpPr>
            <a:spLocks noGrp="1"/>
          </p:cNvSpPr>
          <p:nvPr>
            <p:ph type="body" sz="quarter" idx="21"/>
          </p:nvPr>
        </p:nvSpPr>
        <p:spPr>
          <a:xfrm>
            <a:off x="8768283" y="1995196"/>
            <a:ext cx="2001317" cy="720000"/>
          </a:xfrm>
        </p:spPr>
        <p:txBody>
          <a:bodyPr rtlCol="0"/>
          <a:lstStyle/>
          <a:p>
            <a:pPr marL="285750" indent="-285750" rtl="0">
              <a:buFont typeface="Arial" panose="020B0604020202020204" pitchFamily="34" charset="0"/>
              <a:buChar char="•"/>
            </a:pPr>
            <a:r>
              <a:rPr lang="en-GB" dirty="0"/>
              <a:t>Prevents miscarriages of justice.</a:t>
            </a:r>
          </a:p>
        </p:txBody>
      </p:sp>
      <p:pic>
        <p:nvPicPr>
          <p:cNvPr id="73" name="Picture Placeholder 72" descr="send">
            <a:extLst>
              <a:ext uri="{FF2B5EF4-FFF2-40B4-BE49-F238E27FC236}">
                <a16:creationId xmlns:a16="http://schemas.microsoft.com/office/drawing/2014/main" id="{434488A9-1494-5A4A-9B81-A4830C2F8568}"/>
              </a:ext>
            </a:extLst>
          </p:cNvPr>
          <p:cNvPicPr>
            <a:picLocks noGrp="1" noChangeAspect="1"/>
          </p:cNvPicPr>
          <p:nvPr>
            <p:ph type="pic" sz="quarter" idx="31"/>
          </p:nvPr>
        </p:nvPicPr>
        <p:blipFill>
          <a:blip r:embed="rId6">
            <a:extLst>
              <a:ext uri="{96DAC541-7B7A-43D3-8B79-37D633B846F1}">
                <asvg:svgBlip xmlns:asvg="http://schemas.microsoft.com/office/drawing/2016/SVG/main" r:embed="rId7"/>
              </a:ext>
            </a:extLst>
          </a:blip>
          <a:srcRect t="115" b="115"/>
          <a:stretch>
            <a:fillRect/>
          </a:stretch>
        </p:blipFill>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a:xfrm>
            <a:off x="8759743" y="2913597"/>
            <a:ext cx="2728086" cy="432000"/>
          </a:xfrm>
        </p:spPr>
        <p:txBody>
          <a:bodyPr rtlCol="0"/>
          <a:lstStyle/>
          <a:p>
            <a:pPr rtl="0"/>
            <a:r>
              <a:rPr lang="en-GB" dirty="0"/>
              <a:t>And…</a:t>
            </a:r>
          </a:p>
        </p:txBody>
      </p:sp>
      <p:sp>
        <p:nvSpPr>
          <p:cNvPr id="76" name="Text Placeholder 3">
            <a:extLst>
              <a:ext uri="{FF2B5EF4-FFF2-40B4-BE49-F238E27FC236}">
                <a16:creationId xmlns:a16="http://schemas.microsoft.com/office/drawing/2014/main" id="{4BB1D872-AE86-6841-98FC-E66E618311AB}"/>
              </a:ext>
            </a:extLst>
          </p:cNvPr>
          <p:cNvSpPr>
            <a:spLocks noGrp="1"/>
          </p:cNvSpPr>
          <p:nvPr>
            <p:ph type="body" sz="quarter" idx="12"/>
          </p:nvPr>
        </p:nvSpPr>
        <p:spPr>
          <a:xfrm>
            <a:off x="8759743" y="3266947"/>
            <a:ext cx="2001317" cy="720000"/>
          </a:xfrm>
        </p:spPr>
        <p:txBody>
          <a:bodyPr rtlCol="0"/>
          <a:lstStyle/>
          <a:p>
            <a:pPr marL="285750" indent="-285750" rtl="0">
              <a:buFont typeface="Arial" panose="020B0604020202020204" pitchFamily="34" charset="0"/>
              <a:buChar char="•"/>
            </a:pPr>
            <a:r>
              <a:rPr lang="en-GB" dirty="0"/>
              <a:t>Equal treatment </a:t>
            </a:r>
          </a:p>
          <a:p>
            <a:pPr marL="285750" indent="-285750" rtl="0">
              <a:buFont typeface="Arial" panose="020B0604020202020204" pitchFamily="34" charset="0"/>
              <a:buChar char="•"/>
            </a:pPr>
            <a:r>
              <a:rPr lang="en-GB" dirty="0"/>
              <a:t>Protects the mentally disabled from discrimination</a:t>
            </a:r>
          </a:p>
        </p:txBody>
      </p:sp>
      <p:pic>
        <p:nvPicPr>
          <p:cNvPr id="75" name="Picture Placeholder 74" descr="network">
            <a:extLst>
              <a:ext uri="{FF2B5EF4-FFF2-40B4-BE49-F238E27FC236}">
                <a16:creationId xmlns:a16="http://schemas.microsoft.com/office/drawing/2014/main" id="{2259C1B6-6592-CA47-8223-67E45CA2A8CB}"/>
              </a:ext>
            </a:extLst>
          </p:cNvPr>
          <p:cNvPicPr>
            <a:picLocks noGrp="1" noChangeAspect="1"/>
          </p:cNvPicPr>
          <p:nvPr>
            <p:ph type="pic" sz="quarter" idx="30"/>
          </p:nvPr>
        </p:nvPicPr>
        <p:blipFill>
          <a:blip r:embed="rId8">
            <a:extLst>
              <a:ext uri="{96DAC541-7B7A-43D3-8B79-37D633B846F1}">
                <asvg:svgBlip xmlns:asvg="http://schemas.microsoft.com/office/drawing/2016/SVG/main" r:embed="rId9"/>
              </a:ext>
            </a:extLst>
          </a:blip>
          <a:srcRect/>
          <a:stretch>
            <a:fillRect/>
          </a:stretch>
        </p:blipFill>
        <p:spPr/>
      </p:pic>
      <p:sp>
        <p:nvSpPr>
          <p:cNvPr id="77" name="Text Placeholder 4">
            <a:extLst>
              <a:ext uri="{FF2B5EF4-FFF2-40B4-BE49-F238E27FC236}">
                <a16:creationId xmlns:a16="http://schemas.microsoft.com/office/drawing/2014/main" id="{428D8FC0-4DC8-7F4A-AA1F-F12F19656FDD}"/>
              </a:ext>
            </a:extLst>
          </p:cNvPr>
          <p:cNvSpPr>
            <a:spLocks noGrp="1"/>
          </p:cNvSpPr>
          <p:nvPr>
            <p:ph type="body" sz="quarter" idx="13"/>
          </p:nvPr>
        </p:nvSpPr>
        <p:spPr>
          <a:xfrm>
            <a:off x="8768283" y="5142259"/>
            <a:ext cx="2001317" cy="720000"/>
          </a:xfrm>
        </p:spPr>
        <p:txBody>
          <a:bodyPr rtlCol="0"/>
          <a:lstStyle/>
          <a:p>
            <a:pPr rtl="0"/>
            <a:r>
              <a:rPr lang="en-GB" dirty="0"/>
              <a:t>The criminal justice systems remains trustworthy.</a:t>
            </a:r>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26"/>
          </p:nvPr>
        </p:nvSpPr>
        <p:spPr/>
        <p:txBody>
          <a:bodyPr rtlCol="0"/>
          <a:lstStyle/>
          <a:p>
            <a:pPr rtl="0"/>
            <a:fld id="{19B51A1E-902D-48AF-9020-955120F399B6}" type="slidenum">
              <a:rPr lang="en-GB" smtClean="0"/>
              <a:pPr rtl="0"/>
              <a:t>11</a:t>
            </a:fld>
            <a:endParaRPr lang="en-GB" dirty="0"/>
          </a:p>
        </p:txBody>
      </p:sp>
      <p:sp>
        <p:nvSpPr>
          <p:cNvPr id="5" name="Text Placeholder 4">
            <a:extLst>
              <a:ext uri="{FF2B5EF4-FFF2-40B4-BE49-F238E27FC236}">
                <a16:creationId xmlns:a16="http://schemas.microsoft.com/office/drawing/2014/main" id="{72F78675-0165-62B6-93DC-B92DBF42A472}"/>
              </a:ext>
            </a:extLst>
          </p:cNvPr>
          <p:cNvSpPr>
            <a:spLocks noGrp="1"/>
          </p:cNvSpPr>
          <p:nvPr>
            <p:ph type="body" sz="quarter" idx="18"/>
          </p:nvPr>
        </p:nvSpPr>
        <p:spPr>
          <a:xfrm>
            <a:off x="8768283" y="4550688"/>
            <a:ext cx="3002400" cy="432000"/>
          </a:xfrm>
        </p:spPr>
        <p:txBody>
          <a:bodyPr/>
          <a:lstStyle/>
          <a:p>
            <a:r>
              <a:rPr lang="en-GB" dirty="0"/>
              <a:t>Why is this an advantage?</a:t>
            </a:r>
          </a:p>
        </p:txBody>
      </p:sp>
    </p:spTree>
    <p:extLst>
      <p:ext uri="{BB962C8B-B14F-4D97-AF65-F5344CB8AC3E}">
        <p14:creationId xmlns:p14="http://schemas.microsoft.com/office/powerpoint/2010/main" val="878357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 name="Picture Placeholder 104" descr="Placeholder Picture">
            <a:extLst>
              <a:ext uri="{FF2B5EF4-FFF2-40B4-BE49-F238E27FC236}">
                <a16:creationId xmlns:a16="http://schemas.microsoft.com/office/drawing/2014/main" id="{9CF9A97B-8C9E-410A-A1D7-238293088B5A}"/>
              </a:ext>
            </a:extLst>
          </p:cNvPr>
          <p:cNvPicPr>
            <a:picLocks noGrp="1" noChangeAspect="1"/>
          </p:cNvPicPr>
          <p:nvPr>
            <p:ph type="pic" sz="quarter" idx="27"/>
          </p:nvPr>
        </p:nvPicPr>
        <p:blipFill>
          <a:blip r:embed="rId3" cstate="screen">
            <a:extLst>
              <a:ext uri="{28A0092B-C50C-407E-A947-70E740481C1C}">
                <a14:useLocalDpi xmlns:a14="http://schemas.microsoft.com/office/drawing/2010/main"/>
              </a:ext>
            </a:extLst>
          </a:blip>
          <a:srcRect l="13" r="13"/>
          <a:stretch>
            <a:fillRect/>
          </a:stretch>
        </p:blipFill>
        <p:spPr>
          <a:xfrm>
            <a:off x="97536" y="496139"/>
            <a:ext cx="6208364" cy="6275148"/>
          </a:xfrm>
        </p:spPr>
      </p:pic>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a:t>The Advantages of the Automatism defence:</a:t>
            </a:r>
            <a:endParaRPr lang="en-GB" dirty="0"/>
          </a:p>
        </p:txBody>
      </p:sp>
      <p:pic>
        <p:nvPicPr>
          <p:cNvPr id="71" name="Picture Placeholder 70" descr="link">
            <a:extLst>
              <a:ext uri="{FF2B5EF4-FFF2-40B4-BE49-F238E27FC236}">
                <a16:creationId xmlns:a16="http://schemas.microsoft.com/office/drawing/2014/main" id="{E5542F6D-CB05-1E49-9D10-41D51547FB68}"/>
              </a:ext>
            </a:extLst>
          </p:cNvPr>
          <p:cNvPicPr>
            <a:picLocks noGrp="1" noChangeAspect="1"/>
          </p:cNvPicPr>
          <p:nvPr>
            <p:ph type="pic" sz="quarter" idx="32"/>
          </p:nvPr>
        </p:nvPicPr>
        <p:blipFill>
          <a:blip r:embed="rId4">
            <a:extLst>
              <a:ext uri="{96DAC541-7B7A-43D3-8B79-37D633B846F1}">
                <asvg:svgBlip xmlns:asvg="http://schemas.microsoft.com/office/drawing/2016/SVG/main" r:embed="rId5"/>
              </a:ext>
            </a:extLst>
          </a:blip>
          <a:srcRect/>
          <a:stretch>
            <a:fillRect/>
          </a:stretch>
        </p:blipFill>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a:xfrm>
            <a:off x="8768283" y="1541062"/>
            <a:ext cx="3002400" cy="432000"/>
          </a:xfrm>
        </p:spPr>
        <p:txBody>
          <a:bodyPr rtlCol="0"/>
          <a:lstStyle/>
          <a:p>
            <a:pPr rtl="0"/>
            <a:r>
              <a:rPr lang="en-GB" dirty="0"/>
              <a:t>(Roberts, 2016)</a:t>
            </a:r>
          </a:p>
        </p:txBody>
      </p:sp>
      <p:pic>
        <p:nvPicPr>
          <p:cNvPr id="73" name="Picture Placeholder 72" descr="send">
            <a:extLst>
              <a:ext uri="{FF2B5EF4-FFF2-40B4-BE49-F238E27FC236}">
                <a16:creationId xmlns:a16="http://schemas.microsoft.com/office/drawing/2014/main" id="{434488A9-1494-5A4A-9B81-A4830C2F8568}"/>
              </a:ext>
            </a:extLst>
          </p:cNvPr>
          <p:cNvPicPr>
            <a:picLocks noGrp="1" noChangeAspect="1"/>
          </p:cNvPicPr>
          <p:nvPr>
            <p:ph type="pic" sz="quarter" idx="31"/>
          </p:nvPr>
        </p:nvPicPr>
        <p:blipFill>
          <a:blip r:embed="rId6">
            <a:extLst>
              <a:ext uri="{96DAC541-7B7A-43D3-8B79-37D633B846F1}">
                <asvg:svgBlip xmlns:asvg="http://schemas.microsoft.com/office/drawing/2016/SVG/main" r:embed="rId7"/>
              </a:ext>
            </a:extLst>
          </a:blip>
          <a:srcRect t="115" b="115"/>
          <a:stretch>
            <a:fillRect/>
          </a:stretch>
        </p:blipFill>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a:xfrm>
            <a:off x="8768282" y="3337453"/>
            <a:ext cx="2728086" cy="432000"/>
          </a:xfrm>
        </p:spPr>
        <p:txBody>
          <a:bodyPr rtlCol="0"/>
          <a:lstStyle/>
          <a:p>
            <a:pPr rtl="0"/>
            <a:r>
              <a:rPr lang="en-GB" dirty="0"/>
              <a:t>And…</a:t>
            </a:r>
          </a:p>
        </p:txBody>
      </p:sp>
      <p:sp>
        <p:nvSpPr>
          <p:cNvPr id="76" name="Text Placeholder 3">
            <a:extLst>
              <a:ext uri="{FF2B5EF4-FFF2-40B4-BE49-F238E27FC236}">
                <a16:creationId xmlns:a16="http://schemas.microsoft.com/office/drawing/2014/main" id="{4BB1D872-AE86-6841-98FC-E66E618311AB}"/>
              </a:ext>
            </a:extLst>
          </p:cNvPr>
          <p:cNvSpPr>
            <a:spLocks noGrp="1"/>
          </p:cNvSpPr>
          <p:nvPr>
            <p:ph type="body" sz="quarter" idx="12"/>
          </p:nvPr>
        </p:nvSpPr>
        <p:spPr>
          <a:xfrm>
            <a:off x="8768283" y="1783399"/>
            <a:ext cx="2001317" cy="720000"/>
          </a:xfrm>
        </p:spPr>
        <p:txBody>
          <a:bodyPr rtlCol="0"/>
          <a:lstStyle/>
          <a:p>
            <a:pPr rtl="0"/>
            <a:r>
              <a:rPr lang="en-GB" dirty="0"/>
              <a:t>This defence understands and accepts the fact that the defendants physical action were out of their control</a:t>
            </a:r>
          </a:p>
        </p:txBody>
      </p:sp>
      <p:pic>
        <p:nvPicPr>
          <p:cNvPr id="75" name="Picture Placeholder 74" descr="network">
            <a:extLst>
              <a:ext uri="{FF2B5EF4-FFF2-40B4-BE49-F238E27FC236}">
                <a16:creationId xmlns:a16="http://schemas.microsoft.com/office/drawing/2014/main" id="{2259C1B6-6592-CA47-8223-67E45CA2A8CB}"/>
              </a:ext>
            </a:extLst>
          </p:cNvPr>
          <p:cNvPicPr>
            <a:picLocks noGrp="1" noChangeAspect="1"/>
          </p:cNvPicPr>
          <p:nvPr>
            <p:ph type="pic" sz="quarter" idx="30"/>
          </p:nvPr>
        </p:nvPicPr>
        <p:blipFill>
          <a:blip r:embed="rId8">
            <a:extLst>
              <a:ext uri="{96DAC541-7B7A-43D3-8B79-37D633B846F1}">
                <asvg:svgBlip xmlns:asvg="http://schemas.microsoft.com/office/drawing/2016/SVG/main" r:embed="rId9"/>
              </a:ext>
            </a:extLst>
          </a:blip>
          <a:srcRect/>
          <a:stretch>
            <a:fillRect/>
          </a:stretch>
        </p:blipFill>
        <p:spPr/>
      </p:pic>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a:xfrm>
            <a:off x="8768283" y="4662515"/>
            <a:ext cx="3002400" cy="432000"/>
          </a:xfrm>
        </p:spPr>
        <p:txBody>
          <a:bodyPr rtlCol="0"/>
          <a:lstStyle/>
          <a:p>
            <a:pPr rtl="0"/>
            <a:r>
              <a:rPr lang="en-GB" dirty="0"/>
              <a:t>Advantage?</a:t>
            </a:r>
          </a:p>
        </p:txBody>
      </p:sp>
      <p:sp>
        <p:nvSpPr>
          <p:cNvPr id="77" name="Text Placeholder 4">
            <a:extLst>
              <a:ext uri="{FF2B5EF4-FFF2-40B4-BE49-F238E27FC236}">
                <a16:creationId xmlns:a16="http://schemas.microsoft.com/office/drawing/2014/main" id="{428D8FC0-4DC8-7F4A-AA1F-F12F19656FDD}"/>
              </a:ext>
            </a:extLst>
          </p:cNvPr>
          <p:cNvSpPr>
            <a:spLocks noGrp="1"/>
          </p:cNvSpPr>
          <p:nvPr>
            <p:ph type="body" sz="quarter" idx="13"/>
          </p:nvPr>
        </p:nvSpPr>
        <p:spPr>
          <a:xfrm>
            <a:off x="8768282" y="3585829"/>
            <a:ext cx="2001317" cy="720000"/>
          </a:xfrm>
        </p:spPr>
        <p:txBody>
          <a:bodyPr rtlCol="0"/>
          <a:lstStyle/>
          <a:p>
            <a:pPr rtl="0"/>
            <a:r>
              <a:rPr lang="en-GB" dirty="0"/>
              <a:t>This can result in Acquittal.</a:t>
            </a:r>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26"/>
          </p:nvPr>
        </p:nvSpPr>
        <p:spPr/>
        <p:txBody>
          <a:bodyPr rtlCol="0"/>
          <a:lstStyle/>
          <a:p>
            <a:pPr rtl="0"/>
            <a:fld id="{19B51A1E-902D-48AF-9020-955120F399B6}" type="slidenum">
              <a:rPr lang="en-GB" smtClean="0"/>
              <a:pPr rtl="0"/>
              <a:t>12</a:t>
            </a:fld>
            <a:endParaRPr lang="en-GB" dirty="0"/>
          </a:p>
        </p:txBody>
      </p:sp>
      <p:sp>
        <p:nvSpPr>
          <p:cNvPr id="5" name="Text Placeholder 4">
            <a:extLst>
              <a:ext uri="{FF2B5EF4-FFF2-40B4-BE49-F238E27FC236}">
                <a16:creationId xmlns:a16="http://schemas.microsoft.com/office/drawing/2014/main" id="{5549A922-745C-B398-5DE8-FE6E8317438F}"/>
              </a:ext>
            </a:extLst>
          </p:cNvPr>
          <p:cNvSpPr txBox="1">
            <a:spLocks/>
          </p:cNvSpPr>
          <p:nvPr/>
        </p:nvSpPr>
        <p:spPr>
          <a:xfrm>
            <a:off x="8768282" y="4956938"/>
            <a:ext cx="2001317" cy="720000"/>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Defendants will not be convicted for actions beyond their control.</a:t>
            </a:r>
          </a:p>
        </p:txBody>
      </p:sp>
    </p:spTree>
    <p:extLst>
      <p:ext uri="{BB962C8B-B14F-4D97-AF65-F5344CB8AC3E}">
        <p14:creationId xmlns:p14="http://schemas.microsoft.com/office/powerpoint/2010/main" val="1670193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8F0BE1F-DA5B-41F6-9625-CD1501B4B68E}"/>
              </a:ext>
            </a:extLst>
          </p:cNvPr>
          <p:cNvSpPr>
            <a:spLocks noGrp="1"/>
          </p:cNvSpPr>
          <p:nvPr>
            <p:ph type="title"/>
          </p:nvPr>
        </p:nvSpPr>
        <p:spPr/>
        <p:txBody>
          <a:bodyPr rtlCol="0"/>
          <a:lstStyle/>
          <a:p>
            <a:pPr rtl="0"/>
            <a:r>
              <a:rPr lang="en-GB" dirty="0"/>
              <a:t>Issues With The Insanity Defence:</a:t>
            </a:r>
          </a:p>
        </p:txBody>
      </p:sp>
      <p:sp>
        <p:nvSpPr>
          <p:cNvPr id="7" name="Text Placeholder 6">
            <a:extLst>
              <a:ext uri="{FF2B5EF4-FFF2-40B4-BE49-F238E27FC236}">
                <a16:creationId xmlns:a16="http://schemas.microsoft.com/office/drawing/2014/main" id="{1DD63819-D563-41C4-B096-DBA43B6ADA2A}"/>
              </a:ext>
            </a:extLst>
          </p:cNvPr>
          <p:cNvSpPr>
            <a:spLocks noGrp="1"/>
          </p:cNvSpPr>
          <p:nvPr>
            <p:ph type="body" sz="quarter" idx="13"/>
          </p:nvPr>
        </p:nvSpPr>
        <p:spPr/>
        <p:txBody>
          <a:bodyPr rtlCol="0"/>
          <a:lstStyle/>
          <a:p>
            <a:pPr rtl="0"/>
            <a:r>
              <a:rPr lang="en-GB" dirty="0"/>
              <a:t>Point</a:t>
            </a:r>
          </a:p>
        </p:txBody>
      </p:sp>
      <p:sp>
        <p:nvSpPr>
          <p:cNvPr id="8" name="Text Placeholder 7">
            <a:extLst>
              <a:ext uri="{FF2B5EF4-FFF2-40B4-BE49-F238E27FC236}">
                <a16:creationId xmlns:a16="http://schemas.microsoft.com/office/drawing/2014/main" id="{255B9A2E-DF23-4FE6-B710-467DE61B963B}"/>
              </a:ext>
            </a:extLst>
          </p:cNvPr>
          <p:cNvSpPr>
            <a:spLocks noGrp="1"/>
          </p:cNvSpPr>
          <p:nvPr>
            <p:ph type="body" sz="quarter" idx="14"/>
          </p:nvPr>
        </p:nvSpPr>
        <p:spPr/>
        <p:txBody>
          <a:bodyPr rtlCol="0"/>
          <a:lstStyle/>
          <a:p>
            <a:pPr rtl="0"/>
            <a:r>
              <a:rPr lang="en-GB" sz="4800"/>
              <a:t>Evidence</a:t>
            </a:r>
            <a:endParaRPr lang="en-GB" sz="4800" dirty="0"/>
          </a:p>
        </p:txBody>
      </p:sp>
      <p:sp>
        <p:nvSpPr>
          <p:cNvPr id="9" name="Text Placeholder 8">
            <a:extLst>
              <a:ext uri="{FF2B5EF4-FFF2-40B4-BE49-F238E27FC236}">
                <a16:creationId xmlns:a16="http://schemas.microsoft.com/office/drawing/2014/main" id="{6211A720-7883-460C-97EC-758191E07622}"/>
              </a:ext>
            </a:extLst>
          </p:cNvPr>
          <p:cNvSpPr>
            <a:spLocks noGrp="1"/>
          </p:cNvSpPr>
          <p:nvPr>
            <p:ph type="body" sz="quarter" idx="30"/>
          </p:nvPr>
        </p:nvSpPr>
        <p:spPr>
          <a:xfrm>
            <a:off x="8488040" y="2380772"/>
            <a:ext cx="2621119" cy="768102"/>
          </a:xfrm>
        </p:spPr>
        <p:txBody>
          <a:bodyPr rtlCol="0"/>
          <a:lstStyle/>
          <a:p>
            <a:pPr rtl="0"/>
            <a:r>
              <a:rPr lang="en-GB" sz="4800" dirty="0"/>
              <a:t>Explain</a:t>
            </a:r>
          </a:p>
        </p:txBody>
      </p:sp>
      <p:sp>
        <p:nvSpPr>
          <p:cNvPr id="6" name="Slide Number Placeholder 5">
            <a:extLst>
              <a:ext uri="{FF2B5EF4-FFF2-40B4-BE49-F238E27FC236}">
                <a16:creationId xmlns:a16="http://schemas.microsoft.com/office/drawing/2014/main" id="{AACCF06E-4528-4A0F-A6B9-9DD69DF5D86D}"/>
              </a:ext>
            </a:extLst>
          </p:cNvPr>
          <p:cNvSpPr>
            <a:spLocks noGrp="1"/>
          </p:cNvSpPr>
          <p:nvPr>
            <p:ph type="sldNum" sz="quarter" idx="11"/>
          </p:nvPr>
        </p:nvSpPr>
        <p:spPr/>
        <p:txBody>
          <a:bodyPr rtlCol="0"/>
          <a:lstStyle/>
          <a:p>
            <a:pPr rtl="0"/>
            <a:fld id="{19B51A1E-902D-48AF-9020-955120F399B6}" type="slidenum">
              <a:rPr lang="en-GB" smtClean="0"/>
              <a:pPr rtl="0"/>
              <a:t>13</a:t>
            </a:fld>
            <a:endParaRPr lang="en-GB" dirty="0"/>
          </a:p>
        </p:txBody>
      </p:sp>
      <p:sp>
        <p:nvSpPr>
          <p:cNvPr id="13" name="TextBox 12">
            <a:extLst>
              <a:ext uri="{FF2B5EF4-FFF2-40B4-BE49-F238E27FC236}">
                <a16:creationId xmlns:a16="http://schemas.microsoft.com/office/drawing/2014/main" id="{26197761-77A1-4FE6-B7C4-21D9032D54EF}"/>
              </a:ext>
            </a:extLst>
          </p:cNvPr>
          <p:cNvSpPr txBox="1"/>
          <p:nvPr/>
        </p:nvSpPr>
        <p:spPr>
          <a:xfrm>
            <a:off x="-364573" y="964713"/>
            <a:ext cx="2510557" cy="184666"/>
          </a:xfrm>
          <a:prstGeom prst="rect">
            <a:avLst/>
          </a:prstGeom>
          <a:noFill/>
        </p:spPr>
        <p:txBody>
          <a:bodyPr wrap="square" lIns="0" tIns="0" rIns="0" bIns="0" rtlCol="0">
            <a:noAutofit/>
          </a:bodyPr>
          <a:lstStyle/>
          <a:p>
            <a:pPr algn="r" rtl="0"/>
            <a:r>
              <a:rPr lang="en-GB" sz="1200">
                <a:solidFill>
                  <a:schemeClr val="tx2"/>
                </a:solidFill>
                <a:latin typeface="+mj-lt"/>
              </a:rPr>
              <a:t>(Law Comission, 2013)</a:t>
            </a:r>
            <a:endParaRPr lang="en-GB" sz="1200" dirty="0">
              <a:solidFill>
                <a:schemeClr val="tx2"/>
              </a:solidFill>
              <a:latin typeface="+mj-lt"/>
            </a:endParaRPr>
          </a:p>
        </p:txBody>
      </p:sp>
      <p:sp>
        <p:nvSpPr>
          <p:cNvPr id="17" name="Text Placeholder 9">
            <a:extLst>
              <a:ext uri="{FF2B5EF4-FFF2-40B4-BE49-F238E27FC236}">
                <a16:creationId xmlns:a16="http://schemas.microsoft.com/office/drawing/2014/main" id="{38C731E3-737E-C976-D9CE-583D0D6EA1B0}"/>
              </a:ext>
            </a:extLst>
          </p:cNvPr>
          <p:cNvSpPr>
            <a:spLocks noGrp="1"/>
          </p:cNvSpPr>
          <p:nvPr>
            <p:ph type="body" sz="quarter" idx="27"/>
          </p:nvPr>
        </p:nvSpPr>
        <p:spPr/>
        <p:txBody>
          <a:bodyPr rtlCol="0"/>
          <a:lstStyle/>
          <a:p>
            <a:pPr rtl="0"/>
            <a:r>
              <a:rPr lang="en-GB" dirty="0"/>
              <a:t>The requirement to prove the defendants ‘act’.</a:t>
            </a:r>
          </a:p>
        </p:txBody>
      </p:sp>
      <p:sp>
        <p:nvSpPr>
          <p:cNvPr id="21" name="Text Placeholder 10">
            <a:extLst>
              <a:ext uri="{FF2B5EF4-FFF2-40B4-BE49-F238E27FC236}">
                <a16:creationId xmlns:a16="http://schemas.microsoft.com/office/drawing/2014/main" id="{6516E973-BC57-EB1F-1AA5-02F26CBD1591}"/>
              </a:ext>
            </a:extLst>
          </p:cNvPr>
          <p:cNvSpPr txBox="1">
            <a:spLocks noGrp="1"/>
          </p:cNvSpPr>
          <p:nvPr>
            <p:ph type="body" sz="quarter" idx="28"/>
          </p:nvPr>
        </p:nvSpPr>
        <p:spPr>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ctr"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ctr"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ctr"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r>
              <a:rPr lang="en-GB" dirty="0"/>
              <a:t>The prosecution essentially has to </a:t>
            </a:r>
          </a:p>
          <a:p>
            <a:r>
              <a:rPr lang="en-GB" dirty="0"/>
              <a:t>prove the guilty act </a:t>
            </a:r>
          </a:p>
          <a:p>
            <a:r>
              <a:rPr lang="en-GB" dirty="0"/>
              <a:t>(</a:t>
            </a:r>
            <a:r>
              <a:rPr lang="en-GB" dirty="0" err="1"/>
              <a:t>actus</a:t>
            </a:r>
            <a:r>
              <a:rPr lang="en-GB" dirty="0"/>
              <a:t> </a:t>
            </a:r>
            <a:r>
              <a:rPr lang="en-GB" dirty="0" err="1"/>
              <a:t>reus</a:t>
            </a:r>
            <a:r>
              <a:rPr lang="en-GB" dirty="0"/>
              <a:t>), and </a:t>
            </a:r>
          </a:p>
          <a:p>
            <a:r>
              <a:rPr lang="en-GB" dirty="0"/>
              <a:t>no mental elements.</a:t>
            </a:r>
          </a:p>
        </p:txBody>
      </p:sp>
      <p:sp>
        <p:nvSpPr>
          <p:cNvPr id="27" name="Text Placeholder 11">
            <a:extLst>
              <a:ext uri="{FF2B5EF4-FFF2-40B4-BE49-F238E27FC236}">
                <a16:creationId xmlns:a16="http://schemas.microsoft.com/office/drawing/2014/main" id="{1451640A-ED59-62AC-E06D-805E2204C356}"/>
              </a:ext>
            </a:extLst>
          </p:cNvPr>
          <p:cNvSpPr txBox="1">
            <a:spLocks noGrp="1"/>
          </p:cNvSpPr>
          <p:nvPr>
            <p:ph type="body" sz="quarter" idx="29"/>
          </p:nvPr>
        </p:nvSpPr>
        <p:spPr>
          <a:xfrm>
            <a:off x="8238481" y="2347599"/>
            <a:ext cx="3120238" cy="3120238"/>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800" kern="1200">
                <a:solidFill>
                  <a:schemeClr val="tx1">
                    <a:lumMod val="75000"/>
                    <a:lumOff val="25000"/>
                  </a:schemeClr>
                </a:solidFill>
                <a:latin typeface="+mn-lt"/>
                <a:ea typeface="+mn-ea"/>
                <a:cs typeface="+mn-cs"/>
              </a:defRPr>
            </a:lvl1pPr>
            <a:lvl2pPr marL="2667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ctr"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ctr"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ctr"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a:p>
            <a:r>
              <a:rPr lang="en-GB" dirty="0"/>
              <a:t>The mens </a:t>
            </a:r>
            <a:r>
              <a:rPr lang="en-GB" dirty="0" err="1"/>
              <a:t>rea</a:t>
            </a:r>
            <a:r>
              <a:rPr lang="en-GB" dirty="0"/>
              <a:t> is what an </a:t>
            </a:r>
          </a:p>
          <a:p>
            <a:r>
              <a:rPr lang="en-GB" dirty="0"/>
              <a:t>insanity defence</a:t>
            </a:r>
          </a:p>
          <a:p>
            <a:r>
              <a:rPr lang="en-GB" dirty="0"/>
              <a:t> should be concerned with – since it is </a:t>
            </a:r>
          </a:p>
          <a:p>
            <a:r>
              <a:rPr lang="en-GB" dirty="0"/>
              <a:t>the mentality of the defendant that should be in account.</a:t>
            </a:r>
          </a:p>
        </p:txBody>
      </p:sp>
    </p:spTree>
    <p:extLst>
      <p:ext uri="{BB962C8B-B14F-4D97-AF65-F5344CB8AC3E}">
        <p14:creationId xmlns:p14="http://schemas.microsoft.com/office/powerpoint/2010/main" val="1642683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8F0BE1F-DA5B-41F6-9625-CD1501B4B68E}"/>
              </a:ext>
            </a:extLst>
          </p:cNvPr>
          <p:cNvSpPr>
            <a:spLocks noGrp="1"/>
          </p:cNvSpPr>
          <p:nvPr>
            <p:ph type="title"/>
          </p:nvPr>
        </p:nvSpPr>
        <p:spPr/>
        <p:txBody>
          <a:bodyPr rtlCol="0"/>
          <a:lstStyle/>
          <a:p>
            <a:pPr rtl="0"/>
            <a:r>
              <a:rPr lang="en-GB"/>
              <a:t>Issues With The Insanity Defence: Point Two</a:t>
            </a:r>
            <a:endParaRPr lang="en-GB" dirty="0"/>
          </a:p>
        </p:txBody>
      </p:sp>
      <p:sp>
        <p:nvSpPr>
          <p:cNvPr id="2" name="Text Placeholder 1">
            <a:extLst>
              <a:ext uri="{FF2B5EF4-FFF2-40B4-BE49-F238E27FC236}">
                <a16:creationId xmlns:a16="http://schemas.microsoft.com/office/drawing/2014/main" id="{909EDE69-A499-499E-A406-452AE63D3EE8}"/>
              </a:ext>
            </a:extLst>
          </p:cNvPr>
          <p:cNvSpPr>
            <a:spLocks noGrp="1"/>
          </p:cNvSpPr>
          <p:nvPr>
            <p:ph type="body" sz="quarter" idx="27"/>
          </p:nvPr>
        </p:nvSpPr>
        <p:spPr/>
        <p:txBody>
          <a:bodyPr rtlCol="0"/>
          <a:lstStyle/>
          <a:p>
            <a:pPr rtl="0"/>
            <a:r>
              <a:rPr lang="en-GB" dirty="0"/>
              <a:t>Current law does not coincide with medical understanding.</a:t>
            </a:r>
          </a:p>
        </p:txBody>
      </p:sp>
      <p:sp>
        <p:nvSpPr>
          <p:cNvPr id="7" name="Text Placeholder 6">
            <a:extLst>
              <a:ext uri="{FF2B5EF4-FFF2-40B4-BE49-F238E27FC236}">
                <a16:creationId xmlns:a16="http://schemas.microsoft.com/office/drawing/2014/main" id="{1DD63819-D563-41C4-B096-DBA43B6ADA2A}"/>
              </a:ext>
            </a:extLst>
          </p:cNvPr>
          <p:cNvSpPr>
            <a:spLocks noGrp="1"/>
          </p:cNvSpPr>
          <p:nvPr>
            <p:ph type="body" sz="quarter" idx="13"/>
          </p:nvPr>
        </p:nvSpPr>
        <p:spPr/>
        <p:txBody>
          <a:bodyPr rtlCol="0"/>
          <a:lstStyle/>
          <a:p>
            <a:pPr rtl="0"/>
            <a:r>
              <a:rPr lang="en-GB"/>
              <a:t>Point</a:t>
            </a:r>
            <a:endParaRPr lang="en-GB" dirty="0"/>
          </a:p>
        </p:txBody>
      </p:sp>
      <p:sp>
        <p:nvSpPr>
          <p:cNvPr id="3" name="Text Placeholder 2">
            <a:extLst>
              <a:ext uri="{FF2B5EF4-FFF2-40B4-BE49-F238E27FC236}">
                <a16:creationId xmlns:a16="http://schemas.microsoft.com/office/drawing/2014/main" id="{2971CC00-8E3A-4EC3-89C9-991C12AFF369}"/>
              </a:ext>
            </a:extLst>
          </p:cNvPr>
          <p:cNvSpPr>
            <a:spLocks noGrp="1"/>
          </p:cNvSpPr>
          <p:nvPr>
            <p:ph type="body" sz="quarter" idx="28"/>
          </p:nvPr>
        </p:nvSpPr>
        <p:spPr/>
        <p:txBody>
          <a:bodyPr rtlCol="0"/>
          <a:lstStyle/>
          <a:p>
            <a:pPr rtl="0"/>
            <a:r>
              <a:rPr lang="en-GB" dirty="0"/>
              <a:t>“Insanity” or “disease of the mind” are not medically correct, and instead are outdated legal terms.</a:t>
            </a:r>
          </a:p>
        </p:txBody>
      </p:sp>
      <p:sp>
        <p:nvSpPr>
          <p:cNvPr id="8" name="Text Placeholder 7">
            <a:extLst>
              <a:ext uri="{FF2B5EF4-FFF2-40B4-BE49-F238E27FC236}">
                <a16:creationId xmlns:a16="http://schemas.microsoft.com/office/drawing/2014/main" id="{255B9A2E-DF23-4FE6-B710-467DE61B963B}"/>
              </a:ext>
            </a:extLst>
          </p:cNvPr>
          <p:cNvSpPr>
            <a:spLocks noGrp="1"/>
          </p:cNvSpPr>
          <p:nvPr>
            <p:ph type="body" sz="quarter" idx="14"/>
          </p:nvPr>
        </p:nvSpPr>
        <p:spPr>
          <a:xfrm>
            <a:off x="5150886" y="1946959"/>
            <a:ext cx="3025513" cy="885825"/>
          </a:xfrm>
        </p:spPr>
        <p:txBody>
          <a:bodyPr rtlCol="0"/>
          <a:lstStyle/>
          <a:p>
            <a:pPr rtl="0"/>
            <a:r>
              <a:rPr lang="en-GB" sz="4800"/>
              <a:t>Evidence</a:t>
            </a:r>
            <a:endParaRPr lang="en-GB" sz="4800" dirty="0"/>
          </a:p>
        </p:txBody>
      </p:sp>
      <p:sp>
        <p:nvSpPr>
          <p:cNvPr id="4" name="Text Placeholder 3">
            <a:extLst>
              <a:ext uri="{FF2B5EF4-FFF2-40B4-BE49-F238E27FC236}">
                <a16:creationId xmlns:a16="http://schemas.microsoft.com/office/drawing/2014/main" id="{578DF6A3-2263-4753-AD41-F21E817404AF}"/>
              </a:ext>
            </a:extLst>
          </p:cNvPr>
          <p:cNvSpPr>
            <a:spLocks noGrp="1"/>
          </p:cNvSpPr>
          <p:nvPr>
            <p:ph type="body" sz="quarter" idx="29"/>
          </p:nvPr>
        </p:nvSpPr>
        <p:spPr/>
        <p:txBody>
          <a:bodyPr rtlCol="0"/>
          <a:lstStyle/>
          <a:p>
            <a:pPr rtl="0"/>
            <a:r>
              <a:rPr lang="en-GB" dirty="0"/>
              <a:t>This has consequences for expert witnesses: They could confuse, or misinterpret due to needing to translate outdated legal language into medical jargon</a:t>
            </a:r>
          </a:p>
        </p:txBody>
      </p:sp>
      <p:sp>
        <p:nvSpPr>
          <p:cNvPr id="9" name="Text Placeholder 8">
            <a:extLst>
              <a:ext uri="{FF2B5EF4-FFF2-40B4-BE49-F238E27FC236}">
                <a16:creationId xmlns:a16="http://schemas.microsoft.com/office/drawing/2014/main" id="{6211A720-7883-460C-97EC-758191E07622}"/>
              </a:ext>
            </a:extLst>
          </p:cNvPr>
          <p:cNvSpPr>
            <a:spLocks noGrp="1"/>
          </p:cNvSpPr>
          <p:nvPr>
            <p:ph type="body" sz="quarter" idx="30"/>
          </p:nvPr>
        </p:nvSpPr>
        <p:spPr>
          <a:xfrm>
            <a:off x="8587954" y="1543865"/>
            <a:ext cx="2500591" cy="1077580"/>
          </a:xfrm>
        </p:spPr>
        <p:txBody>
          <a:bodyPr rtlCol="0"/>
          <a:lstStyle/>
          <a:p>
            <a:pPr rtl="0"/>
            <a:r>
              <a:rPr lang="en-GB" sz="4800"/>
              <a:t>Explain</a:t>
            </a:r>
            <a:endParaRPr lang="en-GB" sz="4800" dirty="0"/>
          </a:p>
        </p:txBody>
      </p:sp>
      <p:sp>
        <p:nvSpPr>
          <p:cNvPr id="6" name="Slide Number Placeholder 5">
            <a:extLst>
              <a:ext uri="{FF2B5EF4-FFF2-40B4-BE49-F238E27FC236}">
                <a16:creationId xmlns:a16="http://schemas.microsoft.com/office/drawing/2014/main" id="{AACCF06E-4528-4A0F-A6B9-9DD69DF5D86D}"/>
              </a:ext>
            </a:extLst>
          </p:cNvPr>
          <p:cNvSpPr>
            <a:spLocks noGrp="1"/>
          </p:cNvSpPr>
          <p:nvPr>
            <p:ph type="sldNum" sz="quarter" idx="11"/>
          </p:nvPr>
        </p:nvSpPr>
        <p:spPr/>
        <p:txBody>
          <a:bodyPr rtlCol="0"/>
          <a:lstStyle/>
          <a:p>
            <a:pPr rtl="0"/>
            <a:fld id="{19B51A1E-902D-48AF-9020-955120F399B6}" type="slidenum">
              <a:rPr lang="en-GB" smtClean="0"/>
              <a:pPr rtl="0"/>
              <a:t>14</a:t>
            </a:fld>
            <a:endParaRPr lang="en-GB" dirty="0"/>
          </a:p>
        </p:txBody>
      </p:sp>
      <p:sp>
        <p:nvSpPr>
          <p:cNvPr id="13" name="TextBox 12">
            <a:extLst>
              <a:ext uri="{FF2B5EF4-FFF2-40B4-BE49-F238E27FC236}">
                <a16:creationId xmlns:a16="http://schemas.microsoft.com/office/drawing/2014/main" id="{26197761-77A1-4FE6-B7C4-21D9032D54EF}"/>
              </a:ext>
            </a:extLst>
          </p:cNvPr>
          <p:cNvSpPr txBox="1"/>
          <p:nvPr/>
        </p:nvSpPr>
        <p:spPr>
          <a:xfrm>
            <a:off x="-364573" y="964713"/>
            <a:ext cx="2510557" cy="184666"/>
          </a:xfrm>
          <a:prstGeom prst="rect">
            <a:avLst/>
          </a:prstGeom>
          <a:noFill/>
        </p:spPr>
        <p:txBody>
          <a:bodyPr wrap="square" lIns="0" tIns="0" rIns="0" bIns="0" rtlCol="0">
            <a:noAutofit/>
          </a:bodyPr>
          <a:lstStyle/>
          <a:p>
            <a:pPr algn="r" rtl="0"/>
            <a:r>
              <a:rPr lang="en-GB" sz="1200">
                <a:solidFill>
                  <a:schemeClr val="tx2"/>
                </a:solidFill>
                <a:latin typeface="+mj-lt"/>
              </a:rPr>
              <a:t>(Law Comission, 2013)</a:t>
            </a:r>
            <a:endParaRPr lang="en-GB" sz="1200" dirty="0">
              <a:solidFill>
                <a:schemeClr val="tx2"/>
              </a:solidFill>
              <a:latin typeface="+mj-lt"/>
            </a:endParaRPr>
          </a:p>
        </p:txBody>
      </p:sp>
    </p:spTree>
    <p:extLst>
      <p:ext uri="{BB962C8B-B14F-4D97-AF65-F5344CB8AC3E}">
        <p14:creationId xmlns:p14="http://schemas.microsoft.com/office/powerpoint/2010/main" val="2126800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8F0BE1F-DA5B-41F6-9625-CD1501B4B68E}"/>
              </a:ext>
            </a:extLst>
          </p:cNvPr>
          <p:cNvSpPr>
            <a:spLocks noGrp="1"/>
          </p:cNvSpPr>
          <p:nvPr>
            <p:ph type="title"/>
          </p:nvPr>
        </p:nvSpPr>
        <p:spPr/>
        <p:txBody>
          <a:bodyPr rtlCol="0"/>
          <a:lstStyle/>
          <a:p>
            <a:pPr rtl="0"/>
            <a:r>
              <a:rPr lang="en-GB"/>
              <a:t>Issues With The Automatism Defence: Point One</a:t>
            </a:r>
            <a:endParaRPr lang="en-GB" dirty="0"/>
          </a:p>
        </p:txBody>
      </p:sp>
      <p:sp>
        <p:nvSpPr>
          <p:cNvPr id="2" name="Text Placeholder 1">
            <a:extLst>
              <a:ext uri="{FF2B5EF4-FFF2-40B4-BE49-F238E27FC236}">
                <a16:creationId xmlns:a16="http://schemas.microsoft.com/office/drawing/2014/main" id="{909EDE69-A499-499E-A406-452AE63D3EE8}"/>
              </a:ext>
            </a:extLst>
          </p:cNvPr>
          <p:cNvSpPr>
            <a:spLocks noGrp="1"/>
          </p:cNvSpPr>
          <p:nvPr>
            <p:ph type="body" sz="quarter" idx="27"/>
          </p:nvPr>
        </p:nvSpPr>
        <p:spPr/>
        <p:txBody>
          <a:bodyPr rtlCol="0"/>
          <a:lstStyle/>
          <a:p>
            <a:pPr rtl="0"/>
            <a:r>
              <a:rPr lang="en-GB" dirty="0"/>
              <a:t>The defence is too constricted</a:t>
            </a:r>
          </a:p>
        </p:txBody>
      </p:sp>
      <p:sp>
        <p:nvSpPr>
          <p:cNvPr id="7" name="Text Placeholder 6">
            <a:extLst>
              <a:ext uri="{FF2B5EF4-FFF2-40B4-BE49-F238E27FC236}">
                <a16:creationId xmlns:a16="http://schemas.microsoft.com/office/drawing/2014/main" id="{1DD63819-D563-41C4-B096-DBA43B6ADA2A}"/>
              </a:ext>
            </a:extLst>
          </p:cNvPr>
          <p:cNvSpPr>
            <a:spLocks noGrp="1"/>
          </p:cNvSpPr>
          <p:nvPr>
            <p:ph type="body" sz="quarter" idx="13"/>
          </p:nvPr>
        </p:nvSpPr>
        <p:spPr>
          <a:xfrm>
            <a:off x="1288517" y="2342210"/>
            <a:ext cx="3374987" cy="885825"/>
          </a:xfrm>
        </p:spPr>
        <p:txBody>
          <a:bodyPr rtlCol="0"/>
          <a:lstStyle/>
          <a:p>
            <a:pPr rtl="0"/>
            <a:r>
              <a:rPr lang="en-GB"/>
              <a:t>Point</a:t>
            </a:r>
            <a:endParaRPr lang="en-GB" dirty="0"/>
          </a:p>
        </p:txBody>
      </p:sp>
      <p:sp>
        <p:nvSpPr>
          <p:cNvPr id="3" name="Text Placeholder 2">
            <a:extLst>
              <a:ext uri="{FF2B5EF4-FFF2-40B4-BE49-F238E27FC236}">
                <a16:creationId xmlns:a16="http://schemas.microsoft.com/office/drawing/2014/main" id="{2971CC00-8E3A-4EC3-89C9-991C12AFF369}"/>
              </a:ext>
            </a:extLst>
          </p:cNvPr>
          <p:cNvSpPr>
            <a:spLocks noGrp="1"/>
          </p:cNvSpPr>
          <p:nvPr>
            <p:ph type="body" sz="quarter" idx="28"/>
          </p:nvPr>
        </p:nvSpPr>
        <p:spPr/>
        <p:txBody>
          <a:bodyPr rtlCol="0"/>
          <a:lstStyle/>
          <a:p>
            <a:pPr rtl="0"/>
            <a:endParaRPr lang="en-GB" dirty="0"/>
          </a:p>
          <a:p>
            <a:pPr rtl="0"/>
            <a:r>
              <a:rPr lang="en-GB" dirty="0"/>
              <a:t>For a sane automatism defence – the defendant had to be unable completely unable to control their actions to rely on the defence</a:t>
            </a:r>
          </a:p>
        </p:txBody>
      </p:sp>
      <p:sp>
        <p:nvSpPr>
          <p:cNvPr id="8" name="Text Placeholder 7">
            <a:extLst>
              <a:ext uri="{FF2B5EF4-FFF2-40B4-BE49-F238E27FC236}">
                <a16:creationId xmlns:a16="http://schemas.microsoft.com/office/drawing/2014/main" id="{255B9A2E-DF23-4FE6-B710-467DE61B963B}"/>
              </a:ext>
            </a:extLst>
          </p:cNvPr>
          <p:cNvSpPr>
            <a:spLocks noGrp="1"/>
          </p:cNvSpPr>
          <p:nvPr>
            <p:ph type="body" sz="quarter" idx="14"/>
          </p:nvPr>
        </p:nvSpPr>
        <p:spPr/>
        <p:txBody>
          <a:bodyPr rtlCol="0"/>
          <a:lstStyle/>
          <a:p>
            <a:pPr rtl="0"/>
            <a:r>
              <a:rPr lang="en-GB" sz="3600"/>
              <a:t>Evidence</a:t>
            </a:r>
            <a:endParaRPr lang="en-GB" sz="3600" dirty="0"/>
          </a:p>
        </p:txBody>
      </p:sp>
      <p:sp>
        <p:nvSpPr>
          <p:cNvPr id="4" name="Text Placeholder 3">
            <a:extLst>
              <a:ext uri="{FF2B5EF4-FFF2-40B4-BE49-F238E27FC236}">
                <a16:creationId xmlns:a16="http://schemas.microsoft.com/office/drawing/2014/main" id="{578DF6A3-2263-4753-AD41-F21E817404AF}"/>
              </a:ext>
            </a:extLst>
          </p:cNvPr>
          <p:cNvSpPr>
            <a:spLocks noGrp="1"/>
          </p:cNvSpPr>
          <p:nvPr>
            <p:ph type="body" sz="quarter" idx="29"/>
          </p:nvPr>
        </p:nvSpPr>
        <p:spPr/>
        <p:txBody>
          <a:bodyPr rtlCol="0"/>
          <a:lstStyle/>
          <a:p>
            <a:pPr rtl="0"/>
            <a:endParaRPr lang="en-GB" dirty="0"/>
          </a:p>
          <a:p>
            <a:pPr rtl="0"/>
            <a:r>
              <a:rPr lang="en-GB" dirty="0"/>
              <a:t>In a case where a defendant retains some control, they would have no choice but to rely on an insanity defence.</a:t>
            </a:r>
          </a:p>
        </p:txBody>
      </p:sp>
      <p:sp>
        <p:nvSpPr>
          <p:cNvPr id="9" name="Text Placeholder 8">
            <a:extLst>
              <a:ext uri="{FF2B5EF4-FFF2-40B4-BE49-F238E27FC236}">
                <a16:creationId xmlns:a16="http://schemas.microsoft.com/office/drawing/2014/main" id="{6211A720-7883-460C-97EC-758191E07622}"/>
              </a:ext>
            </a:extLst>
          </p:cNvPr>
          <p:cNvSpPr>
            <a:spLocks noGrp="1"/>
          </p:cNvSpPr>
          <p:nvPr>
            <p:ph type="body" sz="quarter" idx="30"/>
          </p:nvPr>
        </p:nvSpPr>
        <p:spPr>
          <a:xfrm>
            <a:off x="8912492" y="2327073"/>
            <a:ext cx="2090738" cy="900962"/>
          </a:xfrm>
        </p:spPr>
        <p:txBody>
          <a:bodyPr rtlCol="0"/>
          <a:lstStyle/>
          <a:p>
            <a:pPr rtl="0"/>
            <a:r>
              <a:rPr lang="en-GB" sz="3600" dirty="0"/>
              <a:t>Explain</a:t>
            </a:r>
          </a:p>
        </p:txBody>
      </p:sp>
      <p:sp>
        <p:nvSpPr>
          <p:cNvPr id="6" name="Slide Number Placeholder 5">
            <a:extLst>
              <a:ext uri="{FF2B5EF4-FFF2-40B4-BE49-F238E27FC236}">
                <a16:creationId xmlns:a16="http://schemas.microsoft.com/office/drawing/2014/main" id="{AACCF06E-4528-4A0F-A6B9-9DD69DF5D86D}"/>
              </a:ext>
            </a:extLst>
          </p:cNvPr>
          <p:cNvSpPr>
            <a:spLocks noGrp="1"/>
          </p:cNvSpPr>
          <p:nvPr>
            <p:ph type="sldNum" sz="quarter" idx="11"/>
          </p:nvPr>
        </p:nvSpPr>
        <p:spPr/>
        <p:txBody>
          <a:bodyPr rtlCol="0"/>
          <a:lstStyle/>
          <a:p>
            <a:pPr rtl="0"/>
            <a:fld id="{19B51A1E-902D-48AF-9020-955120F399B6}" type="slidenum">
              <a:rPr lang="en-GB" smtClean="0"/>
              <a:pPr rtl="0"/>
              <a:t>15</a:t>
            </a:fld>
            <a:endParaRPr lang="en-GB" dirty="0"/>
          </a:p>
        </p:txBody>
      </p:sp>
      <p:sp>
        <p:nvSpPr>
          <p:cNvPr id="13" name="TextBox 12">
            <a:extLst>
              <a:ext uri="{FF2B5EF4-FFF2-40B4-BE49-F238E27FC236}">
                <a16:creationId xmlns:a16="http://schemas.microsoft.com/office/drawing/2014/main" id="{26197761-77A1-4FE6-B7C4-21D9032D54EF}"/>
              </a:ext>
            </a:extLst>
          </p:cNvPr>
          <p:cNvSpPr txBox="1"/>
          <p:nvPr/>
        </p:nvSpPr>
        <p:spPr>
          <a:xfrm>
            <a:off x="-364573" y="964713"/>
            <a:ext cx="2510557" cy="184666"/>
          </a:xfrm>
          <a:prstGeom prst="rect">
            <a:avLst/>
          </a:prstGeom>
          <a:noFill/>
        </p:spPr>
        <p:txBody>
          <a:bodyPr wrap="square" lIns="0" tIns="0" rIns="0" bIns="0" rtlCol="0">
            <a:noAutofit/>
          </a:bodyPr>
          <a:lstStyle/>
          <a:p>
            <a:pPr algn="r" rtl="0"/>
            <a:r>
              <a:rPr lang="en-GB" sz="1200">
                <a:solidFill>
                  <a:schemeClr val="tx2"/>
                </a:solidFill>
                <a:latin typeface="+mj-lt"/>
              </a:rPr>
              <a:t>(Law Comission, 2013)</a:t>
            </a:r>
            <a:endParaRPr lang="en-GB" sz="1200" dirty="0">
              <a:solidFill>
                <a:schemeClr val="tx2"/>
              </a:solidFill>
              <a:latin typeface="+mj-lt"/>
            </a:endParaRPr>
          </a:p>
        </p:txBody>
      </p:sp>
    </p:spTree>
    <p:extLst>
      <p:ext uri="{BB962C8B-B14F-4D97-AF65-F5344CB8AC3E}">
        <p14:creationId xmlns:p14="http://schemas.microsoft.com/office/powerpoint/2010/main" val="51956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4E6C1-B1C5-40C3-9B90-EF2666FB1C28}"/>
              </a:ext>
            </a:extLst>
          </p:cNvPr>
          <p:cNvSpPr>
            <a:spLocks noGrp="1"/>
          </p:cNvSpPr>
          <p:nvPr>
            <p:ph type="title"/>
          </p:nvPr>
        </p:nvSpPr>
        <p:spPr/>
        <p:txBody>
          <a:bodyPr rtlCol="0"/>
          <a:lstStyle/>
          <a:p>
            <a:pPr rtl="0"/>
            <a:r>
              <a:rPr lang="en-GB"/>
              <a:t>So what can we do to reform the defences?</a:t>
            </a:r>
            <a:endParaRPr lang="en-GB" dirty="0"/>
          </a:p>
        </p:txBody>
      </p:sp>
      <p:sp>
        <p:nvSpPr>
          <p:cNvPr id="8" name="Text Placeholder 7">
            <a:extLst>
              <a:ext uri="{FF2B5EF4-FFF2-40B4-BE49-F238E27FC236}">
                <a16:creationId xmlns:a16="http://schemas.microsoft.com/office/drawing/2014/main" id="{E869ACF9-B7F9-4774-B207-2EF789711513}"/>
              </a:ext>
            </a:extLst>
          </p:cNvPr>
          <p:cNvSpPr>
            <a:spLocks noGrp="1"/>
          </p:cNvSpPr>
          <p:nvPr>
            <p:ph type="body" sz="quarter" idx="27"/>
          </p:nvPr>
        </p:nvSpPr>
        <p:spPr>
          <a:xfrm>
            <a:off x="744236" y="1380435"/>
            <a:ext cx="2975578" cy="914805"/>
          </a:xfrm>
        </p:spPr>
        <p:txBody>
          <a:bodyPr rtlCol="0"/>
          <a:lstStyle/>
          <a:p>
            <a:pPr rtl="0"/>
            <a:r>
              <a:rPr lang="en-GB" dirty="0">
                <a:latin typeface="+mn-lt"/>
              </a:rPr>
              <a:t>Change the “Insanity defence” to that of “Recognised medical condition”.</a:t>
            </a:r>
          </a:p>
        </p:txBody>
      </p:sp>
      <p:sp>
        <p:nvSpPr>
          <p:cNvPr id="3" name="Content Placeholder 2">
            <a:extLst>
              <a:ext uri="{FF2B5EF4-FFF2-40B4-BE49-F238E27FC236}">
                <a16:creationId xmlns:a16="http://schemas.microsoft.com/office/drawing/2014/main" id="{F350F641-F6F8-461C-9C2D-07E416875818}"/>
              </a:ext>
            </a:extLst>
          </p:cNvPr>
          <p:cNvSpPr>
            <a:spLocks noGrp="1"/>
          </p:cNvSpPr>
          <p:nvPr>
            <p:ph idx="1"/>
          </p:nvPr>
        </p:nvSpPr>
        <p:spPr/>
        <p:txBody>
          <a:bodyPr rtlCol="0"/>
          <a:lstStyle/>
          <a:p>
            <a:pPr rtl="0"/>
            <a:r>
              <a:rPr lang="en-GB" dirty="0"/>
              <a:t>There is not much reason to distinguish between a psychological condition and a physical condition.</a:t>
            </a:r>
          </a:p>
          <a:p>
            <a:pPr rtl="0"/>
            <a:r>
              <a:rPr lang="en-GB" dirty="0"/>
              <a:t>If the person could not distinguish between the law or right and wrong, it should not matter whether the reason was mental of physical.</a:t>
            </a:r>
          </a:p>
        </p:txBody>
      </p:sp>
      <p:sp>
        <p:nvSpPr>
          <p:cNvPr id="9" name="Text Placeholder 8">
            <a:extLst>
              <a:ext uri="{FF2B5EF4-FFF2-40B4-BE49-F238E27FC236}">
                <a16:creationId xmlns:a16="http://schemas.microsoft.com/office/drawing/2014/main" id="{3A2613D7-9904-47E7-A848-78E09B4F4A05}"/>
              </a:ext>
            </a:extLst>
          </p:cNvPr>
          <p:cNvSpPr>
            <a:spLocks noGrp="1"/>
          </p:cNvSpPr>
          <p:nvPr>
            <p:ph type="body" sz="quarter" idx="28"/>
          </p:nvPr>
        </p:nvSpPr>
        <p:spPr/>
        <p:txBody>
          <a:bodyPr rtlCol="0"/>
          <a:lstStyle/>
          <a:p>
            <a:pPr rtl="0"/>
            <a:r>
              <a:rPr lang="en-GB" dirty="0"/>
              <a:t>More appropriate labelling</a:t>
            </a:r>
            <a:endParaRPr lang="en-GB" dirty="0">
              <a:latin typeface="+mn-lt"/>
            </a:endParaRPr>
          </a:p>
        </p:txBody>
      </p:sp>
      <p:sp>
        <p:nvSpPr>
          <p:cNvPr id="5" name="Text Placeholder 4">
            <a:extLst>
              <a:ext uri="{FF2B5EF4-FFF2-40B4-BE49-F238E27FC236}">
                <a16:creationId xmlns:a16="http://schemas.microsoft.com/office/drawing/2014/main" id="{1B9D7DA5-9DA5-4EDA-AAC1-B5A593D730C3}"/>
              </a:ext>
            </a:extLst>
          </p:cNvPr>
          <p:cNvSpPr>
            <a:spLocks noGrp="1"/>
          </p:cNvSpPr>
          <p:nvPr>
            <p:ph type="body" sz="quarter" idx="12"/>
          </p:nvPr>
        </p:nvSpPr>
        <p:spPr/>
        <p:txBody>
          <a:bodyPr rtlCol="0"/>
          <a:lstStyle/>
          <a:p>
            <a:pPr rtl="0"/>
            <a:r>
              <a:rPr lang="en-GB" dirty="0"/>
              <a:t>In the case of a defendant committing a crime due to diabetes, they would need to use an “insanity” defence.</a:t>
            </a:r>
          </a:p>
          <a:p>
            <a:pPr rtl="0"/>
            <a:r>
              <a:rPr lang="en-GB" dirty="0"/>
              <a:t>Should a defendant need to be labelled as “insane” for this type of condition?</a:t>
            </a:r>
          </a:p>
        </p:txBody>
      </p:sp>
      <p:sp>
        <p:nvSpPr>
          <p:cNvPr id="10" name="Text Placeholder 9">
            <a:extLst>
              <a:ext uri="{FF2B5EF4-FFF2-40B4-BE49-F238E27FC236}">
                <a16:creationId xmlns:a16="http://schemas.microsoft.com/office/drawing/2014/main" id="{FCAA0F0E-6B7F-4145-A8E2-90DC4D675786}"/>
              </a:ext>
            </a:extLst>
          </p:cNvPr>
          <p:cNvSpPr>
            <a:spLocks noGrp="1"/>
          </p:cNvSpPr>
          <p:nvPr>
            <p:ph type="body" sz="quarter" idx="29"/>
          </p:nvPr>
        </p:nvSpPr>
        <p:spPr/>
        <p:txBody>
          <a:bodyPr rtlCol="0"/>
          <a:lstStyle/>
          <a:p>
            <a:pPr rtl="0"/>
            <a:r>
              <a:rPr lang="en-GB" dirty="0"/>
              <a:t>Applicable to all defences</a:t>
            </a:r>
            <a:endParaRPr lang="en-GB" sz="1400" dirty="0">
              <a:latin typeface="+mn-lt"/>
            </a:endParaRPr>
          </a:p>
        </p:txBody>
      </p:sp>
      <p:sp>
        <p:nvSpPr>
          <p:cNvPr id="6" name="Text Placeholder 5">
            <a:extLst>
              <a:ext uri="{FF2B5EF4-FFF2-40B4-BE49-F238E27FC236}">
                <a16:creationId xmlns:a16="http://schemas.microsoft.com/office/drawing/2014/main" id="{4B29415E-FF87-4959-B427-0EA155C16B64}"/>
              </a:ext>
            </a:extLst>
          </p:cNvPr>
          <p:cNvSpPr>
            <a:spLocks noGrp="1"/>
          </p:cNvSpPr>
          <p:nvPr>
            <p:ph type="body" sz="quarter" idx="13"/>
          </p:nvPr>
        </p:nvSpPr>
        <p:spPr/>
        <p:txBody>
          <a:bodyPr rtlCol="0"/>
          <a:lstStyle/>
          <a:p>
            <a:pPr rtl="0"/>
            <a:r>
              <a:rPr lang="en-GB" dirty="0"/>
              <a:t>In current law, an insanity defence is not open for all offences.</a:t>
            </a:r>
          </a:p>
          <a:p>
            <a:pPr rtl="0"/>
            <a:r>
              <a:rPr lang="en-GB" dirty="0"/>
              <a:t>In cases where the defendant did perhaps contribute to the outcome, the mens </a:t>
            </a:r>
            <a:r>
              <a:rPr lang="en-GB" dirty="0" err="1"/>
              <a:t>rea</a:t>
            </a:r>
            <a:r>
              <a:rPr lang="en-GB" dirty="0"/>
              <a:t> is completely disregarded. This is besides the point to what this defence is about. All aspects should be considered.</a:t>
            </a:r>
          </a:p>
        </p:txBody>
      </p:sp>
      <p:sp>
        <p:nvSpPr>
          <p:cNvPr id="4" name="Slide Number Placeholder 3">
            <a:extLst>
              <a:ext uri="{FF2B5EF4-FFF2-40B4-BE49-F238E27FC236}">
                <a16:creationId xmlns:a16="http://schemas.microsoft.com/office/drawing/2014/main" id="{81B23B52-8351-4A05-ABAB-5A128EE6896F}"/>
              </a:ext>
            </a:extLst>
          </p:cNvPr>
          <p:cNvSpPr>
            <a:spLocks noGrp="1"/>
          </p:cNvSpPr>
          <p:nvPr>
            <p:ph type="sldNum" sz="quarter" idx="11"/>
          </p:nvPr>
        </p:nvSpPr>
        <p:spPr/>
        <p:txBody>
          <a:bodyPr rtlCol="0"/>
          <a:lstStyle/>
          <a:p>
            <a:pPr rtl="0"/>
            <a:fld id="{19B51A1E-902D-48AF-9020-955120F399B6}" type="slidenum">
              <a:rPr lang="en-GB" smtClean="0"/>
              <a:pPr rtl="0"/>
              <a:t>16</a:t>
            </a:fld>
            <a:endParaRPr lang="en-GB" dirty="0"/>
          </a:p>
        </p:txBody>
      </p:sp>
      <p:sp>
        <p:nvSpPr>
          <p:cNvPr id="11" name="TextBox 10">
            <a:extLst>
              <a:ext uri="{FF2B5EF4-FFF2-40B4-BE49-F238E27FC236}">
                <a16:creationId xmlns:a16="http://schemas.microsoft.com/office/drawing/2014/main" id="{61563F37-A0ED-488C-9DDB-DC40E3B63FB0}"/>
              </a:ext>
            </a:extLst>
          </p:cNvPr>
          <p:cNvSpPr txBox="1"/>
          <p:nvPr/>
        </p:nvSpPr>
        <p:spPr>
          <a:xfrm>
            <a:off x="8734570" y="6278857"/>
            <a:ext cx="2510557" cy="184666"/>
          </a:xfrm>
          <a:prstGeom prst="rect">
            <a:avLst/>
          </a:prstGeom>
          <a:noFill/>
        </p:spPr>
        <p:txBody>
          <a:bodyPr wrap="square" lIns="0" tIns="0" rIns="0" bIns="0" rtlCol="0">
            <a:noAutofit/>
          </a:bodyPr>
          <a:lstStyle/>
          <a:p>
            <a:pPr algn="r" rtl="0"/>
            <a:r>
              <a:rPr lang="en-GB" sz="1200" dirty="0">
                <a:solidFill>
                  <a:schemeClr val="tx2"/>
                </a:solidFill>
                <a:latin typeface="+mj-lt"/>
              </a:rPr>
              <a:t>(Law Commission, 2013)</a:t>
            </a:r>
          </a:p>
        </p:txBody>
      </p:sp>
    </p:spTree>
    <p:extLst>
      <p:ext uri="{BB962C8B-B14F-4D97-AF65-F5344CB8AC3E}">
        <p14:creationId xmlns:p14="http://schemas.microsoft.com/office/powerpoint/2010/main" val="3635933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Environmental leaves">
            <a:extLst>
              <a:ext uri="{FF2B5EF4-FFF2-40B4-BE49-F238E27FC236}">
                <a16:creationId xmlns:a16="http://schemas.microsoft.com/office/drawing/2014/main" id="{C6EF0DE7-33B5-D141-BBF6-CAB5BBE6411B}"/>
              </a:ext>
            </a:extLst>
          </p:cNvPr>
          <p:cNvPicPr>
            <a:picLocks noGrp="1" noChangeAspect="1"/>
          </p:cNvPicPr>
          <p:nvPr>
            <p:ph type="pic" sz="quarter" idx="12"/>
          </p:nvPr>
        </p:nvPicPr>
        <p:blipFill>
          <a:blip r:embed="rId3"/>
          <a:srcRect l="11" r="11"/>
          <a:stretch>
            <a:fillRect/>
          </a:stretch>
        </p:blipFill>
        <p:spPr/>
      </p:pic>
      <p:sp>
        <p:nvSpPr>
          <p:cNvPr id="3" name="Title 2">
            <a:extLst>
              <a:ext uri="{FF2B5EF4-FFF2-40B4-BE49-F238E27FC236}">
                <a16:creationId xmlns:a16="http://schemas.microsoft.com/office/drawing/2014/main" id="{EBDC24D3-EEF0-4B69-A174-E4DFF7884894}"/>
              </a:ext>
            </a:extLst>
          </p:cNvPr>
          <p:cNvSpPr>
            <a:spLocks noGrp="1"/>
          </p:cNvSpPr>
          <p:nvPr>
            <p:ph type="ctrTitle"/>
          </p:nvPr>
        </p:nvSpPr>
        <p:spPr/>
        <p:txBody>
          <a:bodyPr rtlCol="0"/>
          <a:lstStyle/>
          <a:p>
            <a:pPr rtl="0"/>
            <a:r>
              <a:rPr lang="en-GB" dirty="0"/>
              <a:t>Thank you</a:t>
            </a:r>
          </a:p>
        </p:txBody>
      </p:sp>
      <p:cxnSp>
        <p:nvCxnSpPr>
          <p:cNvPr id="5" name="Straight Connector 4" descr="Divider line">
            <a:extLst>
              <a:ext uri="{FF2B5EF4-FFF2-40B4-BE49-F238E27FC236}">
                <a16:creationId xmlns:a16="http://schemas.microsoft.com/office/drawing/2014/main" id="{FE07C9EC-5158-440C-995A-EAC50D3E05DA}"/>
              </a:ext>
              <a:ext uri="{C183D7F6-B498-43B3-948B-1728B52AA6E4}">
                <adec:decorative xmlns:adec="http://schemas.microsoft.com/office/drawing/2017/decorative" val="1"/>
              </a:ext>
            </a:extLst>
          </p:cNvPr>
          <p:cNvCxnSpPr>
            <a:cxnSpLocks/>
          </p:cNvCxnSpPr>
          <p:nvPr/>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ACCCCDAD-0E0B-437F-8CAA-0536470B2E2F}"/>
              </a:ext>
            </a:extLst>
          </p:cNvPr>
          <p:cNvSpPr>
            <a:spLocks noGrp="1"/>
          </p:cNvSpPr>
          <p:nvPr>
            <p:ph type="subTitle" idx="1"/>
          </p:nvPr>
        </p:nvSpPr>
        <p:spPr/>
        <p:txBody>
          <a:bodyPr rtlCol="0"/>
          <a:lstStyle/>
          <a:p>
            <a:pPr rtl="0"/>
            <a:r>
              <a:rPr lang="en-GB" dirty="0"/>
              <a:t>Shannon Evans</a:t>
            </a:r>
          </a:p>
        </p:txBody>
      </p:sp>
      <p:pic>
        <p:nvPicPr>
          <p:cNvPr id="13" name="Graphic 12" descr="User" title="Icon – Presenter name">
            <a:extLst>
              <a:ext uri="{FF2B5EF4-FFF2-40B4-BE49-F238E27FC236}">
                <a16:creationId xmlns:a16="http://schemas.microsoft.com/office/drawing/2014/main" id="{708AF784-88DE-4E89-A28B-BECD54FC11CC}"/>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7284624" y="3886690"/>
            <a:ext cx="164463" cy="164463"/>
          </a:xfrm>
          <a:prstGeom prst="rect">
            <a:avLst/>
          </a:prstGeom>
        </p:spPr>
      </p:pic>
      <p:sp>
        <p:nvSpPr>
          <p:cNvPr id="9" name="Text Placeholder 8">
            <a:extLst>
              <a:ext uri="{FF2B5EF4-FFF2-40B4-BE49-F238E27FC236}">
                <a16:creationId xmlns:a16="http://schemas.microsoft.com/office/drawing/2014/main" id="{650F9D0C-7F14-4B83-A0A3-5710128C815A}"/>
              </a:ext>
            </a:extLst>
          </p:cNvPr>
          <p:cNvSpPr>
            <a:spLocks noGrp="1"/>
          </p:cNvSpPr>
          <p:nvPr>
            <p:ph type="body" sz="quarter" idx="13"/>
          </p:nvPr>
        </p:nvSpPr>
        <p:spPr/>
        <p:txBody>
          <a:bodyPr rtlCol="0"/>
          <a:lstStyle/>
          <a:p>
            <a:pPr rtl="0"/>
            <a:r>
              <a:rPr lang="en-GB" dirty="0"/>
              <a:t>2301489</a:t>
            </a:r>
          </a:p>
        </p:txBody>
      </p:sp>
      <p:pic>
        <p:nvPicPr>
          <p:cNvPr id="15" name="Graphic 14" descr="Smartphone" title="Icon – Presenter phone number">
            <a:extLst>
              <a:ext uri="{FF2B5EF4-FFF2-40B4-BE49-F238E27FC236}">
                <a16:creationId xmlns:a16="http://schemas.microsoft.com/office/drawing/2014/main" id="{E276E47B-4C08-4FEC-AAE8-3DCCBA7EE72D}"/>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7284624" y="4196776"/>
            <a:ext cx="164463" cy="164463"/>
          </a:xfrm>
          <a:prstGeom prst="rect">
            <a:avLst/>
          </a:prstGeom>
        </p:spPr>
      </p:pic>
      <p:sp>
        <p:nvSpPr>
          <p:cNvPr id="10" name="Text Placeholder 9">
            <a:extLst>
              <a:ext uri="{FF2B5EF4-FFF2-40B4-BE49-F238E27FC236}">
                <a16:creationId xmlns:a16="http://schemas.microsoft.com/office/drawing/2014/main" id="{2EF9E03C-A81E-4083-9F20-EF8FFAF5914D}"/>
              </a:ext>
            </a:extLst>
          </p:cNvPr>
          <p:cNvSpPr>
            <a:spLocks noGrp="1"/>
          </p:cNvSpPr>
          <p:nvPr>
            <p:ph type="body" sz="quarter" idx="14"/>
          </p:nvPr>
        </p:nvSpPr>
        <p:spPr/>
        <p:txBody>
          <a:bodyPr rtlCol="0"/>
          <a:lstStyle/>
          <a:p>
            <a:pPr rtl="0"/>
            <a:r>
              <a:rPr lang="en-GB" dirty="0"/>
              <a:t>BMLW4010</a:t>
            </a:r>
          </a:p>
        </p:txBody>
      </p:sp>
      <p:pic>
        <p:nvPicPr>
          <p:cNvPr id="14" name="Graphic 13" descr="Envelope" title="Icon presenter email">
            <a:extLst>
              <a:ext uri="{FF2B5EF4-FFF2-40B4-BE49-F238E27FC236}">
                <a16:creationId xmlns:a16="http://schemas.microsoft.com/office/drawing/2014/main" id="{4F2D4997-93AD-4A62-8488-4572923DB817}"/>
              </a:ext>
            </a:extLst>
          </p:cNvPr>
          <p:cNvPicPr>
            <a:picLocks noChangeAspect="1"/>
          </p:cNvPicPr>
          <p:nvPr/>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7284624" y="4530964"/>
            <a:ext cx="164463" cy="164463"/>
          </a:xfrm>
          <a:prstGeom prst="rect">
            <a:avLst/>
          </a:prstGeom>
        </p:spPr>
      </p:pic>
      <p:pic>
        <p:nvPicPr>
          <p:cNvPr id="30" name="Graphic 29" descr="World">
            <a:extLst>
              <a:ext uri="{FF2B5EF4-FFF2-40B4-BE49-F238E27FC236}">
                <a16:creationId xmlns:a16="http://schemas.microsoft.com/office/drawing/2014/main" id="{07973E30-0C12-8442-90B5-47D1C45545AE}"/>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278999" y="4843614"/>
            <a:ext cx="170088" cy="170088"/>
          </a:xfrm>
          <a:prstGeom prst="rect">
            <a:avLst/>
          </a:prstGeom>
        </p:spPr>
      </p:pic>
    </p:spTree>
    <p:extLst>
      <p:ext uri="{BB962C8B-B14F-4D97-AF65-F5344CB8AC3E}">
        <p14:creationId xmlns:p14="http://schemas.microsoft.com/office/powerpoint/2010/main" val="2490148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2D59F-E459-41DB-985E-2CF08A5D0B6A}"/>
              </a:ext>
            </a:extLst>
          </p:cNvPr>
          <p:cNvSpPr>
            <a:spLocks noGrp="1"/>
          </p:cNvSpPr>
          <p:nvPr>
            <p:ph type="title"/>
          </p:nvPr>
        </p:nvSpPr>
        <p:spPr/>
        <p:txBody>
          <a:bodyPr rtlCol="0"/>
          <a:lstStyle/>
          <a:p>
            <a:pPr rtl="0"/>
            <a:r>
              <a:rPr lang="en-GB" dirty="0"/>
              <a:t>Timeline</a:t>
            </a:r>
          </a:p>
        </p:txBody>
      </p:sp>
      <p:sp>
        <p:nvSpPr>
          <p:cNvPr id="68" name="Text Placeholder 67">
            <a:extLst>
              <a:ext uri="{FF2B5EF4-FFF2-40B4-BE49-F238E27FC236}">
                <a16:creationId xmlns:a16="http://schemas.microsoft.com/office/drawing/2014/main" id="{FA73531D-BDF3-4C9D-B4DE-8A7074CC6D1E}"/>
              </a:ext>
            </a:extLst>
          </p:cNvPr>
          <p:cNvSpPr>
            <a:spLocks noGrp="1"/>
          </p:cNvSpPr>
          <p:nvPr>
            <p:ph type="body" sz="quarter" idx="26"/>
          </p:nvPr>
        </p:nvSpPr>
        <p:spPr>
          <a:xfrm>
            <a:off x="2286159" y="496904"/>
            <a:ext cx="11339513" cy="276561"/>
          </a:xfrm>
        </p:spPr>
        <p:txBody>
          <a:bodyPr rtlCol="0"/>
          <a:lstStyle/>
          <a:p>
            <a:pPr rtl="0"/>
            <a:r>
              <a:rPr lang="en-GB" dirty="0"/>
              <a:t>How I researched for this presentation:</a:t>
            </a:r>
          </a:p>
          <a:p>
            <a:pPr rtl="0"/>
            <a:endParaRPr lang="en-GB" dirty="0"/>
          </a:p>
        </p:txBody>
      </p:sp>
      <p:sp>
        <p:nvSpPr>
          <p:cNvPr id="7" name="Text Placeholder 6">
            <a:extLst>
              <a:ext uri="{FF2B5EF4-FFF2-40B4-BE49-F238E27FC236}">
                <a16:creationId xmlns:a16="http://schemas.microsoft.com/office/drawing/2014/main" id="{34F0970F-3033-4EF3-B593-8ECF1F1BC18B}"/>
              </a:ext>
            </a:extLst>
          </p:cNvPr>
          <p:cNvSpPr>
            <a:spLocks noGrp="1"/>
          </p:cNvSpPr>
          <p:nvPr>
            <p:ph type="body" sz="quarter" idx="35"/>
          </p:nvPr>
        </p:nvSpPr>
        <p:spPr/>
        <p:txBody>
          <a:bodyPr rtlCol="0"/>
          <a:lstStyle/>
          <a:p>
            <a:pPr rtl="0"/>
            <a:r>
              <a:rPr lang="en-GB" dirty="0">
                <a:solidFill>
                  <a:schemeClr val="tx1">
                    <a:lumMod val="75000"/>
                    <a:lumOff val="25000"/>
                  </a:schemeClr>
                </a:solidFill>
              </a:rPr>
              <a:t>OCT</a:t>
            </a:r>
          </a:p>
          <a:p>
            <a:pPr rtl="0"/>
            <a:r>
              <a:rPr lang="en-GB" dirty="0">
                <a:solidFill>
                  <a:schemeClr val="tx1">
                    <a:lumMod val="75000"/>
                    <a:lumOff val="25000"/>
                  </a:schemeClr>
                </a:solidFill>
              </a:rPr>
              <a:t>18</a:t>
            </a:r>
          </a:p>
        </p:txBody>
      </p:sp>
      <p:sp>
        <p:nvSpPr>
          <p:cNvPr id="31" name="Text Placeholder 30">
            <a:extLst>
              <a:ext uri="{FF2B5EF4-FFF2-40B4-BE49-F238E27FC236}">
                <a16:creationId xmlns:a16="http://schemas.microsoft.com/office/drawing/2014/main" id="{0FBB9E34-9406-4432-A2AA-735C161D6F11}"/>
              </a:ext>
            </a:extLst>
          </p:cNvPr>
          <p:cNvSpPr>
            <a:spLocks noGrp="1"/>
          </p:cNvSpPr>
          <p:nvPr>
            <p:ph type="body" sz="quarter" idx="59"/>
          </p:nvPr>
        </p:nvSpPr>
        <p:spPr>
          <a:xfrm>
            <a:off x="285521" y="1614626"/>
            <a:ext cx="807206" cy="432001"/>
          </a:xfrm>
          <a:ln>
            <a:noFill/>
          </a:ln>
        </p:spPr>
        <p:txBody>
          <a:bodyPr rtlCol="0"/>
          <a:lstStyle/>
          <a:p>
            <a:pPr rtl="0"/>
            <a:r>
              <a:rPr lang="en-GB" sz="900" dirty="0">
                <a:solidFill>
                  <a:schemeClr val="tx1">
                    <a:lumMod val="75000"/>
                    <a:lumOff val="25000"/>
                  </a:schemeClr>
                </a:solidFill>
              </a:rPr>
              <a:t>I compiled a variety of reliable sources into a spreadsheet to analyse once starting the presentation.</a:t>
            </a:r>
          </a:p>
        </p:txBody>
      </p:sp>
      <p:cxnSp>
        <p:nvCxnSpPr>
          <p:cNvPr id="71" name="Straight Arrow Connector 70" title="Timeline Event Lines">
            <a:extLst>
              <a:ext uri="{FF2B5EF4-FFF2-40B4-BE49-F238E27FC236}">
                <a16:creationId xmlns:a16="http://schemas.microsoft.com/office/drawing/2014/main" id="{BBE1F329-A8D2-4C03-9053-8D69618651CB}"/>
              </a:ext>
            </a:extLst>
          </p:cNvPr>
          <p:cNvCxnSpPr>
            <a:cxnSpLocks/>
          </p:cNvCxnSpPr>
          <p:nvPr/>
        </p:nvCxnSpPr>
        <p:spPr>
          <a:xfrm flipH="1">
            <a:off x="620711" y="2736695"/>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72" name="Straight Arrow Connector 71" title="Timeline Event Lines">
            <a:extLst>
              <a:ext uri="{FF2B5EF4-FFF2-40B4-BE49-F238E27FC236}">
                <a16:creationId xmlns:a16="http://schemas.microsoft.com/office/drawing/2014/main" id="{8C361AC5-6734-49E5-8506-3F22C2DF6856}"/>
              </a:ext>
            </a:extLst>
          </p:cNvPr>
          <p:cNvCxnSpPr>
            <a:cxnSpLocks/>
          </p:cNvCxnSpPr>
          <p:nvPr/>
        </p:nvCxnSpPr>
        <p:spPr>
          <a:xfrm flipH="1">
            <a:off x="4372379" y="2751502"/>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24CF4B32-44BD-46E1-B99A-1ADBAC380AC1}"/>
              </a:ext>
            </a:extLst>
          </p:cNvPr>
          <p:cNvSpPr>
            <a:spLocks noGrp="1"/>
          </p:cNvSpPr>
          <p:nvPr>
            <p:ph type="body" sz="quarter" idx="50"/>
          </p:nvPr>
        </p:nvSpPr>
        <p:spPr/>
        <p:txBody>
          <a:bodyPr rtlCol="0"/>
          <a:lstStyle/>
          <a:p>
            <a:pPr rtl="0"/>
            <a:r>
              <a:rPr lang="en-GB" dirty="0">
                <a:solidFill>
                  <a:schemeClr val="tx1">
                    <a:lumMod val="75000"/>
                    <a:lumOff val="25000"/>
                  </a:schemeClr>
                </a:solidFill>
              </a:rPr>
              <a:t>APR</a:t>
            </a:r>
          </a:p>
        </p:txBody>
      </p:sp>
      <p:sp>
        <p:nvSpPr>
          <p:cNvPr id="23" name="Text Placeholder 22">
            <a:extLst>
              <a:ext uri="{FF2B5EF4-FFF2-40B4-BE49-F238E27FC236}">
                <a16:creationId xmlns:a16="http://schemas.microsoft.com/office/drawing/2014/main" id="{5DD0D4ED-8247-483E-A339-415BFA0545C5}"/>
              </a:ext>
            </a:extLst>
          </p:cNvPr>
          <p:cNvSpPr>
            <a:spLocks noGrp="1"/>
          </p:cNvSpPr>
          <p:nvPr>
            <p:ph type="body" sz="quarter" idx="51"/>
          </p:nvPr>
        </p:nvSpPr>
        <p:spPr/>
        <p:txBody>
          <a:bodyPr rtlCol="0"/>
          <a:lstStyle/>
          <a:p>
            <a:pPr rtl="0"/>
            <a:r>
              <a:rPr lang="en-GB" dirty="0">
                <a:solidFill>
                  <a:schemeClr val="tx1">
                    <a:lumMod val="75000"/>
                    <a:lumOff val="25000"/>
                  </a:schemeClr>
                </a:solidFill>
              </a:rPr>
              <a:t>MAY</a:t>
            </a:r>
          </a:p>
        </p:txBody>
      </p:sp>
      <p:sp>
        <p:nvSpPr>
          <p:cNvPr id="24" name="Text Placeholder 23">
            <a:extLst>
              <a:ext uri="{FF2B5EF4-FFF2-40B4-BE49-F238E27FC236}">
                <a16:creationId xmlns:a16="http://schemas.microsoft.com/office/drawing/2014/main" id="{F8DA1472-0F22-45EC-9606-34DC3AF9CA7F}"/>
              </a:ext>
            </a:extLst>
          </p:cNvPr>
          <p:cNvSpPr>
            <a:spLocks noGrp="1"/>
          </p:cNvSpPr>
          <p:nvPr>
            <p:ph type="body" sz="quarter" idx="52"/>
          </p:nvPr>
        </p:nvSpPr>
        <p:spPr/>
        <p:txBody>
          <a:bodyPr rtlCol="0"/>
          <a:lstStyle/>
          <a:p>
            <a:pPr rtl="0"/>
            <a:r>
              <a:rPr lang="en-GB" dirty="0">
                <a:solidFill>
                  <a:schemeClr val="tx1">
                    <a:lumMod val="75000"/>
                    <a:lumOff val="25000"/>
                  </a:schemeClr>
                </a:solidFill>
              </a:rPr>
              <a:t>JUN</a:t>
            </a:r>
          </a:p>
        </p:txBody>
      </p:sp>
      <p:sp>
        <p:nvSpPr>
          <p:cNvPr id="25" name="Text Placeholder 24">
            <a:extLst>
              <a:ext uri="{FF2B5EF4-FFF2-40B4-BE49-F238E27FC236}">
                <a16:creationId xmlns:a16="http://schemas.microsoft.com/office/drawing/2014/main" id="{BED3DA06-A855-49CE-8356-4A9D947FC823}"/>
              </a:ext>
            </a:extLst>
          </p:cNvPr>
          <p:cNvSpPr>
            <a:spLocks noGrp="1"/>
          </p:cNvSpPr>
          <p:nvPr>
            <p:ph type="body" sz="quarter" idx="53"/>
          </p:nvPr>
        </p:nvSpPr>
        <p:spPr/>
        <p:txBody>
          <a:bodyPr rtlCol="0"/>
          <a:lstStyle/>
          <a:p>
            <a:pPr rtl="0"/>
            <a:r>
              <a:rPr lang="en-GB" dirty="0">
                <a:solidFill>
                  <a:schemeClr val="tx1">
                    <a:lumMod val="75000"/>
                    <a:lumOff val="25000"/>
                  </a:schemeClr>
                </a:solidFill>
              </a:rPr>
              <a:t>JUL</a:t>
            </a:r>
          </a:p>
        </p:txBody>
      </p:sp>
      <p:cxnSp>
        <p:nvCxnSpPr>
          <p:cNvPr id="76" name="Straight Arrow Connector 75" title="Timeline Event Lines">
            <a:extLst>
              <a:ext uri="{FF2B5EF4-FFF2-40B4-BE49-F238E27FC236}">
                <a16:creationId xmlns:a16="http://schemas.microsoft.com/office/drawing/2014/main" id="{EB858692-F88E-43A4-8B27-E23B8AC17249}"/>
              </a:ext>
            </a:extLst>
          </p:cNvPr>
          <p:cNvCxnSpPr>
            <a:cxnSpLocks/>
          </p:cNvCxnSpPr>
          <p:nvPr/>
        </p:nvCxnSpPr>
        <p:spPr>
          <a:xfrm rot="10800000" flipH="1">
            <a:off x="9116629" y="4171551"/>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66" name="Text Placeholder 30">
            <a:extLst>
              <a:ext uri="{FF2B5EF4-FFF2-40B4-BE49-F238E27FC236}">
                <a16:creationId xmlns:a16="http://schemas.microsoft.com/office/drawing/2014/main" id="{926B0AAB-FFB2-4EF7-823F-9CC4BE3F9038}"/>
              </a:ext>
            </a:extLst>
          </p:cNvPr>
          <p:cNvSpPr txBox="1">
            <a:spLocks/>
          </p:cNvSpPr>
          <p:nvPr/>
        </p:nvSpPr>
        <p:spPr>
          <a:xfrm>
            <a:off x="8219692" y="4994301"/>
            <a:ext cx="1793875" cy="561975"/>
          </a:xfrm>
          <a:prstGeom prst="rect">
            <a:avLst/>
          </a:prstGeom>
          <a:noFill/>
          <a:ln>
            <a:noFill/>
          </a:ln>
        </p:spPr>
        <p:txBody>
          <a:bodyPr vert="horz" lIns="0" tIns="36000" rIns="0" bIns="0" rtlCol="0" anchor="t">
            <a:noAutofit/>
          </a:bodyPr>
          <a:lstStyle>
            <a:lvl1pPr indent="0" algn="ctr">
              <a:lnSpc>
                <a:spcPct val="90000"/>
              </a:lnSpc>
              <a:spcBef>
                <a:spcPts val="1000"/>
              </a:spcBef>
              <a:buFont typeface="Arial" panose="020B0604020202020204" pitchFamily="34" charset="0"/>
              <a:buNone/>
              <a:defRPr sz="1600" b="1">
                <a:solidFill>
                  <a:schemeClr val="tx1">
                    <a:lumMod val="75000"/>
                    <a:lumOff val="25000"/>
                  </a:schemeClr>
                </a:solidFill>
              </a:defRPr>
            </a:lvl1pPr>
            <a:lvl2pPr marL="542925" indent="-276225">
              <a:lnSpc>
                <a:spcPct val="90000"/>
              </a:lnSpc>
              <a:spcBef>
                <a:spcPts val="500"/>
              </a:spcBef>
              <a:buFont typeface="Arial" panose="020B0604020202020204" pitchFamily="34" charset="0"/>
              <a:buChar char="•"/>
              <a:defRPr sz="1600">
                <a:solidFill>
                  <a:schemeClr val="tx1">
                    <a:lumMod val="75000"/>
                    <a:lumOff val="25000"/>
                  </a:schemeClr>
                </a:solidFill>
              </a:defRPr>
            </a:lvl2pPr>
            <a:lvl3pPr marL="809625" indent="-266700">
              <a:lnSpc>
                <a:spcPct val="90000"/>
              </a:lnSpc>
              <a:spcBef>
                <a:spcPts val="500"/>
              </a:spcBef>
              <a:buFont typeface="Arial" panose="020B0604020202020204" pitchFamily="34" charset="0"/>
              <a:buChar char="•"/>
              <a:defRPr sz="1400">
                <a:solidFill>
                  <a:schemeClr val="tx1">
                    <a:lumMod val="75000"/>
                    <a:lumOff val="25000"/>
                  </a:schemeClr>
                </a:solidFill>
              </a:defRPr>
            </a:lvl3pPr>
            <a:lvl4pPr marL="1076325" indent="-266700">
              <a:lnSpc>
                <a:spcPct val="90000"/>
              </a:lnSpc>
              <a:spcBef>
                <a:spcPts val="500"/>
              </a:spcBef>
              <a:buFont typeface="Arial" panose="020B0604020202020204" pitchFamily="34" charset="0"/>
              <a:buChar char="•"/>
              <a:defRPr sz="1400">
                <a:solidFill>
                  <a:schemeClr val="tx1">
                    <a:lumMod val="75000"/>
                    <a:lumOff val="25000"/>
                  </a:schemeClr>
                </a:solidFill>
              </a:defRPr>
            </a:lvl4pPr>
            <a:lvl5pPr marL="1343025" indent="-266700">
              <a:lnSpc>
                <a:spcPct val="90000"/>
              </a:lnSpc>
              <a:spcBef>
                <a:spcPts val="500"/>
              </a:spcBef>
              <a:buFont typeface="Arial" panose="020B0604020202020204" pitchFamily="34" charset="0"/>
              <a:buChar char="•"/>
              <a:defRPr sz="1400">
                <a:solidFill>
                  <a:schemeClr val="tx1">
                    <a:lumMod val="75000"/>
                    <a:lumOff val="25000"/>
                  </a:schemeClr>
                </a:solidFill>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rtl="0"/>
            <a:r>
              <a:rPr lang="en-GB" dirty="0"/>
              <a:t>Launch</a:t>
            </a:r>
          </a:p>
        </p:txBody>
      </p:sp>
      <p:sp>
        <p:nvSpPr>
          <p:cNvPr id="67" name="Text Placeholder 31">
            <a:extLst>
              <a:ext uri="{FF2B5EF4-FFF2-40B4-BE49-F238E27FC236}">
                <a16:creationId xmlns:a16="http://schemas.microsoft.com/office/drawing/2014/main" id="{8CD2E1AD-1EB5-4624-9837-0D937266EA13}"/>
              </a:ext>
            </a:extLst>
          </p:cNvPr>
          <p:cNvSpPr txBox="1">
            <a:spLocks/>
          </p:cNvSpPr>
          <p:nvPr/>
        </p:nvSpPr>
        <p:spPr>
          <a:xfrm>
            <a:off x="8254432" y="5333355"/>
            <a:ext cx="1724394" cy="187200"/>
          </a:xfrm>
          <a:prstGeom prst="rect">
            <a:avLst/>
          </a:prstGeom>
          <a:solidFill>
            <a:schemeClr val="bg1">
              <a:lumMod val="95000"/>
            </a:schemeClr>
          </a:solidFill>
        </p:spPr>
        <p:txBody>
          <a:bodyPr vert="horz" lIns="0" tIns="0" rIns="0" bIns="0" rtlCol="0" anchor="ctr">
            <a:noAutofit/>
          </a:bodyPr>
          <a:lstStyle>
            <a:lvl1pPr indent="0" algn="ctr">
              <a:lnSpc>
                <a:spcPct val="90000"/>
              </a:lnSpc>
              <a:spcBef>
                <a:spcPts val="1000"/>
              </a:spcBef>
              <a:buFont typeface="Arial" panose="020B0604020202020204" pitchFamily="34" charset="0"/>
              <a:buNone/>
              <a:defRPr sz="1200">
                <a:solidFill>
                  <a:schemeClr val="tx1">
                    <a:lumMod val="75000"/>
                    <a:lumOff val="25000"/>
                  </a:schemeClr>
                </a:solidFill>
              </a:defRPr>
            </a:lvl1pPr>
            <a:lvl2pPr marL="542925" indent="-276225">
              <a:lnSpc>
                <a:spcPct val="90000"/>
              </a:lnSpc>
              <a:spcBef>
                <a:spcPts val="500"/>
              </a:spcBef>
              <a:buFont typeface="Arial" panose="020B0604020202020204" pitchFamily="34" charset="0"/>
              <a:buChar char="•"/>
              <a:defRPr sz="1600">
                <a:solidFill>
                  <a:schemeClr val="tx1">
                    <a:lumMod val="75000"/>
                    <a:lumOff val="25000"/>
                  </a:schemeClr>
                </a:solidFill>
              </a:defRPr>
            </a:lvl2pPr>
            <a:lvl3pPr marL="809625" indent="-266700">
              <a:lnSpc>
                <a:spcPct val="90000"/>
              </a:lnSpc>
              <a:spcBef>
                <a:spcPts val="500"/>
              </a:spcBef>
              <a:buFont typeface="Arial" panose="020B0604020202020204" pitchFamily="34" charset="0"/>
              <a:buChar char="•"/>
              <a:defRPr sz="1400">
                <a:solidFill>
                  <a:schemeClr val="tx1">
                    <a:lumMod val="75000"/>
                    <a:lumOff val="25000"/>
                  </a:schemeClr>
                </a:solidFill>
              </a:defRPr>
            </a:lvl3pPr>
            <a:lvl4pPr marL="1076325" indent="-266700">
              <a:lnSpc>
                <a:spcPct val="90000"/>
              </a:lnSpc>
              <a:spcBef>
                <a:spcPts val="500"/>
              </a:spcBef>
              <a:buFont typeface="Arial" panose="020B0604020202020204" pitchFamily="34" charset="0"/>
              <a:buChar char="•"/>
              <a:defRPr sz="1400">
                <a:solidFill>
                  <a:schemeClr val="tx1">
                    <a:lumMod val="75000"/>
                    <a:lumOff val="25000"/>
                  </a:schemeClr>
                </a:solidFill>
              </a:defRPr>
            </a:lvl4pPr>
            <a:lvl5pPr marL="1343025" indent="-266700">
              <a:lnSpc>
                <a:spcPct val="90000"/>
              </a:lnSpc>
              <a:spcBef>
                <a:spcPts val="500"/>
              </a:spcBef>
              <a:buFont typeface="Arial" panose="020B0604020202020204" pitchFamily="34" charset="0"/>
              <a:buChar char="•"/>
              <a:defRPr sz="1400">
                <a:solidFill>
                  <a:schemeClr val="tx1">
                    <a:lumMod val="75000"/>
                    <a:lumOff val="25000"/>
                  </a:schemeClr>
                </a:solidFill>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rtl="0"/>
            <a:r>
              <a:rPr lang="en-GB" dirty="0"/>
              <a:t>Jul, 20YY</a:t>
            </a:r>
          </a:p>
        </p:txBody>
      </p:sp>
      <p:sp>
        <p:nvSpPr>
          <p:cNvPr id="27" name="Text Placeholder 26">
            <a:extLst>
              <a:ext uri="{FF2B5EF4-FFF2-40B4-BE49-F238E27FC236}">
                <a16:creationId xmlns:a16="http://schemas.microsoft.com/office/drawing/2014/main" id="{E20F207A-33A7-43C3-873C-25499611EA61}"/>
              </a:ext>
            </a:extLst>
          </p:cNvPr>
          <p:cNvSpPr>
            <a:spLocks noGrp="1"/>
          </p:cNvSpPr>
          <p:nvPr>
            <p:ph type="body" sz="quarter" idx="55"/>
          </p:nvPr>
        </p:nvSpPr>
        <p:spPr/>
        <p:txBody>
          <a:bodyPr rtlCol="0"/>
          <a:lstStyle/>
          <a:p>
            <a:pPr rtl="0"/>
            <a:r>
              <a:rPr lang="en-GB" dirty="0">
                <a:solidFill>
                  <a:schemeClr val="tx1">
                    <a:lumMod val="75000"/>
                    <a:lumOff val="25000"/>
                  </a:schemeClr>
                </a:solidFill>
              </a:rPr>
              <a:t>AUG</a:t>
            </a:r>
          </a:p>
        </p:txBody>
      </p:sp>
      <p:sp>
        <p:nvSpPr>
          <p:cNvPr id="28" name="Text Placeholder 27">
            <a:extLst>
              <a:ext uri="{FF2B5EF4-FFF2-40B4-BE49-F238E27FC236}">
                <a16:creationId xmlns:a16="http://schemas.microsoft.com/office/drawing/2014/main" id="{B7E6CCF4-3AC5-455D-B1E1-9CDCE79FA2DA}"/>
              </a:ext>
            </a:extLst>
          </p:cNvPr>
          <p:cNvSpPr>
            <a:spLocks noGrp="1"/>
          </p:cNvSpPr>
          <p:nvPr>
            <p:ph type="body" sz="quarter" idx="56"/>
          </p:nvPr>
        </p:nvSpPr>
        <p:spPr/>
        <p:txBody>
          <a:bodyPr rtlCol="0"/>
          <a:lstStyle/>
          <a:p>
            <a:pPr rtl="0"/>
            <a:r>
              <a:rPr lang="en-GB" dirty="0">
                <a:solidFill>
                  <a:schemeClr val="tx1">
                    <a:lumMod val="75000"/>
                    <a:lumOff val="25000"/>
                  </a:schemeClr>
                </a:solidFill>
              </a:rPr>
              <a:t>SEP</a:t>
            </a:r>
          </a:p>
        </p:txBody>
      </p:sp>
      <p:sp>
        <p:nvSpPr>
          <p:cNvPr id="26" name="Text Placeholder 25">
            <a:extLst>
              <a:ext uri="{FF2B5EF4-FFF2-40B4-BE49-F238E27FC236}">
                <a16:creationId xmlns:a16="http://schemas.microsoft.com/office/drawing/2014/main" id="{357282C0-B362-4514-BC66-EC9066996ADC}"/>
              </a:ext>
            </a:extLst>
          </p:cNvPr>
          <p:cNvSpPr>
            <a:spLocks noGrp="1"/>
          </p:cNvSpPr>
          <p:nvPr>
            <p:ph type="body" sz="quarter" idx="54"/>
          </p:nvPr>
        </p:nvSpPr>
        <p:spPr/>
        <p:txBody>
          <a:bodyPr rtlCol="0"/>
          <a:lstStyle/>
          <a:p>
            <a:pPr rtl="0"/>
            <a:r>
              <a:rPr lang="en-GB" dirty="0">
                <a:solidFill>
                  <a:schemeClr val="tx1">
                    <a:lumMod val="75000"/>
                    <a:lumOff val="25000"/>
                  </a:schemeClr>
                </a:solidFill>
              </a:rPr>
              <a:t>OCT</a:t>
            </a:r>
          </a:p>
        </p:txBody>
      </p:sp>
      <p:sp>
        <p:nvSpPr>
          <p:cNvPr id="29" name="Text Placeholder 28">
            <a:extLst>
              <a:ext uri="{FF2B5EF4-FFF2-40B4-BE49-F238E27FC236}">
                <a16:creationId xmlns:a16="http://schemas.microsoft.com/office/drawing/2014/main" id="{AF84C149-B9E1-4CEB-AC25-65E5E0C9ECDB}"/>
              </a:ext>
            </a:extLst>
          </p:cNvPr>
          <p:cNvSpPr>
            <a:spLocks noGrp="1"/>
          </p:cNvSpPr>
          <p:nvPr>
            <p:ph type="body" sz="quarter" idx="57"/>
          </p:nvPr>
        </p:nvSpPr>
        <p:spPr/>
        <p:txBody>
          <a:bodyPr rtlCol="0"/>
          <a:lstStyle/>
          <a:p>
            <a:pPr rtl="0"/>
            <a:r>
              <a:rPr lang="en-GB" dirty="0">
                <a:solidFill>
                  <a:schemeClr val="tx1">
                    <a:lumMod val="75000"/>
                    <a:lumOff val="25000"/>
                  </a:schemeClr>
                </a:solidFill>
              </a:rPr>
              <a:t>NOV</a:t>
            </a:r>
          </a:p>
        </p:txBody>
      </p:sp>
      <p:cxnSp>
        <p:nvCxnSpPr>
          <p:cNvPr id="73" name="Straight Arrow Connector 72" title="Timeline Event Lines">
            <a:extLst>
              <a:ext uri="{FF2B5EF4-FFF2-40B4-BE49-F238E27FC236}">
                <a16:creationId xmlns:a16="http://schemas.microsoft.com/office/drawing/2014/main" id="{4A412F69-2D59-4EA2-9BA0-74B513D9F63B}"/>
              </a:ext>
            </a:extLst>
          </p:cNvPr>
          <p:cNvCxnSpPr>
            <a:cxnSpLocks/>
          </p:cNvCxnSpPr>
          <p:nvPr/>
        </p:nvCxnSpPr>
        <p:spPr>
          <a:xfrm flipH="1">
            <a:off x="11005041" y="2752725"/>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64" name="Text Placeholder 30">
            <a:extLst>
              <a:ext uri="{FF2B5EF4-FFF2-40B4-BE49-F238E27FC236}">
                <a16:creationId xmlns:a16="http://schemas.microsoft.com/office/drawing/2014/main" id="{3BF16A02-C583-41A6-B28D-1DA71C3D603B}"/>
              </a:ext>
            </a:extLst>
          </p:cNvPr>
          <p:cNvSpPr txBox="1">
            <a:spLocks/>
          </p:cNvSpPr>
          <p:nvPr/>
        </p:nvSpPr>
        <p:spPr>
          <a:xfrm>
            <a:off x="9927693" y="2190750"/>
            <a:ext cx="1793875" cy="561975"/>
          </a:xfrm>
          <a:prstGeom prst="rect">
            <a:avLst/>
          </a:prstGeom>
          <a:noFill/>
          <a:ln>
            <a:noFill/>
          </a:ln>
        </p:spPr>
        <p:txBody>
          <a:bodyPr vert="horz" lIns="0" tIns="36000" rIns="0" bIns="0" rtlCol="0" anchor="t">
            <a:noAutofit/>
          </a:bodyPr>
          <a:lstStyle>
            <a:lvl1pPr indent="0" algn="ctr">
              <a:lnSpc>
                <a:spcPct val="90000"/>
              </a:lnSpc>
              <a:spcBef>
                <a:spcPts val="1000"/>
              </a:spcBef>
              <a:buFont typeface="Arial" panose="020B0604020202020204" pitchFamily="34" charset="0"/>
              <a:buNone/>
              <a:defRPr sz="1600" b="1">
                <a:solidFill>
                  <a:schemeClr val="tx1">
                    <a:lumMod val="75000"/>
                    <a:lumOff val="25000"/>
                  </a:schemeClr>
                </a:solidFill>
              </a:defRPr>
            </a:lvl1pPr>
            <a:lvl2pPr marL="542925" indent="-276225">
              <a:lnSpc>
                <a:spcPct val="90000"/>
              </a:lnSpc>
              <a:spcBef>
                <a:spcPts val="500"/>
              </a:spcBef>
              <a:buFont typeface="Arial" panose="020B0604020202020204" pitchFamily="34" charset="0"/>
              <a:buChar char="•"/>
              <a:defRPr sz="1600">
                <a:solidFill>
                  <a:schemeClr val="tx1">
                    <a:lumMod val="75000"/>
                    <a:lumOff val="25000"/>
                  </a:schemeClr>
                </a:solidFill>
              </a:defRPr>
            </a:lvl2pPr>
            <a:lvl3pPr marL="809625" indent="-266700">
              <a:lnSpc>
                <a:spcPct val="90000"/>
              </a:lnSpc>
              <a:spcBef>
                <a:spcPts val="500"/>
              </a:spcBef>
              <a:buFont typeface="Arial" panose="020B0604020202020204" pitchFamily="34" charset="0"/>
              <a:buChar char="•"/>
              <a:defRPr sz="1400">
                <a:solidFill>
                  <a:schemeClr val="tx1">
                    <a:lumMod val="75000"/>
                    <a:lumOff val="25000"/>
                  </a:schemeClr>
                </a:solidFill>
              </a:defRPr>
            </a:lvl3pPr>
            <a:lvl4pPr marL="1076325" indent="-266700">
              <a:lnSpc>
                <a:spcPct val="90000"/>
              </a:lnSpc>
              <a:spcBef>
                <a:spcPts val="500"/>
              </a:spcBef>
              <a:buFont typeface="Arial" panose="020B0604020202020204" pitchFamily="34" charset="0"/>
              <a:buChar char="•"/>
              <a:defRPr sz="1400">
                <a:solidFill>
                  <a:schemeClr val="tx1">
                    <a:lumMod val="75000"/>
                    <a:lumOff val="25000"/>
                  </a:schemeClr>
                </a:solidFill>
              </a:defRPr>
            </a:lvl4pPr>
            <a:lvl5pPr marL="1343025" indent="-266700">
              <a:lnSpc>
                <a:spcPct val="90000"/>
              </a:lnSpc>
              <a:spcBef>
                <a:spcPts val="500"/>
              </a:spcBef>
              <a:buFont typeface="Arial" panose="020B0604020202020204" pitchFamily="34" charset="0"/>
              <a:buChar char="•"/>
              <a:defRPr sz="1400">
                <a:solidFill>
                  <a:schemeClr val="tx1">
                    <a:lumMod val="75000"/>
                    <a:lumOff val="25000"/>
                  </a:schemeClr>
                </a:solidFill>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rtl="0"/>
            <a:r>
              <a:rPr lang="en-GB" dirty="0"/>
              <a:t>Design V2</a:t>
            </a:r>
          </a:p>
        </p:txBody>
      </p:sp>
      <p:sp>
        <p:nvSpPr>
          <p:cNvPr id="65" name="Text Placeholder 31">
            <a:extLst>
              <a:ext uri="{FF2B5EF4-FFF2-40B4-BE49-F238E27FC236}">
                <a16:creationId xmlns:a16="http://schemas.microsoft.com/office/drawing/2014/main" id="{F168CAA8-0A9E-4AEE-82FE-9F30480DEA54}"/>
              </a:ext>
            </a:extLst>
          </p:cNvPr>
          <p:cNvSpPr txBox="1">
            <a:spLocks/>
          </p:cNvSpPr>
          <p:nvPr/>
        </p:nvSpPr>
        <p:spPr>
          <a:xfrm>
            <a:off x="9962433" y="2529804"/>
            <a:ext cx="1724394" cy="187200"/>
          </a:xfrm>
          <a:prstGeom prst="rect">
            <a:avLst/>
          </a:prstGeom>
          <a:solidFill>
            <a:schemeClr val="bg1">
              <a:lumMod val="95000"/>
            </a:schemeClr>
          </a:solidFill>
        </p:spPr>
        <p:txBody>
          <a:bodyPr vert="horz" lIns="0" tIns="0" rIns="0" bIns="0" rtlCol="0" anchor="ctr">
            <a:noAutofit/>
          </a:bodyPr>
          <a:lstStyle>
            <a:lvl1pPr indent="0" algn="ctr">
              <a:lnSpc>
                <a:spcPct val="90000"/>
              </a:lnSpc>
              <a:spcBef>
                <a:spcPts val="1000"/>
              </a:spcBef>
              <a:buFont typeface="Arial" panose="020B0604020202020204" pitchFamily="34" charset="0"/>
              <a:buNone/>
              <a:defRPr sz="1200">
                <a:solidFill>
                  <a:schemeClr val="tx1">
                    <a:lumMod val="75000"/>
                    <a:lumOff val="25000"/>
                  </a:schemeClr>
                </a:solidFill>
              </a:defRPr>
            </a:lvl1pPr>
            <a:lvl2pPr marL="542925" indent="-276225">
              <a:lnSpc>
                <a:spcPct val="90000"/>
              </a:lnSpc>
              <a:spcBef>
                <a:spcPts val="500"/>
              </a:spcBef>
              <a:buFont typeface="Arial" panose="020B0604020202020204" pitchFamily="34" charset="0"/>
              <a:buChar char="•"/>
              <a:defRPr sz="1600">
                <a:solidFill>
                  <a:schemeClr val="tx1">
                    <a:lumMod val="75000"/>
                    <a:lumOff val="25000"/>
                  </a:schemeClr>
                </a:solidFill>
              </a:defRPr>
            </a:lvl2pPr>
            <a:lvl3pPr marL="809625" indent="-266700">
              <a:lnSpc>
                <a:spcPct val="90000"/>
              </a:lnSpc>
              <a:spcBef>
                <a:spcPts val="500"/>
              </a:spcBef>
              <a:buFont typeface="Arial" panose="020B0604020202020204" pitchFamily="34" charset="0"/>
              <a:buChar char="•"/>
              <a:defRPr sz="1400">
                <a:solidFill>
                  <a:schemeClr val="tx1">
                    <a:lumMod val="75000"/>
                    <a:lumOff val="25000"/>
                  </a:schemeClr>
                </a:solidFill>
              </a:defRPr>
            </a:lvl3pPr>
            <a:lvl4pPr marL="1076325" indent="-266700">
              <a:lnSpc>
                <a:spcPct val="90000"/>
              </a:lnSpc>
              <a:spcBef>
                <a:spcPts val="500"/>
              </a:spcBef>
              <a:buFont typeface="Arial" panose="020B0604020202020204" pitchFamily="34" charset="0"/>
              <a:buChar char="•"/>
              <a:defRPr sz="1400">
                <a:solidFill>
                  <a:schemeClr val="tx1">
                    <a:lumMod val="75000"/>
                    <a:lumOff val="25000"/>
                  </a:schemeClr>
                </a:solidFill>
              </a:defRPr>
            </a:lvl4pPr>
            <a:lvl5pPr marL="1343025" indent="-266700">
              <a:lnSpc>
                <a:spcPct val="90000"/>
              </a:lnSpc>
              <a:spcBef>
                <a:spcPts val="500"/>
              </a:spcBef>
              <a:buFont typeface="Arial" panose="020B0604020202020204" pitchFamily="34" charset="0"/>
              <a:buChar char="•"/>
              <a:defRPr sz="1400">
                <a:solidFill>
                  <a:schemeClr val="tx1">
                    <a:lumMod val="75000"/>
                    <a:lumOff val="25000"/>
                  </a:schemeClr>
                </a:solidFill>
              </a:defRP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rtl="0"/>
            <a:r>
              <a:rPr lang="en-GB" dirty="0"/>
              <a:t>Nov, 20YY</a:t>
            </a:r>
          </a:p>
        </p:txBody>
      </p:sp>
      <p:sp>
        <p:nvSpPr>
          <p:cNvPr id="30" name="Text Placeholder 29">
            <a:extLst>
              <a:ext uri="{FF2B5EF4-FFF2-40B4-BE49-F238E27FC236}">
                <a16:creationId xmlns:a16="http://schemas.microsoft.com/office/drawing/2014/main" id="{1182FFC2-5425-4688-B728-F2248AC174BD}"/>
              </a:ext>
            </a:extLst>
          </p:cNvPr>
          <p:cNvSpPr>
            <a:spLocks noGrp="1"/>
          </p:cNvSpPr>
          <p:nvPr>
            <p:ph type="body" sz="quarter" idx="58"/>
          </p:nvPr>
        </p:nvSpPr>
        <p:spPr/>
        <p:txBody>
          <a:bodyPr rtlCol="0"/>
          <a:lstStyle/>
          <a:p>
            <a:pPr rtl="0"/>
            <a:r>
              <a:rPr lang="en-GB" dirty="0">
                <a:solidFill>
                  <a:schemeClr val="tx1">
                    <a:lumMod val="75000"/>
                    <a:lumOff val="25000"/>
                  </a:schemeClr>
                </a:solidFill>
              </a:rPr>
              <a:t>DEC</a:t>
            </a:r>
          </a:p>
        </p:txBody>
      </p:sp>
      <p:grpSp>
        <p:nvGrpSpPr>
          <p:cNvPr id="33" name="Group 32" title="Timeline Month Lines">
            <a:extLst>
              <a:ext uri="{FF2B5EF4-FFF2-40B4-BE49-F238E27FC236}">
                <a16:creationId xmlns:a16="http://schemas.microsoft.com/office/drawing/2014/main" id="{AFD09076-D1F6-4F08-8939-1F1577E5A1AC}"/>
              </a:ext>
            </a:extLst>
          </p:cNvPr>
          <p:cNvGrpSpPr/>
          <p:nvPr/>
        </p:nvGrpSpPr>
        <p:grpSpPr>
          <a:xfrm>
            <a:off x="620712" y="3799174"/>
            <a:ext cx="10856346" cy="173951"/>
            <a:chOff x="620712" y="3799174"/>
            <a:chExt cx="10856346" cy="173951"/>
          </a:xfrm>
        </p:grpSpPr>
        <p:cxnSp>
          <p:nvCxnSpPr>
            <p:cNvPr id="34" name="Straight Connector 33">
              <a:extLst>
                <a:ext uri="{FF2B5EF4-FFF2-40B4-BE49-F238E27FC236}">
                  <a16:creationId xmlns:a16="http://schemas.microsoft.com/office/drawing/2014/main" id="{1851F931-A22B-44AA-B078-8F13276740C5}"/>
                </a:ext>
              </a:extLst>
            </p:cNvPr>
            <p:cNvCxnSpPr>
              <a:cxnSpLocks/>
            </p:cNvCxnSpPr>
            <p:nvPr/>
          </p:nvCxnSpPr>
          <p:spPr>
            <a:xfrm>
              <a:off x="620712" y="3799174"/>
              <a:ext cx="1" cy="17395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53A16F3-2319-4900-94E3-2D1EE11FE250}"/>
                </a:ext>
              </a:extLst>
            </p:cNvPr>
            <p:cNvCxnSpPr/>
            <p:nvPr/>
          </p:nvCxnSpPr>
          <p:spPr>
            <a:xfrm>
              <a:off x="1092727"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4FC807E-B2A8-4953-AA5C-6D49F5FE3128}"/>
                </a:ext>
              </a:extLst>
            </p:cNvPr>
            <p:cNvCxnSpPr/>
            <p:nvPr/>
          </p:nvCxnSpPr>
          <p:spPr>
            <a:xfrm>
              <a:off x="1564742"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2129982-9661-4201-A7A9-D830435CAF7C}"/>
                </a:ext>
              </a:extLst>
            </p:cNvPr>
            <p:cNvCxnSpPr/>
            <p:nvPr/>
          </p:nvCxnSpPr>
          <p:spPr>
            <a:xfrm>
              <a:off x="2036757"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EC9CA8C-382D-4780-857E-7923D6612296}"/>
                </a:ext>
              </a:extLst>
            </p:cNvPr>
            <p:cNvCxnSpPr/>
            <p:nvPr/>
          </p:nvCxnSpPr>
          <p:spPr>
            <a:xfrm>
              <a:off x="2508772"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5124F5F-0D19-4683-ABFD-3276BD8C0D2A}"/>
                </a:ext>
              </a:extLst>
            </p:cNvPr>
            <p:cNvCxnSpPr/>
            <p:nvPr/>
          </p:nvCxnSpPr>
          <p:spPr>
            <a:xfrm>
              <a:off x="2980787"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740EF7-5BAA-4406-9463-F2DBFE3F1764}"/>
                </a:ext>
              </a:extLst>
            </p:cNvPr>
            <p:cNvCxnSpPr/>
            <p:nvPr/>
          </p:nvCxnSpPr>
          <p:spPr>
            <a:xfrm>
              <a:off x="3452802"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E722C75-9D4B-4ACF-8624-346EBA52AB0C}"/>
                </a:ext>
              </a:extLst>
            </p:cNvPr>
            <p:cNvCxnSpPr/>
            <p:nvPr/>
          </p:nvCxnSpPr>
          <p:spPr>
            <a:xfrm>
              <a:off x="3924817"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D341D20-3335-4187-B094-E72F119FBFA6}"/>
                </a:ext>
              </a:extLst>
            </p:cNvPr>
            <p:cNvCxnSpPr/>
            <p:nvPr/>
          </p:nvCxnSpPr>
          <p:spPr>
            <a:xfrm>
              <a:off x="4396832"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BA093FB-4616-49E8-A8CB-7A95CC81F7BF}"/>
                </a:ext>
              </a:extLst>
            </p:cNvPr>
            <p:cNvCxnSpPr/>
            <p:nvPr/>
          </p:nvCxnSpPr>
          <p:spPr>
            <a:xfrm>
              <a:off x="4868847"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237583E-E0FF-431F-AEFC-A3E007B41FEF}"/>
                </a:ext>
              </a:extLst>
            </p:cNvPr>
            <p:cNvCxnSpPr/>
            <p:nvPr/>
          </p:nvCxnSpPr>
          <p:spPr>
            <a:xfrm>
              <a:off x="5340862"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8CC9F1D-9948-435E-B101-CE530C3C415D}"/>
                </a:ext>
              </a:extLst>
            </p:cNvPr>
            <p:cNvCxnSpPr/>
            <p:nvPr/>
          </p:nvCxnSpPr>
          <p:spPr>
            <a:xfrm>
              <a:off x="5812877" y="3799174"/>
              <a:ext cx="1" cy="154901"/>
            </a:xfrm>
            <a:prstGeom prst="line">
              <a:avLst/>
            </a:prstGeom>
            <a:ln>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DED2865-67EC-4583-B0BC-2A7549CA14FE}"/>
                </a:ext>
              </a:extLst>
            </p:cNvPr>
            <p:cNvCxnSpPr/>
            <p:nvPr/>
          </p:nvCxnSpPr>
          <p:spPr>
            <a:xfrm>
              <a:off x="6284892"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8E72E4E-F5B7-469D-9C2A-54960B3814DA}"/>
                </a:ext>
              </a:extLst>
            </p:cNvPr>
            <p:cNvCxnSpPr/>
            <p:nvPr/>
          </p:nvCxnSpPr>
          <p:spPr>
            <a:xfrm>
              <a:off x="6756907"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2A5CFE2-8B3A-4FE1-B4D5-A3C1CDD0D60B}"/>
                </a:ext>
              </a:extLst>
            </p:cNvPr>
            <p:cNvCxnSpPr/>
            <p:nvPr/>
          </p:nvCxnSpPr>
          <p:spPr>
            <a:xfrm>
              <a:off x="7228922"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8945B65-A1FD-4893-8E5B-694EBE6ABE48}"/>
                </a:ext>
              </a:extLst>
            </p:cNvPr>
            <p:cNvCxnSpPr/>
            <p:nvPr/>
          </p:nvCxnSpPr>
          <p:spPr>
            <a:xfrm>
              <a:off x="7700937"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9559BBA-B1D3-41F3-BCBE-CB4BB933EEA0}"/>
                </a:ext>
              </a:extLst>
            </p:cNvPr>
            <p:cNvCxnSpPr/>
            <p:nvPr/>
          </p:nvCxnSpPr>
          <p:spPr>
            <a:xfrm>
              <a:off x="8172952"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3F8D889-DFE8-4946-8A9F-E89EBA86CE55}"/>
                </a:ext>
              </a:extLst>
            </p:cNvPr>
            <p:cNvCxnSpPr/>
            <p:nvPr/>
          </p:nvCxnSpPr>
          <p:spPr>
            <a:xfrm>
              <a:off x="8644967"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99FC3E1-760C-485D-A894-659E36DBFBA0}"/>
                </a:ext>
              </a:extLst>
            </p:cNvPr>
            <p:cNvCxnSpPr/>
            <p:nvPr/>
          </p:nvCxnSpPr>
          <p:spPr>
            <a:xfrm>
              <a:off x="9116982"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C2AD8BF-2DAB-46F3-9334-006C0E601416}"/>
                </a:ext>
              </a:extLst>
            </p:cNvPr>
            <p:cNvCxnSpPr/>
            <p:nvPr/>
          </p:nvCxnSpPr>
          <p:spPr>
            <a:xfrm>
              <a:off x="9588997"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3ECD0E7-AEC7-4FC2-AD8C-FD1309F9C4A9}"/>
                </a:ext>
              </a:extLst>
            </p:cNvPr>
            <p:cNvCxnSpPr/>
            <p:nvPr/>
          </p:nvCxnSpPr>
          <p:spPr>
            <a:xfrm>
              <a:off x="10061012"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7C5386D-5D43-4282-AB46-61FD65332554}"/>
                </a:ext>
              </a:extLst>
            </p:cNvPr>
            <p:cNvCxnSpPr/>
            <p:nvPr/>
          </p:nvCxnSpPr>
          <p:spPr>
            <a:xfrm>
              <a:off x="10533027"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0974A3F-6B41-4413-8B89-13F538C736F8}"/>
                </a:ext>
              </a:extLst>
            </p:cNvPr>
            <p:cNvCxnSpPr/>
            <p:nvPr/>
          </p:nvCxnSpPr>
          <p:spPr>
            <a:xfrm>
              <a:off x="11005042"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ABC7720-8A37-473F-B4FC-E67552008163}"/>
                </a:ext>
              </a:extLst>
            </p:cNvPr>
            <p:cNvCxnSpPr/>
            <p:nvPr/>
          </p:nvCxnSpPr>
          <p:spPr>
            <a:xfrm>
              <a:off x="11477057" y="3799174"/>
              <a:ext cx="1" cy="154901"/>
            </a:xfrm>
            <a:prstGeom prst="line">
              <a:avLst/>
            </a:prstGeom>
            <a:ln w="3175">
              <a:solidFill>
                <a:schemeClr val="accent1"/>
              </a:solidFill>
              <a:headEnd type="none" w="sm" len="sm"/>
              <a:tailEnd type="none" w="sm" len="sm"/>
            </a:ln>
          </p:spPr>
          <p:style>
            <a:lnRef idx="1">
              <a:schemeClr val="accent1"/>
            </a:lnRef>
            <a:fillRef idx="0">
              <a:schemeClr val="accent1"/>
            </a:fillRef>
            <a:effectRef idx="0">
              <a:schemeClr val="accent1"/>
            </a:effectRef>
            <a:fontRef idx="minor">
              <a:schemeClr val="tx1"/>
            </a:fontRef>
          </p:style>
        </p:cxnSp>
      </p:grpSp>
      <p:sp>
        <p:nvSpPr>
          <p:cNvPr id="3" name="Slide Number Placeholder 2">
            <a:extLst>
              <a:ext uri="{FF2B5EF4-FFF2-40B4-BE49-F238E27FC236}">
                <a16:creationId xmlns:a16="http://schemas.microsoft.com/office/drawing/2014/main" id="{649B9F8F-4732-4438-9D9E-2501EE5F0839}"/>
              </a:ext>
            </a:extLst>
          </p:cNvPr>
          <p:cNvSpPr>
            <a:spLocks noGrp="1"/>
          </p:cNvSpPr>
          <p:nvPr>
            <p:ph type="sldNum" sz="quarter" idx="11"/>
          </p:nvPr>
        </p:nvSpPr>
        <p:spPr/>
        <p:txBody>
          <a:bodyPr rtlCol="0"/>
          <a:lstStyle/>
          <a:p>
            <a:pPr rtl="0"/>
            <a:fld id="{4B73C415-D670-4716-A5EC-CC4D52CA2BAC}" type="slidenum">
              <a:rPr lang="en-GB" smtClean="0"/>
              <a:pPr rtl="0"/>
              <a:t>18</a:t>
            </a:fld>
            <a:endParaRPr lang="en-GB" dirty="0"/>
          </a:p>
        </p:txBody>
      </p:sp>
      <p:sp>
        <p:nvSpPr>
          <p:cNvPr id="77" name="TextBox 76">
            <a:extLst>
              <a:ext uri="{FF2B5EF4-FFF2-40B4-BE49-F238E27FC236}">
                <a16:creationId xmlns:a16="http://schemas.microsoft.com/office/drawing/2014/main" id="{C235D71E-0CB7-4168-A42C-0E7C5063BB3A}"/>
              </a:ext>
            </a:extLst>
          </p:cNvPr>
          <p:cNvSpPr txBox="1"/>
          <p:nvPr/>
        </p:nvSpPr>
        <p:spPr>
          <a:xfrm>
            <a:off x="8734570" y="6278857"/>
            <a:ext cx="2510557" cy="184666"/>
          </a:xfrm>
          <a:prstGeom prst="rect">
            <a:avLst/>
          </a:prstGeom>
          <a:noFill/>
        </p:spPr>
        <p:txBody>
          <a:bodyPr wrap="square" lIns="0" tIns="0" rIns="0" bIns="0" rtlCol="0">
            <a:noAutofit/>
          </a:bodyPr>
          <a:lstStyle/>
          <a:p>
            <a:pPr algn="r" rtl="0"/>
            <a:r>
              <a:rPr lang="en-GB" sz="1200" dirty="0">
                <a:solidFill>
                  <a:schemeClr val="tx2"/>
                </a:solidFill>
                <a:latin typeface="+mj-lt"/>
              </a:rPr>
              <a:t>Your Logo or Name Here</a:t>
            </a:r>
          </a:p>
        </p:txBody>
      </p:sp>
      <p:sp>
        <p:nvSpPr>
          <p:cNvPr id="82" name="Text Placeholder 6">
            <a:extLst>
              <a:ext uri="{FF2B5EF4-FFF2-40B4-BE49-F238E27FC236}">
                <a16:creationId xmlns:a16="http://schemas.microsoft.com/office/drawing/2014/main" id="{19D4B3F9-DC9B-7864-B1FA-12291F553E7E}"/>
              </a:ext>
            </a:extLst>
          </p:cNvPr>
          <p:cNvSpPr txBox="1">
            <a:spLocks/>
          </p:cNvSpPr>
          <p:nvPr/>
        </p:nvSpPr>
        <p:spPr>
          <a:xfrm>
            <a:off x="476638" y="3597398"/>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15</a:t>
            </a:r>
          </a:p>
        </p:txBody>
      </p:sp>
      <p:cxnSp>
        <p:nvCxnSpPr>
          <p:cNvPr id="84" name="Straight Arrow Connector 83" title="Timeline Event Lines">
            <a:extLst>
              <a:ext uri="{FF2B5EF4-FFF2-40B4-BE49-F238E27FC236}">
                <a16:creationId xmlns:a16="http://schemas.microsoft.com/office/drawing/2014/main" id="{E9ADF857-9E2E-A6D4-1336-2FFEF95B81FF}"/>
              </a:ext>
            </a:extLst>
          </p:cNvPr>
          <p:cNvCxnSpPr>
            <a:cxnSpLocks/>
          </p:cNvCxnSpPr>
          <p:nvPr/>
        </p:nvCxnSpPr>
        <p:spPr>
          <a:xfrm flipV="1">
            <a:off x="1092727" y="4098038"/>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91" name="Text Placeholder 30">
            <a:extLst>
              <a:ext uri="{FF2B5EF4-FFF2-40B4-BE49-F238E27FC236}">
                <a16:creationId xmlns:a16="http://schemas.microsoft.com/office/drawing/2014/main" id="{1F0B111B-1FFB-B295-8671-871038365FDA}"/>
              </a:ext>
            </a:extLst>
          </p:cNvPr>
          <p:cNvSpPr txBox="1">
            <a:spLocks/>
          </p:cNvSpPr>
          <p:nvPr/>
        </p:nvSpPr>
        <p:spPr>
          <a:xfrm>
            <a:off x="689124" y="4975707"/>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took a first look at the online library resources at UWTSD and pinned some sources I thought could be useful.</a:t>
            </a:r>
          </a:p>
        </p:txBody>
      </p:sp>
      <p:sp>
        <p:nvSpPr>
          <p:cNvPr id="95" name="Text Placeholder 6">
            <a:extLst>
              <a:ext uri="{FF2B5EF4-FFF2-40B4-BE49-F238E27FC236}">
                <a16:creationId xmlns:a16="http://schemas.microsoft.com/office/drawing/2014/main" id="{DD825D33-1230-1114-325C-9882EC93BCFC}"/>
              </a:ext>
            </a:extLst>
          </p:cNvPr>
          <p:cNvSpPr txBox="1">
            <a:spLocks/>
          </p:cNvSpPr>
          <p:nvPr/>
        </p:nvSpPr>
        <p:spPr>
          <a:xfrm>
            <a:off x="1373572"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21</a:t>
            </a:r>
          </a:p>
        </p:txBody>
      </p:sp>
      <p:sp>
        <p:nvSpPr>
          <p:cNvPr id="101" name="Text Placeholder 6">
            <a:extLst>
              <a:ext uri="{FF2B5EF4-FFF2-40B4-BE49-F238E27FC236}">
                <a16:creationId xmlns:a16="http://schemas.microsoft.com/office/drawing/2014/main" id="{A4050B0B-4640-4CB7-10CF-ABB5015E594B}"/>
              </a:ext>
            </a:extLst>
          </p:cNvPr>
          <p:cNvSpPr txBox="1">
            <a:spLocks/>
          </p:cNvSpPr>
          <p:nvPr/>
        </p:nvSpPr>
        <p:spPr>
          <a:xfrm>
            <a:off x="1855607"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22</a:t>
            </a:r>
          </a:p>
        </p:txBody>
      </p:sp>
      <p:sp>
        <p:nvSpPr>
          <p:cNvPr id="103" name="Text Placeholder 6">
            <a:extLst>
              <a:ext uri="{FF2B5EF4-FFF2-40B4-BE49-F238E27FC236}">
                <a16:creationId xmlns:a16="http://schemas.microsoft.com/office/drawing/2014/main" id="{1BDC2425-7863-530E-AC52-AA3BD4E7526D}"/>
              </a:ext>
            </a:extLst>
          </p:cNvPr>
          <p:cNvSpPr txBox="1">
            <a:spLocks/>
          </p:cNvSpPr>
          <p:nvPr/>
        </p:nvSpPr>
        <p:spPr>
          <a:xfrm>
            <a:off x="2360823"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25</a:t>
            </a:r>
          </a:p>
        </p:txBody>
      </p:sp>
      <p:sp>
        <p:nvSpPr>
          <p:cNvPr id="105" name="Text Placeholder 30">
            <a:extLst>
              <a:ext uri="{FF2B5EF4-FFF2-40B4-BE49-F238E27FC236}">
                <a16:creationId xmlns:a16="http://schemas.microsoft.com/office/drawing/2014/main" id="{FA2F3D33-C327-95E0-079D-FC818B93A8AA}"/>
              </a:ext>
            </a:extLst>
          </p:cNvPr>
          <p:cNvSpPr txBox="1">
            <a:spLocks/>
          </p:cNvSpPr>
          <p:nvPr/>
        </p:nvSpPr>
        <p:spPr>
          <a:xfrm>
            <a:off x="1171769" y="1619125"/>
            <a:ext cx="807198" cy="421408"/>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created a plan for the layout of my PowerPoint, ensuring this was effective and would display my research nicely.</a:t>
            </a:r>
          </a:p>
        </p:txBody>
      </p:sp>
      <p:cxnSp>
        <p:nvCxnSpPr>
          <p:cNvPr id="107" name="Straight Arrow Connector 106" title="Timeline Event Lines">
            <a:extLst>
              <a:ext uri="{FF2B5EF4-FFF2-40B4-BE49-F238E27FC236}">
                <a16:creationId xmlns:a16="http://schemas.microsoft.com/office/drawing/2014/main" id="{3E71100B-CCC2-8911-2EEF-981A98FE5F68}"/>
              </a:ext>
            </a:extLst>
          </p:cNvPr>
          <p:cNvCxnSpPr>
            <a:cxnSpLocks/>
          </p:cNvCxnSpPr>
          <p:nvPr/>
        </p:nvCxnSpPr>
        <p:spPr>
          <a:xfrm flipH="1">
            <a:off x="1565507" y="2732607"/>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109" name="Straight Arrow Connector 108" title="Timeline Event Lines">
            <a:extLst>
              <a:ext uri="{FF2B5EF4-FFF2-40B4-BE49-F238E27FC236}">
                <a16:creationId xmlns:a16="http://schemas.microsoft.com/office/drawing/2014/main" id="{E622336D-31A5-7F9E-3353-F02E9EE09F0D}"/>
              </a:ext>
            </a:extLst>
          </p:cNvPr>
          <p:cNvCxnSpPr>
            <a:cxnSpLocks/>
          </p:cNvCxnSpPr>
          <p:nvPr/>
        </p:nvCxnSpPr>
        <p:spPr>
          <a:xfrm flipV="1">
            <a:off x="2036757" y="4074013"/>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111" name="Text Placeholder 30">
            <a:extLst>
              <a:ext uri="{FF2B5EF4-FFF2-40B4-BE49-F238E27FC236}">
                <a16:creationId xmlns:a16="http://schemas.microsoft.com/office/drawing/2014/main" id="{FA6BE1F9-7AD6-A0B5-E577-3B7FEE7A5106}"/>
              </a:ext>
            </a:extLst>
          </p:cNvPr>
          <p:cNvSpPr txBox="1">
            <a:spLocks/>
          </p:cNvSpPr>
          <p:nvPr/>
        </p:nvSpPr>
        <p:spPr>
          <a:xfrm>
            <a:off x="1633154" y="4975706"/>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narrowed down my long list of sources. Those that didn’t have the information I needed or were unreliable were taken away from the list.</a:t>
            </a:r>
          </a:p>
        </p:txBody>
      </p:sp>
      <p:sp>
        <p:nvSpPr>
          <p:cNvPr id="114" name="Text Placeholder 30">
            <a:extLst>
              <a:ext uri="{FF2B5EF4-FFF2-40B4-BE49-F238E27FC236}">
                <a16:creationId xmlns:a16="http://schemas.microsoft.com/office/drawing/2014/main" id="{11688E10-C139-26F4-199B-FBEC3D0617B5}"/>
              </a:ext>
            </a:extLst>
          </p:cNvPr>
          <p:cNvSpPr txBox="1">
            <a:spLocks/>
          </p:cNvSpPr>
          <p:nvPr/>
        </p:nvSpPr>
        <p:spPr>
          <a:xfrm>
            <a:off x="2146136" y="803169"/>
            <a:ext cx="807198" cy="27656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created my PowerPoint and inserted all topic titles and summary information.</a:t>
            </a:r>
          </a:p>
          <a:p>
            <a:r>
              <a:rPr lang="en-GB" sz="900" dirty="0"/>
              <a:t>I researched the definitions and proof of the insanity defence. I chose to use the CPS as this is reliable and was concise.</a:t>
            </a:r>
          </a:p>
        </p:txBody>
      </p:sp>
      <p:cxnSp>
        <p:nvCxnSpPr>
          <p:cNvPr id="116" name="Straight Arrow Connector 115" title="Timeline Event Lines">
            <a:extLst>
              <a:ext uri="{FF2B5EF4-FFF2-40B4-BE49-F238E27FC236}">
                <a16:creationId xmlns:a16="http://schemas.microsoft.com/office/drawing/2014/main" id="{D4B69A40-A110-EFDB-10D4-AE1D8BF8430D}"/>
              </a:ext>
            </a:extLst>
          </p:cNvPr>
          <p:cNvCxnSpPr>
            <a:cxnSpLocks/>
          </p:cNvCxnSpPr>
          <p:nvPr/>
        </p:nvCxnSpPr>
        <p:spPr>
          <a:xfrm flipH="1">
            <a:off x="2549735" y="2736867"/>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118" name="Text Placeholder 6">
            <a:extLst>
              <a:ext uri="{FF2B5EF4-FFF2-40B4-BE49-F238E27FC236}">
                <a16:creationId xmlns:a16="http://schemas.microsoft.com/office/drawing/2014/main" id="{460F9EF4-45A6-0499-35B5-294B5B256EE4}"/>
              </a:ext>
            </a:extLst>
          </p:cNvPr>
          <p:cNvSpPr txBox="1">
            <a:spLocks/>
          </p:cNvSpPr>
          <p:nvPr/>
        </p:nvSpPr>
        <p:spPr>
          <a:xfrm>
            <a:off x="2816240"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27</a:t>
            </a:r>
          </a:p>
        </p:txBody>
      </p:sp>
      <p:cxnSp>
        <p:nvCxnSpPr>
          <p:cNvPr id="122" name="Straight Arrow Connector 121" title="Timeline Event Lines">
            <a:extLst>
              <a:ext uri="{FF2B5EF4-FFF2-40B4-BE49-F238E27FC236}">
                <a16:creationId xmlns:a16="http://schemas.microsoft.com/office/drawing/2014/main" id="{F31E6942-FCEB-7CE7-254D-F046C91F267A}"/>
              </a:ext>
            </a:extLst>
          </p:cNvPr>
          <p:cNvCxnSpPr>
            <a:cxnSpLocks/>
          </p:cNvCxnSpPr>
          <p:nvPr/>
        </p:nvCxnSpPr>
        <p:spPr>
          <a:xfrm flipV="1">
            <a:off x="3005152" y="4074013"/>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124" name="Text Placeholder 30">
            <a:extLst>
              <a:ext uri="{FF2B5EF4-FFF2-40B4-BE49-F238E27FC236}">
                <a16:creationId xmlns:a16="http://schemas.microsoft.com/office/drawing/2014/main" id="{B827DF6F-A0B9-3423-C1A3-647AFC697480}"/>
              </a:ext>
            </a:extLst>
          </p:cNvPr>
          <p:cNvSpPr txBox="1">
            <a:spLocks/>
          </p:cNvSpPr>
          <p:nvPr/>
        </p:nvSpPr>
        <p:spPr>
          <a:xfrm>
            <a:off x="2650434" y="4994301"/>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researched key cases on insanity, and began research on the automatism defence. I used the Law Teacher website as my source.</a:t>
            </a:r>
          </a:p>
        </p:txBody>
      </p:sp>
      <p:sp>
        <p:nvSpPr>
          <p:cNvPr id="126" name="Text Placeholder 6">
            <a:extLst>
              <a:ext uri="{FF2B5EF4-FFF2-40B4-BE49-F238E27FC236}">
                <a16:creationId xmlns:a16="http://schemas.microsoft.com/office/drawing/2014/main" id="{73BF2A69-4B9A-98E4-1EC6-B4B959298517}"/>
              </a:ext>
            </a:extLst>
          </p:cNvPr>
          <p:cNvSpPr txBox="1">
            <a:spLocks/>
          </p:cNvSpPr>
          <p:nvPr/>
        </p:nvSpPr>
        <p:spPr>
          <a:xfrm>
            <a:off x="3272335"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28</a:t>
            </a:r>
          </a:p>
        </p:txBody>
      </p:sp>
      <p:cxnSp>
        <p:nvCxnSpPr>
          <p:cNvPr id="130" name="Straight Arrow Connector 129" title="Timeline Event Lines">
            <a:extLst>
              <a:ext uri="{FF2B5EF4-FFF2-40B4-BE49-F238E27FC236}">
                <a16:creationId xmlns:a16="http://schemas.microsoft.com/office/drawing/2014/main" id="{EB0A19C8-E60B-63C8-6E57-D4BBDF38A5F3}"/>
              </a:ext>
            </a:extLst>
          </p:cNvPr>
          <p:cNvCxnSpPr>
            <a:cxnSpLocks/>
          </p:cNvCxnSpPr>
          <p:nvPr/>
        </p:nvCxnSpPr>
        <p:spPr>
          <a:xfrm flipH="1">
            <a:off x="3461057" y="2752725"/>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132" name="Text Placeholder 30">
            <a:extLst>
              <a:ext uri="{FF2B5EF4-FFF2-40B4-BE49-F238E27FC236}">
                <a16:creationId xmlns:a16="http://schemas.microsoft.com/office/drawing/2014/main" id="{3118E0DC-11F6-A124-52EF-2EBB7DD65425}"/>
              </a:ext>
            </a:extLst>
          </p:cNvPr>
          <p:cNvSpPr txBox="1">
            <a:spLocks/>
          </p:cNvSpPr>
          <p:nvPr/>
        </p:nvSpPr>
        <p:spPr>
          <a:xfrm>
            <a:off x="3057644" y="1280938"/>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began looking into the Law Commission report from 2013 to get an outline on the question of reform and what information I could use for my presentation</a:t>
            </a:r>
          </a:p>
        </p:txBody>
      </p:sp>
      <p:sp>
        <p:nvSpPr>
          <p:cNvPr id="134" name="Text Placeholder 6">
            <a:extLst>
              <a:ext uri="{FF2B5EF4-FFF2-40B4-BE49-F238E27FC236}">
                <a16:creationId xmlns:a16="http://schemas.microsoft.com/office/drawing/2014/main" id="{39FC37FF-CC33-056C-E6F9-102D4AA8129A}"/>
              </a:ext>
            </a:extLst>
          </p:cNvPr>
          <p:cNvSpPr txBox="1">
            <a:spLocks/>
          </p:cNvSpPr>
          <p:nvPr/>
        </p:nvSpPr>
        <p:spPr>
          <a:xfrm>
            <a:off x="3725839"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29</a:t>
            </a:r>
          </a:p>
        </p:txBody>
      </p:sp>
      <p:sp>
        <p:nvSpPr>
          <p:cNvPr id="142" name="Text Placeholder 6">
            <a:extLst>
              <a:ext uri="{FF2B5EF4-FFF2-40B4-BE49-F238E27FC236}">
                <a16:creationId xmlns:a16="http://schemas.microsoft.com/office/drawing/2014/main" id="{CF370AD2-8335-1B8E-BC49-D41665BBEB03}"/>
              </a:ext>
            </a:extLst>
          </p:cNvPr>
          <p:cNvSpPr txBox="1">
            <a:spLocks/>
          </p:cNvSpPr>
          <p:nvPr/>
        </p:nvSpPr>
        <p:spPr>
          <a:xfrm>
            <a:off x="4212152"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OCT</a:t>
            </a:r>
          </a:p>
          <a:p>
            <a:r>
              <a:rPr lang="en-GB" dirty="0">
                <a:solidFill>
                  <a:schemeClr val="tx1">
                    <a:lumMod val="75000"/>
                    <a:lumOff val="25000"/>
                  </a:schemeClr>
                </a:solidFill>
              </a:rPr>
              <a:t>31</a:t>
            </a:r>
          </a:p>
        </p:txBody>
      </p:sp>
      <p:cxnSp>
        <p:nvCxnSpPr>
          <p:cNvPr id="144" name="Straight Arrow Connector 143" title="Timeline Event Lines">
            <a:extLst>
              <a:ext uri="{FF2B5EF4-FFF2-40B4-BE49-F238E27FC236}">
                <a16:creationId xmlns:a16="http://schemas.microsoft.com/office/drawing/2014/main" id="{6621DD21-8437-19CE-9399-209F3A68E9AC}"/>
              </a:ext>
            </a:extLst>
          </p:cNvPr>
          <p:cNvCxnSpPr>
            <a:cxnSpLocks/>
          </p:cNvCxnSpPr>
          <p:nvPr/>
        </p:nvCxnSpPr>
        <p:spPr>
          <a:xfrm flipV="1">
            <a:off x="3912720" y="4074013"/>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146" name="Text Placeholder 30">
            <a:extLst>
              <a:ext uri="{FF2B5EF4-FFF2-40B4-BE49-F238E27FC236}">
                <a16:creationId xmlns:a16="http://schemas.microsoft.com/office/drawing/2014/main" id="{356D3735-088E-62AB-3CBF-92CE8D0F4F9D}"/>
              </a:ext>
            </a:extLst>
          </p:cNvPr>
          <p:cNvSpPr txBox="1">
            <a:spLocks/>
          </p:cNvSpPr>
          <p:nvPr/>
        </p:nvSpPr>
        <p:spPr>
          <a:xfrm>
            <a:off x="3589626" y="4975706"/>
            <a:ext cx="807206" cy="601356"/>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00" dirty="0"/>
              <a:t>I discovered the Law Teacher source was unreliable, and took a trip to the library to find some more reliable sources. I compiled some information I could later use in my presentation. Namely, (Allen, 2011).</a:t>
            </a:r>
          </a:p>
        </p:txBody>
      </p:sp>
      <p:sp>
        <p:nvSpPr>
          <p:cNvPr id="157" name="Text Placeholder 30">
            <a:extLst>
              <a:ext uri="{FF2B5EF4-FFF2-40B4-BE49-F238E27FC236}">
                <a16:creationId xmlns:a16="http://schemas.microsoft.com/office/drawing/2014/main" id="{566FD35D-2EF8-FDF3-33F3-EEAEFECB5B10}"/>
              </a:ext>
            </a:extLst>
          </p:cNvPr>
          <p:cNvSpPr txBox="1">
            <a:spLocks/>
          </p:cNvSpPr>
          <p:nvPr/>
        </p:nvSpPr>
        <p:spPr>
          <a:xfrm>
            <a:off x="3993229" y="1280938"/>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found a source from the Collins dictionary and the law commission to explain the automatism defence, as the ‘Law teacher’ source was no longer reliable.</a:t>
            </a:r>
          </a:p>
        </p:txBody>
      </p:sp>
      <p:sp>
        <p:nvSpPr>
          <p:cNvPr id="159" name="Text Placeholder 6">
            <a:extLst>
              <a:ext uri="{FF2B5EF4-FFF2-40B4-BE49-F238E27FC236}">
                <a16:creationId xmlns:a16="http://schemas.microsoft.com/office/drawing/2014/main" id="{614F8EAD-D3E8-7383-6206-C6ABDD9840C4}"/>
              </a:ext>
            </a:extLst>
          </p:cNvPr>
          <p:cNvSpPr txBox="1">
            <a:spLocks/>
          </p:cNvSpPr>
          <p:nvPr/>
        </p:nvSpPr>
        <p:spPr>
          <a:xfrm>
            <a:off x="4692126"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NOV</a:t>
            </a:r>
          </a:p>
          <a:p>
            <a:r>
              <a:rPr lang="en-GB" dirty="0">
                <a:solidFill>
                  <a:schemeClr val="tx1">
                    <a:lumMod val="75000"/>
                    <a:lumOff val="25000"/>
                  </a:schemeClr>
                </a:solidFill>
              </a:rPr>
              <a:t>2</a:t>
            </a:r>
          </a:p>
        </p:txBody>
      </p:sp>
      <p:sp>
        <p:nvSpPr>
          <p:cNvPr id="161" name="Text Placeholder 6">
            <a:extLst>
              <a:ext uri="{FF2B5EF4-FFF2-40B4-BE49-F238E27FC236}">
                <a16:creationId xmlns:a16="http://schemas.microsoft.com/office/drawing/2014/main" id="{ED6BE3D1-B7FF-8330-E94D-1F08CB881275}"/>
              </a:ext>
            </a:extLst>
          </p:cNvPr>
          <p:cNvSpPr txBox="1">
            <a:spLocks/>
          </p:cNvSpPr>
          <p:nvPr/>
        </p:nvSpPr>
        <p:spPr>
          <a:xfrm>
            <a:off x="5143505" y="3607751"/>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NOV</a:t>
            </a:r>
          </a:p>
          <a:p>
            <a:r>
              <a:rPr lang="en-GB" dirty="0">
                <a:solidFill>
                  <a:schemeClr val="tx1">
                    <a:lumMod val="75000"/>
                    <a:lumOff val="25000"/>
                  </a:schemeClr>
                </a:solidFill>
              </a:rPr>
              <a:t>3</a:t>
            </a:r>
          </a:p>
        </p:txBody>
      </p:sp>
      <p:sp>
        <p:nvSpPr>
          <p:cNvPr id="163" name="Text Placeholder 6">
            <a:extLst>
              <a:ext uri="{FF2B5EF4-FFF2-40B4-BE49-F238E27FC236}">
                <a16:creationId xmlns:a16="http://schemas.microsoft.com/office/drawing/2014/main" id="{BACBD319-AED4-C4C2-74BC-20B3870544DF}"/>
              </a:ext>
            </a:extLst>
          </p:cNvPr>
          <p:cNvSpPr txBox="1">
            <a:spLocks/>
          </p:cNvSpPr>
          <p:nvPr/>
        </p:nvSpPr>
        <p:spPr>
          <a:xfrm>
            <a:off x="5651949" y="3607751"/>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NOV</a:t>
            </a:r>
          </a:p>
          <a:p>
            <a:r>
              <a:rPr lang="en-GB" dirty="0">
                <a:solidFill>
                  <a:schemeClr val="tx1">
                    <a:lumMod val="75000"/>
                    <a:lumOff val="25000"/>
                  </a:schemeClr>
                </a:solidFill>
              </a:rPr>
              <a:t>5</a:t>
            </a:r>
          </a:p>
        </p:txBody>
      </p:sp>
      <p:sp>
        <p:nvSpPr>
          <p:cNvPr id="165" name="Text Placeholder 6">
            <a:extLst>
              <a:ext uri="{FF2B5EF4-FFF2-40B4-BE49-F238E27FC236}">
                <a16:creationId xmlns:a16="http://schemas.microsoft.com/office/drawing/2014/main" id="{D86EC6D9-28DF-C6AF-2752-5E28FE853EDE}"/>
              </a:ext>
            </a:extLst>
          </p:cNvPr>
          <p:cNvSpPr txBox="1">
            <a:spLocks/>
          </p:cNvSpPr>
          <p:nvPr/>
        </p:nvSpPr>
        <p:spPr>
          <a:xfrm>
            <a:off x="6120343" y="3607751"/>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NOV</a:t>
            </a:r>
          </a:p>
          <a:p>
            <a:r>
              <a:rPr lang="en-GB" dirty="0">
                <a:solidFill>
                  <a:schemeClr val="tx1">
                    <a:lumMod val="75000"/>
                    <a:lumOff val="25000"/>
                  </a:schemeClr>
                </a:solidFill>
              </a:rPr>
              <a:t>6</a:t>
            </a:r>
          </a:p>
        </p:txBody>
      </p:sp>
      <p:sp>
        <p:nvSpPr>
          <p:cNvPr id="171" name="Text Placeholder 6">
            <a:extLst>
              <a:ext uri="{FF2B5EF4-FFF2-40B4-BE49-F238E27FC236}">
                <a16:creationId xmlns:a16="http://schemas.microsoft.com/office/drawing/2014/main" id="{15D79E64-6B9F-40AD-07DB-CC7E716EF423}"/>
              </a:ext>
            </a:extLst>
          </p:cNvPr>
          <p:cNvSpPr txBox="1">
            <a:spLocks/>
          </p:cNvSpPr>
          <p:nvPr/>
        </p:nvSpPr>
        <p:spPr>
          <a:xfrm>
            <a:off x="6571740" y="3579176"/>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NOV</a:t>
            </a:r>
          </a:p>
          <a:p>
            <a:r>
              <a:rPr lang="en-GB" dirty="0">
                <a:solidFill>
                  <a:schemeClr val="tx1">
                    <a:lumMod val="75000"/>
                    <a:lumOff val="25000"/>
                  </a:schemeClr>
                </a:solidFill>
              </a:rPr>
              <a:t>7</a:t>
            </a:r>
          </a:p>
        </p:txBody>
      </p:sp>
      <p:sp>
        <p:nvSpPr>
          <p:cNvPr id="173" name="Text Placeholder 6">
            <a:extLst>
              <a:ext uri="{FF2B5EF4-FFF2-40B4-BE49-F238E27FC236}">
                <a16:creationId xmlns:a16="http://schemas.microsoft.com/office/drawing/2014/main" id="{2F6D2622-2A3F-EB65-4D99-7999B04A0651}"/>
              </a:ext>
            </a:extLst>
          </p:cNvPr>
          <p:cNvSpPr txBox="1">
            <a:spLocks/>
          </p:cNvSpPr>
          <p:nvPr/>
        </p:nvSpPr>
        <p:spPr>
          <a:xfrm>
            <a:off x="7071211" y="3591304"/>
            <a:ext cx="377825" cy="201776"/>
          </a:xfrm>
          <a:prstGeom prst="rect">
            <a:avLst/>
          </a:prstGeom>
        </p:spPr>
        <p:txBody>
          <a:bodyPr vert="horz" lIns="0" tIns="0" rIns="0" bIns="0" rtlCol="0">
            <a:noAutofit/>
          </a:bodyP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50000"/>
                    <a:lumOff val="50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lumMod val="75000"/>
                    <a:lumOff val="25000"/>
                  </a:schemeClr>
                </a:solidFill>
              </a:rPr>
              <a:t>NOV</a:t>
            </a:r>
          </a:p>
          <a:p>
            <a:r>
              <a:rPr lang="en-GB" dirty="0">
                <a:solidFill>
                  <a:schemeClr val="tx1">
                    <a:lumMod val="75000"/>
                    <a:lumOff val="25000"/>
                  </a:schemeClr>
                </a:solidFill>
              </a:rPr>
              <a:t>8</a:t>
            </a:r>
          </a:p>
        </p:txBody>
      </p:sp>
      <p:cxnSp>
        <p:nvCxnSpPr>
          <p:cNvPr id="177" name="Straight Arrow Connector 176" title="Timeline Event Lines">
            <a:extLst>
              <a:ext uri="{FF2B5EF4-FFF2-40B4-BE49-F238E27FC236}">
                <a16:creationId xmlns:a16="http://schemas.microsoft.com/office/drawing/2014/main" id="{6409BCB8-1454-5CC3-EA49-E140C96D2CAC}"/>
              </a:ext>
            </a:extLst>
          </p:cNvPr>
          <p:cNvCxnSpPr>
            <a:cxnSpLocks/>
          </p:cNvCxnSpPr>
          <p:nvPr/>
        </p:nvCxnSpPr>
        <p:spPr>
          <a:xfrm flipV="1">
            <a:off x="4881038" y="4079942"/>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180" name="Straight Arrow Connector 179" title="Timeline Event Lines">
            <a:extLst>
              <a:ext uri="{FF2B5EF4-FFF2-40B4-BE49-F238E27FC236}">
                <a16:creationId xmlns:a16="http://schemas.microsoft.com/office/drawing/2014/main" id="{1F86DEDE-4AFD-B8EE-1789-2B26C2434E9D}"/>
              </a:ext>
            </a:extLst>
          </p:cNvPr>
          <p:cNvCxnSpPr>
            <a:cxnSpLocks/>
          </p:cNvCxnSpPr>
          <p:nvPr/>
        </p:nvCxnSpPr>
        <p:spPr>
          <a:xfrm flipV="1">
            <a:off x="6756907" y="4074013"/>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182" name="Straight Arrow Connector 181" title="Timeline Event Lines">
            <a:extLst>
              <a:ext uri="{FF2B5EF4-FFF2-40B4-BE49-F238E27FC236}">
                <a16:creationId xmlns:a16="http://schemas.microsoft.com/office/drawing/2014/main" id="{E478DF59-179B-BB04-55B4-1A3829673C72}"/>
              </a:ext>
            </a:extLst>
          </p:cNvPr>
          <p:cNvCxnSpPr>
            <a:cxnSpLocks/>
          </p:cNvCxnSpPr>
          <p:nvPr/>
        </p:nvCxnSpPr>
        <p:spPr>
          <a:xfrm flipV="1">
            <a:off x="5812877" y="4074013"/>
            <a:ext cx="0" cy="850500"/>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184" name="Straight Arrow Connector 183" title="Timeline Event Lines">
            <a:extLst>
              <a:ext uri="{FF2B5EF4-FFF2-40B4-BE49-F238E27FC236}">
                <a16:creationId xmlns:a16="http://schemas.microsoft.com/office/drawing/2014/main" id="{7683C49E-1CE9-18D2-F4C0-252A580C8E85}"/>
              </a:ext>
            </a:extLst>
          </p:cNvPr>
          <p:cNvCxnSpPr>
            <a:cxnSpLocks/>
          </p:cNvCxnSpPr>
          <p:nvPr/>
        </p:nvCxnSpPr>
        <p:spPr>
          <a:xfrm flipH="1">
            <a:off x="5327391" y="2732606"/>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187" name="Straight Arrow Connector 186" title="Timeline Event Lines">
            <a:extLst>
              <a:ext uri="{FF2B5EF4-FFF2-40B4-BE49-F238E27FC236}">
                <a16:creationId xmlns:a16="http://schemas.microsoft.com/office/drawing/2014/main" id="{7E2AF91E-4562-4483-71D8-87048B207512}"/>
              </a:ext>
            </a:extLst>
          </p:cNvPr>
          <p:cNvCxnSpPr>
            <a:cxnSpLocks/>
          </p:cNvCxnSpPr>
          <p:nvPr/>
        </p:nvCxnSpPr>
        <p:spPr>
          <a:xfrm flipH="1">
            <a:off x="6238713" y="2695112"/>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cxnSp>
        <p:nvCxnSpPr>
          <p:cNvPr id="190" name="Straight Arrow Connector 189" title="Timeline Event Lines">
            <a:extLst>
              <a:ext uri="{FF2B5EF4-FFF2-40B4-BE49-F238E27FC236}">
                <a16:creationId xmlns:a16="http://schemas.microsoft.com/office/drawing/2014/main" id="{CC7B45C4-0072-D5D4-2CD7-F37D6642DF95}"/>
              </a:ext>
            </a:extLst>
          </p:cNvPr>
          <p:cNvCxnSpPr>
            <a:cxnSpLocks/>
          </p:cNvCxnSpPr>
          <p:nvPr/>
        </p:nvCxnSpPr>
        <p:spPr>
          <a:xfrm flipH="1">
            <a:off x="7233049" y="2652013"/>
            <a:ext cx="1" cy="776987"/>
          </a:xfrm>
          <a:prstGeom prst="straightConnector1">
            <a:avLst/>
          </a:prstGeom>
          <a:ln w="34925" cap="rnd">
            <a:round/>
            <a:tailEnd type="arrow"/>
          </a:ln>
        </p:spPr>
        <p:style>
          <a:lnRef idx="1">
            <a:schemeClr val="accent1"/>
          </a:lnRef>
          <a:fillRef idx="0">
            <a:schemeClr val="accent1"/>
          </a:fillRef>
          <a:effectRef idx="0">
            <a:schemeClr val="accent1"/>
          </a:effectRef>
          <a:fontRef idx="minor">
            <a:schemeClr val="tx1"/>
          </a:fontRef>
        </p:style>
      </p:cxnSp>
      <p:sp>
        <p:nvSpPr>
          <p:cNvPr id="194" name="Text Placeholder 30">
            <a:extLst>
              <a:ext uri="{FF2B5EF4-FFF2-40B4-BE49-F238E27FC236}">
                <a16:creationId xmlns:a16="http://schemas.microsoft.com/office/drawing/2014/main" id="{6FB95E28-141D-2F5D-9612-F9E799A58A9B}"/>
              </a:ext>
            </a:extLst>
          </p:cNvPr>
          <p:cNvSpPr txBox="1">
            <a:spLocks/>
          </p:cNvSpPr>
          <p:nvPr/>
        </p:nvSpPr>
        <p:spPr>
          <a:xfrm>
            <a:off x="6857592" y="1126477"/>
            <a:ext cx="843345" cy="530314"/>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made some final touches, finished my reference list and did a verbal run through of my presentation to ensure it had a good flow. I made a final conclusion to my presentation and then submitted.</a:t>
            </a:r>
          </a:p>
        </p:txBody>
      </p:sp>
      <p:sp>
        <p:nvSpPr>
          <p:cNvPr id="196" name="Text Placeholder 30">
            <a:extLst>
              <a:ext uri="{FF2B5EF4-FFF2-40B4-BE49-F238E27FC236}">
                <a16:creationId xmlns:a16="http://schemas.microsoft.com/office/drawing/2014/main" id="{DD75F264-0C80-C48B-9BD2-2F1CF86C4609}"/>
              </a:ext>
            </a:extLst>
          </p:cNvPr>
          <p:cNvSpPr txBox="1">
            <a:spLocks/>
          </p:cNvSpPr>
          <p:nvPr/>
        </p:nvSpPr>
        <p:spPr>
          <a:xfrm>
            <a:off x="6400535" y="4924513"/>
            <a:ext cx="807206" cy="601356"/>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00" dirty="0"/>
              <a:t>I used the law commission, 2012 and the law commission 2013 to do my reform suggestion slide, as well as some information from a book abstract, namely, The Insanity Defence: International and Comparative Perspectives. (Mackay and </a:t>
            </a:r>
            <a:r>
              <a:rPr lang="en-GB" sz="800" dirty="0" err="1"/>
              <a:t>Brookbanks</a:t>
            </a:r>
            <a:r>
              <a:rPr lang="en-GB" sz="800" dirty="0"/>
              <a:t>, 2022)</a:t>
            </a:r>
          </a:p>
          <a:p>
            <a:endParaRPr lang="en-GB" sz="800" dirty="0"/>
          </a:p>
        </p:txBody>
      </p:sp>
      <p:sp>
        <p:nvSpPr>
          <p:cNvPr id="198" name="Text Placeholder 30">
            <a:extLst>
              <a:ext uri="{FF2B5EF4-FFF2-40B4-BE49-F238E27FC236}">
                <a16:creationId xmlns:a16="http://schemas.microsoft.com/office/drawing/2014/main" id="{0ED38A52-BFE8-847D-231B-27DA6C372B63}"/>
              </a:ext>
            </a:extLst>
          </p:cNvPr>
          <p:cNvSpPr txBox="1">
            <a:spLocks/>
          </p:cNvSpPr>
          <p:nvPr/>
        </p:nvSpPr>
        <p:spPr>
          <a:xfrm>
            <a:off x="4477435" y="4979416"/>
            <a:ext cx="807206" cy="601356"/>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00" dirty="0"/>
              <a:t>I found a key case for automatism on a WJEC resource.</a:t>
            </a:r>
          </a:p>
          <a:p>
            <a:r>
              <a:rPr lang="en-GB" sz="800" dirty="0"/>
              <a:t>I used a variety of sources like the Law commission, Michael Allen’s textbook on criminal law and the Scottish Law Commission to outline advantages and disadvantages of the defences.</a:t>
            </a:r>
          </a:p>
        </p:txBody>
      </p:sp>
      <p:sp>
        <p:nvSpPr>
          <p:cNvPr id="200" name="Text Placeholder 30">
            <a:extLst>
              <a:ext uri="{FF2B5EF4-FFF2-40B4-BE49-F238E27FC236}">
                <a16:creationId xmlns:a16="http://schemas.microsoft.com/office/drawing/2014/main" id="{D0A67C77-9950-EF20-BACE-736D42A40825}"/>
              </a:ext>
            </a:extLst>
          </p:cNvPr>
          <p:cNvSpPr txBox="1">
            <a:spLocks/>
          </p:cNvSpPr>
          <p:nvPr/>
        </p:nvSpPr>
        <p:spPr>
          <a:xfrm>
            <a:off x="4957617" y="1656791"/>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compiled statistics using the Law commission 2013 paper and (Northern ireland Legal Quarterly, 2014)</a:t>
            </a:r>
          </a:p>
        </p:txBody>
      </p:sp>
      <p:sp>
        <p:nvSpPr>
          <p:cNvPr id="202" name="Text Placeholder 30">
            <a:extLst>
              <a:ext uri="{FF2B5EF4-FFF2-40B4-BE49-F238E27FC236}">
                <a16:creationId xmlns:a16="http://schemas.microsoft.com/office/drawing/2014/main" id="{61CDFD25-F215-FBFA-0A0D-A2E735D0F0BA}"/>
              </a:ext>
            </a:extLst>
          </p:cNvPr>
          <p:cNvSpPr txBox="1">
            <a:spLocks/>
          </p:cNvSpPr>
          <p:nvPr/>
        </p:nvSpPr>
        <p:spPr>
          <a:xfrm>
            <a:off x="5396268" y="4975706"/>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I finalised my slides on the advantages and issues with the defences and the statistics slides.</a:t>
            </a:r>
          </a:p>
        </p:txBody>
      </p:sp>
      <p:sp>
        <p:nvSpPr>
          <p:cNvPr id="204" name="Text Placeholder 30">
            <a:extLst>
              <a:ext uri="{FF2B5EF4-FFF2-40B4-BE49-F238E27FC236}">
                <a16:creationId xmlns:a16="http://schemas.microsoft.com/office/drawing/2014/main" id="{2D046F01-9C18-9C4A-C97F-7F83B836D3FC}"/>
              </a:ext>
            </a:extLst>
          </p:cNvPr>
          <p:cNvSpPr txBox="1">
            <a:spLocks/>
          </p:cNvSpPr>
          <p:nvPr/>
        </p:nvSpPr>
        <p:spPr>
          <a:xfrm>
            <a:off x="5840861" y="1397828"/>
            <a:ext cx="807206" cy="432001"/>
          </a:xfrm>
          <a:prstGeom prst="rect">
            <a:avLst/>
          </a:prstGeom>
          <a:noFill/>
          <a:ln>
            <a:noFill/>
          </a:ln>
        </p:spPr>
        <p:txBody>
          <a:bodyPr vert="horz" lIns="0" tIns="36000" rIns="0" bIns="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As most of my research was finished, I began creating my accurate reference list using the Harvard referencing style.</a:t>
            </a:r>
          </a:p>
        </p:txBody>
      </p:sp>
    </p:spTree>
    <p:extLst>
      <p:ext uri="{BB962C8B-B14F-4D97-AF65-F5344CB8AC3E}">
        <p14:creationId xmlns:p14="http://schemas.microsoft.com/office/powerpoint/2010/main" val="3708042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Title 68">
            <a:extLst>
              <a:ext uri="{FF2B5EF4-FFF2-40B4-BE49-F238E27FC236}">
                <a16:creationId xmlns:a16="http://schemas.microsoft.com/office/drawing/2014/main" id="{CAC34AA1-6D25-965B-65EE-809DD8A74925}"/>
              </a:ext>
            </a:extLst>
          </p:cNvPr>
          <p:cNvSpPr>
            <a:spLocks noGrp="1"/>
          </p:cNvSpPr>
          <p:nvPr>
            <p:ph type="title"/>
          </p:nvPr>
        </p:nvSpPr>
        <p:spPr/>
        <p:txBody>
          <a:bodyPr/>
          <a:lstStyle/>
          <a:p>
            <a:r>
              <a:rPr lang="en-GB">
                <a:latin typeface="Agency FB" panose="020B0503020202020204" pitchFamily="34" charset="77"/>
              </a:rPr>
              <a:t>Reference List</a:t>
            </a:r>
            <a:endParaRPr lang="en-US" dirty="0">
              <a:latin typeface="Agency FB" panose="020B0503020202020204" pitchFamily="34" charset="77"/>
            </a:endParaRPr>
          </a:p>
        </p:txBody>
      </p:sp>
      <p:sp>
        <p:nvSpPr>
          <p:cNvPr id="80" name="Content Placeholder 79">
            <a:extLst>
              <a:ext uri="{FF2B5EF4-FFF2-40B4-BE49-F238E27FC236}">
                <a16:creationId xmlns:a16="http://schemas.microsoft.com/office/drawing/2014/main" id="{D04FC0C9-E38F-63B3-4B67-081DB3B4FB99}"/>
              </a:ext>
            </a:extLst>
          </p:cNvPr>
          <p:cNvSpPr>
            <a:spLocks noGrp="1"/>
          </p:cNvSpPr>
          <p:nvPr>
            <p:ph sz="half" idx="2"/>
          </p:nvPr>
        </p:nvSpPr>
        <p:spPr>
          <a:xfrm>
            <a:off x="431999" y="1169406"/>
            <a:ext cx="11339999" cy="5022594"/>
          </a:xfrm>
        </p:spPr>
        <p:txBody>
          <a:bodyPr/>
          <a:lstStyle/>
          <a:p>
            <a:pPr marL="342900" indent="-342900">
              <a:buFont typeface="Arial" panose="020B0604020202020204" pitchFamily="34" charset="0"/>
              <a:buAutoNum type="arabicPeriod"/>
            </a:pPr>
            <a:r>
              <a:rPr lang="en-GB" sz="1500" dirty="0">
                <a:latin typeface="Agency FB" panose="020B0503020202020204" pitchFamily="34" charset="77"/>
              </a:rPr>
              <a:t>Allen, M. (2011) </a:t>
            </a:r>
            <a:r>
              <a:rPr lang="en-GB" sz="1500" i="1" dirty="0">
                <a:latin typeface="Agency FB" panose="020B0503020202020204" pitchFamily="34" charset="77"/>
              </a:rPr>
              <a:t>Textbook On Criminal Law. </a:t>
            </a:r>
            <a:r>
              <a:rPr lang="en-GB" sz="1500" dirty="0">
                <a:latin typeface="Agency FB" panose="020B0503020202020204" pitchFamily="34" charset="77"/>
              </a:rPr>
              <a:t>11</a:t>
            </a:r>
            <a:r>
              <a:rPr lang="en-GB" sz="1500" baseline="30000" dirty="0">
                <a:latin typeface="Agency FB" panose="020B0503020202020204" pitchFamily="34" charset="77"/>
              </a:rPr>
              <a:t>th</a:t>
            </a:r>
            <a:r>
              <a:rPr lang="en-GB" sz="1500" dirty="0">
                <a:latin typeface="Agency FB" panose="020B0503020202020204" pitchFamily="34" charset="77"/>
              </a:rPr>
              <a:t> </a:t>
            </a:r>
            <a:r>
              <a:rPr lang="en-GB" sz="1500" dirty="0" err="1">
                <a:latin typeface="Agency FB" panose="020B0503020202020204" pitchFamily="34" charset="77"/>
              </a:rPr>
              <a:t>edn</a:t>
            </a:r>
            <a:r>
              <a:rPr lang="en-GB" sz="1500" dirty="0">
                <a:latin typeface="Agency FB" panose="020B0503020202020204" pitchFamily="34" charset="77"/>
              </a:rPr>
              <a:t>. New York: Oxford university Press Inc.</a:t>
            </a:r>
          </a:p>
          <a:p>
            <a:pPr marL="342900" indent="-342900">
              <a:buFont typeface="Arial" panose="020B0604020202020204" pitchFamily="34" charset="0"/>
              <a:buAutoNum type="arabicPeriod"/>
            </a:pPr>
            <a:r>
              <a:rPr lang="en-GB" sz="1500" dirty="0" err="1">
                <a:latin typeface="Agency FB" panose="020B0503020202020204" pitchFamily="34" charset="77"/>
              </a:rPr>
              <a:t>Asokan</a:t>
            </a:r>
            <a:r>
              <a:rPr lang="en-GB" sz="1500" dirty="0">
                <a:latin typeface="Agency FB" panose="020B0503020202020204" pitchFamily="34" charset="77"/>
              </a:rPr>
              <a:t>, T. V. (2016) The Insanity Defence: Related Issues</a:t>
            </a:r>
            <a:r>
              <a:rPr lang="en-GB" sz="1500" i="1" dirty="0">
                <a:latin typeface="Agency FB" panose="020B0503020202020204" pitchFamily="34" charset="77"/>
              </a:rPr>
              <a:t>. Indian Journal of Psychiatry. </a:t>
            </a:r>
            <a:r>
              <a:rPr lang="en-GB" sz="1500" dirty="0">
                <a:latin typeface="Agency FB" panose="020B0503020202020204" pitchFamily="34" charset="77"/>
              </a:rPr>
              <a:t>58(2), pp. 191-198. Available at: DOI: 10.4103/0019-5545.196832</a:t>
            </a:r>
          </a:p>
          <a:p>
            <a:pPr marL="342900" indent="-342900">
              <a:buAutoNum type="arabicPeriod"/>
            </a:pPr>
            <a:r>
              <a:rPr lang="en-GB" sz="1500" dirty="0">
                <a:latin typeface="Agency FB" panose="020B0503020202020204" pitchFamily="34" charset="77"/>
              </a:rPr>
              <a:t>Collins English Dictionary (2014) </a:t>
            </a:r>
            <a:r>
              <a:rPr lang="en-GB" sz="1500" i="1" dirty="0">
                <a:latin typeface="Agency FB" panose="020B0503020202020204" pitchFamily="34" charset="77"/>
              </a:rPr>
              <a:t>Automatism. </a:t>
            </a:r>
            <a:r>
              <a:rPr lang="en-GB" sz="1500" dirty="0">
                <a:latin typeface="Agency FB" panose="020B0503020202020204" pitchFamily="34" charset="77"/>
              </a:rPr>
              <a:t>Available at: </a:t>
            </a:r>
            <a:r>
              <a:rPr lang="en-GB" sz="1500" dirty="0">
                <a:latin typeface="Agency FB" panose="020B0503020202020204" pitchFamily="34" charset="77"/>
                <a:hlinkClick r:id="rId3"/>
              </a:rPr>
              <a:t>https://www.collinsdictionary.com/dictionary/english/automatism</a:t>
            </a:r>
            <a:r>
              <a:rPr lang="en-GB" sz="1500" dirty="0">
                <a:latin typeface="Agency FB" panose="020B0503020202020204" pitchFamily="34" charset="77"/>
              </a:rPr>
              <a:t> (</a:t>
            </a:r>
            <a:r>
              <a:rPr lang="en-GB" sz="1500" dirty="0" err="1">
                <a:latin typeface="Agency FB" panose="020B0503020202020204" pitchFamily="34" charset="77"/>
              </a:rPr>
              <a:t>Acessed</a:t>
            </a:r>
            <a:r>
              <a:rPr lang="en-GB" sz="1500" dirty="0">
                <a:latin typeface="Agency FB" panose="020B0503020202020204" pitchFamily="34" charset="77"/>
              </a:rPr>
              <a:t>: 8 November 2024)</a:t>
            </a:r>
          </a:p>
          <a:p>
            <a:pPr marL="342900" indent="-342900">
              <a:buAutoNum type="arabicPeriod"/>
            </a:pPr>
            <a:r>
              <a:rPr lang="en-GB" sz="1500" dirty="0">
                <a:latin typeface="Agency FB" panose="020B0503020202020204" pitchFamily="34" charset="77"/>
              </a:rPr>
              <a:t>Crown Prosecution Service (2019) </a:t>
            </a:r>
            <a:r>
              <a:rPr lang="en-GB" sz="1500" i="1" dirty="0">
                <a:latin typeface="Agency FB" panose="020B0503020202020204" pitchFamily="34" charset="77"/>
              </a:rPr>
              <a:t>Mental Health Conditions and Disorders: Draft Prosecution Guidance. </a:t>
            </a:r>
            <a:r>
              <a:rPr lang="en-GB" sz="1500" dirty="0">
                <a:latin typeface="Agency FB" panose="020B0503020202020204" pitchFamily="34" charset="77"/>
              </a:rPr>
              <a:t>Available at: </a:t>
            </a:r>
            <a:r>
              <a:rPr lang="en-GB" sz="1500" dirty="0">
                <a:latin typeface="Agency FB" panose="020B0503020202020204" pitchFamily="34" charset="77"/>
                <a:hlinkClick r:id="rId4"/>
              </a:rPr>
              <a:t>https://www.cps.gov.uk/publication/mental-health-conditions-and-disorders-draft-prosecution-guidance</a:t>
            </a:r>
            <a:r>
              <a:rPr lang="en-GB" sz="1500" dirty="0">
                <a:latin typeface="Agency FB" panose="020B0503020202020204" pitchFamily="34" charset="77"/>
              </a:rPr>
              <a:t> (Accessed: 1 November 2024)</a:t>
            </a:r>
          </a:p>
          <a:p>
            <a:pPr marL="342900" indent="-342900">
              <a:buAutoNum type="arabicPeriod"/>
            </a:pPr>
            <a:r>
              <a:rPr lang="en-GB" sz="1500" dirty="0">
                <a:latin typeface="Agency FB" panose="020B0503020202020204" pitchFamily="34" charset="77"/>
              </a:rPr>
              <a:t>Law Commission (2013) </a:t>
            </a:r>
            <a:r>
              <a:rPr lang="en-GB" sz="1500" i="1" dirty="0">
                <a:latin typeface="Agency FB" panose="020B0503020202020204" pitchFamily="34" charset="77"/>
              </a:rPr>
              <a:t>Criminal Liability: Insanity and Automatism: A discussion paper. </a:t>
            </a:r>
            <a:r>
              <a:rPr lang="en-GB" sz="1500" dirty="0">
                <a:latin typeface="Agency FB" panose="020B0503020202020204" pitchFamily="34" charset="77"/>
              </a:rPr>
              <a:t>Available at: </a:t>
            </a:r>
            <a:r>
              <a:rPr lang="en-GB" sz="1500" dirty="0">
                <a:latin typeface="Agency FB" panose="020B0503020202020204" pitchFamily="34" charset="77"/>
                <a:hlinkClick r:id="rId5"/>
              </a:rPr>
              <a:t>https://cloud-platform-e218f50a4812967ba1215eaecede923f.s3.amazonaws.com/uploads/sites/30/2015/06/insanity_discussion.pdf</a:t>
            </a:r>
            <a:r>
              <a:rPr lang="en-GB" sz="1500" dirty="0">
                <a:latin typeface="Agency FB" panose="020B0503020202020204" pitchFamily="34" charset="77"/>
              </a:rPr>
              <a:t> (Accessed: 6 November 2024)</a:t>
            </a:r>
          </a:p>
          <a:p>
            <a:pPr marL="342900" indent="-342900">
              <a:buAutoNum type="arabicPeriod"/>
            </a:pPr>
            <a:r>
              <a:rPr lang="en-GB" sz="1500" dirty="0">
                <a:latin typeface="Agency FB" panose="020B0503020202020204" pitchFamily="34" charset="77"/>
              </a:rPr>
              <a:t>Law Commission (2012) </a:t>
            </a:r>
            <a:r>
              <a:rPr lang="en-GB" sz="1500" i="1" dirty="0">
                <a:latin typeface="Agency FB" panose="020B0503020202020204" pitchFamily="34" charset="77"/>
              </a:rPr>
              <a:t>Insanity and Automatism: A Scoping Paper. </a:t>
            </a:r>
            <a:r>
              <a:rPr lang="en-GB" sz="1500" dirty="0">
                <a:latin typeface="Agency FB" panose="020B0503020202020204" pitchFamily="34" charset="77"/>
              </a:rPr>
              <a:t>Available at: </a:t>
            </a:r>
            <a:r>
              <a:rPr lang="en-GB" sz="1500" dirty="0">
                <a:latin typeface="Agency FB" panose="020B0503020202020204" pitchFamily="34" charset="77"/>
                <a:hlinkClick r:id="rId6"/>
              </a:rPr>
              <a:t>https://cloud-platform-e218f50a4812967ba1215eaecede923f.s3.amazonaws.com/uploads/sites/30/2015/06/insanity_scoping.pdf</a:t>
            </a:r>
            <a:r>
              <a:rPr lang="en-GB" sz="1500" dirty="0">
                <a:latin typeface="Agency FB" panose="020B0503020202020204" pitchFamily="34" charset="77"/>
              </a:rPr>
              <a:t> (Accessed: 2 November 2024)</a:t>
            </a:r>
          </a:p>
          <a:p>
            <a:pPr marL="342900" indent="-342900">
              <a:buAutoNum type="arabicPeriod"/>
            </a:pPr>
            <a:r>
              <a:rPr lang="en-GB" sz="1500" dirty="0" err="1">
                <a:latin typeface="Agency FB" panose="020B0503020202020204" pitchFamily="34" charset="77"/>
              </a:rPr>
              <a:t>Malatesti</a:t>
            </a:r>
            <a:r>
              <a:rPr lang="en-GB" sz="1500" dirty="0">
                <a:latin typeface="Agency FB" panose="020B0503020202020204" pitchFamily="34" charset="77"/>
              </a:rPr>
              <a:t>, L., </a:t>
            </a:r>
            <a:r>
              <a:rPr lang="en-GB" sz="1500" dirty="0" err="1">
                <a:latin typeface="Agency FB" panose="020B0503020202020204" pitchFamily="34" charset="77"/>
              </a:rPr>
              <a:t>Jurjako</a:t>
            </a:r>
            <a:r>
              <a:rPr lang="en-GB" sz="1500" dirty="0">
                <a:latin typeface="Agency FB" panose="020B0503020202020204" pitchFamily="34" charset="77"/>
              </a:rPr>
              <a:t>, M. And </a:t>
            </a:r>
            <a:r>
              <a:rPr lang="en-GB" sz="1500" dirty="0" err="1">
                <a:latin typeface="Agency FB" panose="020B0503020202020204" pitchFamily="34" charset="77"/>
              </a:rPr>
              <a:t>Meynen</a:t>
            </a:r>
            <a:r>
              <a:rPr lang="en-GB" sz="1500" dirty="0">
                <a:latin typeface="Agency FB" panose="020B0503020202020204" pitchFamily="34" charset="77"/>
              </a:rPr>
              <a:t>, G. The Insanity Defence Without Mental Illness? Some Considerations</a:t>
            </a:r>
            <a:r>
              <a:rPr lang="en-GB" sz="1500" i="1" dirty="0">
                <a:latin typeface="Agency FB" panose="020B0503020202020204" pitchFamily="34" charset="77"/>
              </a:rPr>
              <a:t>.</a:t>
            </a:r>
            <a:r>
              <a:rPr lang="en-GB" sz="1500" dirty="0">
                <a:latin typeface="Agency FB" panose="020B0503020202020204" pitchFamily="34" charset="77"/>
              </a:rPr>
              <a:t> </a:t>
            </a:r>
            <a:r>
              <a:rPr lang="en-GB" sz="1500" i="1" dirty="0">
                <a:latin typeface="Agency FB" panose="020B0503020202020204" pitchFamily="34" charset="77"/>
              </a:rPr>
              <a:t>International Journal of Law and Psychiatry.</a:t>
            </a:r>
            <a:r>
              <a:rPr lang="en-GB" sz="1500" dirty="0">
                <a:latin typeface="Agency FB" panose="020B0503020202020204" pitchFamily="34" charset="77"/>
              </a:rPr>
              <a:t> Vol. 71. Available at: </a:t>
            </a:r>
            <a:r>
              <a:rPr lang="en-GB" sz="1500" dirty="0">
                <a:latin typeface="Agency FB" panose="020B0503020202020204" pitchFamily="34" charset="77"/>
                <a:hlinkClick r:id="rId7"/>
              </a:rPr>
              <a:t>https://</a:t>
            </a:r>
            <a:r>
              <a:rPr lang="en-GB" sz="1500" dirty="0" err="1">
                <a:latin typeface="Agency FB" panose="020B0503020202020204" pitchFamily="34" charset="77"/>
                <a:hlinkClick r:id="rId7"/>
              </a:rPr>
              <a:t>doi.org</a:t>
            </a:r>
            <a:r>
              <a:rPr lang="en-GB" sz="1500" dirty="0">
                <a:latin typeface="Agency FB" panose="020B0503020202020204" pitchFamily="34" charset="77"/>
                <a:hlinkClick r:id="rId7"/>
              </a:rPr>
              <a:t>/10.1016/</a:t>
            </a:r>
            <a:r>
              <a:rPr lang="en-GB" sz="1500" dirty="0" err="1">
                <a:latin typeface="Agency FB" panose="020B0503020202020204" pitchFamily="34" charset="77"/>
                <a:hlinkClick r:id="rId7"/>
              </a:rPr>
              <a:t>j.ijlp.2020.101571</a:t>
            </a:r>
            <a:endParaRPr lang="en-GB" sz="1500" dirty="0">
              <a:latin typeface="Agency FB" panose="020B0503020202020204" pitchFamily="34" charset="77"/>
            </a:endParaRPr>
          </a:p>
          <a:p>
            <a:pPr marL="342900" indent="-342900">
              <a:buAutoNum type="arabicPeriod"/>
            </a:pPr>
            <a:r>
              <a:rPr lang="en-GB" sz="1500" dirty="0">
                <a:latin typeface="Agency FB" panose="020B0503020202020204" pitchFamily="34" charset="77"/>
              </a:rPr>
              <a:t>Roberts, H. (2016) </a:t>
            </a:r>
            <a:r>
              <a:rPr lang="en-GB" sz="1500" i="1" dirty="0">
                <a:latin typeface="Agency FB" panose="020B0503020202020204" pitchFamily="34" charset="77"/>
              </a:rPr>
              <a:t>Automatism as a Criminal Defence. </a:t>
            </a:r>
            <a:r>
              <a:rPr lang="en-GB" sz="1500" dirty="0">
                <a:latin typeface="Agency FB" panose="020B0503020202020204" pitchFamily="34" charset="77"/>
              </a:rPr>
              <a:t>Available at: </a:t>
            </a:r>
            <a:r>
              <a:rPr lang="en-GB" sz="1500" dirty="0">
                <a:latin typeface="Agency FB" panose="020B0503020202020204" pitchFamily="34" charset="77"/>
                <a:hlinkClick r:id="rId8"/>
              </a:rPr>
              <a:t>https://</a:t>
            </a:r>
            <a:r>
              <a:rPr lang="en-GB" sz="1500" dirty="0" err="1">
                <a:latin typeface="Agency FB" panose="020B0503020202020204" pitchFamily="34" charset="77"/>
                <a:hlinkClick r:id="rId8"/>
              </a:rPr>
              <a:t>cilexjournal.org.uk</a:t>
            </a:r>
            <a:r>
              <a:rPr lang="en-GB" sz="1500" dirty="0">
                <a:latin typeface="Agency FB" panose="020B0503020202020204" pitchFamily="34" charset="77"/>
                <a:hlinkClick r:id="rId8"/>
              </a:rPr>
              <a:t>/journal/</a:t>
            </a:r>
            <a:r>
              <a:rPr lang="en-GB" sz="1500" dirty="0" err="1">
                <a:latin typeface="Agency FB" panose="020B0503020202020204" pitchFamily="34" charset="77"/>
                <a:hlinkClick r:id="rId8"/>
              </a:rPr>
              <a:t>cilex-journal-january</a:t>
            </a:r>
            <a:r>
              <a:rPr lang="en-GB" sz="1500" dirty="0">
                <a:latin typeface="Agency FB" panose="020B0503020202020204" pitchFamily="34" charset="77"/>
                <a:hlinkClick r:id="rId8"/>
              </a:rPr>
              <a:t>-2016/</a:t>
            </a:r>
            <a:r>
              <a:rPr lang="en-GB" sz="1500" dirty="0" err="1">
                <a:latin typeface="Agency FB" panose="020B0503020202020204" pitchFamily="34" charset="77"/>
                <a:hlinkClick r:id="rId8"/>
              </a:rPr>
              <a:t>mycilex</a:t>
            </a:r>
            <a:r>
              <a:rPr lang="en-GB" sz="1500" dirty="0">
                <a:latin typeface="Agency FB" panose="020B0503020202020204" pitchFamily="34" charset="77"/>
                <a:hlinkClick r:id="rId8"/>
              </a:rPr>
              <a:t>/automatism-as-a-criminal-defence</a:t>
            </a:r>
            <a:r>
              <a:rPr lang="en-GB" sz="1500" dirty="0">
                <a:latin typeface="Agency FB" panose="020B0503020202020204" pitchFamily="34" charset="77"/>
              </a:rPr>
              <a:t> (Accessed: 7 November)</a:t>
            </a:r>
          </a:p>
          <a:p>
            <a:pPr marL="342900" indent="-342900">
              <a:buAutoNum type="arabicPeriod"/>
            </a:pPr>
            <a:r>
              <a:rPr lang="en-GB" sz="1500" dirty="0">
                <a:latin typeface="Agency FB" panose="020B0503020202020204" pitchFamily="34" charset="77"/>
              </a:rPr>
              <a:t>UK Judiciary (2013) </a:t>
            </a:r>
            <a:r>
              <a:rPr lang="en-GB" sz="1500" i="1" dirty="0">
                <a:latin typeface="Agency FB" panose="020B0503020202020204" pitchFamily="34" charset="77"/>
              </a:rPr>
              <a:t>Guidelines for sentencing offenders with mental </a:t>
            </a:r>
            <a:r>
              <a:rPr lang="en-GB" sz="1500" i="1" dirty="0" err="1">
                <a:latin typeface="Agency FB" panose="020B0503020202020204" pitchFamily="34" charset="77"/>
              </a:rPr>
              <a:t>disroders</a:t>
            </a:r>
            <a:r>
              <a:rPr lang="en-GB" sz="1500" i="1" dirty="0">
                <a:latin typeface="Agency FB" panose="020B0503020202020204" pitchFamily="34" charset="77"/>
              </a:rPr>
              <a:t> published by sentencing council. </a:t>
            </a:r>
            <a:r>
              <a:rPr lang="en-GB" sz="1500" dirty="0">
                <a:latin typeface="Agency FB" panose="020B0503020202020204" pitchFamily="34" charset="77"/>
              </a:rPr>
              <a:t>Available at: </a:t>
            </a:r>
            <a:r>
              <a:rPr lang="en-GB" sz="1500" dirty="0">
                <a:latin typeface="Agency FB" panose="020B0503020202020204" pitchFamily="34" charset="77"/>
                <a:hlinkClick r:id="rId9"/>
              </a:rPr>
              <a:t>https://www.judiciary.uk/guidance-and-resources/guidelines-for-sentencing-offenders-with-mental-disorders-published-by-sentencing-council/</a:t>
            </a:r>
            <a:r>
              <a:rPr lang="en-GB" sz="1500" dirty="0">
                <a:latin typeface="Agency FB" panose="020B0503020202020204" pitchFamily="34" charset="77"/>
              </a:rPr>
              <a:t> (Accessed: 29 October 2024)</a:t>
            </a:r>
          </a:p>
          <a:p>
            <a:pPr marL="342900" indent="-342900">
              <a:buAutoNum type="arabicPeriod"/>
            </a:pPr>
            <a:r>
              <a:rPr lang="en-GB" sz="1500" dirty="0">
                <a:latin typeface="Agency FB" panose="020B0503020202020204" pitchFamily="34" charset="77"/>
              </a:rPr>
              <a:t>Welsh Joint Education Committee (2021) </a:t>
            </a:r>
            <a:r>
              <a:rPr lang="en-GB" sz="1500" i="1" dirty="0">
                <a:latin typeface="Agency FB" panose="020B0503020202020204" pitchFamily="34" charset="77"/>
              </a:rPr>
              <a:t>A Level law: 3.16 Defences: Automatism.</a:t>
            </a:r>
            <a:r>
              <a:rPr lang="en-GB" sz="1500" dirty="0">
                <a:latin typeface="Agency FB" panose="020B0503020202020204" pitchFamily="34" charset="77"/>
              </a:rPr>
              <a:t> Available at: </a:t>
            </a:r>
            <a:r>
              <a:rPr lang="en-GB" sz="1500" dirty="0">
                <a:latin typeface="Agency FB" panose="020B0503020202020204" pitchFamily="34" charset="77"/>
                <a:hlinkClick r:id="rId10"/>
              </a:rPr>
              <a:t>https://resource.download.wjec.co.uk/</a:t>
            </a:r>
            <a:r>
              <a:rPr lang="en-GB" sz="1500" dirty="0" err="1">
                <a:latin typeface="Agency FB" panose="020B0503020202020204" pitchFamily="34" charset="77"/>
                <a:hlinkClick r:id="rId10"/>
              </a:rPr>
              <a:t>vtc</a:t>
            </a:r>
            <a:r>
              <a:rPr lang="en-GB" sz="1500" dirty="0">
                <a:latin typeface="Agency FB" panose="020B0503020202020204" pitchFamily="34" charset="77"/>
                <a:hlinkClick r:id="rId10"/>
              </a:rPr>
              <a:t>/2020-21/el20-21_8-37/batch-5/</a:t>
            </a:r>
            <a:r>
              <a:rPr lang="en-GB" sz="1500" dirty="0" err="1">
                <a:latin typeface="Agency FB" panose="020B0503020202020204" pitchFamily="34" charset="77"/>
                <a:hlinkClick r:id="rId10"/>
              </a:rPr>
              <a:t>wjec</a:t>
            </a:r>
            <a:r>
              <a:rPr lang="en-GB" sz="1500" dirty="0">
                <a:latin typeface="Agency FB" panose="020B0503020202020204" pitchFamily="34" charset="77"/>
                <a:hlinkClick r:id="rId10"/>
              </a:rPr>
              <a:t>/3-16-defences-automatism.pdf</a:t>
            </a:r>
            <a:r>
              <a:rPr lang="en-GB" sz="1500" dirty="0">
                <a:latin typeface="Agency FB" panose="020B0503020202020204" pitchFamily="34" charset="77"/>
              </a:rPr>
              <a:t> (Accessed: 5 November 2024)</a:t>
            </a:r>
          </a:p>
          <a:p>
            <a:pPr marL="342900" indent="-342900">
              <a:buAutoNum type="arabicPeriod"/>
            </a:pPr>
            <a:endParaRPr lang="en-GB" sz="1500" dirty="0">
              <a:latin typeface="Agency FB" panose="020B0503020202020204" pitchFamily="34" charset="77"/>
            </a:endParaRPr>
          </a:p>
          <a:p>
            <a:pPr marL="342900" indent="-342900">
              <a:buAutoNum type="arabicPeriod"/>
            </a:pPr>
            <a:endParaRPr lang="en-GB" sz="1500" dirty="0">
              <a:latin typeface="Agency FB" panose="020B0503020202020204" pitchFamily="34" charset="77"/>
            </a:endParaRPr>
          </a:p>
          <a:p>
            <a:pPr marL="342900" indent="-342900">
              <a:buAutoNum type="arabicPeriod"/>
            </a:pPr>
            <a:endParaRPr lang="en-GB" sz="1500" dirty="0">
              <a:latin typeface="Agency FB" panose="020B0503020202020204" pitchFamily="34" charset="77"/>
            </a:endParaRPr>
          </a:p>
        </p:txBody>
      </p:sp>
    </p:spTree>
    <p:extLst>
      <p:ext uri="{BB962C8B-B14F-4D97-AF65-F5344CB8AC3E}">
        <p14:creationId xmlns:p14="http://schemas.microsoft.com/office/powerpoint/2010/main" val="1016985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8AB8A96-4ECB-445D-90F1-4C7E558D2A8A}"/>
              </a:ext>
            </a:extLst>
          </p:cNvPr>
          <p:cNvSpPr>
            <a:spLocks noGrp="1"/>
          </p:cNvSpPr>
          <p:nvPr>
            <p:ph type="sldNum" sz="quarter" idx="11"/>
          </p:nvPr>
        </p:nvSpPr>
        <p:spPr>
          <a:xfrm>
            <a:off x="11496369" y="6155190"/>
            <a:ext cx="432000" cy="432000"/>
          </a:xfrm>
        </p:spPr>
        <p:txBody>
          <a:bodyPr vert="horz" lIns="0" tIns="0" rIns="0" bIns="0" rtlCol="0" anchor="ctr">
            <a:normAutofit/>
          </a:bodyPr>
          <a:lstStyle/>
          <a:p>
            <a:pPr>
              <a:spcAft>
                <a:spcPts val="600"/>
              </a:spcAft>
            </a:pPr>
            <a:fld id="{19B51A1E-902D-48AF-9020-955120F399B6}" type="slidenum">
              <a:rPr lang="en-GB" smtClean="0"/>
              <a:pPr>
                <a:spcAft>
                  <a:spcPts val="600"/>
                </a:spcAft>
              </a:pPr>
              <a:t>20</a:t>
            </a:fld>
            <a:endParaRPr lang="en-GB"/>
          </a:p>
        </p:txBody>
      </p:sp>
      <p:sp>
        <p:nvSpPr>
          <p:cNvPr id="7" name="Title 6">
            <a:extLst>
              <a:ext uri="{FF2B5EF4-FFF2-40B4-BE49-F238E27FC236}">
                <a16:creationId xmlns:a16="http://schemas.microsoft.com/office/drawing/2014/main" id="{68F35FE5-0290-47F2-B7E6-3CC40E48D781}"/>
              </a:ext>
            </a:extLst>
          </p:cNvPr>
          <p:cNvSpPr>
            <a:spLocks noGrp="1"/>
          </p:cNvSpPr>
          <p:nvPr>
            <p:ph type="title"/>
          </p:nvPr>
        </p:nvSpPr>
        <p:spPr>
          <a:xfrm>
            <a:off x="314910" y="-645381"/>
            <a:ext cx="3932237" cy="1600200"/>
          </a:xfrm>
        </p:spPr>
        <p:txBody>
          <a:bodyPr vert="horz" lIns="0" tIns="0" rIns="0" bIns="0" rtlCol="0" anchor="b">
            <a:normAutofit/>
          </a:bodyPr>
          <a:lstStyle/>
          <a:p>
            <a:r>
              <a:rPr lang="en-GB" kern="1200">
                <a:latin typeface="+mj-lt"/>
                <a:ea typeface="+mj-ea"/>
                <a:cs typeface="+mj-cs"/>
              </a:rPr>
              <a:t>My notes</a:t>
            </a:r>
          </a:p>
        </p:txBody>
      </p:sp>
      <p:sp>
        <p:nvSpPr>
          <p:cNvPr id="12" name="TextBox 11">
            <a:extLst>
              <a:ext uri="{FF2B5EF4-FFF2-40B4-BE49-F238E27FC236}">
                <a16:creationId xmlns:a16="http://schemas.microsoft.com/office/drawing/2014/main" id="{451970DA-488C-B6D1-565B-A4917E810081}"/>
              </a:ext>
            </a:extLst>
          </p:cNvPr>
          <p:cNvSpPr txBox="1"/>
          <p:nvPr/>
        </p:nvSpPr>
        <p:spPr>
          <a:xfrm>
            <a:off x="170597" y="954819"/>
            <a:ext cx="4076550" cy="7017306"/>
          </a:xfrm>
          <a:prstGeom prst="rect">
            <a:avLst/>
          </a:prstGeom>
          <a:noFill/>
        </p:spPr>
        <p:txBody>
          <a:bodyPr wrap="square">
            <a:spAutoFit/>
          </a:bodyPr>
          <a:lstStyle/>
          <a:p>
            <a:pPr rtl="0"/>
            <a:r>
              <a:rPr lang="en-GB" dirty="0"/>
              <a:t>Slide 1</a:t>
            </a:r>
          </a:p>
          <a:p>
            <a:pPr rtl="0"/>
            <a:r>
              <a:rPr lang="en-GB" dirty="0"/>
              <a:t>The topic of today’s presentation is the issue of whether the defences of insanity and automatism are in need of reform.</a:t>
            </a:r>
          </a:p>
          <a:p>
            <a:pPr rtl="0"/>
            <a:r>
              <a:rPr lang="en-GB" dirty="0"/>
              <a:t>Slide 2</a:t>
            </a:r>
          </a:p>
          <a:p>
            <a:pPr rtl="0"/>
            <a:r>
              <a:rPr lang="en-GB" dirty="0"/>
              <a:t>We will go on to outline the definitions of insanity and automatism, and how these defences actually differ from one another, despite the fact that there is still a thin line between them that some people can fail to see.</a:t>
            </a:r>
          </a:p>
          <a:p>
            <a:pPr rtl="0"/>
            <a:r>
              <a:rPr lang="en-GB" dirty="0"/>
              <a:t>I will speak on some key cases that used these defences, to show a greater understanding of how they  work in regards to the law.</a:t>
            </a:r>
          </a:p>
          <a:p>
            <a:pPr rtl="0"/>
            <a:r>
              <a:rPr lang="en-GB" dirty="0"/>
              <a:t>I will show some advantage and issues with these defences.</a:t>
            </a:r>
          </a:p>
          <a:p>
            <a:pPr rtl="0"/>
            <a:r>
              <a:rPr lang="en-GB" dirty="0"/>
              <a:t>Finally, we will speak upon the suggestions for reform and how these defences could be changed for the better.</a:t>
            </a:r>
          </a:p>
          <a:p>
            <a:pPr rtl="0"/>
            <a:endParaRPr lang="en-GB" dirty="0"/>
          </a:p>
          <a:p>
            <a:pPr rtl="0"/>
            <a:endParaRPr lang="en-GB" dirty="0"/>
          </a:p>
          <a:p>
            <a:pPr rtl="0"/>
            <a:endParaRPr lang="en-GB" dirty="0"/>
          </a:p>
          <a:p>
            <a:pPr rtl="0"/>
            <a:endParaRPr lang="en-GB" dirty="0"/>
          </a:p>
          <a:p>
            <a:pPr rtl="0"/>
            <a:endParaRPr lang="en-GB" dirty="0"/>
          </a:p>
        </p:txBody>
      </p:sp>
      <p:sp>
        <p:nvSpPr>
          <p:cNvPr id="14" name="TextBox 13">
            <a:extLst>
              <a:ext uri="{FF2B5EF4-FFF2-40B4-BE49-F238E27FC236}">
                <a16:creationId xmlns:a16="http://schemas.microsoft.com/office/drawing/2014/main" id="{77700E43-1B23-1D1B-6496-30FBECE9ABF8}"/>
              </a:ext>
            </a:extLst>
          </p:cNvPr>
          <p:cNvSpPr txBox="1"/>
          <p:nvPr/>
        </p:nvSpPr>
        <p:spPr>
          <a:xfrm>
            <a:off x="4247147" y="154719"/>
            <a:ext cx="5363152" cy="7294305"/>
          </a:xfrm>
          <a:prstGeom prst="rect">
            <a:avLst/>
          </a:prstGeom>
          <a:noFill/>
        </p:spPr>
        <p:txBody>
          <a:bodyPr wrap="square">
            <a:spAutoFit/>
          </a:bodyPr>
          <a:lstStyle/>
          <a:p>
            <a:pPr rtl="0"/>
            <a:r>
              <a:rPr lang="en-GB" dirty="0"/>
              <a:t>Slide 3</a:t>
            </a:r>
          </a:p>
          <a:p>
            <a:pPr rtl="0"/>
            <a:r>
              <a:rPr lang="en-GB" dirty="0"/>
              <a:t>So what is insanity?</a:t>
            </a:r>
          </a:p>
          <a:p>
            <a:pPr rtl="0"/>
            <a:r>
              <a:rPr lang="en-GB" dirty="0"/>
              <a:t>The Crown Prosecution service defines it as “When a suspect is acting with an inability to reason between right and wrong, due to severe mental illness”</a:t>
            </a:r>
          </a:p>
          <a:p>
            <a:pPr rtl="0"/>
            <a:r>
              <a:rPr lang="en-GB" dirty="0"/>
              <a:t>(Like schizophrenia, or severe depression as an example.)</a:t>
            </a:r>
          </a:p>
          <a:p>
            <a:pPr rtl="0"/>
            <a:r>
              <a:rPr lang="en-GB" dirty="0"/>
              <a:t>In terms of the law, a suspect or a defendant is always thought to be sane and have full capacity, unless this can be proven otherwise by proper evidence. </a:t>
            </a:r>
          </a:p>
          <a:p>
            <a:pPr rtl="0"/>
            <a:r>
              <a:rPr lang="en-GB" dirty="0"/>
              <a:t>(Through witness testimony, or medical testing that can provide proof of insanity.)</a:t>
            </a:r>
          </a:p>
          <a:p>
            <a:pPr rtl="0"/>
            <a:r>
              <a:rPr lang="en-GB" dirty="0"/>
              <a:t>An insanity defence is only accepted by the courts when sufficient evidence has been presented to show that the defendant did not know that what they were doing was wrong at the time of the offence.</a:t>
            </a:r>
          </a:p>
          <a:p>
            <a:pPr rtl="0"/>
            <a:r>
              <a:rPr lang="en-GB" dirty="0"/>
              <a:t>Slide 4</a:t>
            </a:r>
          </a:p>
          <a:p>
            <a:r>
              <a:rPr lang="en-GB" dirty="0"/>
              <a:t>In the case of r and mr e, the defendant was charged with murder when her shot and killed his neighbour, believing him to have plans of starting world war 3. Mr e used the sanity defence as he was suffering from schizophrenia. In court, he was found legally insane under the M’Naghten rules and subsequently </a:t>
            </a:r>
            <a:r>
              <a:rPr lang="en-GB" dirty="0" err="1"/>
              <a:t>aqquitted</a:t>
            </a:r>
            <a:r>
              <a:rPr lang="en-GB" dirty="0"/>
              <a:t>.</a:t>
            </a:r>
          </a:p>
          <a:p>
            <a:pPr rtl="0"/>
            <a:endParaRPr lang="en-GB" dirty="0"/>
          </a:p>
          <a:p>
            <a:pPr rtl="0"/>
            <a:endParaRPr lang="en-GB" dirty="0"/>
          </a:p>
          <a:p>
            <a:pPr rtl="0"/>
            <a:endParaRPr lang="en-GB" dirty="0"/>
          </a:p>
        </p:txBody>
      </p:sp>
      <p:sp>
        <p:nvSpPr>
          <p:cNvPr id="18" name="TextBox 17">
            <a:extLst>
              <a:ext uri="{FF2B5EF4-FFF2-40B4-BE49-F238E27FC236}">
                <a16:creationId xmlns:a16="http://schemas.microsoft.com/office/drawing/2014/main" id="{430F6929-F248-2BCE-246A-3767D946617D}"/>
              </a:ext>
            </a:extLst>
          </p:cNvPr>
          <p:cNvSpPr txBox="1"/>
          <p:nvPr/>
        </p:nvSpPr>
        <p:spPr>
          <a:xfrm>
            <a:off x="9610299" y="154719"/>
            <a:ext cx="2435811" cy="4524315"/>
          </a:xfrm>
          <a:prstGeom prst="rect">
            <a:avLst/>
          </a:prstGeom>
          <a:noFill/>
        </p:spPr>
        <p:txBody>
          <a:bodyPr wrap="square">
            <a:spAutoFit/>
          </a:bodyPr>
          <a:lstStyle/>
          <a:p>
            <a:pPr rtl="0"/>
            <a:r>
              <a:rPr lang="en-GB" dirty="0"/>
              <a:t>Slide 5</a:t>
            </a:r>
          </a:p>
          <a:p>
            <a:pPr rtl="0"/>
            <a:r>
              <a:rPr lang="en-GB" dirty="0"/>
              <a:t>Here I Have outlined the case of r v </a:t>
            </a:r>
            <a:r>
              <a:rPr lang="en-GB" dirty="0" err="1"/>
              <a:t>mnaghten</a:t>
            </a:r>
            <a:endParaRPr lang="en-GB" dirty="0"/>
          </a:p>
          <a:p>
            <a:pPr rtl="0"/>
            <a:endParaRPr lang="en-GB" dirty="0"/>
          </a:p>
          <a:p>
            <a:pPr rtl="0"/>
            <a:r>
              <a:rPr lang="en-GB" dirty="0"/>
              <a:t>Daniel M’Naghten murdered prime minister sir Robert peels secretary, believing him to be Peel. While in court, M’Naghten was found to be insane at the time of the offence. The ruling of the case was for Daniel M’Naghten to be committed to hospital.</a:t>
            </a:r>
          </a:p>
        </p:txBody>
      </p:sp>
    </p:spTree>
    <p:extLst>
      <p:ext uri="{BB962C8B-B14F-4D97-AF65-F5344CB8AC3E}">
        <p14:creationId xmlns:p14="http://schemas.microsoft.com/office/powerpoint/2010/main" val="3797378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8AB8A96-4ECB-445D-90F1-4C7E558D2A8A}"/>
              </a:ext>
            </a:extLst>
          </p:cNvPr>
          <p:cNvSpPr>
            <a:spLocks noGrp="1"/>
          </p:cNvSpPr>
          <p:nvPr>
            <p:ph type="sldNum" sz="quarter" idx="11"/>
          </p:nvPr>
        </p:nvSpPr>
        <p:spPr>
          <a:xfrm>
            <a:off x="11496369" y="6155190"/>
            <a:ext cx="432000" cy="432000"/>
          </a:xfrm>
        </p:spPr>
        <p:txBody>
          <a:bodyPr vert="horz" lIns="0" tIns="0" rIns="0" bIns="0" rtlCol="0" anchor="ctr">
            <a:normAutofit/>
          </a:bodyPr>
          <a:lstStyle/>
          <a:p>
            <a:pPr>
              <a:spcAft>
                <a:spcPts val="600"/>
              </a:spcAft>
            </a:pPr>
            <a:fld id="{19B51A1E-902D-48AF-9020-955120F399B6}" type="slidenum">
              <a:rPr lang="en-GB" smtClean="0"/>
              <a:pPr>
                <a:spcAft>
                  <a:spcPts val="600"/>
                </a:spcAft>
              </a:pPr>
              <a:t>21</a:t>
            </a:fld>
            <a:endParaRPr lang="en-GB"/>
          </a:p>
        </p:txBody>
      </p:sp>
      <p:sp>
        <p:nvSpPr>
          <p:cNvPr id="3" name="TextBox 2">
            <a:extLst>
              <a:ext uri="{FF2B5EF4-FFF2-40B4-BE49-F238E27FC236}">
                <a16:creationId xmlns:a16="http://schemas.microsoft.com/office/drawing/2014/main" id="{3E318240-8FFC-9A75-CC56-667276B8CF9A}"/>
              </a:ext>
            </a:extLst>
          </p:cNvPr>
          <p:cNvSpPr txBox="1"/>
          <p:nvPr/>
        </p:nvSpPr>
        <p:spPr>
          <a:xfrm>
            <a:off x="263631" y="184881"/>
            <a:ext cx="3546369" cy="7294305"/>
          </a:xfrm>
          <a:prstGeom prst="rect">
            <a:avLst/>
          </a:prstGeom>
          <a:noFill/>
        </p:spPr>
        <p:txBody>
          <a:bodyPr wrap="square">
            <a:spAutoFit/>
          </a:bodyPr>
          <a:lstStyle/>
          <a:p>
            <a:r>
              <a:rPr lang="en-GB" dirty="0"/>
              <a:t>Slide 6</a:t>
            </a:r>
          </a:p>
          <a:p>
            <a:r>
              <a:rPr lang="en-GB" dirty="0"/>
              <a:t>The test for insanity came from the reaction to the M’Naghten case. There was Public outcry when people thought that the verdict was too lenient.</a:t>
            </a:r>
          </a:p>
          <a:p>
            <a:r>
              <a:rPr lang="en-GB" dirty="0"/>
              <a:t>This led to a Judicial Debate on the legal principles relating to insanity.</a:t>
            </a:r>
          </a:p>
          <a:p>
            <a:r>
              <a:rPr lang="en-GB" dirty="0"/>
              <a:t>The principles stated in this debate became authoritative, and are key in the current law on insanity.</a:t>
            </a:r>
          </a:p>
          <a:p>
            <a:r>
              <a:rPr lang="en-GB" dirty="0"/>
              <a:t>The rules are as follows: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defendants are presumed sane, and able to reason to a certain degree of right or wrong, unless proven otherwise.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establish the insanity defence, it must be clearly proven that the accused was acting under a defect of reason, from a disease of the mind or that he was unaware of the nature of the act he was doing or equally unaware that this act was wrong or a criminal offence.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9" name="TextBox 8">
            <a:extLst>
              <a:ext uri="{FF2B5EF4-FFF2-40B4-BE49-F238E27FC236}">
                <a16:creationId xmlns:a16="http://schemas.microsoft.com/office/drawing/2014/main" id="{FBD36F83-CBCE-BA3C-4540-641B45F77545}"/>
              </a:ext>
            </a:extLst>
          </p:cNvPr>
          <p:cNvSpPr txBox="1"/>
          <p:nvPr/>
        </p:nvSpPr>
        <p:spPr>
          <a:xfrm>
            <a:off x="3810000" y="184881"/>
            <a:ext cx="4113283" cy="7940635"/>
          </a:xfrm>
          <a:prstGeom prst="rect">
            <a:avLst/>
          </a:prstGeom>
          <a:noFill/>
        </p:spPr>
        <p:txBody>
          <a:bodyPr wrap="square">
            <a:spAutoFit/>
          </a:bodyPr>
          <a:lstStyle/>
          <a:p>
            <a:pPr rtl="0"/>
            <a:r>
              <a:rPr lang="en-GB" sz="1600" dirty="0"/>
              <a:t>Slide 7</a:t>
            </a:r>
          </a:p>
          <a:p>
            <a:pPr rtl="0"/>
            <a:r>
              <a:rPr lang="en-GB" sz="1600" dirty="0"/>
              <a:t>The definition of automatism as explained in the Collins English dictionary is, an action which is the result of a physiological state of an individual. This is admissible as a defence when the physiological state is not a voluntary act by the person. For example, sleepwalking.</a:t>
            </a:r>
          </a:p>
          <a:p>
            <a:pPr rtl="0"/>
            <a:r>
              <a:rPr lang="en-GB" sz="1600" dirty="0"/>
              <a:t>I have also included a quote from the Law Commission’s discussion paper on Insanity and Automatism. This quote defines automatism as “if a person totally lacked control of his or her body at the time of the offence.”</a:t>
            </a:r>
          </a:p>
          <a:p>
            <a:pPr marL="342900" indent="-342900">
              <a:buFont typeface="Wingdings" pitchFamily="2" charset="2"/>
              <a:buChar char="q"/>
            </a:pPr>
            <a:r>
              <a:rPr lang="en-GB" sz="1600" b="1" dirty="0">
                <a:solidFill>
                  <a:schemeClr val="tx1">
                    <a:lumMod val="75000"/>
                    <a:lumOff val="25000"/>
                  </a:schemeClr>
                </a:solidFill>
                <a:latin typeface="Arial Rounded MT Bold" panose="020F0704030504030204" pitchFamily="34" charset="77"/>
              </a:rPr>
              <a:t>“</a:t>
            </a:r>
            <a:r>
              <a:rPr lang="en-GB" sz="1400" b="1" dirty="0">
                <a:solidFill>
                  <a:schemeClr val="tx1">
                    <a:lumMod val="75000"/>
                    <a:lumOff val="25000"/>
                  </a:schemeClr>
                </a:solidFill>
                <a:latin typeface="Arial Rounded MT Bold" panose="020F0704030504030204" pitchFamily="34" charset="77"/>
              </a:rPr>
              <a:t>If a person totally lacked control of his or her body at the time of the offence” (UK Law Commission, 2022). It is also stated that this ‘total lack of control’ cannot be as a result of the accused own actions, for example, Drug or alcohol intoxication.</a:t>
            </a:r>
          </a:p>
          <a:p>
            <a:pPr marL="342900" indent="-342900">
              <a:buFont typeface="Wingdings" pitchFamily="2" charset="2"/>
              <a:buChar char="q"/>
            </a:pPr>
            <a:r>
              <a:rPr lang="en-GB" sz="1400" b="1" dirty="0">
                <a:solidFill>
                  <a:schemeClr val="tx1">
                    <a:lumMod val="75000"/>
                    <a:lumOff val="25000"/>
                  </a:schemeClr>
                </a:solidFill>
                <a:latin typeface="Arial Rounded MT Bold" panose="020F0704030504030204" pitchFamily="34" charset="77"/>
              </a:rPr>
              <a:t>How is the defence proven?</a:t>
            </a:r>
          </a:p>
          <a:p>
            <a:pPr marL="800100" lvl="1" indent="-342900">
              <a:buFont typeface="Wingdings" pitchFamily="2" charset="2"/>
              <a:buChar char="q"/>
            </a:pPr>
            <a:r>
              <a:rPr lang="en-GB" sz="1400" b="1" dirty="0">
                <a:solidFill>
                  <a:schemeClr val="tx1">
                    <a:lumMod val="75000"/>
                    <a:lumOff val="25000"/>
                  </a:schemeClr>
                </a:solidFill>
                <a:latin typeface="Arial Rounded MT Bold" panose="020F0704030504030204" pitchFamily="34" charset="77"/>
              </a:rPr>
              <a:t>The defence has the burden of providing enough evidence to make automatism a relevant defence in court, once this has been completed, </a:t>
            </a:r>
          </a:p>
          <a:p>
            <a:pPr marL="800100" lvl="1" indent="-342900">
              <a:buFont typeface="Wingdings" pitchFamily="2" charset="2"/>
              <a:buChar char="q"/>
            </a:pPr>
            <a:r>
              <a:rPr lang="en-GB" sz="1400" b="1" dirty="0">
                <a:solidFill>
                  <a:schemeClr val="tx1">
                    <a:lumMod val="75000"/>
                    <a:lumOff val="25000"/>
                  </a:schemeClr>
                </a:solidFill>
                <a:latin typeface="Arial Rounded MT Bold" panose="020F0704030504030204" pitchFamily="34" charset="77"/>
              </a:rPr>
              <a:t>The prosecution must disprove the evidence provided by the defence,</a:t>
            </a:r>
          </a:p>
          <a:p>
            <a:pPr marL="800100" lvl="1" indent="-342900">
              <a:buFont typeface="Wingdings" pitchFamily="2" charset="2"/>
              <a:buChar char="q"/>
            </a:pPr>
            <a:r>
              <a:rPr lang="en-GB" sz="1400" b="1" dirty="0">
                <a:solidFill>
                  <a:schemeClr val="tx1">
                    <a:lumMod val="75000"/>
                    <a:lumOff val="25000"/>
                  </a:schemeClr>
                </a:solidFill>
                <a:latin typeface="Arial Rounded MT Bold" panose="020F0704030504030204" pitchFamily="34" charset="77"/>
              </a:rPr>
              <a:t>If the prosecution fail – the defendant must be acquitted.</a:t>
            </a:r>
          </a:p>
          <a:p>
            <a:pPr marL="800100" lvl="1" indent="-342900">
              <a:buFont typeface="Wingdings" pitchFamily="2" charset="2"/>
              <a:buChar char="q"/>
            </a:pPr>
            <a:endParaRPr lang="en-GB" sz="1400" b="1" dirty="0">
              <a:solidFill>
                <a:schemeClr val="tx1">
                  <a:lumMod val="75000"/>
                  <a:lumOff val="25000"/>
                </a:schemeClr>
              </a:solidFill>
              <a:latin typeface="Arial Rounded MT Bold" panose="020F0704030504030204" pitchFamily="34" charset="77"/>
            </a:endParaRPr>
          </a:p>
          <a:p>
            <a:pPr marL="800100" lvl="1" indent="-342900">
              <a:buFont typeface="Wingdings" pitchFamily="2" charset="2"/>
              <a:buChar char="q"/>
            </a:pPr>
            <a:endParaRPr lang="en-GB" sz="1600" b="1" dirty="0">
              <a:solidFill>
                <a:schemeClr val="tx1">
                  <a:lumMod val="75000"/>
                  <a:lumOff val="25000"/>
                </a:schemeClr>
              </a:solidFill>
              <a:latin typeface="Arial Rounded MT Bold" panose="020F0704030504030204" pitchFamily="34" charset="77"/>
            </a:endParaRPr>
          </a:p>
          <a:p>
            <a:pPr rtl="0"/>
            <a:endParaRPr lang="en-GB" sz="1600" dirty="0"/>
          </a:p>
          <a:p>
            <a:pPr rtl="0"/>
            <a:endParaRPr lang="en-GB" sz="1600" dirty="0"/>
          </a:p>
          <a:p>
            <a:pPr rtl="0"/>
            <a:endParaRPr lang="en-GB" sz="1600" dirty="0"/>
          </a:p>
        </p:txBody>
      </p:sp>
      <p:sp>
        <p:nvSpPr>
          <p:cNvPr id="15" name="TextBox 14">
            <a:extLst>
              <a:ext uri="{FF2B5EF4-FFF2-40B4-BE49-F238E27FC236}">
                <a16:creationId xmlns:a16="http://schemas.microsoft.com/office/drawing/2014/main" id="{CADD7061-73F0-F4A7-9623-5A683412ED74}"/>
              </a:ext>
            </a:extLst>
          </p:cNvPr>
          <p:cNvSpPr txBox="1"/>
          <p:nvPr/>
        </p:nvSpPr>
        <p:spPr>
          <a:xfrm>
            <a:off x="7923283" y="184881"/>
            <a:ext cx="4113283" cy="5355312"/>
          </a:xfrm>
          <a:prstGeom prst="rect">
            <a:avLst/>
          </a:prstGeom>
          <a:noFill/>
        </p:spPr>
        <p:txBody>
          <a:bodyPr wrap="square">
            <a:spAutoFit/>
          </a:bodyPr>
          <a:lstStyle/>
          <a:p>
            <a:r>
              <a:rPr lang="en-GB" dirty="0"/>
              <a:t>Slide 8</a:t>
            </a:r>
          </a:p>
          <a:p>
            <a:r>
              <a:rPr lang="en-GB" dirty="0"/>
              <a:t>So, what is the difference between automatism and insanity?</a:t>
            </a:r>
          </a:p>
          <a:p>
            <a:r>
              <a:rPr lang="en-GB" dirty="0"/>
              <a:t>These defences can be confused as one another, but in a court of law they are different entirely.</a:t>
            </a:r>
          </a:p>
          <a:p>
            <a:r>
              <a:rPr lang="en-GB" dirty="0"/>
              <a:t>Automatism, in this case, Sane automatism is described by the Law Commission as an involuntary act, resulting from an external factor, like the environment or a chemical reaction from medication.</a:t>
            </a:r>
          </a:p>
          <a:p>
            <a:r>
              <a:rPr lang="en-GB" dirty="0"/>
              <a:t>      However, insanity is concerned with internal factors, amounting to reduced or diminished cognitive function that impairs the accused’s ability to act according to the law. We should note that this is usually called a disease of the mind when worded in law.</a:t>
            </a:r>
            <a:endParaRPr lang="en-US" dirty="0"/>
          </a:p>
        </p:txBody>
      </p:sp>
    </p:spTree>
    <p:extLst>
      <p:ext uri="{BB962C8B-B14F-4D97-AF65-F5344CB8AC3E}">
        <p14:creationId xmlns:p14="http://schemas.microsoft.com/office/powerpoint/2010/main" val="567118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8AB8A96-4ECB-445D-90F1-4C7E558D2A8A}"/>
              </a:ext>
            </a:extLst>
          </p:cNvPr>
          <p:cNvSpPr>
            <a:spLocks noGrp="1"/>
          </p:cNvSpPr>
          <p:nvPr>
            <p:ph type="sldNum" sz="quarter" idx="11"/>
          </p:nvPr>
        </p:nvSpPr>
        <p:spPr>
          <a:xfrm>
            <a:off x="11496369" y="6155190"/>
            <a:ext cx="432000" cy="432000"/>
          </a:xfrm>
        </p:spPr>
        <p:txBody>
          <a:bodyPr vert="horz" lIns="0" tIns="0" rIns="0" bIns="0" rtlCol="0" anchor="ctr">
            <a:normAutofit/>
          </a:bodyPr>
          <a:lstStyle/>
          <a:p>
            <a:pPr>
              <a:spcAft>
                <a:spcPts val="600"/>
              </a:spcAft>
            </a:pPr>
            <a:fld id="{19B51A1E-902D-48AF-9020-955120F399B6}" type="slidenum">
              <a:rPr lang="en-GB" smtClean="0"/>
              <a:pPr>
                <a:spcAft>
                  <a:spcPts val="600"/>
                </a:spcAft>
              </a:pPr>
              <a:t>22</a:t>
            </a:fld>
            <a:endParaRPr lang="en-GB"/>
          </a:p>
        </p:txBody>
      </p:sp>
      <p:sp>
        <p:nvSpPr>
          <p:cNvPr id="7" name="TextBox 6">
            <a:extLst>
              <a:ext uri="{FF2B5EF4-FFF2-40B4-BE49-F238E27FC236}">
                <a16:creationId xmlns:a16="http://schemas.microsoft.com/office/drawing/2014/main" id="{D4D8668F-6F01-3BAD-F589-48D45A88BF01}"/>
              </a:ext>
            </a:extLst>
          </p:cNvPr>
          <p:cNvSpPr txBox="1"/>
          <p:nvPr/>
        </p:nvSpPr>
        <p:spPr>
          <a:xfrm>
            <a:off x="284329" y="250041"/>
            <a:ext cx="2558956" cy="6463308"/>
          </a:xfrm>
          <a:prstGeom prst="rect">
            <a:avLst/>
          </a:prstGeom>
          <a:noFill/>
        </p:spPr>
        <p:txBody>
          <a:bodyPr wrap="square">
            <a:spAutoFit/>
          </a:bodyPr>
          <a:lstStyle/>
          <a:p>
            <a:pPr rtl="0"/>
            <a:r>
              <a:rPr lang="en-GB" dirty="0"/>
              <a:t>Slide 9</a:t>
            </a:r>
          </a:p>
          <a:p>
            <a:pPr rtl="0"/>
            <a:r>
              <a:rPr lang="en-GB" dirty="0"/>
              <a:t>A key case that shows how automatism is applied is [.R AND Hardie (1994).]</a:t>
            </a:r>
          </a:p>
          <a:p>
            <a:pPr rtl="0"/>
            <a:r>
              <a:rPr lang="en-GB" dirty="0"/>
              <a:t>The defendant was charged with [.Arson.] when the defendant took Valium to calm him down, and the drug had an averse affect on him, leading him to set fire to a wardrobe with his ex-girlfriend and her daughter present. </a:t>
            </a:r>
          </a:p>
          <a:p>
            <a:pPr rtl="0"/>
            <a:r>
              <a:rPr lang="en-GB" dirty="0"/>
              <a:t>It was proven that Hardie could not have foreseen that the Valium would have had this effect, and that he was not acting recklessly, therefore the judge allowed the defence of automatism.</a:t>
            </a:r>
          </a:p>
        </p:txBody>
      </p:sp>
      <p:sp>
        <p:nvSpPr>
          <p:cNvPr id="10" name="TextBox 9">
            <a:extLst>
              <a:ext uri="{FF2B5EF4-FFF2-40B4-BE49-F238E27FC236}">
                <a16:creationId xmlns:a16="http://schemas.microsoft.com/office/drawing/2014/main" id="{7189C3E0-0621-FB1B-D7C2-CD2A38FF32BA}"/>
              </a:ext>
            </a:extLst>
          </p:cNvPr>
          <p:cNvSpPr txBox="1"/>
          <p:nvPr/>
        </p:nvSpPr>
        <p:spPr>
          <a:xfrm>
            <a:off x="2994925" y="250041"/>
            <a:ext cx="1876568" cy="6463308"/>
          </a:xfrm>
          <a:prstGeom prst="rect">
            <a:avLst/>
          </a:prstGeom>
          <a:noFill/>
        </p:spPr>
        <p:txBody>
          <a:bodyPr wrap="square">
            <a:spAutoFit/>
          </a:bodyPr>
          <a:lstStyle/>
          <a:p>
            <a:pPr rtl="0"/>
            <a:r>
              <a:rPr lang="en-GB" dirty="0"/>
              <a:t>Slide 10</a:t>
            </a:r>
          </a:p>
          <a:p>
            <a:pPr rtl="0"/>
            <a:r>
              <a:rPr lang="en-GB" dirty="0"/>
              <a:t>So what are the advantages of the insanity defence?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defence around mental illness can give those in need a doorway into mental health services</a:t>
            </a:r>
          </a:p>
          <a:p>
            <a:pPr rtl="0"/>
            <a:r>
              <a:rPr lang="en-GB" dirty="0"/>
              <a: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Reduced charges or alternative punishments more fit for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is this an advantage?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works towards rehabilitation rather than punishment</a:t>
            </a:r>
          </a:p>
          <a:p>
            <a:pPr rtl="0"/>
            <a:endParaRPr lang="en-GB" dirty="0"/>
          </a:p>
        </p:txBody>
      </p:sp>
      <p:sp>
        <p:nvSpPr>
          <p:cNvPr id="12" name="TextBox 11">
            <a:extLst>
              <a:ext uri="{FF2B5EF4-FFF2-40B4-BE49-F238E27FC236}">
                <a16:creationId xmlns:a16="http://schemas.microsoft.com/office/drawing/2014/main" id="{46C2BDA5-F77B-C0DD-481F-F748B76DD6BA}"/>
              </a:ext>
            </a:extLst>
          </p:cNvPr>
          <p:cNvSpPr txBox="1"/>
          <p:nvPr/>
        </p:nvSpPr>
        <p:spPr>
          <a:xfrm>
            <a:off x="4871493" y="245880"/>
            <a:ext cx="1876568" cy="64633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 11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defence of insanity prevents miscarriages of justice towards those who cannot control their actions due to mental illness.</a:t>
            </a:r>
          </a:p>
          <a:p>
            <a:pPr rtl="0"/>
            <a:r>
              <a:rPr lang="en-GB" dirty="0"/>
              <a: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Ensures equal treatment, and protects the mentally disabled from discrimination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is this an advantage?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criminal justice systems remains trustworthy.</a:t>
            </a:r>
          </a:p>
          <a:p>
            <a:pPr rtl="0"/>
            <a:endParaRPr lang="en-GB" dirty="0"/>
          </a:p>
        </p:txBody>
      </p:sp>
      <p:sp>
        <p:nvSpPr>
          <p:cNvPr id="3" name="TextBox 2">
            <a:extLst>
              <a:ext uri="{FF2B5EF4-FFF2-40B4-BE49-F238E27FC236}">
                <a16:creationId xmlns:a16="http://schemas.microsoft.com/office/drawing/2014/main" id="{5BD1DBCB-0B56-138E-509B-BCE4E9A90CC3}"/>
              </a:ext>
            </a:extLst>
          </p:cNvPr>
          <p:cNvSpPr txBox="1"/>
          <p:nvPr/>
        </p:nvSpPr>
        <p:spPr>
          <a:xfrm>
            <a:off x="6594688" y="250041"/>
            <a:ext cx="1876569" cy="6463308"/>
          </a:xfrm>
          <a:prstGeom prst="rect">
            <a:avLst/>
          </a:prstGeom>
          <a:noFill/>
        </p:spPr>
        <p:txBody>
          <a:bodyPr wrap="square">
            <a:spAutoFit/>
          </a:bodyPr>
          <a:lstStyle/>
          <a:p>
            <a:pPr rtl="0"/>
            <a:r>
              <a:rPr lang="en-GB" dirty="0"/>
              <a:t>Slide 12</a:t>
            </a:r>
          </a:p>
          <a:p>
            <a:pPr rtl="0"/>
            <a:r>
              <a:rPr lang="en-GB" dirty="0"/>
              <a:t>There are also advantages to the automatism defences: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defence understands and accepts the fact that the defendants physical action were out of their control</a:t>
            </a:r>
          </a:p>
          <a:p>
            <a:pPr rtl="0"/>
            <a:r>
              <a:rPr lang="en-GB" dirty="0"/>
              <a: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can result in Acquittal.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Advantage?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Defendants will not be convicted for actions beyond their control.</a:t>
            </a:r>
          </a:p>
          <a:p>
            <a:pPr rtl="0"/>
            <a:endParaRPr lang="en-GB" dirty="0"/>
          </a:p>
        </p:txBody>
      </p:sp>
      <p:sp>
        <p:nvSpPr>
          <p:cNvPr id="6" name="TextBox 5">
            <a:extLst>
              <a:ext uri="{FF2B5EF4-FFF2-40B4-BE49-F238E27FC236}">
                <a16:creationId xmlns:a16="http://schemas.microsoft.com/office/drawing/2014/main" id="{B0EDFBB4-92D6-6A0B-49A5-636B403DC926}"/>
              </a:ext>
            </a:extLst>
          </p:cNvPr>
          <p:cNvSpPr txBox="1"/>
          <p:nvPr/>
        </p:nvSpPr>
        <p:spPr>
          <a:xfrm>
            <a:off x="8471257" y="245880"/>
            <a:ext cx="1876568" cy="5909310"/>
          </a:xfrm>
          <a:prstGeom prst="rect">
            <a:avLst/>
          </a:prstGeom>
          <a:noFill/>
        </p:spPr>
        <p:txBody>
          <a:bodyPr wrap="square">
            <a:spAutoFit/>
          </a:bodyPr>
          <a:lstStyle/>
          <a:p>
            <a:pPr rtl="0"/>
            <a:r>
              <a:rPr lang="en-GB" dirty="0"/>
              <a:t>Slide 13</a:t>
            </a:r>
          </a:p>
          <a:p>
            <a:pPr rtl="0"/>
            <a:r>
              <a:rPr lang="en-GB" dirty="0"/>
              <a:t>More importantly, there are also issues or disadvantages with the insanity defence</a:t>
            </a:r>
          </a:p>
          <a:p>
            <a:pPr rtl="0"/>
            <a:r>
              <a:rPr lang="en-GB" dirty="0"/>
              <a:t>The requirement to prove the defendants act is quite limiting.</a:t>
            </a:r>
          </a:p>
          <a:p>
            <a:pPr rtl="0"/>
            <a:r>
              <a:rPr lang="en-GB" dirty="0"/>
              <a:t>The prosecution only needs to prove the guilty act, and so the men’s </a:t>
            </a:r>
            <a:r>
              <a:rPr lang="en-GB" dirty="0" err="1"/>
              <a:t>rea</a:t>
            </a:r>
            <a:r>
              <a:rPr lang="en-GB" dirty="0"/>
              <a:t> doesn’t come into play which is besides the whole point of an insanity defence.</a:t>
            </a:r>
          </a:p>
        </p:txBody>
      </p:sp>
      <p:sp>
        <p:nvSpPr>
          <p:cNvPr id="11" name="TextBox 10">
            <a:extLst>
              <a:ext uri="{FF2B5EF4-FFF2-40B4-BE49-F238E27FC236}">
                <a16:creationId xmlns:a16="http://schemas.microsoft.com/office/drawing/2014/main" id="{39013A21-BF18-DF28-12C2-0F90791AA387}"/>
              </a:ext>
            </a:extLst>
          </p:cNvPr>
          <p:cNvSpPr txBox="1"/>
          <p:nvPr/>
        </p:nvSpPr>
        <p:spPr>
          <a:xfrm>
            <a:off x="10194452" y="148812"/>
            <a:ext cx="2085074" cy="6463308"/>
          </a:xfrm>
          <a:prstGeom prst="rect">
            <a:avLst/>
          </a:prstGeom>
          <a:noFill/>
        </p:spPr>
        <p:txBody>
          <a:bodyPr wrap="square">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dirty="0"/>
              <a:t>Slide 14</a:t>
            </a:r>
          </a:p>
          <a:p>
            <a:pPr rtl="0"/>
            <a:r>
              <a:rPr lang="en-GB" dirty="0"/>
              <a:t>Another issue is that</a:t>
            </a:r>
          </a:p>
          <a:p>
            <a:pPr rtl="0"/>
            <a:r>
              <a:rPr lang="en-GB" dirty="0"/>
              <a:t>The current law does not link up with medical understanding.</a:t>
            </a:r>
          </a:p>
          <a:p>
            <a:pPr rtl="0"/>
            <a:r>
              <a:rPr lang="en-GB" dirty="0"/>
              <a:t>The terms “insanity” and “disease of the mind” are not medically correct and are instead, legally outdated terms.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has consequences for expert witnesses: They could confuse, or misinterpret due to needing to translate outdated legal language into medical jargon</a:t>
            </a:r>
          </a:p>
          <a:p>
            <a:pPr rtl="0"/>
            <a:endParaRPr lang="en-GB" dirty="0"/>
          </a:p>
        </p:txBody>
      </p:sp>
    </p:spTree>
    <p:extLst>
      <p:ext uri="{BB962C8B-B14F-4D97-AF65-F5344CB8AC3E}">
        <p14:creationId xmlns:p14="http://schemas.microsoft.com/office/powerpoint/2010/main" val="4920292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8AB8A96-4ECB-445D-90F1-4C7E558D2A8A}"/>
              </a:ext>
            </a:extLst>
          </p:cNvPr>
          <p:cNvSpPr>
            <a:spLocks noGrp="1"/>
          </p:cNvSpPr>
          <p:nvPr>
            <p:ph type="sldNum" sz="quarter" idx="11"/>
          </p:nvPr>
        </p:nvSpPr>
        <p:spPr>
          <a:xfrm>
            <a:off x="11496369" y="6155190"/>
            <a:ext cx="432000" cy="432000"/>
          </a:xfrm>
        </p:spPr>
        <p:txBody>
          <a:bodyPr vert="horz" lIns="0" tIns="0" rIns="0" bIns="0" rtlCol="0" anchor="ctr">
            <a:normAutofit/>
          </a:bodyPr>
          <a:lstStyle/>
          <a:p>
            <a:pPr>
              <a:spcAft>
                <a:spcPts val="600"/>
              </a:spcAft>
            </a:pPr>
            <a:fld id="{19B51A1E-902D-48AF-9020-955120F399B6}" type="slidenum">
              <a:rPr lang="en-GB" smtClean="0"/>
              <a:pPr>
                <a:spcAft>
                  <a:spcPts val="600"/>
                </a:spcAft>
              </a:pPr>
              <a:t>23</a:t>
            </a:fld>
            <a:endParaRPr lang="en-GB"/>
          </a:p>
        </p:txBody>
      </p:sp>
      <p:sp>
        <p:nvSpPr>
          <p:cNvPr id="13" name="TextBox 12">
            <a:extLst>
              <a:ext uri="{FF2B5EF4-FFF2-40B4-BE49-F238E27FC236}">
                <a16:creationId xmlns:a16="http://schemas.microsoft.com/office/drawing/2014/main" id="{218CD680-FBE5-8765-86EA-42431E08DF6C}"/>
              </a:ext>
            </a:extLst>
          </p:cNvPr>
          <p:cNvSpPr txBox="1"/>
          <p:nvPr/>
        </p:nvSpPr>
        <p:spPr>
          <a:xfrm>
            <a:off x="527244" y="434956"/>
            <a:ext cx="4861849" cy="3416320"/>
          </a:xfrm>
          <a:prstGeom prst="rect">
            <a:avLst/>
          </a:prstGeom>
          <a:noFill/>
        </p:spPr>
        <p:txBody>
          <a:bodyPr wrap="square">
            <a:spAutoFit/>
          </a:bodyPr>
          <a:lstStyle/>
          <a:p>
            <a:pPr rtl="0"/>
            <a:r>
              <a:rPr lang="en-GB" dirty="0"/>
              <a:t>Slide 15 Automatism is no different, there are issues to consider here also.</a:t>
            </a:r>
          </a:p>
          <a:p>
            <a:pPr rtl="0"/>
            <a:endParaRPr lang="en-GB" dirty="0"/>
          </a:p>
          <a:p>
            <a:pPr rtl="0"/>
            <a:r>
              <a:rPr lang="en-GB" dirty="0"/>
              <a:t>One view is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defence is too constricted</a:t>
            </a:r>
          </a:p>
          <a:p>
            <a:pPr rtl="0"/>
            <a:r>
              <a:rPr lang="en-GB" dirty="0"/>
              <a:t>For a sane automatism defence – the defendant had to be unable completely unable to control their actions to rely on the defence</a:t>
            </a:r>
          </a:p>
          <a:p>
            <a:pPr rtl="0"/>
            <a:r>
              <a:rPr lang="en-GB" dirty="0"/>
              <a:t>In a case where a defendant retains some control, they would have no choice but to rely on an insanity defence.</a:t>
            </a:r>
          </a:p>
          <a:p>
            <a:pPr rtl="0"/>
            <a:endParaRPr lang="en-GB" dirty="0"/>
          </a:p>
        </p:txBody>
      </p:sp>
      <p:sp>
        <p:nvSpPr>
          <p:cNvPr id="15" name="TextBox 14">
            <a:extLst>
              <a:ext uri="{FF2B5EF4-FFF2-40B4-BE49-F238E27FC236}">
                <a16:creationId xmlns:a16="http://schemas.microsoft.com/office/drawing/2014/main" id="{8031AC92-2587-EFFD-3130-D9E6C49DB20B}"/>
              </a:ext>
            </a:extLst>
          </p:cNvPr>
          <p:cNvSpPr txBox="1"/>
          <p:nvPr/>
        </p:nvSpPr>
        <p:spPr>
          <a:xfrm>
            <a:off x="6294784" y="434956"/>
            <a:ext cx="5201586" cy="5078313"/>
          </a:xfrm>
          <a:prstGeom prst="rect">
            <a:avLst/>
          </a:prstGeom>
          <a:noFill/>
        </p:spPr>
        <p:txBody>
          <a:bodyPr wrap="square">
            <a:spAutoFit/>
          </a:bodyPr>
          <a:lstStyle/>
          <a:p>
            <a:pPr rtl="0"/>
            <a:r>
              <a:rPr lang="en-GB" dirty="0"/>
              <a:t>Slide 16</a:t>
            </a:r>
          </a:p>
          <a:p>
            <a:pPr rtl="0"/>
            <a:r>
              <a:rPr lang="en-GB" dirty="0"/>
              <a:t>How can the insanity defence be reformed?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way we could reform the defences could be by changing </a:t>
            </a:r>
            <a:r>
              <a:rPr lang="en-GB" dirty="0">
                <a:latin typeface="+mn-lt"/>
              </a:rPr>
              <a:t>the “Insanity defence” to that of “Recognised medical condition”.</a:t>
            </a:r>
          </a:p>
          <a:p>
            <a:pPr rtl="0"/>
            <a:r>
              <a:rPr lang="en-GB" dirty="0"/>
              <a:t>There is not much reason to distinguish between a psychological condition and a physical condition.</a:t>
            </a:r>
          </a:p>
          <a:p>
            <a:pPr rtl="0"/>
            <a:r>
              <a:rPr lang="en-GB" dirty="0"/>
              <a:t>If the person could not distinguish between the law or right and wrong, it should not matter whether the reason was mental of physical.</a:t>
            </a:r>
          </a:p>
          <a:p>
            <a:pPr rtl="0"/>
            <a:r>
              <a:rPr lang="en-GB" dirty="0"/>
              <a:t>Additionally, we could impose more appropriate labelling</a:t>
            </a:r>
          </a:p>
          <a:p>
            <a:pPr rtl="0"/>
            <a:r>
              <a:rPr lang="en-GB" dirty="0"/>
              <a:t> In the case of a defendant committing a crime due to diabetes, they would need to use an “insanity” defence.</a:t>
            </a:r>
          </a:p>
          <a:p>
            <a:pPr rtl="0"/>
            <a:r>
              <a:rPr lang="en-GB" dirty="0"/>
              <a:t>Should a defendant need to be labelled as “insane” for this type of condition?</a:t>
            </a:r>
          </a:p>
          <a:p>
            <a:pPr rtl="0"/>
            <a:endParaRPr lang="en-GB" dirty="0"/>
          </a:p>
        </p:txBody>
      </p:sp>
    </p:spTree>
    <p:extLst>
      <p:ext uri="{BB962C8B-B14F-4D97-AF65-F5344CB8AC3E}">
        <p14:creationId xmlns:p14="http://schemas.microsoft.com/office/powerpoint/2010/main" val="1584263556"/>
      </p:ext>
    </p:extLst>
  </p:cSld>
  <p:clrMapOvr>
    <a:masterClrMapping/>
  </p:clrMapOvr>
</p:sld>
</file>

<file path=ppt/theme/theme1.xml><?xml version="1.0" encoding="utf-8"?>
<a:theme xmlns:a="http://schemas.openxmlformats.org/drawingml/2006/main" name="Office Theme">
  <a:themeElements>
    <a:clrScheme name="Great Pitch Decks - Environment">
      <a:dk1>
        <a:sysClr val="windowText" lastClr="000000"/>
      </a:dk1>
      <a:lt1>
        <a:sysClr val="window" lastClr="FFFFFF"/>
      </a:lt1>
      <a:dk2>
        <a:srgbClr val="375C1E"/>
      </a:dk2>
      <a:lt2>
        <a:srgbClr val="E2DFCC"/>
      </a:lt2>
      <a:accent1>
        <a:srgbClr val="9ACB39"/>
      </a:accent1>
      <a:accent2>
        <a:srgbClr val="64C24A"/>
      </a:accent2>
      <a:accent3>
        <a:srgbClr val="297D53"/>
      </a:accent3>
      <a:accent4>
        <a:srgbClr val="FECF3F"/>
      </a:accent4>
      <a:accent5>
        <a:srgbClr val="F99D40"/>
      </a:accent5>
      <a:accent6>
        <a:srgbClr val="715C21"/>
      </a:accent6>
      <a:hlink>
        <a:srgbClr val="63A537"/>
      </a:hlink>
      <a:folHlink>
        <a:srgbClr val="63A537"/>
      </a:folHlink>
    </a:clrScheme>
    <a:fontScheme name="Custom 143">
      <a:majorFont>
        <a:latin typeface="Rockwel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algn="l">
          <a:defRPr sz="1200" dirty="0" smtClean="0">
            <a:solidFill>
              <a:schemeClr val="tx1">
                <a:lumMod val="75000"/>
                <a:lumOff val="25000"/>
              </a:schemeClr>
            </a:solidFill>
            <a:latin typeface="+mn-lt"/>
          </a:defRPr>
        </a:defPPr>
      </a:lstStyle>
    </a:txDef>
  </a:objectDefaults>
  <a:extraClrSchemeLst/>
  <a:extLst>
    <a:ext uri="{05A4C25C-085E-4340-85A3-A5531E510DB2}">
      <thm15:themeFamily xmlns:thm15="http://schemas.microsoft.com/office/thememl/2012/main" name="TF16411174_Pitch deck_AAS_v5" id="{A82770BA-62BC-4528-9468-1207E61BFB64}" vid="{B7E69C18-93BB-4DCC-8C49-BE1813F33B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6130B1-5CFE-4023-B1F7-769F3328705F}">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A1D62913-2A88-434E-AF91-1FBBC18AE646}">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E5E88AF0-409E-4FF2-9840-09ADF1379B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891</Words>
  <Application>Microsoft Office PowerPoint</Application>
  <PresentationFormat>Widescreen</PresentationFormat>
  <Paragraphs>286</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Are The Defences Of Insanity And Automatism In Need Of Reform?</vt:lpstr>
      <vt:lpstr>What will we cover?</vt:lpstr>
      <vt:lpstr>What Is Insanity?</vt:lpstr>
      <vt:lpstr>Key case law: Insanity (Asokan, 2016).</vt:lpstr>
      <vt:lpstr>THE M’NAGHTEN CASE (Allen, 2011).</vt:lpstr>
      <vt:lpstr>The Test For Insanity: M’Naghten Rules (Allen, 2011).</vt:lpstr>
      <vt:lpstr>What Is Automatism?</vt:lpstr>
      <vt:lpstr>What is the difference?</vt:lpstr>
      <vt:lpstr>Key case law: Non-insane automatism (Welsh Joint Education Committee, 2021).</vt:lpstr>
      <vt:lpstr>The Advantages of the Insanity defence:</vt:lpstr>
      <vt:lpstr>The Advantages of the Insanity defence:</vt:lpstr>
      <vt:lpstr>The Advantages of the Automatism defence:</vt:lpstr>
      <vt:lpstr>Issues With The Insanity Defence:</vt:lpstr>
      <vt:lpstr>Issues With The Insanity Defence: Point Two</vt:lpstr>
      <vt:lpstr>Issues With The Automatism Defence: Point One</vt:lpstr>
      <vt:lpstr>So what can we do to reform the defences?</vt:lpstr>
      <vt:lpstr>Thank you</vt:lpstr>
      <vt:lpstr>Timeline</vt:lpstr>
      <vt:lpstr>Reference List</vt:lpstr>
      <vt:lpstr>My notes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The Defences Of Insanity And Automatism In Need Of Reform?</dc:title>
  <dc:creator/>
  <cp:lastModifiedBy>Shannon Evans (2301489)</cp:lastModifiedBy>
  <cp:revision>5</cp:revision>
  <dcterms:created xsi:type="dcterms:W3CDTF">2019-06-09T20:38:55Z</dcterms:created>
  <dcterms:modified xsi:type="dcterms:W3CDTF">2024-11-08T23:43:13Z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