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21"/>
  </p:notesMasterIdLst>
  <p:sldIdLst>
    <p:sldId id="259" r:id="rId4"/>
    <p:sldId id="290" r:id="rId5"/>
    <p:sldId id="297" r:id="rId6"/>
    <p:sldId id="367" r:id="rId7"/>
    <p:sldId id="293" r:id="rId8"/>
    <p:sldId id="296" r:id="rId9"/>
    <p:sldId id="354" r:id="rId10"/>
    <p:sldId id="284" r:id="rId11"/>
    <p:sldId id="369" r:id="rId12"/>
    <p:sldId id="360" r:id="rId13"/>
    <p:sldId id="357" r:id="rId14"/>
    <p:sldId id="368" r:id="rId15"/>
    <p:sldId id="361" r:id="rId16"/>
    <p:sldId id="263" r:id="rId17"/>
    <p:sldId id="294" r:id="rId18"/>
    <p:sldId id="299" r:id="rId19"/>
    <p:sldId id="36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na Nicole Stevenson (1907431)" initials="ANS(" lastIdx="1" clrIdx="0">
    <p:extLst>
      <p:ext uri="{19B8F6BF-5375-455C-9EA6-DF929625EA0E}">
        <p15:presenceInfo xmlns:p15="http://schemas.microsoft.com/office/powerpoint/2012/main" userId="Anna Nicole Stevenson (1907431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305"/>
    <a:srgbClr val="BA06A0"/>
    <a:srgbClr val="A800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EB5D58-5C0D-4DEE-8791-73D99393E342}" v="169" dt="2021-11-12T17:05:36.9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80779" autoAdjust="0"/>
  </p:normalViewPr>
  <p:slideViewPr>
    <p:cSldViewPr snapToGrid="0" snapToObjects="1">
      <p:cViewPr>
        <p:scale>
          <a:sx n="55" d="100"/>
          <a:sy n="55" d="100"/>
        </p:scale>
        <p:origin x="864" y="3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Stevenson" userId="584473bf-3728-4e54-9c0f-882714159249" providerId="ADAL" clId="{D1D64BBF-E0ED-9249-B75C-DB5148665A1D}"/>
    <pc:docChg chg="undo custSel addSld delSld modSld sldOrd">
      <pc:chgData name="Anna Stevenson" userId="584473bf-3728-4e54-9c0f-882714159249" providerId="ADAL" clId="{D1D64BBF-E0ED-9249-B75C-DB5148665A1D}" dt="2021-02-26T11:31:50.373" v="4558" actId="1076"/>
      <pc:docMkLst>
        <pc:docMk/>
      </pc:docMkLst>
      <pc:sldChg chg="del">
        <pc:chgData name="Anna Stevenson" userId="584473bf-3728-4e54-9c0f-882714159249" providerId="ADAL" clId="{D1D64BBF-E0ED-9249-B75C-DB5148665A1D}" dt="2021-02-08T10:58:08.801" v="717" actId="2696"/>
        <pc:sldMkLst>
          <pc:docMk/>
          <pc:sldMk cId="3396724650" sldId="256"/>
        </pc:sldMkLst>
      </pc:sldChg>
      <pc:sldChg chg="modSp add del mod">
        <pc:chgData name="Anna Stevenson" userId="584473bf-3728-4e54-9c0f-882714159249" providerId="ADAL" clId="{D1D64BBF-E0ED-9249-B75C-DB5148665A1D}" dt="2021-02-08T15:35:14.073" v="3480" actId="2696"/>
        <pc:sldMkLst>
          <pc:docMk/>
          <pc:sldMk cId="3656699899" sldId="256"/>
        </pc:sldMkLst>
        <pc:spChg chg="mod">
          <ac:chgData name="Anna Stevenson" userId="584473bf-3728-4e54-9c0f-882714159249" providerId="ADAL" clId="{D1D64BBF-E0ED-9249-B75C-DB5148665A1D}" dt="2021-02-08T13:13:34.897" v="2460" actId="1037"/>
          <ac:spMkLst>
            <pc:docMk/>
            <pc:sldMk cId="3656699899" sldId="256"/>
            <ac:spMk id="4" creationId="{87515565-421E-4641-8C99-97C2909DF030}"/>
          </ac:spMkLst>
        </pc:spChg>
        <pc:spChg chg="mod">
          <ac:chgData name="Anna Stevenson" userId="584473bf-3728-4e54-9c0f-882714159249" providerId="ADAL" clId="{D1D64BBF-E0ED-9249-B75C-DB5148665A1D}" dt="2021-02-08T15:21:49.435" v="3214" actId="20577"/>
          <ac:spMkLst>
            <pc:docMk/>
            <pc:sldMk cId="3656699899" sldId="256"/>
            <ac:spMk id="5" creationId="{E18F9CA6-A594-5947-A139-0FEB80FC81CE}"/>
          </ac:spMkLst>
        </pc:spChg>
        <pc:spChg chg="mod">
          <ac:chgData name="Anna Stevenson" userId="584473bf-3728-4e54-9c0f-882714159249" providerId="ADAL" clId="{D1D64BBF-E0ED-9249-B75C-DB5148665A1D}" dt="2021-02-08T15:23:02.819" v="3277" actId="313"/>
          <ac:spMkLst>
            <pc:docMk/>
            <pc:sldMk cId="3656699899" sldId="256"/>
            <ac:spMk id="6" creationId="{1CBEC66D-9AD8-1640-A9FF-28128A8CE3DE}"/>
          </ac:spMkLst>
        </pc:spChg>
        <pc:spChg chg="mod">
          <ac:chgData name="Anna Stevenson" userId="584473bf-3728-4e54-9c0f-882714159249" providerId="ADAL" clId="{D1D64BBF-E0ED-9249-B75C-DB5148665A1D}" dt="2021-02-08T12:29:02.414" v="914" actId="1076"/>
          <ac:spMkLst>
            <pc:docMk/>
            <pc:sldMk cId="3656699899" sldId="256"/>
            <ac:spMk id="7" creationId="{3EFADF40-0F61-D949-8956-0568B00C9486}"/>
          </ac:spMkLst>
        </pc:spChg>
        <pc:spChg chg="mod">
          <ac:chgData name="Anna Stevenson" userId="584473bf-3728-4e54-9c0f-882714159249" providerId="ADAL" clId="{D1D64BBF-E0ED-9249-B75C-DB5148665A1D}" dt="2021-02-08T12:29:00.777" v="913" actId="1076"/>
          <ac:spMkLst>
            <pc:docMk/>
            <pc:sldMk cId="3656699899" sldId="256"/>
            <ac:spMk id="8" creationId="{8281A62F-3508-3445-8B0C-F972B08B32D5}"/>
          </ac:spMkLst>
        </pc:spChg>
        <pc:spChg chg="mod">
          <ac:chgData name="Anna Stevenson" userId="584473bf-3728-4e54-9c0f-882714159249" providerId="ADAL" clId="{D1D64BBF-E0ED-9249-B75C-DB5148665A1D}" dt="2021-02-08T15:23:22.534" v="3284" actId="1038"/>
          <ac:spMkLst>
            <pc:docMk/>
            <pc:sldMk cId="3656699899" sldId="256"/>
            <ac:spMk id="9" creationId="{C74B073E-AF71-8844-BF7B-1BE58A15E7ED}"/>
          </ac:spMkLst>
        </pc:spChg>
        <pc:spChg chg="mod">
          <ac:chgData name="Anna Stevenson" userId="584473bf-3728-4e54-9c0f-882714159249" providerId="ADAL" clId="{D1D64BBF-E0ED-9249-B75C-DB5148665A1D}" dt="2021-02-08T13:13:34.897" v="2460" actId="1037"/>
          <ac:spMkLst>
            <pc:docMk/>
            <pc:sldMk cId="3656699899" sldId="256"/>
            <ac:spMk id="10" creationId="{E9D36466-6F59-594A-BCC6-C81998E4E890}"/>
          </ac:spMkLst>
        </pc:spChg>
        <pc:spChg chg="mod">
          <ac:chgData name="Anna Stevenson" userId="584473bf-3728-4e54-9c0f-882714159249" providerId="ADAL" clId="{D1D64BBF-E0ED-9249-B75C-DB5148665A1D}" dt="2021-02-08T12:30:18.599" v="957" actId="1037"/>
          <ac:spMkLst>
            <pc:docMk/>
            <pc:sldMk cId="3656699899" sldId="256"/>
            <ac:spMk id="11" creationId="{C33AB24B-363E-3742-9741-0F91CCCACF01}"/>
          </ac:spMkLst>
        </pc:spChg>
        <pc:spChg chg="mod">
          <ac:chgData name="Anna Stevenson" userId="584473bf-3728-4e54-9c0f-882714159249" providerId="ADAL" clId="{D1D64BBF-E0ED-9249-B75C-DB5148665A1D}" dt="2021-02-08T12:30:13.799" v="955" actId="1076"/>
          <ac:spMkLst>
            <pc:docMk/>
            <pc:sldMk cId="3656699899" sldId="256"/>
            <ac:spMk id="12" creationId="{B58AFD63-F047-6146-A39E-CA349C4FE307}"/>
          </ac:spMkLst>
        </pc:spChg>
        <pc:spChg chg="mod">
          <ac:chgData name="Anna Stevenson" userId="584473bf-3728-4e54-9c0f-882714159249" providerId="ADAL" clId="{D1D64BBF-E0ED-9249-B75C-DB5148665A1D}" dt="2021-02-08T12:30:10.418" v="954" actId="1076"/>
          <ac:spMkLst>
            <pc:docMk/>
            <pc:sldMk cId="3656699899" sldId="256"/>
            <ac:spMk id="14" creationId="{263DE1BF-217F-2844-B44D-AB671373F7B2}"/>
          </ac:spMkLst>
        </pc:spChg>
        <pc:spChg chg="mod">
          <ac:chgData name="Anna Stevenson" userId="584473bf-3728-4e54-9c0f-882714159249" providerId="ADAL" clId="{D1D64BBF-E0ED-9249-B75C-DB5148665A1D}" dt="2021-02-08T12:30:07.747" v="953" actId="1076"/>
          <ac:spMkLst>
            <pc:docMk/>
            <pc:sldMk cId="3656699899" sldId="256"/>
            <ac:spMk id="15" creationId="{ED7DE60C-B898-7543-86A9-C98735CC37CB}"/>
          </ac:spMkLst>
        </pc:spChg>
        <pc:spChg chg="mod">
          <ac:chgData name="Anna Stevenson" userId="584473bf-3728-4e54-9c0f-882714159249" providerId="ADAL" clId="{D1D64BBF-E0ED-9249-B75C-DB5148665A1D}" dt="2021-02-08T12:30:05.426" v="952" actId="1076"/>
          <ac:spMkLst>
            <pc:docMk/>
            <pc:sldMk cId="3656699899" sldId="256"/>
            <ac:spMk id="16" creationId="{610E8A5B-54A1-7246-BE81-7BEA43E8F6A0}"/>
          </ac:spMkLst>
        </pc:spChg>
        <pc:picChg chg="mod">
          <ac:chgData name="Anna Stevenson" userId="584473bf-3728-4e54-9c0f-882714159249" providerId="ADAL" clId="{D1D64BBF-E0ED-9249-B75C-DB5148665A1D}" dt="2021-02-08T12:29:35.173" v="929" actId="14100"/>
          <ac:picMkLst>
            <pc:docMk/>
            <pc:sldMk cId="3656699899" sldId="256"/>
            <ac:picMk id="1025" creationId="{C47D7150-1D0F-4C4F-98A6-6B0371E85771}"/>
          </ac:picMkLst>
        </pc:picChg>
      </pc:sldChg>
      <pc:sldChg chg="modSp add del mod">
        <pc:chgData name="Anna Stevenson" userId="584473bf-3728-4e54-9c0f-882714159249" providerId="ADAL" clId="{D1D64BBF-E0ED-9249-B75C-DB5148665A1D}" dt="2021-02-08T13:03:08.010" v="2069" actId="2696"/>
        <pc:sldMkLst>
          <pc:docMk/>
          <pc:sldMk cId="1146386306" sldId="257"/>
        </pc:sldMkLst>
        <pc:spChg chg="mod">
          <ac:chgData name="Anna Stevenson" userId="584473bf-3728-4e54-9c0f-882714159249" providerId="ADAL" clId="{D1D64BBF-E0ED-9249-B75C-DB5148665A1D}" dt="2021-02-08T13:02:54.992" v="2068" actId="20577"/>
          <ac:spMkLst>
            <pc:docMk/>
            <pc:sldMk cId="1146386306" sldId="257"/>
            <ac:spMk id="2" creationId="{E487D3E9-2182-A146-8679-FCD6B648285E}"/>
          </ac:spMkLst>
        </pc:spChg>
        <pc:spChg chg="mod">
          <ac:chgData name="Anna Stevenson" userId="584473bf-3728-4e54-9c0f-882714159249" providerId="ADAL" clId="{D1D64BBF-E0ED-9249-B75C-DB5148665A1D}" dt="2021-02-08T13:01:46.848" v="1987" actId="21"/>
          <ac:spMkLst>
            <pc:docMk/>
            <pc:sldMk cId="1146386306" sldId="257"/>
            <ac:spMk id="3" creationId="{9E5E23C1-E0AB-EA47-A55A-6DC59F1D7B57}"/>
          </ac:spMkLst>
        </pc:spChg>
      </pc:sldChg>
      <pc:sldChg chg="delSp add del">
        <pc:chgData name="Anna Stevenson" userId="584473bf-3728-4e54-9c0f-882714159249" providerId="ADAL" clId="{D1D64BBF-E0ED-9249-B75C-DB5148665A1D}" dt="2021-02-08T13:09:31.128" v="2224" actId="2696"/>
        <pc:sldMkLst>
          <pc:docMk/>
          <pc:sldMk cId="3724673623" sldId="258"/>
        </pc:sldMkLst>
        <pc:picChg chg="del">
          <ac:chgData name="Anna Stevenson" userId="584473bf-3728-4e54-9c0f-882714159249" providerId="ADAL" clId="{D1D64BBF-E0ED-9249-B75C-DB5148665A1D}" dt="2021-02-08T13:07:30.519" v="2167" actId="21"/>
          <ac:picMkLst>
            <pc:docMk/>
            <pc:sldMk cId="3724673623" sldId="258"/>
            <ac:picMk id="2049" creationId="{E85B7D17-6D7B-8B4E-AADC-BDF007B72169}"/>
          </ac:picMkLst>
        </pc:picChg>
      </pc:sldChg>
      <pc:sldChg chg="addSp delSp modSp mod modTransition modAnim">
        <pc:chgData name="Anna Stevenson" userId="584473bf-3728-4e54-9c0f-882714159249" providerId="ADAL" clId="{D1D64BBF-E0ED-9249-B75C-DB5148665A1D}" dt="2021-02-08T16:29:48.605" v="4228"/>
        <pc:sldMkLst>
          <pc:docMk/>
          <pc:sldMk cId="634383339" sldId="259"/>
        </pc:sldMkLst>
        <pc:spChg chg="mod">
          <ac:chgData name="Anna Stevenson" userId="584473bf-3728-4e54-9c0f-882714159249" providerId="ADAL" clId="{D1D64BBF-E0ED-9249-B75C-DB5148665A1D}" dt="2021-02-08T12:25:18.818" v="747" actId="1076"/>
          <ac:spMkLst>
            <pc:docMk/>
            <pc:sldMk cId="634383339" sldId="259"/>
            <ac:spMk id="2" creationId="{00000000-0000-0000-0000-000000000000}"/>
          </ac:spMkLst>
        </pc:spChg>
        <pc:spChg chg="mod">
          <ac:chgData name="Anna Stevenson" userId="584473bf-3728-4e54-9c0f-882714159249" providerId="ADAL" clId="{D1D64BBF-E0ED-9249-B75C-DB5148665A1D}" dt="2021-02-08T12:25:21.006" v="748" actId="1076"/>
          <ac:spMkLst>
            <pc:docMk/>
            <pc:sldMk cId="634383339" sldId="259"/>
            <ac:spMk id="3" creationId="{00000000-0000-0000-0000-000000000000}"/>
          </ac:spMkLst>
        </pc:spChg>
        <pc:picChg chg="add del mod">
          <ac:chgData name="Anna Stevenson" userId="584473bf-3728-4e54-9c0f-882714159249" providerId="ADAL" clId="{D1D64BBF-E0ED-9249-B75C-DB5148665A1D}" dt="2021-02-08T16:19:47.702" v="4220"/>
          <ac:picMkLst>
            <pc:docMk/>
            <pc:sldMk cId="634383339" sldId="259"/>
            <ac:picMk id="4" creationId="{496D25E6-356C-B841-B8F6-CF0C6376B171}"/>
          </ac:picMkLst>
        </pc:picChg>
        <pc:picChg chg="add del mod">
          <ac:chgData name="Anna Stevenson" userId="584473bf-3728-4e54-9c0f-882714159249" providerId="ADAL" clId="{D1D64BBF-E0ED-9249-B75C-DB5148665A1D}" dt="2021-02-08T16:22:25.387" v="4222"/>
          <ac:picMkLst>
            <pc:docMk/>
            <pc:sldMk cId="634383339" sldId="259"/>
            <ac:picMk id="6" creationId="{DA218F60-EDE1-934F-B3AB-592D9A78CD57}"/>
          </ac:picMkLst>
        </pc:picChg>
        <pc:picChg chg="add del mod">
          <ac:chgData name="Anna Stevenson" userId="584473bf-3728-4e54-9c0f-882714159249" providerId="ADAL" clId="{D1D64BBF-E0ED-9249-B75C-DB5148665A1D}" dt="2021-02-08T16:29:02.672" v="4227"/>
          <ac:picMkLst>
            <pc:docMk/>
            <pc:sldMk cId="634383339" sldId="259"/>
            <ac:picMk id="7" creationId="{D96BFEE9-6067-A84A-9C39-AF3575D6047D}"/>
          </ac:picMkLst>
        </pc:picChg>
        <pc:picChg chg="add mod">
          <ac:chgData name="Anna Stevenson" userId="584473bf-3728-4e54-9c0f-882714159249" providerId="ADAL" clId="{D1D64BBF-E0ED-9249-B75C-DB5148665A1D}" dt="2021-02-08T16:29:48.605" v="4228"/>
          <ac:picMkLst>
            <pc:docMk/>
            <pc:sldMk cId="634383339" sldId="259"/>
            <ac:picMk id="8" creationId="{168C6F11-2027-C54F-8B1A-B51F26330B2C}"/>
          </ac:picMkLst>
        </pc:picChg>
      </pc:sldChg>
      <pc:sldChg chg="delSp modSp del mod">
        <pc:chgData name="Anna Stevenson" userId="584473bf-3728-4e54-9c0f-882714159249" providerId="ADAL" clId="{D1D64BBF-E0ED-9249-B75C-DB5148665A1D}" dt="2021-02-08T13:11:39.151" v="2376" actId="2696"/>
        <pc:sldMkLst>
          <pc:docMk/>
          <pc:sldMk cId="848088175" sldId="260"/>
        </pc:sldMkLst>
        <pc:spChg chg="mod">
          <ac:chgData name="Anna Stevenson" userId="584473bf-3728-4e54-9c0f-882714159249" providerId="ADAL" clId="{D1D64BBF-E0ED-9249-B75C-DB5148665A1D}" dt="2021-02-08T12:28:12.798" v="859" actId="14100"/>
          <ac:spMkLst>
            <pc:docMk/>
            <pc:sldMk cId="848088175" sldId="260"/>
            <ac:spMk id="2" creationId="{00000000-0000-0000-0000-000000000000}"/>
          </ac:spMkLst>
        </pc:spChg>
        <pc:spChg chg="mod">
          <ac:chgData name="Anna Stevenson" userId="584473bf-3728-4e54-9c0f-882714159249" providerId="ADAL" clId="{D1D64BBF-E0ED-9249-B75C-DB5148665A1D}" dt="2021-02-08T13:11:37.851" v="2375" actId="27636"/>
          <ac:spMkLst>
            <pc:docMk/>
            <pc:sldMk cId="848088175" sldId="260"/>
            <ac:spMk id="3" creationId="{00000000-0000-0000-0000-000000000000}"/>
          </ac:spMkLst>
        </pc:spChg>
        <pc:picChg chg="del">
          <ac:chgData name="Anna Stevenson" userId="584473bf-3728-4e54-9c0f-882714159249" providerId="ADAL" clId="{D1D64BBF-E0ED-9249-B75C-DB5148665A1D}" dt="2021-02-08T10:49:39.757" v="323" actId="478"/>
          <ac:picMkLst>
            <pc:docMk/>
            <pc:sldMk cId="848088175" sldId="260"/>
            <ac:picMk id="5" creationId="{00000000-0000-0000-0000-000000000000}"/>
          </ac:picMkLst>
        </pc:picChg>
        <pc:picChg chg="del">
          <ac:chgData name="Anna Stevenson" userId="584473bf-3728-4e54-9c0f-882714159249" providerId="ADAL" clId="{D1D64BBF-E0ED-9249-B75C-DB5148665A1D}" dt="2021-02-08T10:49:38.709" v="322" actId="478"/>
          <ac:picMkLst>
            <pc:docMk/>
            <pc:sldMk cId="848088175" sldId="260"/>
            <ac:picMk id="6" creationId="{00000000-0000-0000-0000-000000000000}"/>
          </ac:picMkLst>
        </pc:picChg>
        <pc:picChg chg="del">
          <ac:chgData name="Anna Stevenson" userId="584473bf-3728-4e54-9c0f-882714159249" providerId="ADAL" clId="{D1D64BBF-E0ED-9249-B75C-DB5148665A1D}" dt="2021-02-08T10:49:37.880" v="321" actId="478"/>
          <ac:picMkLst>
            <pc:docMk/>
            <pc:sldMk cId="848088175" sldId="260"/>
            <ac:picMk id="7" creationId="{F2594B19-2425-064F-889A-F9926102BAFA}"/>
          </ac:picMkLst>
        </pc:picChg>
      </pc:sldChg>
      <pc:sldChg chg="modSp add del mod">
        <pc:chgData name="Anna Stevenson" userId="584473bf-3728-4e54-9c0f-882714159249" providerId="ADAL" clId="{D1D64BBF-E0ED-9249-B75C-DB5148665A1D}" dt="2021-02-08T12:31:22.528" v="1025" actId="2696"/>
        <pc:sldMkLst>
          <pc:docMk/>
          <pc:sldMk cId="374258210" sldId="261"/>
        </pc:sldMkLst>
        <pc:spChg chg="mod">
          <ac:chgData name="Anna Stevenson" userId="584473bf-3728-4e54-9c0f-882714159249" providerId="ADAL" clId="{D1D64BBF-E0ED-9249-B75C-DB5148665A1D}" dt="2021-02-08T12:30:40.908" v="959" actId="27636"/>
          <ac:spMkLst>
            <pc:docMk/>
            <pc:sldMk cId="374258210" sldId="261"/>
            <ac:spMk id="3" creationId="{22BC4714-A007-864B-93F3-276E61B7888F}"/>
          </ac:spMkLst>
        </pc:spChg>
      </pc:sldChg>
      <pc:sldChg chg="add del">
        <pc:chgData name="Anna Stevenson" userId="584473bf-3728-4e54-9c0f-882714159249" providerId="ADAL" clId="{D1D64BBF-E0ED-9249-B75C-DB5148665A1D}" dt="2021-02-08T12:28:50.484" v="912" actId="2696"/>
        <pc:sldMkLst>
          <pc:docMk/>
          <pc:sldMk cId="1544854116" sldId="262"/>
        </pc:sldMkLst>
      </pc:sldChg>
      <pc:sldChg chg="addSp delSp modSp add mod modTransition delAnim modAnim">
        <pc:chgData name="Anna Stevenson" userId="584473bf-3728-4e54-9c0f-882714159249" providerId="ADAL" clId="{D1D64BBF-E0ED-9249-B75C-DB5148665A1D}" dt="2021-02-26T11:29:47.313" v="4551" actId="14100"/>
        <pc:sldMkLst>
          <pc:docMk/>
          <pc:sldMk cId="3934911594" sldId="263"/>
        </pc:sldMkLst>
        <pc:spChg chg="del mod">
          <ac:chgData name="Anna Stevenson" userId="584473bf-3728-4e54-9c0f-882714159249" providerId="ADAL" clId="{D1D64BBF-E0ED-9249-B75C-DB5148665A1D}" dt="2021-02-08T13:08:00.635" v="2173" actId="478"/>
          <ac:spMkLst>
            <pc:docMk/>
            <pc:sldMk cId="3934911594" sldId="263"/>
            <ac:spMk id="12" creationId="{B58AFD63-F047-6146-A39E-CA349C4FE307}"/>
          </ac:spMkLst>
        </pc:spChg>
        <pc:spChg chg="del mod">
          <ac:chgData name="Anna Stevenson" userId="584473bf-3728-4e54-9c0f-882714159249" providerId="ADAL" clId="{D1D64BBF-E0ED-9249-B75C-DB5148665A1D}" dt="2021-02-08T13:08:00.635" v="2173" actId="478"/>
          <ac:spMkLst>
            <pc:docMk/>
            <pc:sldMk cId="3934911594" sldId="263"/>
            <ac:spMk id="14" creationId="{263DE1BF-217F-2844-B44D-AB671373F7B2}"/>
          </ac:spMkLst>
        </pc:spChg>
        <pc:spChg chg="del mod">
          <ac:chgData name="Anna Stevenson" userId="584473bf-3728-4e54-9c0f-882714159249" providerId="ADAL" clId="{D1D64BBF-E0ED-9249-B75C-DB5148665A1D}" dt="2021-02-08T13:08:00.635" v="2173" actId="478"/>
          <ac:spMkLst>
            <pc:docMk/>
            <pc:sldMk cId="3934911594" sldId="263"/>
            <ac:spMk id="15" creationId="{ED7DE60C-B898-7543-86A9-C98735CC37CB}"/>
          </ac:spMkLst>
        </pc:spChg>
        <pc:spChg chg="del mod">
          <ac:chgData name="Anna Stevenson" userId="584473bf-3728-4e54-9c0f-882714159249" providerId="ADAL" clId="{D1D64BBF-E0ED-9249-B75C-DB5148665A1D}" dt="2021-02-08T13:08:00.635" v="2173" actId="478"/>
          <ac:spMkLst>
            <pc:docMk/>
            <pc:sldMk cId="3934911594" sldId="263"/>
            <ac:spMk id="16" creationId="{610E8A5B-54A1-7246-BE81-7BEA43E8F6A0}"/>
          </ac:spMkLst>
        </pc:spChg>
        <pc:picChg chg="add del mod">
          <ac:chgData name="Anna Stevenson" userId="584473bf-3728-4e54-9c0f-882714159249" providerId="ADAL" clId="{D1D64BBF-E0ED-9249-B75C-DB5148665A1D}" dt="2021-02-08T16:19:47.702" v="4220"/>
          <ac:picMkLst>
            <pc:docMk/>
            <pc:sldMk cId="3934911594" sldId="263"/>
            <ac:picMk id="2" creationId="{15338CD9-93A2-814B-A155-EF3BF7F980B7}"/>
          </ac:picMkLst>
        </pc:picChg>
        <pc:picChg chg="add mod">
          <ac:chgData name="Anna Stevenson" userId="584473bf-3728-4e54-9c0f-882714159249" providerId="ADAL" clId="{D1D64BBF-E0ED-9249-B75C-DB5148665A1D}" dt="2021-02-26T11:29:47.313" v="4551" actId="14100"/>
          <ac:picMkLst>
            <pc:docMk/>
            <pc:sldMk cId="3934911594" sldId="263"/>
            <ac:picMk id="7" creationId="{95822C93-AC94-BA4A-ADDD-DB7BCD2DC856}"/>
          </ac:picMkLst>
        </pc:picChg>
        <pc:picChg chg="mod">
          <ac:chgData name="Anna Stevenson" userId="584473bf-3728-4e54-9c0f-882714159249" providerId="ADAL" clId="{D1D64BBF-E0ED-9249-B75C-DB5148665A1D}" dt="2021-02-08T13:09:15.363" v="2223" actId="1076"/>
          <ac:picMkLst>
            <pc:docMk/>
            <pc:sldMk cId="3934911594" sldId="263"/>
            <ac:picMk id="1025" creationId="{C47D7150-1D0F-4C4F-98A6-6B0371E85771}"/>
          </ac:picMkLst>
        </pc:picChg>
      </pc:sldChg>
      <pc:sldChg chg="addSp delSp modSp mod modTransition modAnim">
        <pc:chgData name="Anna Stevenson" userId="584473bf-3728-4e54-9c0f-882714159249" providerId="ADAL" clId="{D1D64BBF-E0ED-9249-B75C-DB5148665A1D}" dt="2021-02-08T16:40:38.393" v="4548" actId="1076"/>
        <pc:sldMkLst>
          <pc:docMk/>
          <pc:sldMk cId="2160550933" sldId="268"/>
        </pc:sldMkLst>
        <pc:spChg chg="add del mod">
          <ac:chgData name="Anna Stevenson" userId="584473bf-3728-4e54-9c0f-882714159249" providerId="ADAL" clId="{D1D64BBF-E0ED-9249-B75C-DB5148665A1D}" dt="2021-02-08T12:32:29.053" v="1051" actId="478"/>
          <ac:spMkLst>
            <pc:docMk/>
            <pc:sldMk cId="2160550933" sldId="268"/>
            <ac:spMk id="3" creationId="{6559D742-0A19-D145-832F-1AF16A16E17B}"/>
          </ac:spMkLst>
        </pc:spChg>
        <pc:spChg chg="mod">
          <ac:chgData name="Anna Stevenson" userId="584473bf-3728-4e54-9c0f-882714159249" providerId="ADAL" clId="{D1D64BBF-E0ED-9249-B75C-DB5148665A1D}" dt="2021-02-08T12:58:44.250" v="1901" actId="255"/>
          <ac:spMkLst>
            <pc:docMk/>
            <pc:sldMk cId="2160550933" sldId="268"/>
            <ac:spMk id="16386" creationId="{0864E7E3-55EE-A44E-9CC5-24B4F9E0C1E0}"/>
          </ac:spMkLst>
        </pc:spChg>
        <pc:spChg chg="mod">
          <ac:chgData name="Anna Stevenson" userId="584473bf-3728-4e54-9c0f-882714159249" providerId="ADAL" clId="{D1D64BBF-E0ED-9249-B75C-DB5148665A1D}" dt="2021-02-08T16:40:35.085" v="4546" actId="1076"/>
          <ac:spMkLst>
            <pc:docMk/>
            <pc:sldMk cId="2160550933" sldId="268"/>
            <ac:spMk id="16387" creationId="{1729C19C-FA51-894F-B708-01AFB2D17C9D}"/>
          </ac:spMkLst>
        </pc:spChg>
        <pc:picChg chg="add del mod">
          <ac:chgData name="Anna Stevenson" userId="584473bf-3728-4e54-9c0f-882714159249" providerId="ADAL" clId="{D1D64BBF-E0ED-9249-B75C-DB5148665A1D}" dt="2021-02-08T16:19:47.702" v="4220"/>
          <ac:picMkLst>
            <pc:docMk/>
            <pc:sldMk cId="2160550933" sldId="268"/>
            <ac:picMk id="2" creationId="{887968A2-B4B9-F347-8379-4A3528AF3B52}"/>
          </ac:picMkLst>
        </pc:picChg>
        <pc:picChg chg="add mod">
          <ac:chgData name="Anna Stevenson" userId="584473bf-3728-4e54-9c0f-882714159249" providerId="ADAL" clId="{D1D64BBF-E0ED-9249-B75C-DB5148665A1D}" dt="2021-02-08T16:29:48.605" v="4228"/>
          <ac:picMkLst>
            <pc:docMk/>
            <pc:sldMk cId="2160550933" sldId="268"/>
            <ac:picMk id="3" creationId="{8BE75F49-910C-EC43-BDC8-F181BCF2C652}"/>
          </ac:picMkLst>
        </pc:picChg>
        <pc:picChg chg="add mod">
          <ac:chgData name="Anna Stevenson" userId="584473bf-3728-4e54-9c0f-882714159249" providerId="ADAL" clId="{D1D64BBF-E0ED-9249-B75C-DB5148665A1D}" dt="2021-02-08T16:40:36.902" v="4547" actId="1076"/>
          <ac:picMkLst>
            <pc:docMk/>
            <pc:sldMk cId="2160550933" sldId="268"/>
            <ac:picMk id="5" creationId="{AA94C583-3492-1042-B08B-4BC0BD4CBBC9}"/>
          </ac:picMkLst>
        </pc:picChg>
        <pc:picChg chg="add mod">
          <ac:chgData name="Anna Stevenson" userId="584473bf-3728-4e54-9c0f-882714159249" providerId="ADAL" clId="{D1D64BBF-E0ED-9249-B75C-DB5148665A1D}" dt="2021-02-08T16:40:38.393" v="4548" actId="1076"/>
          <ac:picMkLst>
            <pc:docMk/>
            <pc:sldMk cId="2160550933" sldId="268"/>
            <ac:picMk id="7" creationId="{C154B3F7-131B-2E44-8DFC-2C3ED2734113}"/>
          </ac:picMkLst>
        </pc:picChg>
        <pc:picChg chg="add del mod">
          <ac:chgData name="Anna Stevenson" userId="584473bf-3728-4e54-9c0f-882714159249" providerId="ADAL" clId="{D1D64BBF-E0ED-9249-B75C-DB5148665A1D}" dt="2021-02-08T15:52:36.299" v="4148" actId="478"/>
          <ac:picMkLst>
            <pc:docMk/>
            <pc:sldMk cId="2160550933" sldId="268"/>
            <ac:picMk id="9" creationId="{24951004-314D-324B-8B88-D57778F42684}"/>
          </ac:picMkLst>
        </pc:picChg>
        <pc:picChg chg="add del mod">
          <ac:chgData name="Anna Stevenson" userId="584473bf-3728-4e54-9c0f-882714159249" providerId="ADAL" clId="{D1D64BBF-E0ED-9249-B75C-DB5148665A1D}" dt="2021-02-08T15:52:32.273" v="4145" actId="478"/>
          <ac:picMkLst>
            <pc:docMk/>
            <pc:sldMk cId="2160550933" sldId="268"/>
            <ac:picMk id="11" creationId="{17B36C86-03D6-2042-A9C1-42A28070C527}"/>
          </ac:picMkLst>
        </pc:picChg>
        <pc:picChg chg="del mod">
          <ac:chgData name="Anna Stevenson" userId="584473bf-3728-4e54-9c0f-882714159249" providerId="ADAL" clId="{D1D64BBF-E0ED-9249-B75C-DB5148665A1D}" dt="2021-02-08T12:32:25.326" v="1049" actId="478"/>
          <ac:picMkLst>
            <pc:docMk/>
            <pc:sldMk cId="2160550933" sldId="268"/>
            <ac:picMk id="16388" creationId="{0426D385-88CA-3641-B625-D6111B5EB670}"/>
          </ac:picMkLst>
        </pc:picChg>
      </pc:sldChg>
      <pc:sldChg chg="del">
        <pc:chgData name="Anna Stevenson" userId="584473bf-3728-4e54-9c0f-882714159249" providerId="ADAL" clId="{D1D64BBF-E0ED-9249-B75C-DB5148665A1D}" dt="2021-02-08T10:58:04.029" v="716" actId="2696"/>
        <pc:sldMkLst>
          <pc:docMk/>
          <pc:sldMk cId="1070173270" sldId="308"/>
        </pc:sldMkLst>
      </pc:sldChg>
      <pc:sldChg chg="del">
        <pc:chgData name="Anna Stevenson" userId="584473bf-3728-4e54-9c0f-882714159249" providerId="ADAL" clId="{D1D64BBF-E0ED-9249-B75C-DB5148665A1D}" dt="2021-02-08T10:58:13.837" v="722" actId="2696"/>
        <pc:sldMkLst>
          <pc:docMk/>
          <pc:sldMk cId="1262337188" sldId="310"/>
        </pc:sldMkLst>
      </pc:sldChg>
      <pc:sldChg chg="del">
        <pc:chgData name="Anna Stevenson" userId="584473bf-3728-4e54-9c0f-882714159249" providerId="ADAL" clId="{D1D64BBF-E0ED-9249-B75C-DB5148665A1D}" dt="2021-02-08T10:58:14.766" v="723" actId="2696"/>
        <pc:sldMkLst>
          <pc:docMk/>
          <pc:sldMk cId="1676470531" sldId="311"/>
        </pc:sldMkLst>
      </pc:sldChg>
      <pc:sldChg chg="add del">
        <pc:chgData name="Anna Stevenson" userId="584473bf-3728-4e54-9c0f-882714159249" providerId="ADAL" clId="{D1D64BBF-E0ED-9249-B75C-DB5148665A1D}" dt="2021-02-08T12:28:40.416" v="911" actId="2696"/>
        <pc:sldMkLst>
          <pc:docMk/>
          <pc:sldMk cId="1995587227" sldId="311"/>
        </pc:sldMkLst>
      </pc:sldChg>
      <pc:sldChg chg="del">
        <pc:chgData name="Anna Stevenson" userId="584473bf-3728-4e54-9c0f-882714159249" providerId="ADAL" clId="{D1D64BBF-E0ED-9249-B75C-DB5148665A1D}" dt="2021-02-08T10:57:59.428" v="715" actId="2696"/>
        <pc:sldMkLst>
          <pc:docMk/>
          <pc:sldMk cId="2996330096" sldId="347"/>
        </pc:sldMkLst>
      </pc:sldChg>
      <pc:sldChg chg="del">
        <pc:chgData name="Anna Stevenson" userId="584473bf-3728-4e54-9c0f-882714159249" providerId="ADAL" clId="{D1D64BBF-E0ED-9249-B75C-DB5148665A1D}" dt="2021-02-08T10:58:22.087" v="724" actId="2696"/>
        <pc:sldMkLst>
          <pc:docMk/>
          <pc:sldMk cId="2262683064" sldId="348"/>
        </pc:sldMkLst>
      </pc:sldChg>
      <pc:sldChg chg="del">
        <pc:chgData name="Anna Stevenson" userId="584473bf-3728-4e54-9c0f-882714159249" providerId="ADAL" clId="{D1D64BBF-E0ED-9249-B75C-DB5148665A1D}" dt="2021-02-08T10:58:12.951" v="721" actId="2696"/>
        <pc:sldMkLst>
          <pc:docMk/>
          <pc:sldMk cId="3691455614" sldId="350"/>
        </pc:sldMkLst>
      </pc:sldChg>
      <pc:sldChg chg="del">
        <pc:chgData name="Anna Stevenson" userId="584473bf-3728-4e54-9c0f-882714159249" providerId="ADAL" clId="{D1D64BBF-E0ED-9249-B75C-DB5148665A1D}" dt="2021-02-08T10:58:10.772" v="719" actId="2696"/>
        <pc:sldMkLst>
          <pc:docMk/>
          <pc:sldMk cId="2944585650" sldId="351"/>
        </pc:sldMkLst>
      </pc:sldChg>
      <pc:sldChg chg="del">
        <pc:chgData name="Anna Stevenson" userId="584473bf-3728-4e54-9c0f-882714159249" providerId="ADAL" clId="{D1D64BBF-E0ED-9249-B75C-DB5148665A1D}" dt="2021-02-08T10:58:09.307" v="718" actId="2696"/>
        <pc:sldMkLst>
          <pc:docMk/>
          <pc:sldMk cId="3390827076" sldId="352"/>
        </pc:sldMkLst>
      </pc:sldChg>
      <pc:sldChg chg="del">
        <pc:chgData name="Anna Stevenson" userId="584473bf-3728-4e54-9c0f-882714159249" providerId="ADAL" clId="{D1D64BBF-E0ED-9249-B75C-DB5148665A1D}" dt="2021-02-08T10:58:12.015" v="720" actId="2696"/>
        <pc:sldMkLst>
          <pc:docMk/>
          <pc:sldMk cId="3758531763" sldId="353"/>
        </pc:sldMkLst>
      </pc:sldChg>
      <pc:sldChg chg="addSp delSp modSp mod ord modTransition modAnim">
        <pc:chgData name="Anna Stevenson" userId="584473bf-3728-4e54-9c0f-882714159249" providerId="ADAL" clId="{D1D64BBF-E0ED-9249-B75C-DB5148665A1D}" dt="2021-02-08T16:29:00.200" v="4226"/>
        <pc:sldMkLst>
          <pc:docMk/>
          <pc:sldMk cId="1182848103" sldId="354"/>
        </pc:sldMkLst>
        <pc:spChg chg="del mod">
          <ac:chgData name="Anna Stevenson" userId="584473bf-3728-4e54-9c0f-882714159249" providerId="ADAL" clId="{D1D64BBF-E0ED-9249-B75C-DB5148665A1D}" dt="2021-02-08T13:01:36.079" v="1982" actId="478"/>
          <ac:spMkLst>
            <pc:docMk/>
            <pc:sldMk cId="1182848103" sldId="354"/>
            <ac:spMk id="2" creationId="{4C4617B7-E7EE-DC4F-9508-5D8E2DC47E8A}"/>
          </ac:spMkLst>
        </pc:spChg>
        <pc:spChg chg="mod">
          <ac:chgData name="Anna Stevenson" userId="584473bf-3728-4e54-9c0f-882714159249" providerId="ADAL" clId="{D1D64BBF-E0ED-9249-B75C-DB5148665A1D}" dt="2021-02-08T15:49:50.039" v="4050" actId="1076"/>
          <ac:spMkLst>
            <pc:docMk/>
            <pc:sldMk cId="1182848103" sldId="354"/>
            <ac:spMk id="3" creationId="{DD65D0B5-B56D-5343-96B2-27C812C2CA08}"/>
          </ac:spMkLst>
        </pc:spChg>
        <pc:spChg chg="add del mod">
          <ac:chgData name="Anna Stevenson" userId="584473bf-3728-4e54-9c0f-882714159249" providerId="ADAL" clId="{D1D64BBF-E0ED-9249-B75C-DB5148665A1D}" dt="2021-02-08T13:01:33.995" v="1981" actId="478"/>
          <ac:spMkLst>
            <pc:docMk/>
            <pc:sldMk cId="1182848103" sldId="354"/>
            <ac:spMk id="4" creationId="{B8150AFF-F877-0248-9FA9-7D59FF903CA9}"/>
          </ac:spMkLst>
        </pc:spChg>
        <pc:spChg chg="add del mod">
          <ac:chgData name="Anna Stevenson" userId="584473bf-3728-4e54-9c0f-882714159249" providerId="ADAL" clId="{D1D64BBF-E0ED-9249-B75C-DB5148665A1D}" dt="2021-02-08T13:01:39.423" v="1984" actId="478"/>
          <ac:spMkLst>
            <pc:docMk/>
            <pc:sldMk cId="1182848103" sldId="354"/>
            <ac:spMk id="6" creationId="{EAE4178A-FED3-DE4E-9D77-058A825BF106}"/>
          </ac:spMkLst>
        </pc:spChg>
        <pc:spChg chg="add mod">
          <ac:chgData name="Anna Stevenson" userId="584473bf-3728-4e54-9c0f-882714159249" providerId="ADAL" clId="{D1D64BBF-E0ED-9249-B75C-DB5148665A1D}" dt="2021-02-08T15:35:31.501" v="3501" actId="20577"/>
          <ac:spMkLst>
            <pc:docMk/>
            <pc:sldMk cId="1182848103" sldId="354"/>
            <ac:spMk id="7" creationId="{B70F56DB-28E0-2548-9B5D-932EC44B1D94}"/>
          </ac:spMkLst>
        </pc:spChg>
        <pc:picChg chg="add del mod">
          <ac:chgData name="Anna Stevenson" userId="584473bf-3728-4e54-9c0f-882714159249" providerId="ADAL" clId="{D1D64BBF-E0ED-9249-B75C-DB5148665A1D}" dt="2021-02-08T16:19:47.702" v="4220"/>
          <ac:picMkLst>
            <pc:docMk/>
            <pc:sldMk cId="1182848103" sldId="354"/>
            <ac:picMk id="2" creationId="{67FE6B87-D8E1-0B40-8B06-3352F62F1719}"/>
          </ac:picMkLst>
        </pc:picChg>
        <pc:picChg chg="add mod modCrop">
          <ac:chgData name="Anna Stevenson" userId="584473bf-3728-4e54-9c0f-882714159249" providerId="ADAL" clId="{D1D64BBF-E0ED-9249-B75C-DB5148665A1D}" dt="2021-02-08T15:49:13.634" v="4046" actId="1076"/>
          <ac:picMkLst>
            <pc:docMk/>
            <pc:sldMk cId="1182848103" sldId="354"/>
            <ac:picMk id="9" creationId="{F3587E27-CBC4-4642-AD69-AD91BEA5D29C}"/>
          </ac:picMkLst>
        </pc:picChg>
        <pc:picChg chg="add del mod">
          <ac:chgData name="Anna Stevenson" userId="584473bf-3728-4e54-9c0f-882714159249" providerId="ADAL" clId="{D1D64BBF-E0ED-9249-B75C-DB5148665A1D}" dt="2021-02-08T15:36:47.967" v="3519" actId="478"/>
          <ac:picMkLst>
            <pc:docMk/>
            <pc:sldMk cId="1182848103" sldId="354"/>
            <ac:picMk id="11" creationId="{0310FFB2-5533-EE43-B187-3E7C2E7389FA}"/>
          </ac:picMkLst>
        </pc:picChg>
        <pc:picChg chg="add del mod">
          <ac:chgData name="Anna Stevenson" userId="584473bf-3728-4e54-9c0f-882714159249" providerId="ADAL" clId="{D1D64BBF-E0ED-9249-B75C-DB5148665A1D}" dt="2021-02-08T15:36:47.192" v="3518" actId="478"/>
          <ac:picMkLst>
            <pc:docMk/>
            <pc:sldMk cId="1182848103" sldId="354"/>
            <ac:picMk id="12" creationId="{8B30BDF1-1DAE-C642-A677-AD300D86589E}"/>
          </ac:picMkLst>
        </pc:picChg>
        <pc:picChg chg="add del mod">
          <ac:chgData name="Anna Stevenson" userId="584473bf-3728-4e54-9c0f-882714159249" providerId="ADAL" clId="{D1D64BBF-E0ED-9249-B75C-DB5148665A1D}" dt="2021-02-08T15:37:01.354" v="3522" actId="478"/>
          <ac:picMkLst>
            <pc:docMk/>
            <pc:sldMk cId="1182848103" sldId="354"/>
            <ac:picMk id="14" creationId="{B999B80C-F744-2F4B-A44C-9237E0C4634B}"/>
          </ac:picMkLst>
        </pc:picChg>
      </pc:sldChg>
      <pc:sldChg chg="new del">
        <pc:chgData name="Anna Stevenson" userId="584473bf-3728-4e54-9c0f-882714159249" providerId="ADAL" clId="{D1D64BBF-E0ED-9249-B75C-DB5148665A1D}" dt="2021-02-08T12:31:41.707" v="1026" actId="2696"/>
        <pc:sldMkLst>
          <pc:docMk/>
          <pc:sldMk cId="2301320469" sldId="355"/>
        </pc:sldMkLst>
      </pc:sldChg>
      <pc:sldChg chg="del">
        <pc:chgData name="Anna Stevenson" userId="584473bf-3728-4e54-9c0f-882714159249" providerId="ADAL" clId="{D1D64BBF-E0ED-9249-B75C-DB5148665A1D}" dt="2021-02-08T10:58:23.400" v="725" actId="2696"/>
        <pc:sldMkLst>
          <pc:docMk/>
          <pc:sldMk cId="3346875808" sldId="355"/>
        </pc:sldMkLst>
      </pc:sldChg>
      <pc:sldChg chg="new del">
        <pc:chgData name="Anna Stevenson" userId="584473bf-3728-4e54-9c0f-882714159249" providerId="ADAL" clId="{D1D64BBF-E0ED-9249-B75C-DB5148665A1D}" dt="2021-02-08T12:26:39.268" v="824" actId="2696"/>
        <pc:sldMkLst>
          <pc:docMk/>
          <pc:sldMk cId="3225384195" sldId="356"/>
        </pc:sldMkLst>
      </pc:sldChg>
      <pc:sldChg chg="del">
        <pc:chgData name="Anna Stevenson" userId="584473bf-3728-4e54-9c0f-882714159249" providerId="ADAL" clId="{D1D64BBF-E0ED-9249-B75C-DB5148665A1D}" dt="2021-02-08T10:58:24.761" v="726" actId="2696"/>
        <pc:sldMkLst>
          <pc:docMk/>
          <pc:sldMk cId="3616005457" sldId="356"/>
        </pc:sldMkLst>
      </pc:sldChg>
      <pc:sldChg chg="del">
        <pc:chgData name="Anna Stevenson" userId="584473bf-3728-4e54-9c0f-882714159249" providerId="ADAL" clId="{D1D64BBF-E0ED-9249-B75C-DB5148665A1D}" dt="2021-02-08T10:58:25.455" v="727" actId="2696"/>
        <pc:sldMkLst>
          <pc:docMk/>
          <pc:sldMk cId="2289612888" sldId="357"/>
        </pc:sldMkLst>
      </pc:sldChg>
      <pc:sldChg chg="addSp delSp modSp add mod ord modTransition modAnim modNotesTx">
        <pc:chgData name="Anna Stevenson" userId="584473bf-3728-4e54-9c0f-882714159249" providerId="ADAL" clId="{D1D64BBF-E0ED-9249-B75C-DB5148665A1D}" dt="2021-02-08T16:40:47.905" v="4549" actId="207"/>
        <pc:sldMkLst>
          <pc:docMk/>
          <pc:sldMk cId="3887686606" sldId="357"/>
        </pc:sldMkLst>
        <pc:spChg chg="add mod">
          <ac:chgData name="Anna Stevenson" userId="584473bf-3728-4e54-9c0f-882714159249" providerId="ADAL" clId="{D1D64BBF-E0ED-9249-B75C-DB5148665A1D}" dt="2021-02-08T12:58:35.683" v="1900" actId="20577"/>
          <ac:spMkLst>
            <pc:docMk/>
            <pc:sldMk cId="3887686606" sldId="357"/>
            <ac:spMk id="3" creationId="{943B4B74-C4BD-CD43-96EF-EE1F6E54439F}"/>
          </ac:spMkLst>
        </pc:spChg>
        <pc:graphicFrameChg chg="mod modGraphic">
          <ac:chgData name="Anna Stevenson" userId="584473bf-3728-4e54-9c0f-882714159249" providerId="ADAL" clId="{D1D64BBF-E0ED-9249-B75C-DB5148665A1D}" dt="2021-02-08T16:40:47.905" v="4549" actId="207"/>
          <ac:graphicFrameMkLst>
            <pc:docMk/>
            <pc:sldMk cId="3887686606" sldId="357"/>
            <ac:graphicFrameMk id="4" creationId="{15CC88CA-A4F6-8A40-988E-65E088DAE8DA}"/>
          </ac:graphicFrameMkLst>
        </pc:graphicFrameChg>
        <pc:picChg chg="add del mod">
          <ac:chgData name="Anna Stevenson" userId="584473bf-3728-4e54-9c0f-882714159249" providerId="ADAL" clId="{D1D64BBF-E0ED-9249-B75C-DB5148665A1D}" dt="2021-02-08T16:19:47.702" v="4220"/>
          <ac:picMkLst>
            <pc:docMk/>
            <pc:sldMk cId="3887686606" sldId="357"/>
            <ac:picMk id="2" creationId="{1CE44D13-03E1-F74A-8A32-DAF46341D552}"/>
          </ac:picMkLst>
        </pc:picChg>
        <pc:picChg chg="add del mod">
          <ac:chgData name="Anna Stevenson" userId="584473bf-3728-4e54-9c0f-882714159249" providerId="ADAL" clId="{D1D64BBF-E0ED-9249-B75C-DB5148665A1D}" dt="2021-02-08T16:28:53.659" v="4225"/>
          <ac:picMkLst>
            <pc:docMk/>
            <pc:sldMk cId="3887686606" sldId="357"/>
            <ac:picMk id="5" creationId="{EEA84AD2-7536-1944-ABC6-7AC4246C14C7}"/>
          </ac:picMkLst>
        </pc:picChg>
        <pc:picChg chg="add del mod">
          <ac:chgData name="Anna Stevenson" userId="584473bf-3728-4e54-9c0f-882714159249" providerId="ADAL" clId="{D1D64BBF-E0ED-9249-B75C-DB5148665A1D}" dt="2021-02-08T16:29:02.672" v="4227"/>
          <ac:picMkLst>
            <pc:docMk/>
            <pc:sldMk cId="3887686606" sldId="357"/>
            <ac:picMk id="6" creationId="{D2CF829E-56E4-0243-B1B2-5BAAA339DA97}"/>
          </ac:picMkLst>
        </pc:picChg>
        <pc:picChg chg="add mod">
          <ac:chgData name="Anna Stevenson" userId="584473bf-3728-4e54-9c0f-882714159249" providerId="ADAL" clId="{D1D64BBF-E0ED-9249-B75C-DB5148665A1D}" dt="2021-02-08T16:29:48.605" v="4228"/>
          <ac:picMkLst>
            <pc:docMk/>
            <pc:sldMk cId="3887686606" sldId="357"/>
            <ac:picMk id="7" creationId="{B80CE7F1-E93C-3B4C-9B6F-F5833A30E3E2}"/>
          </ac:picMkLst>
        </pc:picChg>
      </pc:sldChg>
      <pc:sldChg chg="addSp delSp modSp add mod modTransition modAnim">
        <pc:chgData name="Anna Stevenson" userId="584473bf-3728-4e54-9c0f-882714159249" providerId="ADAL" clId="{D1D64BBF-E0ED-9249-B75C-DB5148665A1D}" dt="2021-02-08T16:38:06.833" v="4354" actId="1076"/>
        <pc:sldMkLst>
          <pc:docMk/>
          <pc:sldMk cId="2633196550" sldId="358"/>
        </pc:sldMkLst>
        <pc:spChg chg="del mod">
          <ac:chgData name="Anna Stevenson" userId="584473bf-3728-4e54-9c0f-882714159249" providerId="ADAL" clId="{D1D64BBF-E0ED-9249-B75C-DB5148665A1D}" dt="2021-02-08T12:28:33.874" v="909" actId="478"/>
          <ac:spMkLst>
            <pc:docMk/>
            <pc:sldMk cId="2633196550" sldId="358"/>
            <ac:spMk id="2" creationId="{A40E8E29-0572-A548-8AB6-03A908BC6AEF}"/>
          </ac:spMkLst>
        </pc:spChg>
        <pc:spChg chg="mod">
          <ac:chgData name="Anna Stevenson" userId="584473bf-3728-4e54-9c0f-882714159249" providerId="ADAL" clId="{D1D64BBF-E0ED-9249-B75C-DB5148665A1D}" dt="2021-02-08T16:38:06.833" v="4354" actId="1076"/>
          <ac:spMkLst>
            <pc:docMk/>
            <pc:sldMk cId="2633196550" sldId="358"/>
            <ac:spMk id="3" creationId="{C381D7C3-4919-A94A-A75E-9010E97ED690}"/>
          </ac:spMkLst>
        </pc:spChg>
        <pc:spChg chg="add mod">
          <ac:chgData name="Anna Stevenson" userId="584473bf-3728-4e54-9c0f-882714159249" providerId="ADAL" clId="{D1D64BBF-E0ED-9249-B75C-DB5148665A1D}" dt="2021-02-08T15:38:02.137" v="3546" actId="20577"/>
          <ac:spMkLst>
            <pc:docMk/>
            <pc:sldMk cId="2633196550" sldId="358"/>
            <ac:spMk id="4" creationId="{90B46C2F-A778-C743-91DA-2518457F1D0E}"/>
          </ac:spMkLst>
        </pc:spChg>
        <pc:picChg chg="add del mod">
          <ac:chgData name="Anna Stevenson" userId="584473bf-3728-4e54-9c0f-882714159249" providerId="ADAL" clId="{D1D64BBF-E0ED-9249-B75C-DB5148665A1D}" dt="2021-02-08T16:19:47.702" v="4220"/>
          <ac:picMkLst>
            <pc:docMk/>
            <pc:sldMk cId="2633196550" sldId="358"/>
            <ac:picMk id="2" creationId="{CF5E473F-0399-644F-9D18-F83A62209790}"/>
          </ac:picMkLst>
        </pc:picChg>
        <pc:picChg chg="add del mod">
          <ac:chgData name="Anna Stevenson" userId="584473bf-3728-4e54-9c0f-882714159249" providerId="ADAL" clId="{D1D64BBF-E0ED-9249-B75C-DB5148665A1D}" dt="2021-02-08T16:29:02.672" v="4227"/>
          <ac:picMkLst>
            <pc:docMk/>
            <pc:sldMk cId="2633196550" sldId="358"/>
            <ac:picMk id="5" creationId="{1AF6C1DC-5FAD-0A4D-BE29-163608061233}"/>
          </ac:picMkLst>
        </pc:picChg>
        <pc:picChg chg="add mod">
          <ac:chgData name="Anna Stevenson" userId="584473bf-3728-4e54-9c0f-882714159249" providerId="ADAL" clId="{D1D64BBF-E0ED-9249-B75C-DB5148665A1D}" dt="2021-02-08T16:29:48.605" v="4228"/>
          <ac:picMkLst>
            <pc:docMk/>
            <pc:sldMk cId="2633196550" sldId="358"/>
            <ac:picMk id="6" creationId="{824C8395-3970-0A46-A1E6-29C1D79A7412}"/>
          </ac:picMkLst>
        </pc:picChg>
        <pc:picChg chg="add del mod">
          <ac:chgData name="Anna Stevenson" userId="584473bf-3728-4e54-9c0f-882714159249" providerId="ADAL" clId="{D1D64BBF-E0ED-9249-B75C-DB5148665A1D}" dt="2021-02-08T15:32:16.263" v="3460" actId="478"/>
          <ac:picMkLst>
            <pc:docMk/>
            <pc:sldMk cId="2633196550" sldId="358"/>
            <ac:picMk id="6" creationId="{A012931C-998F-3341-AD70-734E70D2095B}"/>
          </ac:picMkLst>
        </pc:picChg>
        <pc:picChg chg="add del mod">
          <ac:chgData name="Anna Stevenson" userId="584473bf-3728-4e54-9c0f-882714159249" providerId="ADAL" clId="{D1D64BBF-E0ED-9249-B75C-DB5148665A1D}" dt="2021-02-08T15:32:14.436" v="3459" actId="478"/>
          <ac:picMkLst>
            <pc:docMk/>
            <pc:sldMk cId="2633196550" sldId="358"/>
            <ac:picMk id="8" creationId="{FF84B1A9-AC79-164F-BFD8-B1688451065C}"/>
          </ac:picMkLst>
        </pc:picChg>
        <pc:picChg chg="add mod">
          <ac:chgData name="Anna Stevenson" userId="584473bf-3728-4e54-9c0f-882714159249" providerId="ADAL" clId="{D1D64BBF-E0ED-9249-B75C-DB5148665A1D}" dt="2021-02-08T15:32:39.133" v="3465" actId="1076"/>
          <ac:picMkLst>
            <pc:docMk/>
            <pc:sldMk cId="2633196550" sldId="358"/>
            <ac:picMk id="10" creationId="{6DAC08CD-AED3-0B41-BA1D-A593D4B434DB}"/>
          </ac:picMkLst>
        </pc:picChg>
      </pc:sldChg>
      <pc:sldChg chg="addSp delSp modSp new del mod">
        <pc:chgData name="Anna Stevenson" userId="584473bf-3728-4e54-9c0f-882714159249" providerId="ADAL" clId="{D1D64BBF-E0ED-9249-B75C-DB5148665A1D}" dt="2021-02-08T15:40:48.024" v="3753" actId="2696"/>
        <pc:sldMkLst>
          <pc:docMk/>
          <pc:sldMk cId="616289972" sldId="359"/>
        </pc:sldMkLst>
        <pc:spChg chg="del">
          <ac:chgData name="Anna Stevenson" userId="584473bf-3728-4e54-9c0f-882714159249" providerId="ADAL" clId="{D1D64BBF-E0ED-9249-B75C-DB5148665A1D}" dt="2021-02-08T13:40:41.202" v="2462" actId="478"/>
          <ac:spMkLst>
            <pc:docMk/>
            <pc:sldMk cId="616289972" sldId="359"/>
            <ac:spMk id="2" creationId="{2411CBDA-5119-0141-8964-26497EB0576B}"/>
          </ac:spMkLst>
        </pc:spChg>
        <pc:spChg chg="del">
          <ac:chgData name="Anna Stevenson" userId="584473bf-3728-4e54-9c0f-882714159249" providerId="ADAL" clId="{D1D64BBF-E0ED-9249-B75C-DB5148665A1D}" dt="2021-02-08T13:40:41.202" v="2462" actId="478"/>
          <ac:spMkLst>
            <pc:docMk/>
            <pc:sldMk cId="616289972" sldId="359"/>
            <ac:spMk id="3" creationId="{0BAAF743-6565-684C-9586-B0AF9E75139A}"/>
          </ac:spMkLst>
        </pc:spChg>
        <pc:spChg chg="add mod">
          <ac:chgData name="Anna Stevenson" userId="584473bf-3728-4e54-9c0f-882714159249" providerId="ADAL" clId="{D1D64BBF-E0ED-9249-B75C-DB5148665A1D}" dt="2021-02-08T13:42:40.994" v="2602" actId="1076"/>
          <ac:spMkLst>
            <pc:docMk/>
            <pc:sldMk cId="616289972" sldId="359"/>
            <ac:spMk id="4" creationId="{53B2BDDD-CD80-3B44-8075-97961095E1B3}"/>
          </ac:spMkLst>
        </pc:spChg>
        <pc:spChg chg="add mod">
          <ac:chgData name="Anna Stevenson" userId="584473bf-3728-4e54-9c0f-882714159249" providerId="ADAL" clId="{D1D64BBF-E0ED-9249-B75C-DB5148665A1D}" dt="2021-02-08T13:41:37.039" v="2595" actId="113"/>
          <ac:spMkLst>
            <pc:docMk/>
            <pc:sldMk cId="616289972" sldId="359"/>
            <ac:spMk id="5" creationId="{05E43570-2C97-8F40-B005-DFA3E09F5786}"/>
          </ac:spMkLst>
        </pc:spChg>
        <pc:graphicFrameChg chg="add mod modGraphic">
          <ac:chgData name="Anna Stevenson" userId="584473bf-3728-4e54-9c0f-882714159249" providerId="ADAL" clId="{D1D64BBF-E0ED-9249-B75C-DB5148665A1D}" dt="2021-02-08T13:44:03.046" v="2674" actId="113"/>
          <ac:graphicFrameMkLst>
            <pc:docMk/>
            <pc:sldMk cId="616289972" sldId="359"/>
            <ac:graphicFrameMk id="6" creationId="{64C9F98B-EBE6-1B46-B190-DC6476D4FB7C}"/>
          </ac:graphicFrameMkLst>
        </pc:graphicFrameChg>
      </pc:sldChg>
      <pc:sldChg chg="delSp modSp add del mod">
        <pc:chgData name="Anna Stevenson" userId="584473bf-3728-4e54-9c0f-882714159249" providerId="ADAL" clId="{D1D64BBF-E0ED-9249-B75C-DB5148665A1D}" dt="2021-02-08T15:35:15.202" v="3481" actId="2696"/>
        <pc:sldMkLst>
          <pc:docMk/>
          <pc:sldMk cId="619131657" sldId="360"/>
        </pc:sldMkLst>
        <pc:spChg chg="mod">
          <ac:chgData name="Anna Stevenson" userId="584473bf-3728-4e54-9c0f-882714159249" providerId="ADAL" clId="{D1D64BBF-E0ED-9249-B75C-DB5148665A1D}" dt="2021-02-08T15:24:16.605" v="3298" actId="1076"/>
          <ac:spMkLst>
            <pc:docMk/>
            <pc:sldMk cId="619131657" sldId="360"/>
            <ac:spMk id="4" creationId="{87515565-421E-4641-8C99-97C2909DF030}"/>
          </ac:spMkLst>
        </pc:spChg>
        <pc:spChg chg="mod">
          <ac:chgData name="Anna Stevenson" userId="584473bf-3728-4e54-9c0f-882714159249" providerId="ADAL" clId="{D1D64BBF-E0ED-9249-B75C-DB5148665A1D}" dt="2021-02-08T15:24:20.667" v="3300" actId="1076"/>
          <ac:spMkLst>
            <pc:docMk/>
            <pc:sldMk cId="619131657" sldId="360"/>
            <ac:spMk id="5" creationId="{E18F9CA6-A594-5947-A139-0FEB80FC81CE}"/>
          </ac:spMkLst>
        </pc:spChg>
        <pc:spChg chg="mod">
          <ac:chgData name="Anna Stevenson" userId="584473bf-3728-4e54-9c0f-882714159249" providerId="ADAL" clId="{D1D64BBF-E0ED-9249-B75C-DB5148665A1D}" dt="2021-02-08T15:24:23.720" v="3302" actId="1076"/>
          <ac:spMkLst>
            <pc:docMk/>
            <pc:sldMk cId="619131657" sldId="360"/>
            <ac:spMk id="6" creationId="{1CBEC66D-9AD8-1640-A9FF-28128A8CE3DE}"/>
          </ac:spMkLst>
        </pc:spChg>
        <pc:spChg chg="mod">
          <ac:chgData name="Anna Stevenson" userId="584473bf-3728-4e54-9c0f-882714159249" providerId="ADAL" clId="{D1D64BBF-E0ED-9249-B75C-DB5148665A1D}" dt="2021-02-08T15:24:34.244" v="3308" actId="14100"/>
          <ac:spMkLst>
            <pc:docMk/>
            <pc:sldMk cId="619131657" sldId="360"/>
            <ac:spMk id="7" creationId="{3EFADF40-0F61-D949-8956-0568B00C9486}"/>
          </ac:spMkLst>
        </pc:spChg>
        <pc:spChg chg="mod">
          <ac:chgData name="Anna Stevenson" userId="584473bf-3728-4e54-9c0f-882714159249" providerId="ADAL" clId="{D1D64BBF-E0ED-9249-B75C-DB5148665A1D}" dt="2021-02-08T15:24:32.554" v="3307" actId="1076"/>
          <ac:spMkLst>
            <pc:docMk/>
            <pc:sldMk cId="619131657" sldId="360"/>
            <ac:spMk id="8" creationId="{8281A62F-3508-3445-8B0C-F972B08B32D5}"/>
          </ac:spMkLst>
        </pc:spChg>
        <pc:spChg chg="mod">
          <ac:chgData name="Anna Stevenson" userId="584473bf-3728-4e54-9c0f-882714159249" providerId="ADAL" clId="{D1D64BBF-E0ED-9249-B75C-DB5148665A1D}" dt="2021-02-08T15:24:27.515" v="3304" actId="14100"/>
          <ac:spMkLst>
            <pc:docMk/>
            <pc:sldMk cId="619131657" sldId="360"/>
            <ac:spMk id="9" creationId="{C74B073E-AF71-8844-BF7B-1BE58A15E7ED}"/>
          </ac:spMkLst>
        </pc:spChg>
        <pc:spChg chg="mod">
          <ac:chgData name="Anna Stevenson" userId="584473bf-3728-4e54-9c0f-882714159249" providerId="ADAL" clId="{D1D64BBF-E0ED-9249-B75C-DB5148665A1D}" dt="2021-02-08T15:24:37.471" v="3310" actId="1076"/>
          <ac:spMkLst>
            <pc:docMk/>
            <pc:sldMk cId="619131657" sldId="360"/>
            <ac:spMk id="10" creationId="{E9D36466-6F59-594A-BCC6-C81998E4E890}"/>
          </ac:spMkLst>
        </pc:spChg>
        <pc:spChg chg="mod">
          <ac:chgData name="Anna Stevenson" userId="584473bf-3728-4e54-9c0f-882714159249" providerId="ADAL" clId="{D1D64BBF-E0ED-9249-B75C-DB5148665A1D}" dt="2021-02-08T15:24:08.233" v="3295" actId="1076"/>
          <ac:spMkLst>
            <pc:docMk/>
            <pc:sldMk cId="619131657" sldId="360"/>
            <ac:spMk id="11" creationId="{C33AB24B-363E-3742-9741-0F91CCCACF01}"/>
          </ac:spMkLst>
        </pc:spChg>
        <pc:spChg chg="del">
          <ac:chgData name="Anna Stevenson" userId="584473bf-3728-4e54-9c0f-882714159249" providerId="ADAL" clId="{D1D64BBF-E0ED-9249-B75C-DB5148665A1D}" dt="2021-02-08T15:23:50.981" v="3289" actId="478"/>
          <ac:spMkLst>
            <pc:docMk/>
            <pc:sldMk cId="619131657" sldId="360"/>
            <ac:spMk id="12" creationId="{B58AFD63-F047-6146-A39E-CA349C4FE307}"/>
          </ac:spMkLst>
        </pc:spChg>
        <pc:spChg chg="del">
          <ac:chgData name="Anna Stevenson" userId="584473bf-3728-4e54-9c0f-882714159249" providerId="ADAL" clId="{D1D64BBF-E0ED-9249-B75C-DB5148665A1D}" dt="2021-02-08T15:23:50.981" v="3289" actId="478"/>
          <ac:spMkLst>
            <pc:docMk/>
            <pc:sldMk cId="619131657" sldId="360"/>
            <ac:spMk id="14" creationId="{263DE1BF-217F-2844-B44D-AB671373F7B2}"/>
          </ac:spMkLst>
        </pc:spChg>
        <pc:spChg chg="del mod">
          <ac:chgData name="Anna Stevenson" userId="584473bf-3728-4e54-9c0f-882714159249" providerId="ADAL" clId="{D1D64BBF-E0ED-9249-B75C-DB5148665A1D}" dt="2021-02-08T15:23:52.416" v="3290" actId="478"/>
          <ac:spMkLst>
            <pc:docMk/>
            <pc:sldMk cId="619131657" sldId="360"/>
            <ac:spMk id="15" creationId="{ED7DE60C-B898-7543-86A9-C98735CC37CB}"/>
          </ac:spMkLst>
        </pc:spChg>
        <pc:spChg chg="del">
          <ac:chgData name="Anna Stevenson" userId="584473bf-3728-4e54-9c0f-882714159249" providerId="ADAL" clId="{D1D64BBF-E0ED-9249-B75C-DB5148665A1D}" dt="2021-02-08T15:23:53.173" v="3291" actId="478"/>
          <ac:spMkLst>
            <pc:docMk/>
            <pc:sldMk cId="619131657" sldId="360"/>
            <ac:spMk id="16" creationId="{610E8A5B-54A1-7246-BE81-7BEA43E8F6A0}"/>
          </ac:spMkLst>
        </pc:spChg>
        <pc:picChg chg="mod">
          <ac:chgData name="Anna Stevenson" userId="584473bf-3728-4e54-9c0f-882714159249" providerId="ADAL" clId="{D1D64BBF-E0ED-9249-B75C-DB5148665A1D}" dt="2021-02-08T15:24:04.392" v="3294" actId="1076"/>
          <ac:picMkLst>
            <pc:docMk/>
            <pc:sldMk cId="619131657" sldId="360"/>
            <ac:picMk id="1025" creationId="{C47D7150-1D0F-4C4F-98A6-6B0371E85771}"/>
          </ac:picMkLst>
        </pc:picChg>
      </pc:sldChg>
      <pc:sldChg chg="modSp new del mod">
        <pc:chgData name="Anna Stevenson" userId="584473bf-3728-4e54-9c0f-882714159249" providerId="ADAL" clId="{D1D64BBF-E0ED-9249-B75C-DB5148665A1D}" dt="2021-02-08T15:21:15.978" v="3206" actId="2696"/>
        <pc:sldMkLst>
          <pc:docMk/>
          <pc:sldMk cId="1041403255" sldId="360"/>
        </pc:sldMkLst>
        <pc:spChg chg="mod">
          <ac:chgData name="Anna Stevenson" userId="584473bf-3728-4e54-9c0f-882714159249" providerId="ADAL" clId="{D1D64BBF-E0ED-9249-B75C-DB5148665A1D}" dt="2021-02-08T13:46:37.811" v="2694" actId="20577"/>
          <ac:spMkLst>
            <pc:docMk/>
            <pc:sldMk cId="1041403255" sldId="360"/>
            <ac:spMk id="2" creationId="{C1E0EC9C-C78C-5142-96DA-4A991ED3977E}"/>
          </ac:spMkLst>
        </pc:spChg>
        <pc:spChg chg="mod">
          <ac:chgData name="Anna Stevenson" userId="584473bf-3728-4e54-9c0f-882714159249" providerId="ADAL" clId="{D1D64BBF-E0ED-9249-B75C-DB5148665A1D}" dt="2021-02-08T13:54:08.426" v="3201" actId="20577"/>
          <ac:spMkLst>
            <pc:docMk/>
            <pc:sldMk cId="1041403255" sldId="360"/>
            <ac:spMk id="3" creationId="{B72FC8F9-006F-CD47-A6D9-EAD5AAB1F876}"/>
          </ac:spMkLst>
        </pc:spChg>
      </pc:sldChg>
      <pc:sldChg chg="add del">
        <pc:chgData name="Anna Stevenson" userId="584473bf-3728-4e54-9c0f-882714159249" providerId="ADAL" clId="{D1D64BBF-E0ED-9249-B75C-DB5148665A1D}" dt="2021-02-08T15:24:41.120" v="3312"/>
        <pc:sldMkLst>
          <pc:docMk/>
          <pc:sldMk cId="655815781" sldId="361"/>
        </pc:sldMkLst>
      </pc:sldChg>
      <pc:sldChg chg="addSp delSp modSp add mod ord modTransition modAnim">
        <pc:chgData name="Anna Stevenson" userId="584473bf-3728-4e54-9c0f-882714159249" providerId="ADAL" clId="{D1D64BBF-E0ED-9249-B75C-DB5148665A1D}" dt="2021-02-08T16:29:48.605" v="4228"/>
        <pc:sldMkLst>
          <pc:docMk/>
          <pc:sldMk cId="3057578447" sldId="361"/>
        </pc:sldMkLst>
        <pc:spChg chg="mod">
          <ac:chgData name="Anna Stevenson" userId="584473bf-3728-4e54-9c0f-882714159249" providerId="ADAL" clId="{D1D64BBF-E0ED-9249-B75C-DB5148665A1D}" dt="2021-02-08T15:55:38.672" v="4208" actId="1037"/>
          <ac:spMkLst>
            <pc:docMk/>
            <pc:sldMk cId="3057578447" sldId="361"/>
            <ac:spMk id="4" creationId="{87515565-421E-4641-8C99-97C2909DF030}"/>
          </ac:spMkLst>
        </pc:spChg>
        <pc:spChg chg="del mod">
          <ac:chgData name="Anna Stevenson" userId="584473bf-3728-4e54-9c0f-882714159249" providerId="ADAL" clId="{D1D64BBF-E0ED-9249-B75C-DB5148665A1D}" dt="2021-02-08T15:26:17.521" v="3364"/>
          <ac:spMkLst>
            <pc:docMk/>
            <pc:sldMk cId="3057578447" sldId="361"/>
            <ac:spMk id="5" creationId="{E18F9CA6-A594-5947-A139-0FEB80FC81CE}"/>
          </ac:spMkLst>
        </pc:spChg>
        <pc:spChg chg="del mod">
          <ac:chgData name="Anna Stevenson" userId="584473bf-3728-4e54-9c0f-882714159249" providerId="ADAL" clId="{D1D64BBF-E0ED-9249-B75C-DB5148665A1D}" dt="2021-02-08T15:26:15.640" v="3362"/>
          <ac:spMkLst>
            <pc:docMk/>
            <pc:sldMk cId="3057578447" sldId="361"/>
            <ac:spMk id="6" creationId="{1CBEC66D-9AD8-1640-A9FF-28128A8CE3DE}"/>
          </ac:spMkLst>
        </pc:spChg>
        <pc:spChg chg="del mod">
          <ac:chgData name="Anna Stevenson" userId="584473bf-3728-4e54-9c0f-882714159249" providerId="ADAL" clId="{D1D64BBF-E0ED-9249-B75C-DB5148665A1D}" dt="2021-02-08T15:26:17.546" v="3372"/>
          <ac:spMkLst>
            <pc:docMk/>
            <pc:sldMk cId="3057578447" sldId="361"/>
            <ac:spMk id="7" creationId="{3EFADF40-0F61-D949-8956-0568B00C9486}"/>
          </ac:spMkLst>
        </pc:spChg>
        <pc:spChg chg="del mod">
          <ac:chgData name="Anna Stevenson" userId="584473bf-3728-4e54-9c0f-882714159249" providerId="ADAL" clId="{D1D64BBF-E0ED-9249-B75C-DB5148665A1D}" dt="2021-02-08T15:26:17.540" v="3370"/>
          <ac:spMkLst>
            <pc:docMk/>
            <pc:sldMk cId="3057578447" sldId="361"/>
            <ac:spMk id="8" creationId="{8281A62F-3508-3445-8B0C-F972B08B32D5}"/>
          </ac:spMkLst>
        </pc:spChg>
        <pc:spChg chg="del mod">
          <ac:chgData name="Anna Stevenson" userId="584473bf-3728-4e54-9c0f-882714159249" providerId="ADAL" clId="{D1D64BBF-E0ED-9249-B75C-DB5148665A1D}" dt="2021-02-08T15:26:17.527" v="3366"/>
          <ac:spMkLst>
            <pc:docMk/>
            <pc:sldMk cId="3057578447" sldId="361"/>
            <ac:spMk id="9" creationId="{C74B073E-AF71-8844-BF7B-1BE58A15E7ED}"/>
          </ac:spMkLst>
        </pc:spChg>
        <pc:spChg chg="del mod">
          <ac:chgData name="Anna Stevenson" userId="584473bf-3728-4e54-9c0f-882714159249" providerId="ADAL" clId="{D1D64BBF-E0ED-9249-B75C-DB5148665A1D}" dt="2021-02-08T15:26:17.533" v="3368"/>
          <ac:spMkLst>
            <pc:docMk/>
            <pc:sldMk cId="3057578447" sldId="361"/>
            <ac:spMk id="10" creationId="{E9D36466-6F59-594A-BCC6-C81998E4E890}"/>
          </ac:spMkLst>
        </pc:spChg>
        <pc:spChg chg="mod">
          <ac:chgData name="Anna Stevenson" userId="584473bf-3728-4e54-9c0f-882714159249" providerId="ADAL" clId="{D1D64BBF-E0ED-9249-B75C-DB5148665A1D}" dt="2021-02-08T15:27:46.357" v="3433" actId="1036"/>
          <ac:spMkLst>
            <pc:docMk/>
            <pc:sldMk cId="3057578447" sldId="361"/>
            <ac:spMk id="11" creationId="{C33AB24B-363E-3742-9741-0F91CCCACF01}"/>
          </ac:spMkLst>
        </pc:spChg>
        <pc:picChg chg="add del mod">
          <ac:chgData name="Anna Stevenson" userId="584473bf-3728-4e54-9c0f-882714159249" providerId="ADAL" clId="{D1D64BBF-E0ED-9249-B75C-DB5148665A1D}" dt="2021-02-08T16:19:47.702" v="4220"/>
          <ac:picMkLst>
            <pc:docMk/>
            <pc:sldMk cId="3057578447" sldId="361"/>
            <ac:picMk id="2" creationId="{8CDFEFCC-D6AB-5446-BC39-DBE252F75428}"/>
          </ac:picMkLst>
        </pc:picChg>
        <pc:picChg chg="add del mod">
          <ac:chgData name="Anna Stevenson" userId="584473bf-3728-4e54-9c0f-882714159249" providerId="ADAL" clId="{D1D64BBF-E0ED-9249-B75C-DB5148665A1D}" dt="2021-02-08T16:29:02.672" v="4227"/>
          <ac:picMkLst>
            <pc:docMk/>
            <pc:sldMk cId="3057578447" sldId="361"/>
            <ac:picMk id="5" creationId="{8691AE4E-DC9D-884E-9C8F-D628EE64F086}"/>
          </ac:picMkLst>
        </pc:picChg>
        <pc:picChg chg="add mod">
          <ac:chgData name="Anna Stevenson" userId="584473bf-3728-4e54-9c0f-882714159249" providerId="ADAL" clId="{D1D64BBF-E0ED-9249-B75C-DB5148665A1D}" dt="2021-02-08T16:29:48.605" v="4228"/>
          <ac:picMkLst>
            <pc:docMk/>
            <pc:sldMk cId="3057578447" sldId="361"/>
            <ac:picMk id="6" creationId="{EF5098CF-6AFD-7347-BB1F-6502D2542F04}"/>
          </ac:picMkLst>
        </pc:picChg>
        <pc:picChg chg="mod">
          <ac:chgData name="Anna Stevenson" userId="584473bf-3728-4e54-9c0f-882714159249" providerId="ADAL" clId="{D1D64BBF-E0ED-9249-B75C-DB5148665A1D}" dt="2021-02-08T15:33:57.863" v="3472" actId="1582"/>
          <ac:picMkLst>
            <pc:docMk/>
            <pc:sldMk cId="3057578447" sldId="361"/>
            <ac:picMk id="1025" creationId="{C47D7150-1D0F-4C4F-98A6-6B0371E85771}"/>
          </ac:picMkLst>
        </pc:picChg>
        <pc:cxnChg chg="add mod">
          <ac:chgData name="Anna Stevenson" userId="584473bf-3728-4e54-9c0f-882714159249" providerId="ADAL" clId="{D1D64BBF-E0ED-9249-B75C-DB5148665A1D}" dt="2021-02-08T15:55:41.303" v="4210" actId="1037"/>
          <ac:cxnSpMkLst>
            <pc:docMk/>
            <pc:sldMk cId="3057578447" sldId="361"/>
            <ac:cxnSpMk id="3" creationId="{D1871B61-32ED-B64B-B10F-10E6184013EE}"/>
          </ac:cxnSpMkLst>
        </pc:cxnChg>
      </pc:sldChg>
      <pc:sldChg chg="delSp modSp new del mod">
        <pc:chgData name="Anna Stevenson" userId="584473bf-3728-4e54-9c0f-882714159249" providerId="ADAL" clId="{D1D64BBF-E0ED-9249-B75C-DB5148665A1D}" dt="2021-02-08T15:21:15.332" v="3205" actId="2696"/>
        <pc:sldMkLst>
          <pc:docMk/>
          <pc:sldMk cId="3974378182" sldId="361"/>
        </pc:sldMkLst>
        <pc:spChg chg="del">
          <ac:chgData name="Anna Stevenson" userId="584473bf-3728-4e54-9c0f-882714159249" providerId="ADAL" clId="{D1D64BBF-E0ED-9249-B75C-DB5148665A1D}" dt="2021-02-08T14:00:13.720" v="3203" actId="478"/>
          <ac:spMkLst>
            <pc:docMk/>
            <pc:sldMk cId="3974378182" sldId="361"/>
            <ac:spMk id="2" creationId="{17D0BA8B-4168-9941-80A5-C6DD18D78FB2}"/>
          </ac:spMkLst>
        </pc:spChg>
        <pc:spChg chg="mod">
          <ac:chgData name="Anna Stevenson" userId="584473bf-3728-4e54-9c0f-882714159249" providerId="ADAL" clId="{D1D64BBF-E0ED-9249-B75C-DB5148665A1D}" dt="2021-02-08T14:00:15.598" v="3204" actId="1076"/>
          <ac:spMkLst>
            <pc:docMk/>
            <pc:sldMk cId="3974378182" sldId="361"/>
            <ac:spMk id="3" creationId="{CF6898D8-1BC3-784F-AB61-392A8E9B517D}"/>
          </ac:spMkLst>
        </pc:spChg>
      </pc:sldChg>
      <pc:sldChg chg="addSp delSp modSp add mod modAnim">
        <pc:chgData name="Anna Stevenson" userId="584473bf-3728-4e54-9c0f-882714159249" providerId="ADAL" clId="{D1D64BBF-E0ED-9249-B75C-DB5148665A1D}" dt="2021-02-08T16:35:56.599" v="4336" actId="1037"/>
        <pc:sldMkLst>
          <pc:docMk/>
          <pc:sldMk cId="1125764237" sldId="362"/>
        </pc:sldMkLst>
        <pc:spChg chg="add mod">
          <ac:chgData name="Anna Stevenson" userId="584473bf-3728-4e54-9c0f-882714159249" providerId="ADAL" clId="{D1D64BBF-E0ED-9249-B75C-DB5148665A1D}" dt="2021-02-08T16:35:56.599" v="4336" actId="1037"/>
          <ac:spMkLst>
            <pc:docMk/>
            <pc:sldMk cId="1125764237" sldId="362"/>
            <ac:spMk id="2" creationId="{B0612C66-3901-524F-8515-00362A067758}"/>
          </ac:spMkLst>
        </pc:spChg>
        <pc:spChg chg="add mod">
          <ac:chgData name="Anna Stevenson" userId="584473bf-3728-4e54-9c0f-882714159249" providerId="ADAL" clId="{D1D64BBF-E0ED-9249-B75C-DB5148665A1D}" dt="2021-02-08T16:35:42.644" v="4334" actId="14100"/>
          <ac:spMkLst>
            <pc:docMk/>
            <pc:sldMk cId="1125764237" sldId="362"/>
            <ac:spMk id="8" creationId="{E03DD96A-8697-1A4A-A7D2-BDFDB6F2A379}"/>
          </ac:spMkLst>
        </pc:spChg>
        <pc:spChg chg="add mod">
          <ac:chgData name="Anna Stevenson" userId="584473bf-3728-4e54-9c0f-882714159249" providerId="ADAL" clId="{D1D64BBF-E0ED-9249-B75C-DB5148665A1D}" dt="2021-02-08T16:33:51.199" v="4310" actId="14100"/>
          <ac:spMkLst>
            <pc:docMk/>
            <pc:sldMk cId="1125764237" sldId="362"/>
            <ac:spMk id="9" creationId="{20ACDB10-50E7-FB40-A459-7962490321CD}"/>
          </ac:spMkLst>
        </pc:spChg>
        <pc:spChg chg="add mod">
          <ac:chgData name="Anna Stevenson" userId="584473bf-3728-4e54-9c0f-882714159249" providerId="ADAL" clId="{D1D64BBF-E0ED-9249-B75C-DB5148665A1D}" dt="2021-02-08T16:35:38.662" v="4331" actId="14100"/>
          <ac:spMkLst>
            <pc:docMk/>
            <pc:sldMk cId="1125764237" sldId="362"/>
            <ac:spMk id="10" creationId="{F65D5DA6-7BD8-054F-8A7E-6632EDC0AFDC}"/>
          </ac:spMkLst>
        </pc:spChg>
        <pc:spChg chg="del">
          <ac:chgData name="Anna Stevenson" userId="584473bf-3728-4e54-9c0f-882714159249" providerId="ADAL" clId="{D1D64BBF-E0ED-9249-B75C-DB5148665A1D}" dt="2021-02-08T16:34:23.163" v="4317" actId="478"/>
          <ac:spMkLst>
            <pc:docMk/>
            <pc:sldMk cId="1125764237" sldId="362"/>
            <ac:spMk id="11" creationId="{C33AB24B-363E-3742-9741-0F91CCCACF01}"/>
          </ac:spMkLst>
        </pc:spChg>
        <pc:picChg chg="add del mod">
          <ac:chgData name="Anna Stevenson" userId="584473bf-3728-4e54-9c0f-882714159249" providerId="ADAL" clId="{D1D64BBF-E0ED-9249-B75C-DB5148665A1D}" dt="2021-02-08T16:34:30.301" v="4321" actId="1035"/>
          <ac:picMkLst>
            <pc:docMk/>
            <pc:sldMk cId="1125764237" sldId="362"/>
            <ac:picMk id="1025" creationId="{C47D7150-1D0F-4C4F-98A6-6B0371E85771}"/>
          </ac:picMkLst>
        </pc:picChg>
      </pc:sldChg>
      <pc:sldChg chg="delSp modSp add mod">
        <pc:chgData name="Anna Stevenson" userId="584473bf-3728-4e54-9c0f-882714159249" providerId="ADAL" clId="{D1D64BBF-E0ED-9249-B75C-DB5148665A1D}" dt="2021-02-08T16:37:23.449" v="4348" actId="1037"/>
        <pc:sldMkLst>
          <pc:docMk/>
          <pc:sldMk cId="2418117312" sldId="363"/>
        </pc:sldMkLst>
        <pc:spChg chg="mod">
          <ac:chgData name="Anna Stevenson" userId="584473bf-3728-4e54-9c0f-882714159249" providerId="ADAL" clId="{D1D64BBF-E0ED-9249-B75C-DB5148665A1D}" dt="2021-02-08T16:37:23.449" v="4348" actId="1037"/>
          <ac:spMkLst>
            <pc:docMk/>
            <pc:sldMk cId="2418117312" sldId="363"/>
            <ac:spMk id="2" creationId="{B0612C66-3901-524F-8515-00362A067758}"/>
          </ac:spMkLst>
        </pc:spChg>
        <pc:spChg chg="del mod">
          <ac:chgData name="Anna Stevenson" userId="584473bf-3728-4e54-9c0f-882714159249" providerId="ADAL" clId="{D1D64BBF-E0ED-9249-B75C-DB5148665A1D}" dt="2021-02-08T16:37:01.489" v="4340"/>
          <ac:spMkLst>
            <pc:docMk/>
            <pc:sldMk cId="2418117312" sldId="363"/>
            <ac:spMk id="4" creationId="{87515565-421E-4641-8C99-97C2909DF030}"/>
          </ac:spMkLst>
        </pc:spChg>
        <pc:spChg chg="mod">
          <ac:chgData name="Anna Stevenson" userId="584473bf-3728-4e54-9c0f-882714159249" providerId="ADAL" clId="{D1D64BBF-E0ED-9249-B75C-DB5148665A1D}" dt="2021-02-08T16:37:23.449" v="4348" actId="1037"/>
          <ac:spMkLst>
            <pc:docMk/>
            <pc:sldMk cId="2418117312" sldId="363"/>
            <ac:spMk id="8" creationId="{E03DD96A-8697-1A4A-A7D2-BDFDB6F2A379}"/>
          </ac:spMkLst>
        </pc:spChg>
        <pc:spChg chg="mod">
          <ac:chgData name="Anna Stevenson" userId="584473bf-3728-4e54-9c0f-882714159249" providerId="ADAL" clId="{D1D64BBF-E0ED-9249-B75C-DB5148665A1D}" dt="2021-02-08T16:37:23.449" v="4348" actId="1037"/>
          <ac:spMkLst>
            <pc:docMk/>
            <pc:sldMk cId="2418117312" sldId="363"/>
            <ac:spMk id="9" creationId="{20ACDB10-50E7-FB40-A459-7962490321CD}"/>
          </ac:spMkLst>
        </pc:spChg>
        <pc:spChg chg="mod">
          <ac:chgData name="Anna Stevenson" userId="584473bf-3728-4e54-9c0f-882714159249" providerId="ADAL" clId="{D1D64BBF-E0ED-9249-B75C-DB5148665A1D}" dt="2021-02-08T16:37:23.449" v="4348" actId="1037"/>
          <ac:spMkLst>
            <pc:docMk/>
            <pc:sldMk cId="2418117312" sldId="363"/>
            <ac:spMk id="10" creationId="{F65D5DA6-7BD8-054F-8A7E-6632EDC0AFDC}"/>
          </ac:spMkLst>
        </pc:spChg>
        <pc:picChg chg="mod">
          <ac:chgData name="Anna Stevenson" userId="584473bf-3728-4e54-9c0f-882714159249" providerId="ADAL" clId="{D1D64BBF-E0ED-9249-B75C-DB5148665A1D}" dt="2021-02-08T16:37:23.449" v="4348" actId="1037"/>
          <ac:picMkLst>
            <pc:docMk/>
            <pc:sldMk cId="2418117312" sldId="363"/>
            <ac:picMk id="1025" creationId="{C47D7150-1D0F-4C4F-98A6-6B0371E85771}"/>
          </ac:picMkLst>
        </pc:picChg>
        <pc:cxnChg chg="del">
          <ac:chgData name="Anna Stevenson" userId="584473bf-3728-4e54-9c0f-882714159249" providerId="ADAL" clId="{D1D64BBF-E0ED-9249-B75C-DB5148665A1D}" dt="2021-02-08T16:37:04.746" v="4341" actId="478"/>
          <ac:cxnSpMkLst>
            <pc:docMk/>
            <pc:sldMk cId="2418117312" sldId="363"/>
            <ac:cxnSpMk id="3" creationId="{D1871B61-32ED-B64B-B10F-10E6184013EE}"/>
          </ac:cxnSpMkLst>
        </pc:cxnChg>
      </pc:sldChg>
      <pc:sldChg chg="addSp delSp modSp new mod">
        <pc:chgData name="Anna Stevenson" userId="584473bf-3728-4e54-9c0f-882714159249" providerId="ADAL" clId="{D1D64BBF-E0ED-9249-B75C-DB5148665A1D}" dt="2021-02-26T11:31:50.373" v="4558" actId="1076"/>
        <pc:sldMkLst>
          <pc:docMk/>
          <pc:sldMk cId="2805589597" sldId="364"/>
        </pc:sldMkLst>
        <pc:spChg chg="del">
          <ac:chgData name="Anna Stevenson" userId="584473bf-3728-4e54-9c0f-882714159249" providerId="ADAL" clId="{D1D64BBF-E0ED-9249-B75C-DB5148665A1D}" dt="2021-02-26T11:31:41.814" v="4553" actId="478"/>
          <ac:spMkLst>
            <pc:docMk/>
            <pc:sldMk cId="2805589597" sldId="364"/>
            <ac:spMk id="2" creationId="{843066CD-4891-D34B-9477-778BB23DE110}"/>
          </ac:spMkLst>
        </pc:spChg>
        <pc:spChg chg="del">
          <ac:chgData name="Anna Stevenson" userId="584473bf-3728-4e54-9c0f-882714159249" providerId="ADAL" clId="{D1D64BBF-E0ED-9249-B75C-DB5148665A1D}" dt="2021-02-26T11:31:41.814" v="4553" actId="478"/>
          <ac:spMkLst>
            <pc:docMk/>
            <pc:sldMk cId="2805589597" sldId="364"/>
            <ac:spMk id="3" creationId="{881E1F20-50B7-6A40-925A-008AD298306D}"/>
          </ac:spMkLst>
        </pc:spChg>
        <pc:picChg chg="add mod">
          <ac:chgData name="Anna Stevenson" userId="584473bf-3728-4e54-9c0f-882714159249" providerId="ADAL" clId="{D1D64BBF-E0ED-9249-B75C-DB5148665A1D}" dt="2021-02-26T11:31:50.373" v="4558" actId="1076"/>
          <ac:picMkLst>
            <pc:docMk/>
            <pc:sldMk cId="2805589597" sldId="364"/>
            <ac:picMk id="4" creationId="{8CDDE5DD-5A59-2348-948A-85D435A25CBF}"/>
          </ac:picMkLst>
        </pc:picChg>
      </pc:sldChg>
    </pc:docChg>
  </pc:docChgLst>
  <pc:docChgLst>
    <pc:chgData name="Anna Nicole Stevenson (1907431)" userId="584473bf-3728-4e54-9c0f-882714159249" providerId="ADAL" clId="{EFEB5D58-5C0D-4DEE-8791-73D99393E342}"/>
    <pc:docChg chg="undo redo custSel addSld delSld modSld sldOrd modShowInfo">
      <pc:chgData name="Anna Nicole Stevenson (1907431)" userId="584473bf-3728-4e54-9c0f-882714159249" providerId="ADAL" clId="{EFEB5D58-5C0D-4DEE-8791-73D99393E342}" dt="2021-11-13T09:22:35.060" v="5261" actId="20577"/>
      <pc:docMkLst>
        <pc:docMk/>
      </pc:docMkLst>
      <pc:sldChg chg="delSp modSp mod delAnim modNotesTx">
        <pc:chgData name="Anna Nicole Stevenson (1907431)" userId="584473bf-3728-4e54-9c0f-882714159249" providerId="ADAL" clId="{EFEB5D58-5C0D-4DEE-8791-73D99393E342}" dt="2021-11-12T16:02:34.118" v="4032" actId="20577"/>
        <pc:sldMkLst>
          <pc:docMk/>
          <pc:sldMk cId="634383339" sldId="259"/>
        </pc:sldMkLst>
        <pc:spChg chg="mod">
          <ac:chgData name="Anna Nicole Stevenson (1907431)" userId="584473bf-3728-4e54-9c0f-882714159249" providerId="ADAL" clId="{EFEB5D58-5C0D-4DEE-8791-73D99393E342}" dt="2021-11-12T16:02:34.118" v="4032" actId="20577"/>
          <ac:spMkLst>
            <pc:docMk/>
            <pc:sldMk cId="634383339" sldId="259"/>
            <ac:spMk id="3" creationId="{00000000-0000-0000-0000-000000000000}"/>
          </ac:spMkLst>
        </pc:spChg>
        <pc:picChg chg="del">
          <ac:chgData name="Anna Nicole Stevenson (1907431)" userId="584473bf-3728-4e54-9c0f-882714159249" providerId="ADAL" clId="{EFEB5D58-5C0D-4DEE-8791-73D99393E342}" dt="2021-11-10T15:52:06.952" v="62" actId="478"/>
          <ac:picMkLst>
            <pc:docMk/>
            <pc:sldMk cId="634383339" sldId="259"/>
            <ac:picMk id="4" creationId="{C8A92B6D-F54C-40F0-AA45-135A3151D240}"/>
          </ac:picMkLst>
        </pc:picChg>
      </pc:sldChg>
      <pc:sldChg chg="delSp modSp mod ord delAnim modNotesTx">
        <pc:chgData name="Anna Nicole Stevenson (1907431)" userId="584473bf-3728-4e54-9c0f-882714159249" providerId="ADAL" clId="{EFEB5D58-5C0D-4DEE-8791-73D99393E342}" dt="2021-11-12T16:03:04.774" v="4034"/>
        <pc:sldMkLst>
          <pc:docMk/>
          <pc:sldMk cId="3934911594" sldId="263"/>
        </pc:sldMkLst>
        <pc:picChg chg="del">
          <ac:chgData name="Anna Nicole Stevenson (1907431)" userId="584473bf-3728-4e54-9c0f-882714159249" providerId="ADAL" clId="{EFEB5D58-5C0D-4DEE-8791-73D99393E342}" dt="2021-11-10T16:11:09.165" v="1332" actId="478"/>
          <ac:picMkLst>
            <pc:docMk/>
            <pc:sldMk cId="3934911594" sldId="263"/>
            <ac:picMk id="2" creationId="{C2416B30-23F3-4D23-A566-87AEC0771E51}"/>
          </ac:picMkLst>
        </pc:picChg>
        <pc:picChg chg="mod">
          <ac:chgData name="Anna Nicole Stevenson (1907431)" userId="584473bf-3728-4e54-9c0f-882714159249" providerId="ADAL" clId="{EFEB5D58-5C0D-4DEE-8791-73D99393E342}" dt="2021-11-10T16:11:14.440" v="1333" actId="1076"/>
          <ac:picMkLst>
            <pc:docMk/>
            <pc:sldMk cId="3934911594" sldId="263"/>
            <ac:picMk id="7" creationId="{95822C93-AC94-BA4A-ADDD-DB7BCD2DC856}"/>
          </ac:picMkLst>
        </pc:picChg>
      </pc:sldChg>
      <pc:sldChg chg="addSp delSp modSp add del mod setBg delAnim delDesignElem">
        <pc:chgData name="Anna Nicole Stevenson (1907431)" userId="584473bf-3728-4e54-9c0f-882714159249" providerId="ADAL" clId="{EFEB5D58-5C0D-4DEE-8791-73D99393E342}" dt="2021-11-12T16:03:37.971" v="4035" actId="47"/>
        <pc:sldMkLst>
          <pc:docMk/>
          <pc:sldMk cId="1318919876" sldId="266"/>
        </pc:sldMkLst>
        <pc:spChg chg="mod">
          <ac:chgData name="Anna Nicole Stevenson (1907431)" userId="584473bf-3728-4e54-9c0f-882714159249" providerId="ADAL" clId="{EFEB5D58-5C0D-4DEE-8791-73D99393E342}" dt="2021-11-12T14:23:32.606" v="2312" actId="207"/>
          <ac:spMkLst>
            <pc:docMk/>
            <pc:sldMk cId="1318919876" sldId="266"/>
            <ac:spMk id="2" creationId="{10CD8AA8-C55F-4742-A463-B15A571DA73D}"/>
          </ac:spMkLst>
        </pc:spChg>
        <pc:spChg chg="del mod">
          <ac:chgData name="Anna Nicole Stevenson (1907431)" userId="584473bf-3728-4e54-9c0f-882714159249" providerId="ADAL" clId="{EFEB5D58-5C0D-4DEE-8791-73D99393E342}" dt="2021-11-12T14:23:36.897" v="2313" actId="478"/>
          <ac:spMkLst>
            <pc:docMk/>
            <pc:sldMk cId="1318919876" sldId="266"/>
            <ac:spMk id="3" creationId="{C9553E19-D4F6-C64F-8304-DAEF7863F662}"/>
          </ac:spMkLst>
        </pc:spChg>
        <pc:spChg chg="add del mod">
          <ac:chgData name="Anna Nicole Stevenson (1907431)" userId="584473bf-3728-4e54-9c0f-882714159249" providerId="ADAL" clId="{EFEB5D58-5C0D-4DEE-8791-73D99393E342}" dt="2021-11-12T14:23:39.507" v="2314" actId="478"/>
          <ac:spMkLst>
            <pc:docMk/>
            <pc:sldMk cId="1318919876" sldId="266"/>
            <ac:spMk id="5" creationId="{5D12B1E6-4210-4F40-BBB7-DDB1DB52A595}"/>
          </ac:spMkLst>
        </pc:spChg>
        <pc:spChg chg="del">
          <ac:chgData name="Anna Nicole Stevenson (1907431)" userId="584473bf-3728-4e54-9c0f-882714159249" providerId="ADAL" clId="{EFEB5D58-5C0D-4DEE-8791-73D99393E342}" dt="2021-11-10T16:24:58.719" v="2288"/>
          <ac:spMkLst>
            <pc:docMk/>
            <pc:sldMk cId="1318919876" sldId="266"/>
            <ac:spMk id="63" creationId="{71B2258F-86CA-4D4D-8270-BC05FCDEBFB3}"/>
          </ac:spMkLst>
        </pc:spChg>
        <pc:picChg chg="mod modCrop">
          <ac:chgData name="Anna Nicole Stevenson (1907431)" userId="584473bf-3728-4e54-9c0f-882714159249" providerId="ADAL" clId="{EFEB5D58-5C0D-4DEE-8791-73D99393E342}" dt="2021-11-12T14:23:16.332" v="2310" actId="1036"/>
          <ac:picMkLst>
            <pc:docMk/>
            <pc:sldMk cId="1318919876" sldId="266"/>
            <ac:picMk id="59" creationId="{D1D2A062-7915-49A7-8AF6-447C3E0E7F33}"/>
          </ac:picMkLst>
        </pc:picChg>
      </pc:sldChg>
      <pc:sldChg chg="delSp del mod delAnim modNotesTx">
        <pc:chgData name="Anna Nicole Stevenson (1907431)" userId="584473bf-3728-4e54-9c0f-882714159249" providerId="ADAL" clId="{EFEB5D58-5C0D-4DEE-8791-73D99393E342}" dt="2021-11-12T15:36:53.501" v="3762" actId="2696"/>
        <pc:sldMkLst>
          <pc:docMk/>
          <pc:sldMk cId="2160550933" sldId="268"/>
        </pc:sldMkLst>
        <pc:picChg chg="del">
          <ac:chgData name="Anna Nicole Stevenson (1907431)" userId="584473bf-3728-4e54-9c0f-882714159249" providerId="ADAL" clId="{EFEB5D58-5C0D-4DEE-8791-73D99393E342}" dt="2021-11-10T16:00:45.164" v="1089" actId="478"/>
          <ac:picMkLst>
            <pc:docMk/>
            <pc:sldMk cId="2160550933" sldId="268"/>
            <ac:picMk id="2" creationId="{F3349320-6DB1-4078-9E39-F81A921624EE}"/>
          </ac:picMkLst>
        </pc:picChg>
      </pc:sldChg>
      <pc:sldChg chg="add del ord">
        <pc:chgData name="Anna Nicole Stevenson (1907431)" userId="584473bf-3728-4e54-9c0f-882714159249" providerId="ADAL" clId="{EFEB5D58-5C0D-4DEE-8791-73D99393E342}" dt="2021-11-12T15:42:01.327" v="3794" actId="47"/>
        <pc:sldMkLst>
          <pc:docMk/>
          <pc:sldMk cId="2214501479" sldId="268"/>
        </pc:sldMkLst>
      </pc:sldChg>
      <pc:sldChg chg="delSp modSp add mod setBg delDesignElem modNotesTx">
        <pc:chgData name="Anna Nicole Stevenson (1907431)" userId="584473bf-3728-4e54-9c0f-882714159249" providerId="ADAL" clId="{EFEB5D58-5C0D-4DEE-8791-73D99393E342}" dt="2021-11-12T17:04:03.912" v="5163" actId="207"/>
        <pc:sldMkLst>
          <pc:docMk/>
          <pc:sldMk cId="3496622341" sldId="284"/>
        </pc:sldMkLst>
        <pc:spChg chg="mod">
          <ac:chgData name="Anna Nicole Stevenson (1907431)" userId="584473bf-3728-4e54-9c0f-882714159249" providerId="ADAL" clId="{EFEB5D58-5C0D-4DEE-8791-73D99393E342}" dt="2021-11-12T15:10:45.741" v="3590" actId="1076"/>
          <ac:spMkLst>
            <pc:docMk/>
            <pc:sldMk cId="3496622341" sldId="284"/>
            <ac:spMk id="2" creationId="{FD5A75FC-020A-EC44-BE6A-550E3306185E}"/>
          </ac:spMkLst>
        </pc:spChg>
        <pc:spChg chg="mod">
          <ac:chgData name="Anna Nicole Stevenson (1907431)" userId="584473bf-3728-4e54-9c0f-882714159249" providerId="ADAL" clId="{EFEB5D58-5C0D-4DEE-8791-73D99393E342}" dt="2021-11-12T17:02:58.260" v="5156"/>
          <ac:spMkLst>
            <pc:docMk/>
            <pc:sldMk cId="3496622341" sldId="284"/>
            <ac:spMk id="3" creationId="{A2DB31DF-4F73-034F-A16D-1863D631F94A}"/>
          </ac:spMkLst>
        </pc:spChg>
        <pc:spChg chg="mod">
          <ac:chgData name="Anna Nicole Stevenson (1907431)" userId="584473bf-3728-4e54-9c0f-882714159249" providerId="ADAL" clId="{EFEB5D58-5C0D-4DEE-8791-73D99393E342}" dt="2021-11-12T17:04:03.912" v="5163" actId="207"/>
          <ac:spMkLst>
            <pc:docMk/>
            <pc:sldMk cId="3496622341" sldId="284"/>
            <ac:spMk id="16" creationId="{4C413D9D-1E91-5847-8432-29F6C878AF6F}"/>
          </ac:spMkLst>
        </pc:spChg>
        <pc:picChg chg="mod">
          <ac:chgData name="Anna Nicole Stevenson (1907431)" userId="584473bf-3728-4e54-9c0f-882714159249" providerId="ADAL" clId="{EFEB5D58-5C0D-4DEE-8791-73D99393E342}" dt="2021-11-12T17:02:47.094" v="5155" actId="14100"/>
          <ac:picMkLst>
            <pc:docMk/>
            <pc:sldMk cId="3496622341" sldId="284"/>
            <ac:picMk id="13" creationId="{7D9BFA57-816E-E64C-83B0-4A18572ED80D}"/>
          </ac:picMkLst>
        </pc:picChg>
        <pc:cxnChg chg="del">
          <ac:chgData name="Anna Nicole Stevenson (1907431)" userId="584473bf-3728-4e54-9c0f-882714159249" providerId="ADAL" clId="{EFEB5D58-5C0D-4DEE-8791-73D99393E342}" dt="2021-11-10T16:24:58.719" v="2288"/>
          <ac:cxnSpMkLst>
            <pc:docMk/>
            <pc:sldMk cId="3496622341" sldId="284"/>
            <ac:cxnSpMk id="12" creationId="{E4A809D5-3600-46D4-A466-67F2349A54FB}"/>
          </ac:cxnSpMkLst>
        </pc:cxnChg>
      </pc:sldChg>
      <pc:sldChg chg="addSp delSp modSp add mod setBg delDesignElem addCm delCm">
        <pc:chgData name="Anna Nicole Stevenson (1907431)" userId="584473bf-3728-4e54-9c0f-882714159249" providerId="ADAL" clId="{EFEB5D58-5C0D-4DEE-8791-73D99393E342}" dt="2021-11-12T17:04:47.366" v="5186" actId="207"/>
        <pc:sldMkLst>
          <pc:docMk/>
          <pc:sldMk cId="2373939724" sldId="290"/>
        </pc:sldMkLst>
        <pc:spChg chg="mod">
          <ac:chgData name="Anna Nicole Stevenson (1907431)" userId="584473bf-3728-4e54-9c0f-882714159249" providerId="ADAL" clId="{EFEB5D58-5C0D-4DEE-8791-73D99393E342}" dt="2021-11-12T16:44:36.091" v="4395" actId="18245"/>
          <ac:spMkLst>
            <pc:docMk/>
            <pc:sldMk cId="2373939724" sldId="290"/>
            <ac:spMk id="4" creationId="{3F10EB9B-B98C-4389-B82A-AB459E58362A}"/>
          </ac:spMkLst>
        </pc:spChg>
        <pc:spChg chg="mod">
          <ac:chgData name="Anna Nicole Stevenson (1907431)" userId="584473bf-3728-4e54-9c0f-882714159249" providerId="ADAL" clId="{EFEB5D58-5C0D-4DEE-8791-73D99393E342}" dt="2021-11-12T16:44:36.091" v="4395" actId="18245"/>
          <ac:spMkLst>
            <pc:docMk/>
            <pc:sldMk cId="2373939724" sldId="290"/>
            <ac:spMk id="7" creationId="{FB661261-75E8-4535-93B0-57B84259EC84}"/>
          </ac:spMkLst>
        </pc:spChg>
        <pc:spChg chg="mod">
          <ac:chgData name="Anna Nicole Stevenson (1907431)" userId="584473bf-3728-4e54-9c0f-882714159249" providerId="ADAL" clId="{EFEB5D58-5C0D-4DEE-8791-73D99393E342}" dt="2021-11-12T16:44:36.091" v="4395" actId="18245"/>
          <ac:spMkLst>
            <pc:docMk/>
            <pc:sldMk cId="2373939724" sldId="290"/>
            <ac:spMk id="8" creationId="{A879C851-17C9-4F8B-A8EB-E8EC02ECE60D}"/>
          </ac:spMkLst>
        </pc:spChg>
        <pc:spChg chg="del">
          <ac:chgData name="Anna Nicole Stevenson (1907431)" userId="584473bf-3728-4e54-9c0f-882714159249" providerId="ADAL" clId="{EFEB5D58-5C0D-4DEE-8791-73D99393E342}" dt="2021-11-10T16:24:58.719" v="2288"/>
          <ac:spMkLst>
            <pc:docMk/>
            <pc:sldMk cId="2373939724" sldId="290"/>
            <ac:spMk id="9" creationId="{1D63C574-BFD2-41A1-A567-B0C3CC7FDD4F}"/>
          </ac:spMkLst>
        </pc:spChg>
        <pc:spChg chg="mod">
          <ac:chgData name="Anna Nicole Stevenson (1907431)" userId="584473bf-3728-4e54-9c0f-882714159249" providerId="ADAL" clId="{EFEB5D58-5C0D-4DEE-8791-73D99393E342}" dt="2021-11-12T17:03:58.673" v="5162" actId="207"/>
          <ac:spMkLst>
            <pc:docMk/>
            <pc:sldMk cId="2373939724" sldId="290"/>
            <ac:spMk id="10" creationId="{8B929ECF-D258-4A0A-B56C-65C1DBF16404}"/>
          </ac:spMkLst>
        </pc:spChg>
        <pc:spChg chg="del">
          <ac:chgData name="Anna Nicole Stevenson (1907431)" userId="584473bf-3728-4e54-9c0f-882714159249" providerId="ADAL" clId="{EFEB5D58-5C0D-4DEE-8791-73D99393E342}" dt="2021-11-10T16:24:58.719" v="2288"/>
          <ac:spMkLst>
            <pc:docMk/>
            <pc:sldMk cId="2373939724" sldId="290"/>
            <ac:spMk id="11" creationId="{E2A46BAB-8C31-42B2-90E8-B26DD3E81D37}"/>
          </ac:spMkLst>
        </pc:spChg>
        <pc:spChg chg="mod">
          <ac:chgData name="Anna Nicole Stevenson (1907431)" userId="584473bf-3728-4e54-9c0f-882714159249" providerId="ADAL" clId="{EFEB5D58-5C0D-4DEE-8791-73D99393E342}" dt="2021-11-12T16:44:36.091" v="4395" actId="18245"/>
          <ac:spMkLst>
            <pc:docMk/>
            <pc:sldMk cId="2373939724" sldId="290"/>
            <ac:spMk id="12" creationId="{98F2903D-FF1C-454E-8E29-B342082C2C34}"/>
          </ac:spMkLst>
        </pc:spChg>
        <pc:spChg chg="mod">
          <ac:chgData name="Anna Nicole Stevenson (1907431)" userId="584473bf-3728-4e54-9c0f-882714159249" providerId="ADAL" clId="{EFEB5D58-5C0D-4DEE-8791-73D99393E342}" dt="2021-11-12T16:45:23.205" v="4414"/>
          <ac:spMkLst>
            <pc:docMk/>
            <pc:sldMk cId="2373939724" sldId="290"/>
            <ac:spMk id="16" creationId="{74B1DC92-3440-45A7-B682-96CB8516ED70}"/>
          </ac:spMkLst>
        </pc:spChg>
        <pc:spChg chg="mod">
          <ac:chgData name="Anna Nicole Stevenson (1907431)" userId="584473bf-3728-4e54-9c0f-882714159249" providerId="ADAL" clId="{EFEB5D58-5C0D-4DEE-8791-73D99393E342}" dt="2021-11-12T17:04:47.366" v="5186" actId="207"/>
          <ac:spMkLst>
            <pc:docMk/>
            <pc:sldMk cId="2373939724" sldId="290"/>
            <ac:spMk id="25" creationId="{3BDB8E6A-3E6D-40D8-B09B-9D6999FA34F0}"/>
          </ac:spMkLst>
        </pc:spChg>
        <pc:spChg chg="mod">
          <ac:chgData name="Anna Nicole Stevenson (1907431)" userId="584473bf-3728-4e54-9c0f-882714159249" providerId="ADAL" clId="{EFEB5D58-5C0D-4DEE-8791-73D99393E342}" dt="2021-11-12T16:44:56.922" v="4399" actId="1076"/>
          <ac:spMkLst>
            <pc:docMk/>
            <pc:sldMk cId="2373939724" sldId="290"/>
            <ac:spMk id="26" creationId="{4A2263D6-48E9-42D4-AE53-B4F12B05C4B2}"/>
          </ac:spMkLst>
        </pc:spChg>
        <pc:spChg chg="mod">
          <ac:chgData name="Anna Nicole Stevenson (1907431)" userId="584473bf-3728-4e54-9c0f-882714159249" providerId="ADAL" clId="{EFEB5D58-5C0D-4DEE-8791-73D99393E342}" dt="2021-11-12T17:04:30.039" v="5185" actId="20577"/>
          <ac:spMkLst>
            <pc:docMk/>
            <pc:sldMk cId="2373939724" sldId="290"/>
            <ac:spMk id="27" creationId="{BDECCFFD-9DBD-44A3-BDB0-F5C40ACADE91}"/>
          </ac:spMkLst>
        </pc:spChg>
        <pc:spChg chg="mod">
          <ac:chgData name="Anna Nicole Stevenson (1907431)" userId="584473bf-3728-4e54-9c0f-882714159249" providerId="ADAL" clId="{EFEB5D58-5C0D-4DEE-8791-73D99393E342}" dt="2021-11-12T16:44:36.091" v="4395" actId="18245"/>
          <ac:spMkLst>
            <pc:docMk/>
            <pc:sldMk cId="2373939724" sldId="290"/>
            <ac:spMk id="28" creationId="{E7569ABC-E917-42C8-AF38-029B9E087181}"/>
          </ac:spMkLst>
        </pc:spChg>
        <pc:spChg chg="mod">
          <ac:chgData name="Anna Nicole Stevenson (1907431)" userId="584473bf-3728-4e54-9c0f-882714159249" providerId="ADAL" clId="{EFEB5D58-5C0D-4DEE-8791-73D99393E342}" dt="2021-11-12T16:44:36.091" v="4395" actId="18245"/>
          <ac:spMkLst>
            <pc:docMk/>
            <pc:sldMk cId="2373939724" sldId="290"/>
            <ac:spMk id="29" creationId="{5E1C5048-03D9-4D14-8B05-BBB8DE2CB35D}"/>
          </ac:spMkLst>
        </pc:spChg>
        <pc:spChg chg="mod">
          <ac:chgData name="Anna Nicole Stevenson (1907431)" userId="584473bf-3728-4e54-9c0f-882714159249" providerId="ADAL" clId="{EFEB5D58-5C0D-4DEE-8791-73D99393E342}" dt="2021-11-12T16:44:36.091" v="4395" actId="18245"/>
          <ac:spMkLst>
            <pc:docMk/>
            <pc:sldMk cId="2373939724" sldId="290"/>
            <ac:spMk id="30" creationId="{C2643B46-4271-4A01-8DB5-6B9EA57E791B}"/>
          </ac:spMkLst>
        </pc:spChg>
        <pc:spChg chg="add mod">
          <ac:chgData name="Anna Nicole Stevenson (1907431)" userId="584473bf-3728-4e54-9c0f-882714159249" providerId="ADAL" clId="{EFEB5D58-5C0D-4DEE-8791-73D99393E342}" dt="2021-11-12T17:00:40.142" v="5041" actId="5793"/>
          <ac:spMkLst>
            <pc:docMk/>
            <pc:sldMk cId="2373939724" sldId="290"/>
            <ac:spMk id="33" creationId="{93AD8400-B7F8-47AD-9C49-376AC0B8CD72}"/>
          </ac:spMkLst>
        </pc:spChg>
        <pc:grpChg chg="mod">
          <ac:chgData name="Anna Nicole Stevenson (1907431)" userId="584473bf-3728-4e54-9c0f-882714159249" providerId="ADAL" clId="{EFEB5D58-5C0D-4DEE-8791-73D99393E342}" dt="2021-11-12T17:00:26.823" v="5005" actId="1036"/>
          <ac:grpSpMkLst>
            <pc:docMk/>
            <pc:sldMk cId="2373939724" sldId="290"/>
            <ac:grpSpMk id="3" creationId="{968B242C-DAF4-4B3B-8C84-D784DE40CA0B}"/>
          </ac:grpSpMkLst>
        </pc:grpChg>
        <pc:grpChg chg="del">
          <ac:chgData name="Anna Nicole Stevenson (1907431)" userId="584473bf-3728-4e54-9c0f-882714159249" providerId="ADAL" clId="{EFEB5D58-5C0D-4DEE-8791-73D99393E342}" dt="2021-11-10T16:24:58.719" v="2288"/>
          <ac:grpSpMkLst>
            <pc:docMk/>
            <pc:sldMk cId="2373939724" sldId="290"/>
            <ac:grpSpMk id="13" creationId="{B3F7A3C7-0737-4E57-B30E-8EEFE638B401}"/>
          </ac:grpSpMkLst>
        </pc:grpChg>
        <pc:grpChg chg="del">
          <ac:chgData name="Anna Nicole Stevenson (1907431)" userId="584473bf-3728-4e54-9c0f-882714159249" providerId="ADAL" clId="{EFEB5D58-5C0D-4DEE-8791-73D99393E342}" dt="2021-11-10T16:24:58.719" v="2288"/>
          <ac:grpSpMkLst>
            <pc:docMk/>
            <pc:sldMk cId="2373939724" sldId="290"/>
            <ac:grpSpMk id="17" creationId="{43F5E015-E085-4624-B431-B42414448684}"/>
          </ac:grpSpMkLst>
        </pc:grpChg>
        <pc:graphicFrameChg chg="del mod">
          <ac:chgData name="Anna Nicole Stevenson (1907431)" userId="584473bf-3728-4e54-9c0f-882714159249" providerId="ADAL" clId="{EFEB5D58-5C0D-4DEE-8791-73D99393E342}" dt="2021-11-12T16:44:36.091" v="4395" actId="18245"/>
          <ac:graphicFrameMkLst>
            <pc:docMk/>
            <pc:sldMk cId="2373939724" sldId="290"/>
            <ac:graphicFrameMk id="5" creationId="{B2FC3851-6399-454B-82AD-F50135EFB088}"/>
          </ac:graphicFrameMkLst>
        </pc:graphicFrameChg>
        <pc:picChg chg="mod">
          <ac:chgData name="Anna Nicole Stevenson (1907431)" userId="584473bf-3728-4e54-9c0f-882714159249" providerId="ADAL" clId="{EFEB5D58-5C0D-4DEE-8791-73D99393E342}" dt="2021-11-12T17:00:26.823" v="5005" actId="1036"/>
          <ac:picMkLst>
            <pc:docMk/>
            <pc:sldMk cId="2373939724" sldId="290"/>
            <ac:picMk id="6" creationId="{F3D36A29-FC10-BC46-BE94-F0A660D3743E}"/>
          </ac:picMkLst>
        </pc:picChg>
        <pc:picChg chg="add mod">
          <ac:chgData name="Anna Nicole Stevenson (1907431)" userId="584473bf-3728-4e54-9c0f-882714159249" providerId="ADAL" clId="{EFEB5D58-5C0D-4DEE-8791-73D99393E342}" dt="2021-11-12T17:00:26.823" v="5005" actId="1036"/>
          <ac:picMkLst>
            <pc:docMk/>
            <pc:sldMk cId="2373939724" sldId="290"/>
            <ac:picMk id="32" creationId="{A6869929-4918-4DA8-BD22-B8EC5BBBCD34}"/>
          </ac:picMkLst>
        </pc:picChg>
      </pc:sldChg>
      <pc:sldChg chg="addSp delSp modSp add mod modNotesTx">
        <pc:chgData name="Anna Nicole Stevenson (1907431)" userId="584473bf-3728-4e54-9c0f-882714159249" providerId="ADAL" clId="{EFEB5D58-5C0D-4DEE-8791-73D99393E342}" dt="2021-11-12T17:03:40.813" v="5161" actId="14100"/>
        <pc:sldMkLst>
          <pc:docMk/>
          <pc:sldMk cId="4145868011" sldId="293"/>
        </pc:sldMkLst>
        <pc:spChg chg="del mod">
          <ac:chgData name="Anna Nicole Stevenson (1907431)" userId="584473bf-3728-4e54-9c0f-882714159249" providerId="ADAL" clId="{EFEB5D58-5C0D-4DEE-8791-73D99393E342}" dt="2021-11-12T17:01:30.851" v="5053" actId="478"/>
          <ac:spMkLst>
            <pc:docMk/>
            <pc:sldMk cId="4145868011" sldId="293"/>
            <ac:spMk id="2" creationId="{329753E2-ED17-9142-8585-24B9224125C9}"/>
          </ac:spMkLst>
        </pc:spChg>
        <pc:spChg chg="add del mod">
          <ac:chgData name="Anna Nicole Stevenson (1907431)" userId="584473bf-3728-4e54-9c0f-882714159249" providerId="ADAL" clId="{EFEB5D58-5C0D-4DEE-8791-73D99393E342}" dt="2021-11-12T17:01:33.767" v="5055" actId="478"/>
          <ac:spMkLst>
            <pc:docMk/>
            <pc:sldMk cId="4145868011" sldId="293"/>
            <ac:spMk id="4" creationId="{343CF26B-2B65-4FEE-9CDD-42E28D5AEC7A}"/>
          </ac:spMkLst>
        </pc:spChg>
        <pc:spChg chg="add mod">
          <ac:chgData name="Anna Nicole Stevenson (1907431)" userId="584473bf-3728-4e54-9c0f-882714159249" providerId="ADAL" clId="{EFEB5D58-5C0D-4DEE-8791-73D99393E342}" dt="2021-11-12T17:03:40.813" v="5161" actId="14100"/>
          <ac:spMkLst>
            <pc:docMk/>
            <pc:sldMk cId="4145868011" sldId="293"/>
            <ac:spMk id="11" creationId="{8C4A13B0-F30F-4096-9B23-2308517D6760}"/>
          </ac:spMkLst>
        </pc:spChg>
        <pc:spChg chg="add mod">
          <ac:chgData name="Anna Nicole Stevenson (1907431)" userId="584473bf-3728-4e54-9c0f-882714159249" providerId="ADAL" clId="{EFEB5D58-5C0D-4DEE-8791-73D99393E342}" dt="2021-11-12T17:03:38.267" v="5160"/>
          <ac:spMkLst>
            <pc:docMk/>
            <pc:sldMk cId="4145868011" sldId="293"/>
            <ac:spMk id="14" creationId="{76719A98-D5ED-4001-8BBA-C0ED0D3F45B0}"/>
          </ac:spMkLst>
        </pc:spChg>
        <pc:spChg chg="del">
          <ac:chgData name="Anna Nicole Stevenson (1907431)" userId="584473bf-3728-4e54-9c0f-882714159249" providerId="ADAL" clId="{EFEB5D58-5C0D-4DEE-8791-73D99393E342}" dt="2021-11-10T16:26:12.537" v="2304" actId="478"/>
          <ac:spMkLst>
            <pc:docMk/>
            <pc:sldMk cId="4145868011" sldId="293"/>
            <ac:spMk id="15" creationId="{EB390275-5D03-0243-8695-2BF0499B3878}"/>
          </ac:spMkLst>
        </pc:spChg>
        <pc:spChg chg="del">
          <ac:chgData name="Anna Nicole Stevenson (1907431)" userId="584473bf-3728-4e54-9c0f-882714159249" providerId="ADAL" clId="{EFEB5D58-5C0D-4DEE-8791-73D99393E342}" dt="2021-11-10T16:26:12.537" v="2304" actId="478"/>
          <ac:spMkLst>
            <pc:docMk/>
            <pc:sldMk cId="4145868011" sldId="293"/>
            <ac:spMk id="16" creationId="{036984B3-2D4B-694B-8646-E1652FA7D75B}"/>
          </ac:spMkLst>
        </pc:spChg>
        <pc:spChg chg="add mod">
          <ac:chgData name="Anna Nicole Stevenson (1907431)" userId="584473bf-3728-4e54-9c0f-882714159249" providerId="ADAL" clId="{EFEB5D58-5C0D-4DEE-8791-73D99393E342}" dt="2021-11-12T17:03:38.267" v="5160"/>
          <ac:spMkLst>
            <pc:docMk/>
            <pc:sldMk cId="4145868011" sldId="293"/>
            <ac:spMk id="17" creationId="{6F4E27C9-E44D-4A33-B5BB-87F224759992}"/>
          </ac:spMkLst>
        </pc:spChg>
        <pc:graphicFrameChg chg="mod">
          <ac:chgData name="Anna Nicole Stevenson (1907431)" userId="584473bf-3728-4e54-9c0f-882714159249" providerId="ADAL" clId="{EFEB5D58-5C0D-4DEE-8791-73D99393E342}" dt="2021-11-12T14:26:17.460" v="2485" actId="313"/>
          <ac:graphicFrameMkLst>
            <pc:docMk/>
            <pc:sldMk cId="4145868011" sldId="293"/>
            <ac:graphicFrameMk id="8" creationId="{E5697167-C697-5344-B789-73EDD54E601E}"/>
          </ac:graphicFrameMkLst>
        </pc:graphicFrameChg>
      </pc:sldChg>
      <pc:sldChg chg="modSp add mod">
        <pc:chgData name="Anna Nicole Stevenson (1907431)" userId="584473bf-3728-4e54-9c0f-882714159249" providerId="ADAL" clId="{EFEB5D58-5C0D-4DEE-8791-73D99393E342}" dt="2021-11-12T16:01:08.762" v="4026" actId="113"/>
        <pc:sldMkLst>
          <pc:docMk/>
          <pc:sldMk cId="4038134492" sldId="294"/>
        </pc:sldMkLst>
        <pc:spChg chg="mod">
          <ac:chgData name="Anna Nicole Stevenson (1907431)" userId="584473bf-3728-4e54-9c0f-882714159249" providerId="ADAL" clId="{EFEB5D58-5C0D-4DEE-8791-73D99393E342}" dt="2021-11-12T16:01:08.762" v="4026" actId="113"/>
          <ac:spMkLst>
            <pc:docMk/>
            <pc:sldMk cId="4038134492" sldId="294"/>
            <ac:spMk id="2" creationId="{421595E3-37A2-844F-A2C8-437B50438D42}"/>
          </ac:spMkLst>
        </pc:spChg>
      </pc:sldChg>
      <pc:sldChg chg="add del">
        <pc:chgData name="Anna Nicole Stevenson (1907431)" userId="584473bf-3728-4e54-9c0f-882714159249" providerId="ADAL" clId="{EFEB5D58-5C0D-4DEE-8791-73D99393E342}" dt="2021-11-12T16:02:21.798" v="4031" actId="47"/>
        <pc:sldMkLst>
          <pc:docMk/>
          <pc:sldMk cId="2363034401" sldId="295"/>
        </pc:sldMkLst>
      </pc:sldChg>
      <pc:sldChg chg="addSp delSp modSp add mod modNotesTx">
        <pc:chgData name="Anna Nicole Stevenson (1907431)" userId="584473bf-3728-4e54-9c0f-882714159249" providerId="ADAL" clId="{EFEB5D58-5C0D-4DEE-8791-73D99393E342}" dt="2021-11-12T17:02:20.570" v="5150" actId="1035"/>
        <pc:sldMkLst>
          <pc:docMk/>
          <pc:sldMk cId="3750811796" sldId="296"/>
        </pc:sldMkLst>
        <pc:spChg chg="del mod">
          <ac:chgData name="Anna Nicole Stevenson (1907431)" userId="584473bf-3728-4e54-9c0f-882714159249" providerId="ADAL" clId="{EFEB5D58-5C0D-4DEE-8791-73D99393E342}" dt="2021-11-12T17:02:08.696" v="5115" actId="478"/>
          <ac:spMkLst>
            <pc:docMk/>
            <pc:sldMk cId="3750811796" sldId="296"/>
            <ac:spMk id="2" creationId="{4E44FC6F-ED4B-FF49-9821-5B55004FC6AE}"/>
          </ac:spMkLst>
        </pc:spChg>
        <pc:spChg chg="add del mod">
          <ac:chgData name="Anna Nicole Stevenson (1907431)" userId="584473bf-3728-4e54-9c0f-882714159249" providerId="ADAL" clId="{EFEB5D58-5C0D-4DEE-8791-73D99393E342}" dt="2021-11-12T17:02:11.334" v="5116" actId="478"/>
          <ac:spMkLst>
            <pc:docMk/>
            <pc:sldMk cId="3750811796" sldId="296"/>
            <ac:spMk id="4" creationId="{1FA51EC4-9D89-46F6-AFB6-521F0E34615E}"/>
          </ac:spMkLst>
        </pc:spChg>
        <pc:spChg chg="add mod">
          <ac:chgData name="Anna Nicole Stevenson (1907431)" userId="584473bf-3728-4e54-9c0f-882714159249" providerId="ADAL" clId="{EFEB5D58-5C0D-4DEE-8791-73D99393E342}" dt="2021-11-12T17:02:06.040" v="5114" actId="20577"/>
          <ac:spMkLst>
            <pc:docMk/>
            <pc:sldMk cId="3750811796" sldId="296"/>
            <ac:spMk id="7" creationId="{F0A4928C-DB1F-435C-AA62-6E3BCB8C1420}"/>
          </ac:spMkLst>
        </pc:spChg>
        <pc:graphicFrameChg chg="mod modGraphic">
          <ac:chgData name="Anna Nicole Stevenson (1907431)" userId="584473bf-3728-4e54-9c0f-882714159249" providerId="ADAL" clId="{EFEB5D58-5C0D-4DEE-8791-73D99393E342}" dt="2021-11-12T17:02:20.570" v="5150" actId="1035"/>
          <ac:graphicFrameMkLst>
            <pc:docMk/>
            <pc:sldMk cId="3750811796" sldId="296"/>
            <ac:graphicFrameMk id="15" creationId="{8DA96907-76FD-48EE-BEA7-5B26E91DB16E}"/>
          </ac:graphicFrameMkLst>
        </pc:graphicFrameChg>
        <pc:picChg chg="mod">
          <ac:chgData name="Anna Nicole Stevenson (1907431)" userId="584473bf-3728-4e54-9c0f-882714159249" providerId="ADAL" clId="{EFEB5D58-5C0D-4DEE-8791-73D99393E342}" dt="2021-11-12T17:02:20.570" v="5150" actId="1035"/>
          <ac:picMkLst>
            <pc:docMk/>
            <pc:sldMk cId="3750811796" sldId="296"/>
            <ac:picMk id="6" creationId="{182E19D7-D2CE-4148-AB2C-9E1B84038190}"/>
          </ac:picMkLst>
        </pc:picChg>
      </pc:sldChg>
      <pc:sldChg chg="modSp add mod modNotesTx">
        <pc:chgData name="Anna Nicole Stevenson (1907431)" userId="584473bf-3728-4e54-9c0f-882714159249" providerId="ADAL" clId="{EFEB5D58-5C0D-4DEE-8791-73D99393E342}" dt="2021-11-12T17:01:08.692" v="5052" actId="1035"/>
        <pc:sldMkLst>
          <pc:docMk/>
          <pc:sldMk cId="3665974909" sldId="297"/>
        </pc:sldMkLst>
        <pc:spChg chg="mod">
          <ac:chgData name="Anna Nicole Stevenson (1907431)" userId="584473bf-3728-4e54-9c0f-882714159249" providerId="ADAL" clId="{EFEB5D58-5C0D-4DEE-8791-73D99393E342}" dt="2021-11-12T17:01:08.692" v="5052" actId="1035"/>
          <ac:spMkLst>
            <pc:docMk/>
            <pc:sldMk cId="3665974909" sldId="297"/>
            <ac:spMk id="2" creationId="{327C6E53-3A11-4E40-A461-C5A11D9F7456}"/>
          </ac:spMkLst>
        </pc:spChg>
        <pc:spChg chg="mod">
          <ac:chgData name="Anna Nicole Stevenson (1907431)" userId="584473bf-3728-4e54-9c0f-882714159249" providerId="ADAL" clId="{EFEB5D58-5C0D-4DEE-8791-73D99393E342}" dt="2021-11-12T16:46:42.836" v="4473" actId="20577"/>
          <ac:spMkLst>
            <pc:docMk/>
            <pc:sldMk cId="3665974909" sldId="297"/>
            <ac:spMk id="3" creationId="{38AF246E-590E-B04C-B38A-97A7E17F2243}"/>
          </ac:spMkLst>
        </pc:spChg>
        <pc:picChg chg="mod modCrop">
          <ac:chgData name="Anna Nicole Stevenson (1907431)" userId="584473bf-3728-4e54-9c0f-882714159249" providerId="ADAL" clId="{EFEB5D58-5C0D-4DEE-8791-73D99393E342}" dt="2021-11-12T17:00:57.067" v="5043" actId="732"/>
          <ac:picMkLst>
            <pc:docMk/>
            <pc:sldMk cId="3665974909" sldId="297"/>
            <ac:picMk id="5" creationId="{B575EEA9-9618-4A43-B1E8-84F08CE89222}"/>
          </ac:picMkLst>
        </pc:picChg>
        <pc:picChg chg="mod">
          <ac:chgData name="Anna Nicole Stevenson (1907431)" userId="584473bf-3728-4e54-9c0f-882714159249" providerId="ADAL" clId="{EFEB5D58-5C0D-4DEE-8791-73D99393E342}" dt="2021-11-12T14:33:11.396" v="2669" actId="1076"/>
          <ac:picMkLst>
            <pc:docMk/>
            <pc:sldMk cId="3665974909" sldId="297"/>
            <ac:picMk id="10" creationId="{4EFDB607-FD37-C143-9DBF-39A2F0B9FF00}"/>
          </ac:picMkLst>
        </pc:picChg>
      </pc:sldChg>
      <pc:sldChg chg="delSp modSp add mod setBg delDesignElem">
        <pc:chgData name="Anna Nicole Stevenson (1907431)" userId="584473bf-3728-4e54-9c0f-882714159249" providerId="ADAL" clId="{EFEB5D58-5C0D-4DEE-8791-73D99393E342}" dt="2021-11-13T09:22:35.060" v="5261" actId="20577"/>
        <pc:sldMkLst>
          <pc:docMk/>
          <pc:sldMk cId="3209048983" sldId="299"/>
        </pc:sldMkLst>
        <pc:spChg chg="mod">
          <ac:chgData name="Anna Nicole Stevenson (1907431)" userId="584473bf-3728-4e54-9c0f-882714159249" providerId="ADAL" clId="{EFEB5D58-5C0D-4DEE-8791-73D99393E342}" dt="2021-11-12T16:22:24.195" v="4356" actId="1582"/>
          <ac:spMkLst>
            <pc:docMk/>
            <pc:sldMk cId="3209048983" sldId="299"/>
            <ac:spMk id="2" creationId="{12CE0F10-8198-4944-B443-7EFFE597D1EC}"/>
          </ac:spMkLst>
        </pc:spChg>
        <pc:spChg chg="mod">
          <ac:chgData name="Anna Nicole Stevenson (1907431)" userId="584473bf-3728-4e54-9c0f-882714159249" providerId="ADAL" clId="{EFEB5D58-5C0D-4DEE-8791-73D99393E342}" dt="2021-11-13T09:22:35.060" v="5261" actId="20577"/>
          <ac:spMkLst>
            <pc:docMk/>
            <pc:sldMk cId="3209048983" sldId="299"/>
            <ac:spMk id="10" creationId="{33C6ACF5-5186-4E47-A7BA-6F376A517D28}"/>
          </ac:spMkLst>
        </pc:spChg>
        <pc:spChg chg="del">
          <ac:chgData name="Anna Nicole Stevenson (1907431)" userId="584473bf-3728-4e54-9c0f-882714159249" providerId="ADAL" clId="{EFEB5D58-5C0D-4DEE-8791-73D99393E342}" dt="2021-11-10T16:24:58.719" v="2288"/>
          <ac:spMkLst>
            <pc:docMk/>
            <pc:sldMk cId="3209048983" sldId="299"/>
            <ac:spMk id="12" creationId="{37C89E4B-3C9F-44B9-8B86-D9E3D112D8EC}"/>
          </ac:spMkLst>
        </pc:spChg>
        <pc:cxnChg chg="del">
          <ac:chgData name="Anna Nicole Stevenson (1907431)" userId="584473bf-3728-4e54-9c0f-882714159249" providerId="ADAL" clId="{EFEB5D58-5C0D-4DEE-8791-73D99393E342}" dt="2021-11-10T16:24:58.719" v="2288"/>
          <ac:cxnSpMkLst>
            <pc:docMk/>
            <pc:sldMk cId="3209048983" sldId="299"/>
            <ac:cxnSpMk id="11" creationId="{AA2EAA10-076F-46BD-8F0F-B9A2FB77A85C}"/>
          </ac:cxnSpMkLst>
        </pc:cxnChg>
        <pc:cxnChg chg="del">
          <ac:chgData name="Anna Nicole Stevenson (1907431)" userId="584473bf-3728-4e54-9c0f-882714159249" providerId="ADAL" clId="{EFEB5D58-5C0D-4DEE-8791-73D99393E342}" dt="2021-11-10T16:24:58.719" v="2288"/>
          <ac:cxnSpMkLst>
            <pc:docMk/>
            <pc:sldMk cId="3209048983" sldId="299"/>
            <ac:cxnSpMk id="13" creationId="{D891E407-403B-4764-86C9-33A56D3BCAA3}"/>
          </ac:cxnSpMkLst>
        </pc:cxnChg>
      </pc:sldChg>
      <pc:sldChg chg="addSp delSp modSp mod ord delAnim modNotesTx">
        <pc:chgData name="Anna Nicole Stevenson (1907431)" userId="584473bf-3728-4e54-9c0f-882714159249" providerId="ADAL" clId="{EFEB5D58-5C0D-4DEE-8791-73D99393E342}" dt="2021-11-12T17:05:48.745" v="5260"/>
        <pc:sldMkLst>
          <pc:docMk/>
          <pc:sldMk cId="1182848103" sldId="354"/>
        </pc:sldMkLst>
        <pc:spChg chg="add mod">
          <ac:chgData name="Anna Nicole Stevenson (1907431)" userId="584473bf-3728-4e54-9c0f-882714159249" providerId="ADAL" clId="{EFEB5D58-5C0D-4DEE-8791-73D99393E342}" dt="2021-11-12T17:05:36.966" v="5257"/>
          <ac:spMkLst>
            <pc:docMk/>
            <pc:sldMk cId="1182848103" sldId="354"/>
            <ac:spMk id="6" creationId="{32AB16AB-1E0A-4A01-B6A6-A40FBDF5798B}"/>
          </ac:spMkLst>
        </pc:spChg>
        <pc:spChg chg="mod">
          <ac:chgData name="Anna Nicole Stevenson (1907431)" userId="584473bf-3728-4e54-9c0f-882714159249" providerId="ADAL" clId="{EFEB5D58-5C0D-4DEE-8791-73D99393E342}" dt="2021-11-12T17:05:40.811" v="5258" actId="14100"/>
          <ac:spMkLst>
            <pc:docMk/>
            <pc:sldMk cId="1182848103" sldId="354"/>
            <ac:spMk id="7" creationId="{B70F56DB-28E0-2548-9B5D-932EC44B1D94}"/>
          </ac:spMkLst>
        </pc:spChg>
        <pc:spChg chg="add mod">
          <ac:chgData name="Anna Nicole Stevenson (1907431)" userId="584473bf-3728-4e54-9c0f-882714159249" providerId="ADAL" clId="{EFEB5D58-5C0D-4DEE-8791-73D99393E342}" dt="2021-11-12T17:05:36.966" v="5257"/>
          <ac:spMkLst>
            <pc:docMk/>
            <pc:sldMk cId="1182848103" sldId="354"/>
            <ac:spMk id="8" creationId="{69E066F5-0E68-4E24-9921-507ABA935869}"/>
          </ac:spMkLst>
        </pc:spChg>
        <pc:picChg chg="del">
          <ac:chgData name="Anna Nicole Stevenson (1907431)" userId="584473bf-3728-4e54-9c0f-882714159249" providerId="ADAL" clId="{EFEB5D58-5C0D-4DEE-8791-73D99393E342}" dt="2021-11-12T14:22:49.497" v="2306" actId="478"/>
          <ac:picMkLst>
            <pc:docMk/>
            <pc:sldMk cId="1182848103" sldId="354"/>
            <ac:picMk id="2" creationId="{09CA9D10-1A22-476B-A2B1-850281DB7779}"/>
          </ac:picMkLst>
        </pc:picChg>
      </pc:sldChg>
      <pc:sldChg chg="addSp delSp modSp add mod modNotesTx">
        <pc:chgData name="Anna Nicole Stevenson (1907431)" userId="584473bf-3728-4e54-9c0f-882714159249" providerId="ADAL" clId="{EFEB5D58-5C0D-4DEE-8791-73D99393E342}" dt="2021-11-12T16:17:04.189" v="4291" actId="14100"/>
        <pc:sldMkLst>
          <pc:docMk/>
          <pc:sldMk cId="447023360" sldId="357"/>
        </pc:sldMkLst>
        <pc:spChg chg="add del">
          <ac:chgData name="Anna Nicole Stevenson (1907431)" userId="584473bf-3728-4e54-9c0f-882714159249" providerId="ADAL" clId="{EFEB5D58-5C0D-4DEE-8791-73D99393E342}" dt="2021-11-12T15:46:05.820" v="3846" actId="478"/>
          <ac:spMkLst>
            <pc:docMk/>
            <pc:sldMk cId="447023360" sldId="357"/>
            <ac:spMk id="3" creationId="{943B4B74-C4BD-CD43-96EF-EE1F6E54439F}"/>
          </ac:spMkLst>
        </pc:spChg>
        <pc:spChg chg="add del mod">
          <ac:chgData name="Anna Nicole Stevenson (1907431)" userId="584473bf-3728-4e54-9c0f-882714159249" providerId="ADAL" clId="{EFEB5D58-5C0D-4DEE-8791-73D99393E342}" dt="2021-11-12T15:46:12.330" v="3847" actId="478"/>
          <ac:spMkLst>
            <pc:docMk/>
            <pc:sldMk cId="447023360" sldId="357"/>
            <ac:spMk id="5" creationId="{550EEC7A-AE84-481C-B0FA-84E0357C7BCD}"/>
          </ac:spMkLst>
        </pc:spChg>
        <pc:spChg chg="add del mod">
          <ac:chgData name="Anna Nicole Stevenson (1907431)" userId="584473bf-3728-4e54-9c0f-882714159249" providerId="ADAL" clId="{EFEB5D58-5C0D-4DEE-8791-73D99393E342}" dt="2021-11-12T15:46:12.330" v="3847" actId="478"/>
          <ac:spMkLst>
            <pc:docMk/>
            <pc:sldMk cId="447023360" sldId="357"/>
            <ac:spMk id="6" creationId="{426BD205-9DED-4CC1-A65A-713DEA4743F2}"/>
          </ac:spMkLst>
        </pc:spChg>
        <pc:spChg chg="add del mod">
          <ac:chgData name="Anna Nicole Stevenson (1907431)" userId="584473bf-3728-4e54-9c0f-882714159249" providerId="ADAL" clId="{EFEB5D58-5C0D-4DEE-8791-73D99393E342}" dt="2021-11-12T15:46:12.330" v="3847" actId="478"/>
          <ac:spMkLst>
            <pc:docMk/>
            <pc:sldMk cId="447023360" sldId="357"/>
            <ac:spMk id="7" creationId="{DA4D5816-AA17-4DE8-AE27-9998632CDC6B}"/>
          </ac:spMkLst>
        </pc:spChg>
        <pc:spChg chg="add del mod">
          <ac:chgData name="Anna Nicole Stevenson (1907431)" userId="584473bf-3728-4e54-9c0f-882714159249" providerId="ADAL" clId="{EFEB5D58-5C0D-4DEE-8791-73D99393E342}" dt="2021-11-12T15:46:12.330" v="3847" actId="478"/>
          <ac:spMkLst>
            <pc:docMk/>
            <pc:sldMk cId="447023360" sldId="357"/>
            <ac:spMk id="8" creationId="{26008D93-8836-4CED-A190-F44F17BB58E6}"/>
          </ac:spMkLst>
        </pc:spChg>
        <pc:spChg chg="add del mod">
          <ac:chgData name="Anna Nicole Stevenson (1907431)" userId="584473bf-3728-4e54-9c0f-882714159249" providerId="ADAL" clId="{EFEB5D58-5C0D-4DEE-8791-73D99393E342}" dt="2021-11-12T15:45:59.719" v="3844" actId="478"/>
          <ac:spMkLst>
            <pc:docMk/>
            <pc:sldMk cId="447023360" sldId="357"/>
            <ac:spMk id="9" creationId="{6D7DC067-FACC-4FD3-A7FA-F5F29A3A292F}"/>
          </ac:spMkLst>
        </pc:spChg>
        <pc:spChg chg="add del mod">
          <ac:chgData name="Anna Nicole Stevenson (1907431)" userId="584473bf-3728-4e54-9c0f-882714159249" providerId="ADAL" clId="{EFEB5D58-5C0D-4DEE-8791-73D99393E342}" dt="2021-11-12T15:46:05.820" v="3846" actId="478"/>
          <ac:spMkLst>
            <pc:docMk/>
            <pc:sldMk cId="447023360" sldId="357"/>
            <ac:spMk id="11" creationId="{DCF119DD-BA67-4197-8414-21FF90AB267F}"/>
          </ac:spMkLst>
        </pc:spChg>
        <pc:spChg chg="add mod">
          <ac:chgData name="Anna Nicole Stevenson (1907431)" userId="584473bf-3728-4e54-9c0f-882714159249" providerId="ADAL" clId="{EFEB5D58-5C0D-4DEE-8791-73D99393E342}" dt="2021-11-12T16:16:58.780" v="4290" actId="14100"/>
          <ac:spMkLst>
            <pc:docMk/>
            <pc:sldMk cId="447023360" sldId="357"/>
            <ac:spMk id="12" creationId="{E6A33251-DB6D-4DC5-AA09-6B60CC599ABF}"/>
          </ac:spMkLst>
        </pc:spChg>
        <pc:spChg chg="add mod">
          <ac:chgData name="Anna Nicole Stevenson (1907431)" userId="584473bf-3728-4e54-9c0f-882714159249" providerId="ADAL" clId="{EFEB5D58-5C0D-4DEE-8791-73D99393E342}" dt="2021-11-12T16:16:51.380" v="4288" actId="14100"/>
          <ac:spMkLst>
            <pc:docMk/>
            <pc:sldMk cId="447023360" sldId="357"/>
            <ac:spMk id="13" creationId="{917DA45A-F1C4-47DE-8418-22353C32232F}"/>
          </ac:spMkLst>
        </pc:spChg>
        <pc:spChg chg="add mod">
          <ac:chgData name="Anna Nicole Stevenson (1907431)" userId="584473bf-3728-4e54-9c0f-882714159249" providerId="ADAL" clId="{EFEB5D58-5C0D-4DEE-8791-73D99393E342}" dt="2021-11-12T16:17:04.189" v="4291" actId="14100"/>
          <ac:spMkLst>
            <pc:docMk/>
            <pc:sldMk cId="447023360" sldId="357"/>
            <ac:spMk id="14" creationId="{D90FBBF2-8F0E-4A9D-AC82-EF4E71F1E793}"/>
          </ac:spMkLst>
        </pc:spChg>
        <pc:spChg chg="add mod">
          <ac:chgData name="Anna Nicole Stevenson (1907431)" userId="584473bf-3728-4e54-9c0f-882714159249" providerId="ADAL" clId="{EFEB5D58-5C0D-4DEE-8791-73D99393E342}" dt="2021-11-12T16:16:40.675" v="4284" actId="14100"/>
          <ac:spMkLst>
            <pc:docMk/>
            <pc:sldMk cId="447023360" sldId="357"/>
            <ac:spMk id="15" creationId="{C540A299-117A-441A-AD8F-D823F005B3BD}"/>
          </ac:spMkLst>
        </pc:spChg>
        <pc:graphicFrameChg chg="mod modGraphic">
          <ac:chgData name="Anna Nicole Stevenson (1907431)" userId="584473bf-3728-4e54-9c0f-882714159249" providerId="ADAL" clId="{EFEB5D58-5C0D-4DEE-8791-73D99393E342}" dt="2021-11-12T16:14:16.290" v="4172" actId="20577"/>
          <ac:graphicFrameMkLst>
            <pc:docMk/>
            <pc:sldMk cId="447023360" sldId="357"/>
            <ac:graphicFrameMk id="4" creationId="{15CC88CA-A4F6-8A40-988E-65E088DAE8DA}"/>
          </ac:graphicFrameMkLst>
        </pc:graphicFrameChg>
        <pc:cxnChg chg="add mod">
          <ac:chgData name="Anna Nicole Stevenson (1907431)" userId="584473bf-3728-4e54-9c0f-882714159249" providerId="ADAL" clId="{EFEB5D58-5C0D-4DEE-8791-73D99393E342}" dt="2021-11-12T15:49:15.677" v="3998" actId="1036"/>
          <ac:cxnSpMkLst>
            <pc:docMk/>
            <pc:sldMk cId="447023360" sldId="357"/>
            <ac:cxnSpMk id="16" creationId="{0667A7C8-29DE-47A2-96BA-30A7F6D60300}"/>
          </ac:cxnSpMkLst>
        </pc:cxnChg>
        <pc:cxnChg chg="add mod">
          <ac:chgData name="Anna Nicole Stevenson (1907431)" userId="584473bf-3728-4e54-9c0f-882714159249" providerId="ADAL" clId="{EFEB5D58-5C0D-4DEE-8791-73D99393E342}" dt="2021-11-12T15:49:15.677" v="3998" actId="1036"/>
          <ac:cxnSpMkLst>
            <pc:docMk/>
            <pc:sldMk cId="447023360" sldId="357"/>
            <ac:cxnSpMk id="17" creationId="{467DB8C7-A177-47EA-BF37-852FD901CD21}"/>
          </ac:cxnSpMkLst>
        </pc:cxnChg>
        <pc:cxnChg chg="add mod">
          <ac:chgData name="Anna Nicole Stevenson (1907431)" userId="584473bf-3728-4e54-9c0f-882714159249" providerId="ADAL" clId="{EFEB5D58-5C0D-4DEE-8791-73D99393E342}" dt="2021-11-12T15:49:15.677" v="3998" actId="1036"/>
          <ac:cxnSpMkLst>
            <pc:docMk/>
            <pc:sldMk cId="447023360" sldId="357"/>
            <ac:cxnSpMk id="18" creationId="{B48D80D3-E0C7-490A-9B9D-F4AD0FFC8C3B}"/>
          </ac:cxnSpMkLst>
        </pc:cxnChg>
        <pc:cxnChg chg="add mod">
          <ac:chgData name="Anna Nicole Stevenson (1907431)" userId="584473bf-3728-4e54-9c0f-882714159249" providerId="ADAL" clId="{EFEB5D58-5C0D-4DEE-8791-73D99393E342}" dt="2021-11-12T15:49:15.677" v="3998" actId="1036"/>
          <ac:cxnSpMkLst>
            <pc:docMk/>
            <pc:sldMk cId="447023360" sldId="357"/>
            <ac:cxnSpMk id="19" creationId="{3778DA24-36F3-4DC0-8C5A-587B63CEB457}"/>
          </ac:cxnSpMkLst>
        </pc:cxnChg>
        <pc:cxnChg chg="add del mod">
          <ac:chgData name="Anna Nicole Stevenson (1907431)" userId="584473bf-3728-4e54-9c0f-882714159249" providerId="ADAL" clId="{EFEB5D58-5C0D-4DEE-8791-73D99393E342}" dt="2021-11-12T15:46:49.010" v="3940" actId="478"/>
          <ac:cxnSpMkLst>
            <pc:docMk/>
            <pc:sldMk cId="447023360" sldId="357"/>
            <ac:cxnSpMk id="20" creationId="{DDEE449D-AD25-4182-9714-BE083CD66B87}"/>
          </ac:cxnSpMkLst>
        </pc:cxnChg>
      </pc:sldChg>
      <pc:sldChg chg="delSp del mod delAnim modNotesTx">
        <pc:chgData name="Anna Nicole Stevenson (1907431)" userId="584473bf-3728-4e54-9c0f-882714159249" providerId="ADAL" clId="{EFEB5D58-5C0D-4DEE-8791-73D99393E342}" dt="2021-11-12T15:36:53.501" v="3762" actId="2696"/>
        <pc:sldMkLst>
          <pc:docMk/>
          <pc:sldMk cId="3887686606" sldId="357"/>
        </pc:sldMkLst>
        <pc:picChg chg="del">
          <ac:chgData name="Anna Nicole Stevenson (1907431)" userId="584473bf-3728-4e54-9c0f-882714159249" providerId="ADAL" clId="{EFEB5D58-5C0D-4DEE-8791-73D99393E342}" dt="2021-11-10T16:00:48.233" v="1090" actId="478"/>
          <ac:picMkLst>
            <pc:docMk/>
            <pc:sldMk cId="3887686606" sldId="357"/>
            <ac:picMk id="2" creationId="{053926FF-1296-4480-BFD4-50B5642E6AA1}"/>
          </ac:picMkLst>
        </pc:picChg>
      </pc:sldChg>
      <pc:sldChg chg="delSp modSp add del mod ord">
        <pc:chgData name="Anna Nicole Stevenson (1907431)" userId="584473bf-3728-4e54-9c0f-882714159249" providerId="ADAL" clId="{EFEB5D58-5C0D-4DEE-8791-73D99393E342}" dt="2021-11-12T16:54:14.907" v="4831" actId="47"/>
        <pc:sldMkLst>
          <pc:docMk/>
          <pc:sldMk cId="896210759" sldId="358"/>
        </pc:sldMkLst>
        <pc:spChg chg="mod">
          <ac:chgData name="Anna Nicole Stevenson (1907431)" userId="584473bf-3728-4e54-9c0f-882714159249" providerId="ADAL" clId="{EFEB5D58-5C0D-4DEE-8791-73D99393E342}" dt="2021-11-12T16:51:19.858" v="4754" actId="20577"/>
          <ac:spMkLst>
            <pc:docMk/>
            <pc:sldMk cId="896210759" sldId="358"/>
            <ac:spMk id="3" creationId="{C381D7C3-4919-A94A-A75E-9010E97ED690}"/>
          </ac:spMkLst>
        </pc:spChg>
        <pc:spChg chg="mod">
          <ac:chgData name="Anna Nicole Stevenson (1907431)" userId="584473bf-3728-4e54-9c0f-882714159249" providerId="ADAL" clId="{EFEB5D58-5C0D-4DEE-8791-73D99393E342}" dt="2021-11-12T16:50:46.283" v="4726" actId="20577"/>
          <ac:spMkLst>
            <pc:docMk/>
            <pc:sldMk cId="896210759" sldId="358"/>
            <ac:spMk id="4" creationId="{90B46C2F-A778-C743-91DA-2518457F1D0E}"/>
          </ac:spMkLst>
        </pc:spChg>
        <pc:picChg chg="del">
          <ac:chgData name="Anna Nicole Stevenson (1907431)" userId="584473bf-3728-4e54-9c0f-882714159249" providerId="ADAL" clId="{EFEB5D58-5C0D-4DEE-8791-73D99393E342}" dt="2021-11-12T16:50:58.314" v="4727" actId="478"/>
          <ac:picMkLst>
            <pc:docMk/>
            <pc:sldMk cId="896210759" sldId="358"/>
            <ac:picMk id="10" creationId="{6DAC08CD-AED3-0B41-BA1D-A593D4B434DB}"/>
          </ac:picMkLst>
        </pc:picChg>
      </pc:sldChg>
      <pc:sldChg chg="delSp del mod delAnim modNotesTx">
        <pc:chgData name="Anna Nicole Stevenson (1907431)" userId="584473bf-3728-4e54-9c0f-882714159249" providerId="ADAL" clId="{EFEB5D58-5C0D-4DEE-8791-73D99393E342}" dt="2021-11-12T15:36:53.501" v="3762" actId="2696"/>
        <pc:sldMkLst>
          <pc:docMk/>
          <pc:sldMk cId="2633196550" sldId="358"/>
        </pc:sldMkLst>
        <pc:picChg chg="del">
          <ac:chgData name="Anna Nicole Stevenson (1907431)" userId="584473bf-3728-4e54-9c0f-882714159249" providerId="ADAL" clId="{EFEB5D58-5C0D-4DEE-8791-73D99393E342}" dt="2021-11-10T16:03:05.639" v="1192" actId="478"/>
          <ac:picMkLst>
            <pc:docMk/>
            <pc:sldMk cId="2633196550" sldId="358"/>
            <ac:picMk id="2" creationId="{BE801D33-E241-43C2-A07E-2FB7964FDC5D}"/>
          </ac:picMkLst>
        </pc:picChg>
      </pc:sldChg>
      <pc:sldChg chg="addSp modSp add mod setBg setClrOvrMap modNotesTx">
        <pc:chgData name="Anna Nicole Stevenson (1907431)" userId="584473bf-3728-4e54-9c0f-882714159249" providerId="ADAL" clId="{EFEB5D58-5C0D-4DEE-8791-73D99393E342}" dt="2021-11-12T17:04:08.948" v="5164" actId="207"/>
        <pc:sldMkLst>
          <pc:docMk/>
          <pc:sldMk cId="3346385162" sldId="360"/>
        </pc:sldMkLst>
        <pc:spChg chg="mod">
          <ac:chgData name="Anna Nicole Stevenson (1907431)" userId="584473bf-3728-4e54-9c0f-882714159249" providerId="ADAL" clId="{EFEB5D58-5C0D-4DEE-8791-73D99393E342}" dt="2021-11-12T15:40:55.661" v="3775" actId="207"/>
          <ac:spMkLst>
            <pc:docMk/>
            <pc:sldMk cId="3346385162" sldId="360"/>
            <ac:spMk id="14" creationId="{61DD1E26-7273-0748-BC6A-65729B87FC1B}"/>
          </ac:spMkLst>
        </pc:spChg>
        <pc:spChg chg="mod">
          <ac:chgData name="Anna Nicole Stevenson (1907431)" userId="584473bf-3728-4e54-9c0f-882714159249" providerId="ADAL" clId="{EFEB5D58-5C0D-4DEE-8791-73D99393E342}" dt="2021-11-12T15:41:49.836" v="3792" actId="27636"/>
          <ac:spMkLst>
            <pc:docMk/>
            <pc:sldMk cId="3346385162" sldId="360"/>
            <ac:spMk id="15" creationId="{D69C7349-CE46-134A-8679-B26F1E3F172F}"/>
          </ac:spMkLst>
        </pc:spChg>
        <pc:spChg chg="mod ord">
          <ac:chgData name="Anna Nicole Stevenson (1907431)" userId="584473bf-3728-4e54-9c0f-882714159249" providerId="ADAL" clId="{EFEB5D58-5C0D-4DEE-8791-73D99393E342}" dt="2021-11-12T17:04:08.948" v="5164" actId="207"/>
          <ac:spMkLst>
            <pc:docMk/>
            <pc:sldMk cId="3346385162" sldId="360"/>
            <ac:spMk id="16" creationId="{4C413D9D-1E91-5847-8432-29F6C878AF6F}"/>
          </ac:spMkLst>
        </pc:spChg>
        <pc:spChg chg="ord">
          <ac:chgData name="Anna Nicole Stevenson (1907431)" userId="584473bf-3728-4e54-9c0f-882714159249" providerId="ADAL" clId="{EFEB5D58-5C0D-4DEE-8791-73D99393E342}" dt="2021-11-12T15:40:36.774" v="3770" actId="26606"/>
          <ac:spMkLst>
            <pc:docMk/>
            <pc:sldMk cId="3346385162" sldId="360"/>
            <ac:spMk id="17" creationId="{C63F611D-C193-1840-926B-278A51891837}"/>
          </ac:spMkLst>
        </pc:spChg>
        <pc:spChg chg="add">
          <ac:chgData name="Anna Nicole Stevenson (1907431)" userId="584473bf-3728-4e54-9c0f-882714159249" providerId="ADAL" clId="{EFEB5D58-5C0D-4DEE-8791-73D99393E342}" dt="2021-11-12T15:40:36.774" v="3770" actId="26606"/>
          <ac:spMkLst>
            <pc:docMk/>
            <pc:sldMk cId="3346385162" sldId="360"/>
            <ac:spMk id="22" creationId="{A86541C6-61B1-4DAA-B57A-EAF3F24F0491}"/>
          </ac:spMkLst>
        </pc:spChg>
        <pc:spChg chg="add">
          <ac:chgData name="Anna Nicole Stevenson (1907431)" userId="584473bf-3728-4e54-9c0f-882714159249" providerId="ADAL" clId="{EFEB5D58-5C0D-4DEE-8791-73D99393E342}" dt="2021-11-12T15:40:36.774" v="3770" actId="26606"/>
          <ac:spMkLst>
            <pc:docMk/>
            <pc:sldMk cId="3346385162" sldId="360"/>
            <ac:spMk id="24" creationId="{71750011-2006-46BB-AFDE-C6E461752333}"/>
          </ac:spMkLst>
        </pc:spChg>
        <pc:picChg chg="add mod">
          <ac:chgData name="Anna Nicole Stevenson (1907431)" userId="584473bf-3728-4e54-9c0f-882714159249" providerId="ADAL" clId="{EFEB5D58-5C0D-4DEE-8791-73D99393E342}" dt="2021-11-12T15:40:36.774" v="3770" actId="26606"/>
          <ac:picMkLst>
            <pc:docMk/>
            <pc:sldMk cId="3346385162" sldId="360"/>
            <ac:picMk id="7" creationId="{76F9FDA7-D7E8-4CEA-A6B3-743470771009}"/>
          </ac:picMkLst>
        </pc:picChg>
        <pc:picChg chg="mod ord">
          <ac:chgData name="Anna Nicole Stevenson (1907431)" userId="584473bf-3728-4e54-9c0f-882714159249" providerId="ADAL" clId="{EFEB5D58-5C0D-4DEE-8791-73D99393E342}" dt="2021-11-12T15:40:36.774" v="3770" actId="26606"/>
          <ac:picMkLst>
            <pc:docMk/>
            <pc:sldMk cId="3346385162" sldId="360"/>
            <ac:picMk id="9" creationId="{A298AF83-24D0-2A46-AF03-30FC1F84B1A1}"/>
          </ac:picMkLst>
        </pc:picChg>
      </pc:sldChg>
      <pc:sldChg chg="addSp delSp modSp mod ord delAnim modNotesTx">
        <pc:chgData name="Anna Nicole Stevenson (1907431)" userId="584473bf-3728-4e54-9c0f-882714159249" providerId="ADAL" clId="{EFEB5D58-5C0D-4DEE-8791-73D99393E342}" dt="2021-11-12T16:57:50.036" v="4941" actId="403"/>
        <pc:sldMkLst>
          <pc:docMk/>
          <pc:sldMk cId="3057578447" sldId="361"/>
        </pc:sldMkLst>
        <pc:spChg chg="mod">
          <ac:chgData name="Anna Nicole Stevenson (1907431)" userId="584473bf-3728-4e54-9c0f-882714159249" providerId="ADAL" clId="{EFEB5D58-5C0D-4DEE-8791-73D99393E342}" dt="2021-11-12T16:57:50.036" v="4941" actId="403"/>
          <ac:spMkLst>
            <pc:docMk/>
            <pc:sldMk cId="3057578447" sldId="361"/>
            <ac:spMk id="4" creationId="{87515565-421E-4641-8C99-97C2909DF030}"/>
          </ac:spMkLst>
        </pc:spChg>
        <pc:spChg chg="add mod">
          <ac:chgData name="Anna Nicole Stevenson (1907431)" userId="584473bf-3728-4e54-9c0f-882714159249" providerId="ADAL" clId="{EFEB5D58-5C0D-4DEE-8791-73D99393E342}" dt="2021-11-12T16:55:47.607" v="4869" actId="1076"/>
          <ac:spMkLst>
            <pc:docMk/>
            <pc:sldMk cId="3057578447" sldId="361"/>
            <ac:spMk id="8" creationId="{7ECF7C28-BB21-484C-8A47-B2631A5ACF5A}"/>
          </ac:spMkLst>
        </pc:spChg>
        <pc:spChg chg="mod">
          <ac:chgData name="Anna Nicole Stevenson (1907431)" userId="584473bf-3728-4e54-9c0f-882714159249" providerId="ADAL" clId="{EFEB5D58-5C0D-4DEE-8791-73D99393E342}" dt="2021-11-12T16:52:12.420" v="4798" actId="1076"/>
          <ac:spMkLst>
            <pc:docMk/>
            <pc:sldMk cId="3057578447" sldId="361"/>
            <ac:spMk id="11" creationId="{C33AB24B-363E-3742-9741-0F91CCCACF01}"/>
          </ac:spMkLst>
        </pc:spChg>
        <pc:picChg chg="del">
          <ac:chgData name="Anna Nicole Stevenson (1907431)" userId="584473bf-3728-4e54-9c0f-882714159249" providerId="ADAL" clId="{EFEB5D58-5C0D-4DEE-8791-73D99393E342}" dt="2021-11-10T16:05:23.233" v="1329" actId="478"/>
          <ac:picMkLst>
            <pc:docMk/>
            <pc:sldMk cId="3057578447" sldId="361"/>
            <ac:picMk id="2" creationId="{365C2DBA-FAFB-42E9-AA58-2C4392BACEAC}"/>
          </ac:picMkLst>
        </pc:picChg>
        <pc:picChg chg="mod">
          <ac:chgData name="Anna Nicole Stevenson (1907431)" userId="584473bf-3728-4e54-9c0f-882714159249" providerId="ADAL" clId="{EFEB5D58-5C0D-4DEE-8791-73D99393E342}" dt="2021-11-12T16:53:28.282" v="4816" actId="1037"/>
          <ac:picMkLst>
            <pc:docMk/>
            <pc:sldMk cId="3057578447" sldId="361"/>
            <ac:picMk id="1025" creationId="{C47D7150-1D0F-4C4F-98A6-6B0371E85771}"/>
          </ac:picMkLst>
        </pc:picChg>
        <pc:cxnChg chg="del">
          <ac:chgData name="Anna Nicole Stevenson (1907431)" userId="584473bf-3728-4e54-9c0f-882714159249" providerId="ADAL" clId="{EFEB5D58-5C0D-4DEE-8791-73D99393E342}" dt="2021-11-12T16:14:26.881" v="4173" actId="478"/>
          <ac:cxnSpMkLst>
            <pc:docMk/>
            <pc:sldMk cId="3057578447" sldId="361"/>
            <ac:cxnSpMk id="3" creationId="{D1871B61-32ED-B64B-B10F-10E6184013EE}"/>
          </ac:cxnSpMkLst>
        </pc:cxnChg>
      </pc:sldChg>
      <pc:sldChg chg="del">
        <pc:chgData name="Anna Nicole Stevenson (1907431)" userId="584473bf-3728-4e54-9c0f-882714159249" providerId="ADAL" clId="{EFEB5D58-5C0D-4DEE-8791-73D99393E342}" dt="2021-11-10T16:11:00.887" v="1330" actId="47"/>
        <pc:sldMkLst>
          <pc:docMk/>
          <pc:sldMk cId="1125764237" sldId="362"/>
        </pc:sldMkLst>
      </pc:sldChg>
      <pc:sldChg chg="delSp del mod ord delAnim">
        <pc:chgData name="Anna Nicole Stevenson (1907431)" userId="584473bf-3728-4e54-9c0f-882714159249" providerId="ADAL" clId="{EFEB5D58-5C0D-4DEE-8791-73D99393E342}" dt="2021-11-12T16:54:28.997" v="4833" actId="47"/>
        <pc:sldMkLst>
          <pc:docMk/>
          <pc:sldMk cId="2418117312" sldId="363"/>
        </pc:sldMkLst>
        <pc:picChg chg="del">
          <ac:chgData name="Anna Nicole Stevenson (1907431)" userId="584473bf-3728-4e54-9c0f-882714159249" providerId="ADAL" clId="{EFEB5D58-5C0D-4DEE-8791-73D99393E342}" dt="2021-11-10T16:11:03.944" v="1331" actId="478"/>
          <ac:picMkLst>
            <pc:docMk/>
            <pc:sldMk cId="2418117312" sldId="363"/>
            <ac:picMk id="5" creationId="{CC92A4A0-B901-4783-98D6-EAADDD9274A2}"/>
          </ac:picMkLst>
        </pc:picChg>
      </pc:sldChg>
      <pc:sldChg chg="addSp delSp modSp new mod">
        <pc:chgData name="Anna Nicole Stevenson (1907431)" userId="584473bf-3728-4e54-9c0f-882714159249" providerId="ADAL" clId="{EFEB5D58-5C0D-4DEE-8791-73D99393E342}" dt="2021-11-12T15:36:15.087" v="3761" actId="5793"/>
        <pc:sldMkLst>
          <pc:docMk/>
          <pc:sldMk cId="2515046825" sldId="364"/>
        </pc:sldMkLst>
        <pc:spChg chg="del">
          <ac:chgData name="Anna Nicole Stevenson (1907431)" userId="584473bf-3728-4e54-9c0f-882714159249" providerId="ADAL" clId="{EFEB5D58-5C0D-4DEE-8791-73D99393E342}" dt="2021-11-10T16:22:46.005" v="2215" actId="478"/>
          <ac:spMkLst>
            <pc:docMk/>
            <pc:sldMk cId="2515046825" sldId="364"/>
            <ac:spMk id="2" creationId="{C1B6B4FD-5394-4AE8-B207-550B8CDCD4DA}"/>
          </ac:spMkLst>
        </pc:spChg>
        <pc:spChg chg="mod">
          <ac:chgData name="Anna Nicole Stevenson (1907431)" userId="584473bf-3728-4e54-9c0f-882714159249" providerId="ADAL" clId="{EFEB5D58-5C0D-4DEE-8791-73D99393E342}" dt="2021-11-10T16:23:26.783" v="2282" actId="20577"/>
          <ac:spMkLst>
            <pc:docMk/>
            <pc:sldMk cId="2515046825" sldId="364"/>
            <ac:spMk id="3" creationId="{439653F7-7F21-4B19-9D8E-4C060785253F}"/>
          </ac:spMkLst>
        </pc:spChg>
        <pc:spChg chg="add mod">
          <ac:chgData name="Anna Nicole Stevenson (1907431)" userId="584473bf-3728-4e54-9c0f-882714159249" providerId="ADAL" clId="{EFEB5D58-5C0D-4DEE-8791-73D99393E342}" dt="2021-11-12T15:36:15.087" v="3761" actId="5793"/>
          <ac:spMkLst>
            <pc:docMk/>
            <pc:sldMk cId="2515046825" sldId="364"/>
            <ac:spMk id="4" creationId="{FFD5C6F6-8713-449A-ACF8-910C6FB79676}"/>
          </ac:spMkLst>
        </pc:spChg>
      </pc:sldChg>
      <pc:sldChg chg="del">
        <pc:chgData name="Anna Nicole Stevenson (1907431)" userId="584473bf-3728-4e54-9c0f-882714159249" providerId="ADAL" clId="{EFEB5D58-5C0D-4DEE-8791-73D99393E342}" dt="2021-11-10T16:11:16.843" v="1334" actId="47"/>
        <pc:sldMkLst>
          <pc:docMk/>
          <pc:sldMk cId="2805589597" sldId="364"/>
        </pc:sldMkLst>
      </pc:sldChg>
      <pc:sldChg chg="delSp modSp add del mod setBg delDesignElem">
        <pc:chgData name="Anna Nicole Stevenson (1907431)" userId="584473bf-3728-4e54-9c0f-882714159249" providerId="ADAL" clId="{EFEB5D58-5C0D-4DEE-8791-73D99393E342}" dt="2021-11-12T15:00:13.912" v="3560" actId="47"/>
        <pc:sldMkLst>
          <pc:docMk/>
          <pc:sldMk cId="2251101356" sldId="365"/>
        </pc:sldMkLst>
        <pc:spChg chg="mod">
          <ac:chgData name="Anna Nicole Stevenson (1907431)" userId="584473bf-3728-4e54-9c0f-882714159249" providerId="ADAL" clId="{EFEB5D58-5C0D-4DEE-8791-73D99393E342}" dt="2021-11-12T14:58:07.300" v="3521" actId="207"/>
          <ac:spMkLst>
            <pc:docMk/>
            <pc:sldMk cId="2251101356" sldId="365"/>
            <ac:spMk id="2" creationId="{4A03B4D2-3B04-6D49-8FDB-0138C8757B6A}"/>
          </ac:spMkLst>
        </pc:spChg>
        <pc:spChg chg="mod">
          <ac:chgData name="Anna Nicole Stevenson (1907431)" userId="584473bf-3728-4e54-9c0f-882714159249" providerId="ADAL" clId="{EFEB5D58-5C0D-4DEE-8791-73D99393E342}" dt="2021-11-12T14:58:13.994" v="3522" actId="113"/>
          <ac:spMkLst>
            <pc:docMk/>
            <pc:sldMk cId="2251101356" sldId="365"/>
            <ac:spMk id="3" creationId="{51D46332-3750-4A4C-9CB7-DC7340D7480D}"/>
          </ac:spMkLst>
        </pc:spChg>
        <pc:spChg chg="del">
          <ac:chgData name="Anna Nicole Stevenson (1907431)" userId="584473bf-3728-4e54-9c0f-882714159249" providerId="ADAL" clId="{EFEB5D58-5C0D-4DEE-8791-73D99393E342}" dt="2021-11-10T16:24:58.719" v="2288"/>
          <ac:spMkLst>
            <pc:docMk/>
            <pc:sldMk cId="2251101356" sldId="365"/>
            <ac:spMk id="26" creationId="{86C7B4A1-154A-4DF0-AC46-F88D75A2E0FD}"/>
          </ac:spMkLst>
        </pc:spChg>
        <pc:picChg chg="mod">
          <ac:chgData name="Anna Nicole Stevenson (1907431)" userId="584473bf-3728-4e54-9c0f-882714159249" providerId="ADAL" clId="{EFEB5D58-5C0D-4DEE-8791-73D99393E342}" dt="2021-11-12T14:58:32.481" v="3524" actId="29295"/>
          <ac:picMkLst>
            <pc:docMk/>
            <pc:sldMk cId="2251101356" sldId="365"/>
            <ac:picMk id="9" creationId="{FACD7881-3F69-584C-8F5E-12400495004D}"/>
          </ac:picMkLst>
        </pc:picChg>
      </pc:sldChg>
      <pc:sldChg chg="add del">
        <pc:chgData name="Anna Nicole Stevenson (1907431)" userId="584473bf-3728-4e54-9c0f-882714159249" providerId="ADAL" clId="{EFEB5D58-5C0D-4DEE-8791-73D99393E342}" dt="2021-11-12T15:49:25.745" v="4000" actId="47"/>
        <pc:sldMkLst>
          <pc:docMk/>
          <pc:sldMk cId="154141566" sldId="366"/>
        </pc:sldMkLst>
      </pc:sldChg>
      <pc:sldChg chg="addSp delSp modSp new mod modNotesTx">
        <pc:chgData name="Anna Nicole Stevenson (1907431)" userId="584473bf-3728-4e54-9c0f-882714159249" providerId="ADAL" clId="{EFEB5D58-5C0D-4DEE-8791-73D99393E342}" dt="2021-11-12T17:03:36.820" v="5159" actId="14100"/>
        <pc:sldMkLst>
          <pc:docMk/>
          <pc:sldMk cId="1580252649" sldId="367"/>
        </pc:sldMkLst>
        <pc:spChg chg="mod">
          <ac:chgData name="Anna Nicole Stevenson (1907431)" userId="584473bf-3728-4e54-9c0f-882714159249" providerId="ADAL" clId="{EFEB5D58-5C0D-4DEE-8791-73D99393E342}" dt="2021-11-12T17:03:36.820" v="5159" actId="14100"/>
          <ac:spMkLst>
            <pc:docMk/>
            <pc:sldMk cId="1580252649" sldId="367"/>
            <ac:spMk id="2" creationId="{5182F372-D7FD-4EBA-ADDC-01CC8F0AA856}"/>
          </ac:spMkLst>
        </pc:spChg>
        <pc:spChg chg="del">
          <ac:chgData name="Anna Nicole Stevenson (1907431)" userId="584473bf-3728-4e54-9c0f-882714159249" providerId="ADAL" clId="{EFEB5D58-5C0D-4DEE-8791-73D99393E342}" dt="2021-11-12T14:34:19.451" v="2671" actId="931"/>
          <ac:spMkLst>
            <pc:docMk/>
            <pc:sldMk cId="1580252649" sldId="367"/>
            <ac:spMk id="3" creationId="{6D75DCCF-7092-4052-B452-2C500AE9A3C1}"/>
          </ac:spMkLst>
        </pc:spChg>
        <pc:spChg chg="add mod">
          <ac:chgData name="Anna Nicole Stevenson (1907431)" userId="584473bf-3728-4e54-9c0f-882714159249" providerId="ADAL" clId="{EFEB5D58-5C0D-4DEE-8791-73D99393E342}" dt="2021-11-12T14:37:21.864" v="2802" actId="1076"/>
          <ac:spMkLst>
            <pc:docMk/>
            <pc:sldMk cId="1580252649" sldId="367"/>
            <ac:spMk id="7" creationId="{00B92CF6-0252-4004-AAC0-28D28829501F}"/>
          </ac:spMkLst>
        </pc:spChg>
        <pc:spChg chg="add mod">
          <ac:chgData name="Anna Nicole Stevenson (1907431)" userId="584473bf-3728-4e54-9c0f-882714159249" providerId="ADAL" clId="{EFEB5D58-5C0D-4DEE-8791-73D99393E342}" dt="2021-11-12T17:03:27.480" v="5157"/>
          <ac:spMkLst>
            <pc:docMk/>
            <pc:sldMk cId="1580252649" sldId="367"/>
            <ac:spMk id="8" creationId="{64C3A3D6-C182-4902-AC38-3B2E3DAB6B12}"/>
          </ac:spMkLst>
        </pc:spChg>
        <pc:spChg chg="add mod">
          <ac:chgData name="Anna Nicole Stevenson (1907431)" userId="584473bf-3728-4e54-9c0f-882714159249" providerId="ADAL" clId="{EFEB5D58-5C0D-4DEE-8791-73D99393E342}" dt="2021-11-12T17:03:27.480" v="5157"/>
          <ac:spMkLst>
            <pc:docMk/>
            <pc:sldMk cId="1580252649" sldId="367"/>
            <ac:spMk id="9" creationId="{0DEDBF6E-0811-4C4B-9156-CD5620C57E61}"/>
          </ac:spMkLst>
        </pc:spChg>
        <pc:picChg chg="add mod modCrop">
          <ac:chgData name="Anna Nicole Stevenson (1907431)" userId="584473bf-3728-4e54-9c0f-882714159249" providerId="ADAL" clId="{EFEB5D58-5C0D-4DEE-8791-73D99393E342}" dt="2021-11-12T14:35:23.348" v="2714" actId="1076"/>
          <ac:picMkLst>
            <pc:docMk/>
            <pc:sldMk cId="1580252649" sldId="367"/>
            <ac:picMk id="5" creationId="{B6BE1485-E995-44FC-8B1A-EE790A58DB13}"/>
          </ac:picMkLst>
        </pc:picChg>
      </pc:sldChg>
      <pc:sldChg chg="new del">
        <pc:chgData name="Anna Nicole Stevenson (1907431)" userId="584473bf-3728-4e54-9c0f-882714159249" providerId="ADAL" clId="{EFEB5D58-5C0D-4DEE-8791-73D99393E342}" dt="2021-11-10T16:26:18.341" v="2305" actId="47"/>
        <pc:sldMkLst>
          <pc:docMk/>
          <pc:sldMk cId="3829707488" sldId="367"/>
        </pc:sldMkLst>
      </pc:sldChg>
      <pc:sldChg chg="addSp delSp modSp add mod ord setBg">
        <pc:chgData name="Anna Nicole Stevenson (1907431)" userId="584473bf-3728-4e54-9c0f-882714159249" providerId="ADAL" clId="{EFEB5D58-5C0D-4DEE-8791-73D99393E342}" dt="2021-11-12T17:04:53.668" v="5187" actId="207"/>
        <pc:sldMkLst>
          <pc:docMk/>
          <pc:sldMk cId="3835372875" sldId="368"/>
        </pc:sldMkLst>
        <pc:spChg chg="mod">
          <ac:chgData name="Anna Nicole Stevenson (1907431)" userId="584473bf-3728-4e54-9c0f-882714159249" providerId="ADAL" clId="{EFEB5D58-5C0D-4DEE-8791-73D99393E342}" dt="2021-11-12T16:50:33.952" v="4681" actId="27636"/>
          <ac:spMkLst>
            <pc:docMk/>
            <pc:sldMk cId="3835372875" sldId="368"/>
            <ac:spMk id="2" creationId="{4A03B4D2-3B04-6D49-8FDB-0138C8757B6A}"/>
          </ac:spMkLst>
        </pc:spChg>
        <pc:spChg chg="mod">
          <ac:chgData name="Anna Nicole Stevenson (1907431)" userId="584473bf-3728-4e54-9c0f-882714159249" providerId="ADAL" clId="{EFEB5D58-5C0D-4DEE-8791-73D99393E342}" dt="2021-11-12T16:49:29.655" v="4530" actId="20577"/>
          <ac:spMkLst>
            <pc:docMk/>
            <pc:sldMk cId="3835372875" sldId="368"/>
            <ac:spMk id="3" creationId="{51D46332-3750-4A4C-9CB7-DC7340D7480D}"/>
          </ac:spMkLst>
        </pc:spChg>
        <pc:spChg chg="mod">
          <ac:chgData name="Anna Nicole Stevenson (1907431)" userId="584473bf-3728-4e54-9c0f-882714159249" providerId="ADAL" clId="{EFEB5D58-5C0D-4DEE-8791-73D99393E342}" dt="2021-11-12T17:04:53.668" v="5187" actId="207"/>
          <ac:spMkLst>
            <pc:docMk/>
            <pc:sldMk cId="3835372875" sldId="368"/>
            <ac:spMk id="22" creationId="{B0BA7F74-B9EA-954C-9E9E-5B1B8429CABA}"/>
          </ac:spMkLst>
        </pc:spChg>
        <pc:spChg chg="mod">
          <ac:chgData name="Anna Nicole Stevenson (1907431)" userId="584473bf-3728-4e54-9c0f-882714159249" providerId="ADAL" clId="{EFEB5D58-5C0D-4DEE-8791-73D99393E342}" dt="2021-11-12T15:00:01.035" v="3558" actId="1035"/>
          <ac:spMkLst>
            <pc:docMk/>
            <pc:sldMk cId="3835372875" sldId="368"/>
            <ac:spMk id="23" creationId="{F44AAE7D-35B5-D54A-8453-0678E3B5795E}"/>
          </ac:spMkLst>
        </pc:spChg>
        <pc:spChg chg="add">
          <ac:chgData name="Anna Nicole Stevenson (1907431)" userId="584473bf-3728-4e54-9c0f-882714159249" providerId="ADAL" clId="{EFEB5D58-5C0D-4DEE-8791-73D99393E342}" dt="2021-11-12T14:59:41.902" v="3527" actId="26606"/>
          <ac:spMkLst>
            <pc:docMk/>
            <pc:sldMk cId="3835372875" sldId="368"/>
            <ac:spMk id="28" creationId="{86C7B4A1-154A-4DF0-AC46-F88D75A2E0FD}"/>
          </ac:spMkLst>
        </pc:spChg>
        <pc:picChg chg="mod">
          <ac:chgData name="Anna Nicole Stevenson (1907431)" userId="584473bf-3728-4e54-9c0f-882714159249" providerId="ADAL" clId="{EFEB5D58-5C0D-4DEE-8791-73D99393E342}" dt="2021-11-12T16:50:35.184" v="4682" actId="1076"/>
          <ac:picMkLst>
            <pc:docMk/>
            <pc:sldMk cId="3835372875" sldId="368"/>
            <ac:picMk id="9" creationId="{FACD7881-3F69-584C-8F5E-12400495004D}"/>
          </ac:picMkLst>
        </pc:picChg>
        <pc:picChg chg="add del mod">
          <ac:chgData name="Anna Nicole Stevenson (1907431)" userId="584473bf-3728-4e54-9c0f-882714159249" providerId="ADAL" clId="{EFEB5D58-5C0D-4DEE-8791-73D99393E342}" dt="2021-11-12T16:49:32.063" v="4531" actId="478"/>
          <ac:picMkLst>
            <pc:docMk/>
            <pc:sldMk cId="3835372875" sldId="368"/>
            <ac:picMk id="10" creationId="{86EDDA95-6FC4-4C3D-89CC-9C367C1BD5FE}"/>
          </ac:picMkLst>
        </pc:picChg>
        <pc:picChg chg="del">
          <ac:chgData name="Anna Nicole Stevenson (1907431)" userId="584473bf-3728-4e54-9c0f-882714159249" providerId="ADAL" clId="{EFEB5D58-5C0D-4DEE-8791-73D99393E342}" dt="2021-11-12T14:59:38.106" v="3526" actId="478"/>
          <ac:picMkLst>
            <pc:docMk/>
            <pc:sldMk cId="3835372875" sldId="368"/>
            <ac:picMk id="24" creationId="{98D8BAE3-759B-A64F-B989-EBC92AB3F885}"/>
          </ac:picMkLst>
        </pc:picChg>
      </pc:sldChg>
      <pc:sldChg chg="addSp delSp modSp new mod setBg">
        <pc:chgData name="Anna Nicole Stevenson (1907431)" userId="584473bf-3728-4e54-9c0f-882714159249" providerId="ADAL" clId="{EFEB5D58-5C0D-4DEE-8791-73D99393E342}" dt="2021-11-12T15:14:28.670" v="3673" actId="1076"/>
        <pc:sldMkLst>
          <pc:docMk/>
          <pc:sldMk cId="137730234" sldId="369"/>
        </pc:sldMkLst>
        <pc:spChg chg="del mod">
          <ac:chgData name="Anna Nicole Stevenson (1907431)" userId="584473bf-3728-4e54-9c0f-882714159249" providerId="ADAL" clId="{EFEB5D58-5C0D-4DEE-8791-73D99393E342}" dt="2021-11-12T15:13:18.468" v="3642" actId="478"/>
          <ac:spMkLst>
            <pc:docMk/>
            <pc:sldMk cId="137730234" sldId="369"/>
            <ac:spMk id="2" creationId="{E5B41CBE-89EA-46DE-8F24-F6FB45AE3881}"/>
          </ac:spMkLst>
        </pc:spChg>
        <pc:spChg chg="mod ord">
          <ac:chgData name="Anna Nicole Stevenson (1907431)" userId="584473bf-3728-4e54-9c0f-882714159249" providerId="ADAL" clId="{EFEB5D58-5C0D-4DEE-8791-73D99393E342}" dt="2021-11-12T15:14:28.670" v="3673" actId="1076"/>
          <ac:spMkLst>
            <pc:docMk/>
            <pc:sldMk cId="137730234" sldId="369"/>
            <ac:spMk id="3" creationId="{367CBA0A-795B-4DDA-BD00-CD5A9ACDE87A}"/>
          </ac:spMkLst>
        </pc:spChg>
        <pc:spChg chg="add del mod">
          <ac:chgData name="Anna Nicole Stevenson (1907431)" userId="584473bf-3728-4e54-9c0f-882714159249" providerId="ADAL" clId="{EFEB5D58-5C0D-4DEE-8791-73D99393E342}" dt="2021-11-12T15:13:35.040" v="3654" actId="478"/>
          <ac:spMkLst>
            <pc:docMk/>
            <pc:sldMk cId="137730234" sldId="369"/>
            <ac:spMk id="5" creationId="{C40974B6-F488-4E48-8E68-4DD5C89E0C85}"/>
          </ac:spMkLst>
        </pc:spChg>
        <pc:spChg chg="add">
          <ac:chgData name="Anna Nicole Stevenson (1907431)" userId="584473bf-3728-4e54-9c0f-882714159249" providerId="ADAL" clId="{EFEB5D58-5C0D-4DEE-8791-73D99393E342}" dt="2021-11-12T15:13:10.281" v="3639" actId="26606"/>
          <ac:spMkLst>
            <pc:docMk/>
            <pc:sldMk cId="137730234" sldId="369"/>
            <ac:spMk id="71" creationId="{2596F992-698C-48C0-9D89-70DA4CE927EF}"/>
          </ac:spMkLst>
        </pc:spChg>
        <pc:spChg chg="add">
          <ac:chgData name="Anna Nicole Stevenson (1907431)" userId="584473bf-3728-4e54-9c0f-882714159249" providerId="ADAL" clId="{EFEB5D58-5C0D-4DEE-8791-73D99393E342}" dt="2021-11-12T15:13:10.281" v="3639" actId="26606"/>
          <ac:spMkLst>
            <pc:docMk/>
            <pc:sldMk cId="137730234" sldId="369"/>
            <ac:spMk id="73" creationId="{E7BFF8DC-0AE7-4AD2-9B28-2E5F26D62C30}"/>
          </ac:spMkLst>
        </pc:spChg>
        <pc:spChg chg="add">
          <ac:chgData name="Anna Nicole Stevenson (1907431)" userId="584473bf-3728-4e54-9c0f-882714159249" providerId="ADAL" clId="{EFEB5D58-5C0D-4DEE-8791-73D99393E342}" dt="2021-11-12T15:13:10.281" v="3639" actId="26606"/>
          <ac:spMkLst>
            <pc:docMk/>
            <pc:sldMk cId="137730234" sldId="369"/>
            <ac:spMk id="75" creationId="{7E0162AD-C6E5-4BF8-A453-76ADB36877D3}"/>
          </ac:spMkLst>
        </pc:spChg>
        <pc:picChg chg="add mod">
          <ac:chgData name="Anna Nicole Stevenson (1907431)" userId="584473bf-3728-4e54-9c0f-882714159249" providerId="ADAL" clId="{EFEB5D58-5C0D-4DEE-8791-73D99393E342}" dt="2021-11-12T15:13:39.442" v="3656" actId="1076"/>
          <ac:picMkLst>
            <pc:docMk/>
            <pc:sldMk cId="137730234" sldId="369"/>
            <ac:picMk id="1026" creationId="{7A256171-52A2-4013-B516-53695CB496C7}"/>
          </ac:picMkLst>
        </pc:picChg>
      </pc:sldChg>
      <pc:sldChg chg="add del">
        <pc:chgData name="Anna Nicole Stevenson (1907431)" userId="584473bf-3728-4e54-9c0f-882714159249" providerId="ADAL" clId="{EFEB5D58-5C0D-4DEE-8791-73D99393E342}" dt="2021-11-12T15:49:23.520" v="3999" actId="47"/>
        <pc:sldMkLst>
          <pc:docMk/>
          <pc:sldMk cId="218344612" sldId="370"/>
        </pc:sldMkLst>
      </pc:sldChg>
      <pc:sldChg chg="new del">
        <pc:chgData name="Anna Nicole Stevenson (1907431)" userId="584473bf-3728-4e54-9c0f-882714159249" providerId="ADAL" clId="{EFEB5D58-5C0D-4DEE-8791-73D99393E342}" dt="2021-11-12T15:37:07.804" v="3765" actId="47"/>
        <pc:sldMkLst>
          <pc:docMk/>
          <pc:sldMk cId="525334908" sldId="370"/>
        </pc:sldMkLst>
      </pc:sldChg>
      <pc:sldMasterChg chg="delSldLayout">
        <pc:chgData name="Anna Nicole Stevenson (1907431)" userId="584473bf-3728-4e54-9c0f-882714159249" providerId="ADAL" clId="{EFEB5D58-5C0D-4DEE-8791-73D99393E342}" dt="2021-11-12T15:42:01.327" v="3794" actId="47"/>
        <pc:sldMasterMkLst>
          <pc:docMk/>
          <pc:sldMasterMk cId="509104092" sldId="2147483660"/>
        </pc:sldMasterMkLst>
        <pc:sldLayoutChg chg="del">
          <pc:chgData name="Anna Nicole Stevenson (1907431)" userId="584473bf-3728-4e54-9c0f-882714159249" providerId="ADAL" clId="{EFEB5D58-5C0D-4DEE-8791-73D99393E342}" dt="2021-11-12T15:42:01.327" v="3794" actId="47"/>
          <pc:sldLayoutMkLst>
            <pc:docMk/>
            <pc:sldMasterMk cId="509104092" sldId="2147483660"/>
            <pc:sldLayoutMk cId="1306439674" sldId="2147483684"/>
          </pc:sldLayoutMkLst>
        </pc:sldLayoutChg>
        <pc:sldLayoutChg chg="del">
          <pc:chgData name="Anna Nicole Stevenson (1907431)" userId="584473bf-3728-4e54-9c0f-882714159249" providerId="ADAL" clId="{EFEB5D58-5C0D-4DEE-8791-73D99393E342}" dt="2021-11-12T15:36:53.501" v="3762" actId="2696"/>
          <pc:sldLayoutMkLst>
            <pc:docMk/>
            <pc:sldMasterMk cId="509104092" sldId="2147483660"/>
            <pc:sldLayoutMk cId="1666359001" sldId="2147483684"/>
          </pc:sldLayoutMkLst>
        </pc:sldLayoutChg>
      </pc:sldMasterChg>
    </pc:docChg>
  </pc:docChgLst>
  <pc:docChgLst>
    <pc:chgData name="Anna Stevenson (1907431)" userId="584473bf-3728-4e54-9c0f-882714159249" providerId="ADAL" clId="{80F15615-DFFB-459D-B99C-C2D22FD46BD8}"/>
    <pc:docChg chg="custSel modSld">
      <pc:chgData name="Anna Stevenson (1907431)" userId="584473bf-3728-4e54-9c0f-882714159249" providerId="ADAL" clId="{80F15615-DFFB-459D-B99C-C2D22FD46BD8}" dt="2021-02-08T16:54:06.410" v="3"/>
      <pc:docMkLst>
        <pc:docMk/>
      </pc:docMkLst>
      <pc:sldChg chg="addSp delSp modSp">
        <pc:chgData name="Anna Stevenson (1907431)" userId="584473bf-3728-4e54-9c0f-882714159249" providerId="ADAL" clId="{80F15615-DFFB-459D-B99C-C2D22FD46BD8}" dt="2021-02-08T16:54:06.410" v="3"/>
        <pc:sldMkLst>
          <pc:docMk/>
          <pc:sldMk cId="634383339" sldId="259"/>
        </pc:sldMkLst>
        <pc:picChg chg="add mod">
          <ac:chgData name="Anna Stevenson (1907431)" userId="584473bf-3728-4e54-9c0f-882714159249" providerId="ADAL" clId="{80F15615-DFFB-459D-B99C-C2D22FD46BD8}" dt="2021-02-08T16:54:06.410" v="3"/>
          <ac:picMkLst>
            <pc:docMk/>
            <pc:sldMk cId="634383339" sldId="259"/>
            <ac:picMk id="4" creationId="{C8A92B6D-F54C-40F0-AA45-135A3151D240}"/>
          </ac:picMkLst>
        </pc:picChg>
        <pc:picChg chg="del">
          <ac:chgData name="Anna Stevenson (1907431)" userId="584473bf-3728-4e54-9c0f-882714159249" providerId="ADAL" clId="{80F15615-DFFB-459D-B99C-C2D22FD46BD8}" dt="2021-02-08T16:54:06.410" v="3"/>
          <ac:picMkLst>
            <pc:docMk/>
            <pc:sldMk cId="634383339" sldId="259"/>
            <ac:picMk id="8" creationId="{168C6F11-2027-C54F-8B1A-B51F26330B2C}"/>
          </ac:picMkLst>
        </pc:picChg>
      </pc:sldChg>
      <pc:sldChg chg="addSp modSp">
        <pc:chgData name="Anna Stevenson (1907431)" userId="584473bf-3728-4e54-9c0f-882714159249" providerId="ADAL" clId="{80F15615-DFFB-459D-B99C-C2D22FD46BD8}" dt="2021-02-08T16:54:06.410" v="3"/>
        <pc:sldMkLst>
          <pc:docMk/>
          <pc:sldMk cId="3934911594" sldId="263"/>
        </pc:sldMkLst>
        <pc:picChg chg="add mod">
          <ac:chgData name="Anna Stevenson (1907431)" userId="584473bf-3728-4e54-9c0f-882714159249" providerId="ADAL" clId="{80F15615-DFFB-459D-B99C-C2D22FD46BD8}" dt="2021-02-08T16:54:06.410" v="3"/>
          <ac:picMkLst>
            <pc:docMk/>
            <pc:sldMk cId="3934911594" sldId="263"/>
            <ac:picMk id="2" creationId="{C2416B30-23F3-4D23-A566-87AEC0771E51}"/>
          </ac:picMkLst>
        </pc:picChg>
      </pc:sldChg>
      <pc:sldChg chg="addSp delSp modSp">
        <pc:chgData name="Anna Stevenson (1907431)" userId="584473bf-3728-4e54-9c0f-882714159249" providerId="ADAL" clId="{80F15615-DFFB-459D-B99C-C2D22FD46BD8}" dt="2021-02-08T16:54:06.410" v="3"/>
        <pc:sldMkLst>
          <pc:docMk/>
          <pc:sldMk cId="2160550933" sldId="268"/>
        </pc:sldMkLst>
        <pc:picChg chg="add mod">
          <ac:chgData name="Anna Stevenson (1907431)" userId="584473bf-3728-4e54-9c0f-882714159249" providerId="ADAL" clId="{80F15615-DFFB-459D-B99C-C2D22FD46BD8}" dt="2021-02-08T16:54:06.410" v="3"/>
          <ac:picMkLst>
            <pc:docMk/>
            <pc:sldMk cId="2160550933" sldId="268"/>
            <ac:picMk id="2" creationId="{F3349320-6DB1-4078-9E39-F81A921624EE}"/>
          </ac:picMkLst>
        </pc:picChg>
        <pc:picChg chg="del">
          <ac:chgData name="Anna Stevenson (1907431)" userId="584473bf-3728-4e54-9c0f-882714159249" providerId="ADAL" clId="{80F15615-DFFB-459D-B99C-C2D22FD46BD8}" dt="2021-02-08T16:54:06.410" v="3"/>
          <ac:picMkLst>
            <pc:docMk/>
            <pc:sldMk cId="2160550933" sldId="268"/>
            <ac:picMk id="3" creationId="{8BE75F49-910C-EC43-BDC8-F181BCF2C652}"/>
          </ac:picMkLst>
        </pc:picChg>
      </pc:sldChg>
      <pc:sldChg chg="addSp modSp mod modNotesTx">
        <pc:chgData name="Anna Stevenson (1907431)" userId="584473bf-3728-4e54-9c0f-882714159249" providerId="ADAL" clId="{80F15615-DFFB-459D-B99C-C2D22FD46BD8}" dt="2021-02-08T16:54:06.410" v="3"/>
        <pc:sldMkLst>
          <pc:docMk/>
          <pc:sldMk cId="1182848103" sldId="354"/>
        </pc:sldMkLst>
        <pc:spChg chg="mod">
          <ac:chgData name="Anna Stevenson (1907431)" userId="584473bf-3728-4e54-9c0f-882714159249" providerId="ADAL" clId="{80F15615-DFFB-459D-B99C-C2D22FD46BD8}" dt="2021-02-08T16:43:41.297" v="1" actId="27636"/>
          <ac:spMkLst>
            <pc:docMk/>
            <pc:sldMk cId="1182848103" sldId="354"/>
            <ac:spMk id="3" creationId="{DD65D0B5-B56D-5343-96B2-27C812C2CA08}"/>
          </ac:spMkLst>
        </pc:spChg>
        <pc:picChg chg="add mod">
          <ac:chgData name="Anna Stevenson (1907431)" userId="584473bf-3728-4e54-9c0f-882714159249" providerId="ADAL" clId="{80F15615-DFFB-459D-B99C-C2D22FD46BD8}" dt="2021-02-08T16:54:06.410" v="3"/>
          <ac:picMkLst>
            <pc:docMk/>
            <pc:sldMk cId="1182848103" sldId="354"/>
            <ac:picMk id="2" creationId="{09CA9D10-1A22-476B-A2B1-850281DB7779}"/>
          </ac:picMkLst>
        </pc:picChg>
      </pc:sldChg>
      <pc:sldChg chg="addSp delSp modSp">
        <pc:chgData name="Anna Stevenson (1907431)" userId="584473bf-3728-4e54-9c0f-882714159249" providerId="ADAL" clId="{80F15615-DFFB-459D-B99C-C2D22FD46BD8}" dt="2021-02-08T16:54:06.410" v="3"/>
        <pc:sldMkLst>
          <pc:docMk/>
          <pc:sldMk cId="3887686606" sldId="357"/>
        </pc:sldMkLst>
        <pc:picChg chg="add mod">
          <ac:chgData name="Anna Stevenson (1907431)" userId="584473bf-3728-4e54-9c0f-882714159249" providerId="ADAL" clId="{80F15615-DFFB-459D-B99C-C2D22FD46BD8}" dt="2021-02-08T16:54:06.410" v="3"/>
          <ac:picMkLst>
            <pc:docMk/>
            <pc:sldMk cId="3887686606" sldId="357"/>
            <ac:picMk id="2" creationId="{053926FF-1296-4480-BFD4-50B5642E6AA1}"/>
          </ac:picMkLst>
        </pc:picChg>
        <pc:picChg chg="del">
          <ac:chgData name="Anna Stevenson (1907431)" userId="584473bf-3728-4e54-9c0f-882714159249" providerId="ADAL" clId="{80F15615-DFFB-459D-B99C-C2D22FD46BD8}" dt="2021-02-08T16:54:06.410" v="3"/>
          <ac:picMkLst>
            <pc:docMk/>
            <pc:sldMk cId="3887686606" sldId="357"/>
            <ac:picMk id="7" creationId="{B80CE7F1-E93C-3B4C-9B6F-F5833A30E3E2}"/>
          </ac:picMkLst>
        </pc:picChg>
      </pc:sldChg>
      <pc:sldChg chg="addSp delSp modSp">
        <pc:chgData name="Anna Stevenson (1907431)" userId="584473bf-3728-4e54-9c0f-882714159249" providerId="ADAL" clId="{80F15615-DFFB-459D-B99C-C2D22FD46BD8}" dt="2021-02-08T16:54:06.410" v="3"/>
        <pc:sldMkLst>
          <pc:docMk/>
          <pc:sldMk cId="2633196550" sldId="358"/>
        </pc:sldMkLst>
        <pc:picChg chg="add mod">
          <ac:chgData name="Anna Stevenson (1907431)" userId="584473bf-3728-4e54-9c0f-882714159249" providerId="ADAL" clId="{80F15615-DFFB-459D-B99C-C2D22FD46BD8}" dt="2021-02-08T16:54:06.410" v="3"/>
          <ac:picMkLst>
            <pc:docMk/>
            <pc:sldMk cId="2633196550" sldId="358"/>
            <ac:picMk id="2" creationId="{BE801D33-E241-43C2-A07E-2FB7964FDC5D}"/>
          </ac:picMkLst>
        </pc:picChg>
        <pc:picChg chg="del">
          <ac:chgData name="Anna Stevenson (1907431)" userId="584473bf-3728-4e54-9c0f-882714159249" providerId="ADAL" clId="{80F15615-DFFB-459D-B99C-C2D22FD46BD8}" dt="2021-02-08T16:54:06.410" v="3"/>
          <ac:picMkLst>
            <pc:docMk/>
            <pc:sldMk cId="2633196550" sldId="358"/>
            <ac:picMk id="6" creationId="{824C8395-3970-0A46-A1E6-29C1D79A7412}"/>
          </ac:picMkLst>
        </pc:picChg>
      </pc:sldChg>
      <pc:sldChg chg="addSp delSp modSp">
        <pc:chgData name="Anna Stevenson (1907431)" userId="584473bf-3728-4e54-9c0f-882714159249" providerId="ADAL" clId="{80F15615-DFFB-459D-B99C-C2D22FD46BD8}" dt="2021-02-08T16:54:06.410" v="3"/>
        <pc:sldMkLst>
          <pc:docMk/>
          <pc:sldMk cId="3057578447" sldId="361"/>
        </pc:sldMkLst>
        <pc:picChg chg="add mod">
          <ac:chgData name="Anna Stevenson (1907431)" userId="584473bf-3728-4e54-9c0f-882714159249" providerId="ADAL" clId="{80F15615-DFFB-459D-B99C-C2D22FD46BD8}" dt="2021-02-08T16:54:06.410" v="3"/>
          <ac:picMkLst>
            <pc:docMk/>
            <pc:sldMk cId="3057578447" sldId="361"/>
            <ac:picMk id="2" creationId="{365C2DBA-FAFB-42E9-AA58-2C4392BACEAC}"/>
          </ac:picMkLst>
        </pc:picChg>
        <pc:picChg chg="del">
          <ac:chgData name="Anna Stevenson (1907431)" userId="584473bf-3728-4e54-9c0f-882714159249" providerId="ADAL" clId="{80F15615-DFFB-459D-B99C-C2D22FD46BD8}" dt="2021-02-08T16:54:06.410" v="3"/>
          <ac:picMkLst>
            <pc:docMk/>
            <pc:sldMk cId="3057578447" sldId="361"/>
            <ac:picMk id="6" creationId="{EF5098CF-6AFD-7347-BB1F-6502D2542F04}"/>
          </ac:picMkLst>
        </pc:picChg>
      </pc:sldChg>
      <pc:sldChg chg="addSp delSp modSp">
        <pc:chgData name="Anna Stevenson (1907431)" userId="584473bf-3728-4e54-9c0f-882714159249" providerId="ADAL" clId="{80F15615-DFFB-459D-B99C-C2D22FD46BD8}" dt="2021-02-08T16:54:06.410" v="3"/>
        <pc:sldMkLst>
          <pc:docMk/>
          <pc:sldMk cId="1125764237" sldId="362"/>
        </pc:sldMkLst>
        <pc:picChg chg="add mod">
          <ac:chgData name="Anna Stevenson (1907431)" userId="584473bf-3728-4e54-9c0f-882714159249" providerId="ADAL" clId="{80F15615-DFFB-459D-B99C-C2D22FD46BD8}" dt="2021-02-08T16:54:06.410" v="3"/>
          <ac:picMkLst>
            <pc:docMk/>
            <pc:sldMk cId="1125764237" sldId="362"/>
            <ac:picMk id="5" creationId="{9D3096B6-238E-40D4-9066-A6FEF3B60CE3}"/>
          </ac:picMkLst>
        </pc:picChg>
        <pc:picChg chg="del">
          <ac:chgData name="Anna Stevenson (1907431)" userId="584473bf-3728-4e54-9c0f-882714159249" providerId="ADAL" clId="{80F15615-DFFB-459D-B99C-C2D22FD46BD8}" dt="2021-02-08T16:54:06.410" v="3"/>
          <ac:picMkLst>
            <pc:docMk/>
            <pc:sldMk cId="1125764237" sldId="362"/>
            <ac:picMk id="6" creationId="{EF5098CF-6AFD-7347-BB1F-6502D2542F04}"/>
          </ac:picMkLst>
        </pc:picChg>
      </pc:sldChg>
      <pc:sldChg chg="addSp delSp modSp">
        <pc:chgData name="Anna Stevenson (1907431)" userId="584473bf-3728-4e54-9c0f-882714159249" providerId="ADAL" clId="{80F15615-DFFB-459D-B99C-C2D22FD46BD8}" dt="2021-02-08T16:54:06.410" v="3"/>
        <pc:sldMkLst>
          <pc:docMk/>
          <pc:sldMk cId="2418117312" sldId="363"/>
        </pc:sldMkLst>
        <pc:picChg chg="add mod">
          <ac:chgData name="Anna Stevenson (1907431)" userId="584473bf-3728-4e54-9c0f-882714159249" providerId="ADAL" clId="{80F15615-DFFB-459D-B99C-C2D22FD46BD8}" dt="2021-02-08T16:54:06.410" v="3"/>
          <ac:picMkLst>
            <pc:docMk/>
            <pc:sldMk cId="2418117312" sldId="363"/>
            <ac:picMk id="5" creationId="{CC92A4A0-B901-4783-98D6-EAADDD9274A2}"/>
          </ac:picMkLst>
        </pc:picChg>
        <pc:picChg chg="del">
          <ac:chgData name="Anna Stevenson (1907431)" userId="584473bf-3728-4e54-9c0f-882714159249" providerId="ADAL" clId="{80F15615-DFFB-459D-B99C-C2D22FD46BD8}" dt="2021-02-08T16:54:06.410" v="3"/>
          <ac:picMkLst>
            <pc:docMk/>
            <pc:sldMk cId="2418117312" sldId="363"/>
            <ac:picMk id="6" creationId="{EF5098CF-6AFD-7347-BB1F-6502D2542F04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951E03-7EF6-4B22-A7E4-59766BE6E55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2878555-3A06-4639-8C61-D465119B7725}">
      <dgm:prSet/>
      <dgm:spPr/>
      <dgm:t>
        <a:bodyPr/>
        <a:lstStyle/>
        <a:p>
          <a:pPr algn="ctr"/>
          <a:r>
            <a:rPr lang="en-US" b="1" dirty="0"/>
            <a:t>Boolean operators: AND, OR, NOT</a:t>
          </a:r>
        </a:p>
        <a:p>
          <a:pPr algn="l"/>
          <a:r>
            <a:rPr lang="en-US" dirty="0"/>
            <a:t>AND: both key words </a:t>
          </a:r>
        </a:p>
        <a:p>
          <a:pPr algn="l"/>
          <a:r>
            <a:rPr lang="en-US" dirty="0"/>
            <a:t>OR: multiple concepts e.g. primary or foundation (similar types of people) </a:t>
          </a:r>
        </a:p>
        <a:p>
          <a:pPr algn="l"/>
          <a:r>
            <a:rPr lang="en-US" dirty="0"/>
            <a:t>NOT: filters out words you don’t want e.g. walking NOT treadmill </a:t>
          </a:r>
        </a:p>
      </dgm:t>
    </dgm:pt>
    <dgm:pt modelId="{8C474E01-AF2B-461D-B51B-827FCB8755F3}" type="parTrans" cxnId="{16C5FC20-EA39-42C7-B605-9FD187BAA7F5}">
      <dgm:prSet/>
      <dgm:spPr/>
      <dgm:t>
        <a:bodyPr/>
        <a:lstStyle/>
        <a:p>
          <a:endParaRPr lang="en-US"/>
        </a:p>
      </dgm:t>
    </dgm:pt>
    <dgm:pt modelId="{E92733AA-2DBE-4BEE-B238-0A9A1FF0A04D}" type="sibTrans" cxnId="{16C5FC20-EA39-42C7-B605-9FD187BAA7F5}">
      <dgm:prSet/>
      <dgm:spPr/>
      <dgm:t>
        <a:bodyPr/>
        <a:lstStyle/>
        <a:p>
          <a:endParaRPr lang="en-US"/>
        </a:p>
      </dgm:t>
    </dgm:pt>
    <dgm:pt modelId="{3E7805A2-A5CC-4A4A-BC6A-276FEFAF2A51}">
      <dgm:prSet custT="1"/>
      <dgm:spPr/>
      <dgm:t>
        <a:bodyPr/>
        <a:lstStyle/>
        <a:p>
          <a:pPr algn="ctr"/>
          <a:r>
            <a:rPr lang="en-US" sz="2800" b="1" dirty="0"/>
            <a:t>Quotation marks “” </a:t>
          </a:r>
        </a:p>
        <a:p>
          <a:pPr algn="l"/>
          <a:r>
            <a:rPr lang="en-US" sz="2400" dirty="0"/>
            <a:t>Groups words together e.g. “physical literacy” </a:t>
          </a:r>
        </a:p>
      </dgm:t>
    </dgm:pt>
    <dgm:pt modelId="{C3F3CD8E-DCB3-4350-8DB9-768423597F6F}" type="parTrans" cxnId="{317F5634-EBF6-4A39-9FD6-8BEDDD894F0E}">
      <dgm:prSet/>
      <dgm:spPr/>
      <dgm:t>
        <a:bodyPr/>
        <a:lstStyle/>
        <a:p>
          <a:endParaRPr lang="en-US"/>
        </a:p>
      </dgm:t>
    </dgm:pt>
    <dgm:pt modelId="{C2B4CC0C-1637-4CBD-88B7-8AD5D72F85BD}" type="sibTrans" cxnId="{317F5634-EBF6-4A39-9FD6-8BEDDD894F0E}">
      <dgm:prSet/>
      <dgm:spPr/>
      <dgm:t>
        <a:bodyPr/>
        <a:lstStyle/>
        <a:p>
          <a:endParaRPr lang="en-US"/>
        </a:p>
      </dgm:t>
    </dgm:pt>
    <dgm:pt modelId="{B5882148-064B-48F4-BC5B-CEE4480034D5}">
      <dgm:prSet custT="1"/>
      <dgm:spPr>
        <a:solidFill>
          <a:srgbClr val="6F6287"/>
        </a:solidFill>
      </dgm:spPr>
      <dgm:t>
        <a:bodyPr/>
        <a:lstStyle/>
        <a:p>
          <a:r>
            <a:rPr lang="en-US" sz="2800" b="1" dirty="0"/>
            <a:t>Asterisk * </a:t>
          </a:r>
        </a:p>
        <a:p>
          <a:r>
            <a:rPr lang="en-US" sz="2800" dirty="0"/>
            <a:t>Teen* = teenagers, teens, teenage </a:t>
          </a:r>
        </a:p>
      </dgm:t>
    </dgm:pt>
    <dgm:pt modelId="{5C3D9B80-F87B-4DC5-B78C-0EEC7D075CCD}" type="parTrans" cxnId="{CCD1B6D8-6C2F-40F5-AC02-F2621045519A}">
      <dgm:prSet/>
      <dgm:spPr/>
      <dgm:t>
        <a:bodyPr/>
        <a:lstStyle/>
        <a:p>
          <a:endParaRPr lang="en-US"/>
        </a:p>
      </dgm:t>
    </dgm:pt>
    <dgm:pt modelId="{151D5284-29F5-40EB-A07E-27EA240B7990}" type="sibTrans" cxnId="{CCD1B6D8-6C2F-40F5-AC02-F2621045519A}">
      <dgm:prSet/>
      <dgm:spPr/>
      <dgm:t>
        <a:bodyPr/>
        <a:lstStyle/>
        <a:p>
          <a:endParaRPr lang="en-US"/>
        </a:p>
      </dgm:t>
    </dgm:pt>
    <dgm:pt modelId="{68F63FC9-FFD4-E94F-BD32-0184B80E572B}" type="pres">
      <dgm:prSet presAssocID="{0F951E03-7EF6-4B22-A7E4-59766BE6E551}" presName="diagram" presStyleCnt="0">
        <dgm:presLayoutVars>
          <dgm:dir/>
          <dgm:resizeHandles val="exact"/>
        </dgm:presLayoutVars>
      </dgm:prSet>
      <dgm:spPr/>
    </dgm:pt>
    <dgm:pt modelId="{BD3097E6-D203-824E-A50D-58747361D4FD}" type="pres">
      <dgm:prSet presAssocID="{E2878555-3A06-4639-8C61-D465119B7725}" presName="node" presStyleLbl="node1" presStyleIdx="0" presStyleCnt="3" custScaleX="56534" custScaleY="55072">
        <dgm:presLayoutVars>
          <dgm:bulletEnabled val="1"/>
        </dgm:presLayoutVars>
      </dgm:prSet>
      <dgm:spPr/>
    </dgm:pt>
    <dgm:pt modelId="{14A2903D-D58C-EB49-90B7-641FB8C82B7C}" type="pres">
      <dgm:prSet presAssocID="{E92733AA-2DBE-4BEE-B238-0A9A1FF0A04D}" presName="sibTrans" presStyleCnt="0"/>
      <dgm:spPr/>
    </dgm:pt>
    <dgm:pt modelId="{E9126C20-EF7A-5F40-93B4-2139F6B9733E}" type="pres">
      <dgm:prSet presAssocID="{3E7805A2-A5CC-4A4A-BC6A-276FEFAF2A51}" presName="node" presStyleLbl="node1" presStyleIdx="1" presStyleCnt="3" custScaleX="56534" custScaleY="55072">
        <dgm:presLayoutVars>
          <dgm:bulletEnabled val="1"/>
        </dgm:presLayoutVars>
      </dgm:prSet>
      <dgm:spPr/>
    </dgm:pt>
    <dgm:pt modelId="{CD1502A8-097F-EC4B-905C-36ACDAE63CC3}" type="pres">
      <dgm:prSet presAssocID="{C2B4CC0C-1637-4CBD-88B7-8AD5D72F85BD}" presName="sibTrans" presStyleCnt="0"/>
      <dgm:spPr/>
    </dgm:pt>
    <dgm:pt modelId="{E2074149-7EBE-2C4B-A874-12048D4F7A2D}" type="pres">
      <dgm:prSet presAssocID="{B5882148-064B-48F4-BC5B-CEE4480034D5}" presName="node" presStyleLbl="node1" presStyleIdx="2" presStyleCnt="3" custScaleX="56534" custScaleY="55072" custLinFactNeighborY="-11047">
        <dgm:presLayoutVars>
          <dgm:bulletEnabled val="1"/>
        </dgm:presLayoutVars>
      </dgm:prSet>
      <dgm:spPr/>
    </dgm:pt>
  </dgm:ptLst>
  <dgm:cxnLst>
    <dgm:cxn modelId="{16C5FC20-EA39-42C7-B605-9FD187BAA7F5}" srcId="{0F951E03-7EF6-4B22-A7E4-59766BE6E551}" destId="{E2878555-3A06-4639-8C61-D465119B7725}" srcOrd="0" destOrd="0" parTransId="{8C474E01-AF2B-461D-B51B-827FCB8755F3}" sibTransId="{E92733AA-2DBE-4BEE-B238-0A9A1FF0A04D}"/>
    <dgm:cxn modelId="{317F5634-EBF6-4A39-9FD6-8BEDDD894F0E}" srcId="{0F951E03-7EF6-4B22-A7E4-59766BE6E551}" destId="{3E7805A2-A5CC-4A4A-BC6A-276FEFAF2A51}" srcOrd="1" destOrd="0" parTransId="{C3F3CD8E-DCB3-4350-8DB9-768423597F6F}" sibTransId="{C2B4CC0C-1637-4CBD-88B7-8AD5D72F85BD}"/>
    <dgm:cxn modelId="{23B8705F-E49C-E14A-A485-3A109A966DDC}" type="presOf" srcId="{B5882148-064B-48F4-BC5B-CEE4480034D5}" destId="{E2074149-7EBE-2C4B-A874-12048D4F7A2D}" srcOrd="0" destOrd="0" presId="urn:microsoft.com/office/officeart/2005/8/layout/default"/>
    <dgm:cxn modelId="{B3F97E82-6778-F649-85D7-1030768D2A09}" type="presOf" srcId="{E2878555-3A06-4639-8C61-D465119B7725}" destId="{BD3097E6-D203-824E-A50D-58747361D4FD}" srcOrd="0" destOrd="0" presId="urn:microsoft.com/office/officeart/2005/8/layout/default"/>
    <dgm:cxn modelId="{0EA51692-D3B1-444B-A576-C89A0BDD5541}" type="presOf" srcId="{0F951E03-7EF6-4B22-A7E4-59766BE6E551}" destId="{68F63FC9-FFD4-E94F-BD32-0184B80E572B}" srcOrd="0" destOrd="0" presId="urn:microsoft.com/office/officeart/2005/8/layout/default"/>
    <dgm:cxn modelId="{587C9C97-C731-9744-8F05-2626ECC181D7}" type="presOf" srcId="{3E7805A2-A5CC-4A4A-BC6A-276FEFAF2A51}" destId="{E9126C20-EF7A-5F40-93B4-2139F6B9733E}" srcOrd="0" destOrd="0" presId="urn:microsoft.com/office/officeart/2005/8/layout/default"/>
    <dgm:cxn modelId="{CCD1B6D8-6C2F-40F5-AC02-F2621045519A}" srcId="{0F951E03-7EF6-4B22-A7E4-59766BE6E551}" destId="{B5882148-064B-48F4-BC5B-CEE4480034D5}" srcOrd="2" destOrd="0" parTransId="{5C3D9B80-F87B-4DC5-B78C-0EEC7D075CCD}" sibTransId="{151D5284-29F5-40EB-A07E-27EA240B7990}"/>
    <dgm:cxn modelId="{41CB7580-C3FF-684F-94A3-312E4516C3FA}" type="presParOf" srcId="{68F63FC9-FFD4-E94F-BD32-0184B80E572B}" destId="{BD3097E6-D203-824E-A50D-58747361D4FD}" srcOrd="0" destOrd="0" presId="urn:microsoft.com/office/officeart/2005/8/layout/default"/>
    <dgm:cxn modelId="{79E7BFD4-DDD9-1149-A85F-C82D799E2CBA}" type="presParOf" srcId="{68F63FC9-FFD4-E94F-BD32-0184B80E572B}" destId="{14A2903D-D58C-EB49-90B7-641FB8C82B7C}" srcOrd="1" destOrd="0" presId="urn:microsoft.com/office/officeart/2005/8/layout/default"/>
    <dgm:cxn modelId="{7D170D6C-FC12-AD49-B026-DEB22126AC23}" type="presParOf" srcId="{68F63FC9-FFD4-E94F-BD32-0184B80E572B}" destId="{E9126C20-EF7A-5F40-93B4-2139F6B9733E}" srcOrd="2" destOrd="0" presId="urn:microsoft.com/office/officeart/2005/8/layout/default"/>
    <dgm:cxn modelId="{3F9E967A-814F-E645-ABA1-888107FD2E6F}" type="presParOf" srcId="{68F63FC9-FFD4-E94F-BD32-0184B80E572B}" destId="{CD1502A8-097F-EC4B-905C-36ACDAE63CC3}" srcOrd="3" destOrd="0" presId="urn:microsoft.com/office/officeart/2005/8/layout/default"/>
    <dgm:cxn modelId="{A5EE8CD9-05DE-FA4D-A7D8-691EEBD2F903}" type="presParOf" srcId="{68F63FC9-FFD4-E94F-BD32-0184B80E572B}" destId="{E2074149-7EBE-2C4B-A874-12048D4F7A2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169DB7-3B23-42DE-A816-EED9E2C086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15B8983-A3BF-4DF2-8CCC-CE4A984380AA}">
      <dgm:prSet custT="1"/>
      <dgm:spPr/>
      <dgm:t>
        <a:bodyPr/>
        <a:lstStyle/>
        <a:p>
          <a:r>
            <a:rPr lang="en-GB" sz="2400" b="1" dirty="0"/>
            <a:t>C</a:t>
          </a:r>
          <a:r>
            <a:rPr lang="en-GB" sz="2400" dirty="0"/>
            <a:t>urrency (is it up-to-date?)</a:t>
          </a:r>
          <a:endParaRPr lang="en-US" sz="2400" dirty="0"/>
        </a:p>
      </dgm:t>
    </dgm:pt>
    <dgm:pt modelId="{882F4B22-2A64-4499-A54A-6E82A637EA33}" type="parTrans" cxnId="{E977BADA-3CD2-400B-B953-AEB9F62CCEB7}">
      <dgm:prSet/>
      <dgm:spPr/>
      <dgm:t>
        <a:bodyPr/>
        <a:lstStyle/>
        <a:p>
          <a:endParaRPr lang="en-US"/>
        </a:p>
      </dgm:t>
    </dgm:pt>
    <dgm:pt modelId="{C8782BC5-D831-4ADC-95EC-BCD9BC821AC1}" type="sibTrans" cxnId="{E977BADA-3CD2-400B-B953-AEB9F62CCEB7}">
      <dgm:prSet/>
      <dgm:spPr/>
      <dgm:t>
        <a:bodyPr/>
        <a:lstStyle/>
        <a:p>
          <a:endParaRPr lang="en-US"/>
        </a:p>
      </dgm:t>
    </dgm:pt>
    <dgm:pt modelId="{402CFCFC-E68F-469F-8F6D-F4E3E905A94D}">
      <dgm:prSet custT="1"/>
      <dgm:spPr/>
      <dgm:t>
        <a:bodyPr/>
        <a:lstStyle/>
        <a:p>
          <a:r>
            <a:rPr lang="en-GB" sz="2400" b="1" dirty="0"/>
            <a:t>R</a:t>
          </a:r>
          <a:r>
            <a:rPr lang="en-GB" sz="2400" dirty="0"/>
            <a:t>elevance (who is the intended audience?)</a:t>
          </a:r>
          <a:endParaRPr lang="en-US" sz="2400" dirty="0"/>
        </a:p>
      </dgm:t>
    </dgm:pt>
    <dgm:pt modelId="{010EDD49-4D5D-46B2-9081-8B012DBB563F}" type="parTrans" cxnId="{29189147-C55E-45A6-9D14-CFDCC311879C}">
      <dgm:prSet/>
      <dgm:spPr/>
      <dgm:t>
        <a:bodyPr/>
        <a:lstStyle/>
        <a:p>
          <a:endParaRPr lang="en-US"/>
        </a:p>
      </dgm:t>
    </dgm:pt>
    <dgm:pt modelId="{C38F8BAE-57A5-493B-962D-52EC47DAC5A3}" type="sibTrans" cxnId="{29189147-C55E-45A6-9D14-CFDCC311879C}">
      <dgm:prSet/>
      <dgm:spPr/>
      <dgm:t>
        <a:bodyPr/>
        <a:lstStyle/>
        <a:p>
          <a:endParaRPr lang="en-US"/>
        </a:p>
      </dgm:t>
    </dgm:pt>
    <dgm:pt modelId="{A42AF18C-1490-4433-8116-65CB1F1475CF}">
      <dgm:prSet custT="1"/>
      <dgm:spPr/>
      <dgm:t>
        <a:bodyPr/>
        <a:lstStyle/>
        <a:p>
          <a:r>
            <a:rPr lang="en-GB" sz="2400" b="1" dirty="0"/>
            <a:t>A</a:t>
          </a:r>
          <a:r>
            <a:rPr lang="en-GB" sz="2400" dirty="0"/>
            <a:t>uthority (What are the author’s credentials?)</a:t>
          </a:r>
          <a:endParaRPr lang="en-US" sz="2400" dirty="0"/>
        </a:p>
      </dgm:t>
    </dgm:pt>
    <dgm:pt modelId="{9839C5D6-FEA7-4010-9F53-DA56EC77D952}" type="parTrans" cxnId="{51A64816-33F2-4A92-92F0-9EBAF9250985}">
      <dgm:prSet/>
      <dgm:spPr/>
      <dgm:t>
        <a:bodyPr/>
        <a:lstStyle/>
        <a:p>
          <a:endParaRPr lang="en-US"/>
        </a:p>
      </dgm:t>
    </dgm:pt>
    <dgm:pt modelId="{91807A40-5457-4FC6-B708-F9FFC885333B}" type="sibTrans" cxnId="{51A64816-33F2-4A92-92F0-9EBAF9250985}">
      <dgm:prSet/>
      <dgm:spPr/>
      <dgm:t>
        <a:bodyPr/>
        <a:lstStyle/>
        <a:p>
          <a:endParaRPr lang="en-US"/>
        </a:p>
      </dgm:t>
    </dgm:pt>
    <dgm:pt modelId="{3117EFBF-8CC4-46CF-9E33-FEEBA582C3EA}">
      <dgm:prSet custT="1"/>
      <dgm:spPr/>
      <dgm:t>
        <a:bodyPr/>
        <a:lstStyle/>
        <a:p>
          <a:r>
            <a:rPr lang="en-GB" sz="2400" b="1" dirty="0"/>
            <a:t>A</a:t>
          </a:r>
          <a:r>
            <a:rPr lang="en-GB" sz="2400" dirty="0"/>
            <a:t>ccuracy (Can the information be verified?)</a:t>
          </a:r>
          <a:endParaRPr lang="en-US" sz="2400" dirty="0"/>
        </a:p>
      </dgm:t>
    </dgm:pt>
    <dgm:pt modelId="{4C4D0DC9-4E1E-43E4-BA5D-49D86A640E97}" type="parTrans" cxnId="{4B14A195-C736-4D9F-9585-11E97DDFB462}">
      <dgm:prSet/>
      <dgm:spPr/>
      <dgm:t>
        <a:bodyPr/>
        <a:lstStyle/>
        <a:p>
          <a:endParaRPr lang="en-US"/>
        </a:p>
      </dgm:t>
    </dgm:pt>
    <dgm:pt modelId="{E42CDA04-A5C2-4813-895C-DC11A9D567CC}" type="sibTrans" cxnId="{4B14A195-C736-4D9F-9585-11E97DDFB462}">
      <dgm:prSet/>
      <dgm:spPr/>
      <dgm:t>
        <a:bodyPr/>
        <a:lstStyle/>
        <a:p>
          <a:endParaRPr lang="en-US"/>
        </a:p>
      </dgm:t>
    </dgm:pt>
    <dgm:pt modelId="{AF8342F2-2C09-4FF2-8AE6-27A96E2EBC1F}">
      <dgm:prSet custT="1"/>
      <dgm:spPr/>
      <dgm:t>
        <a:bodyPr/>
        <a:lstStyle/>
        <a:p>
          <a:r>
            <a:rPr lang="en-GB" sz="2400" b="1" dirty="0"/>
            <a:t>P</a:t>
          </a:r>
          <a:r>
            <a:rPr lang="en-GB" sz="2400" dirty="0"/>
            <a:t>urpose (Is the information objective/ partial?)</a:t>
          </a:r>
          <a:endParaRPr lang="en-US" sz="2400" dirty="0"/>
        </a:p>
      </dgm:t>
    </dgm:pt>
    <dgm:pt modelId="{B5F5DBB4-ADB3-401B-BD87-61CC77FB5D74}" type="parTrans" cxnId="{42B535E7-2B60-404D-895D-C6088688C496}">
      <dgm:prSet/>
      <dgm:spPr/>
      <dgm:t>
        <a:bodyPr/>
        <a:lstStyle/>
        <a:p>
          <a:endParaRPr lang="en-US"/>
        </a:p>
      </dgm:t>
    </dgm:pt>
    <dgm:pt modelId="{29BB1F2F-E4B6-4596-99D4-0C8E6CC6F9C7}" type="sibTrans" cxnId="{42B535E7-2B60-404D-895D-C6088688C496}">
      <dgm:prSet/>
      <dgm:spPr/>
      <dgm:t>
        <a:bodyPr/>
        <a:lstStyle/>
        <a:p>
          <a:endParaRPr lang="en-US"/>
        </a:p>
      </dgm:t>
    </dgm:pt>
    <dgm:pt modelId="{84049E63-DE31-4759-A12F-DD98EB1AB5A1}" type="pres">
      <dgm:prSet presAssocID="{76169DB7-3B23-42DE-A816-EED9E2C0864F}" presName="root" presStyleCnt="0">
        <dgm:presLayoutVars>
          <dgm:dir/>
          <dgm:resizeHandles val="exact"/>
        </dgm:presLayoutVars>
      </dgm:prSet>
      <dgm:spPr/>
    </dgm:pt>
    <dgm:pt modelId="{57C58AF7-4B14-416B-A443-5BF8BE591FB1}" type="pres">
      <dgm:prSet presAssocID="{815B8983-A3BF-4DF2-8CCC-CE4A984380AA}" presName="compNode" presStyleCnt="0"/>
      <dgm:spPr/>
    </dgm:pt>
    <dgm:pt modelId="{B90EDFB3-9F7C-42B2-940E-4ED2EC770D3B}" type="pres">
      <dgm:prSet presAssocID="{815B8983-A3BF-4DF2-8CCC-CE4A984380AA}" presName="bgRect" presStyleLbl="bgShp" presStyleIdx="0" presStyleCnt="5"/>
      <dgm:spPr/>
    </dgm:pt>
    <dgm:pt modelId="{8C504E53-F47E-4141-9330-8A265925124C}" type="pres">
      <dgm:prSet presAssocID="{815B8983-A3BF-4DF2-8CCC-CE4A984380AA}" presName="iconRect" presStyleLbl="node1" presStyleIdx="0" presStyleCnt="5"/>
      <dgm:spPr>
        <a:noFill/>
        <a:ln>
          <a:noFill/>
        </a:ln>
      </dgm:spPr>
    </dgm:pt>
    <dgm:pt modelId="{E5891B78-8519-4D12-8C58-980A7D3DBC65}" type="pres">
      <dgm:prSet presAssocID="{815B8983-A3BF-4DF2-8CCC-CE4A984380AA}" presName="spaceRect" presStyleCnt="0"/>
      <dgm:spPr/>
    </dgm:pt>
    <dgm:pt modelId="{769C9DF0-ED4E-4605-8727-F2D2797C45AE}" type="pres">
      <dgm:prSet presAssocID="{815B8983-A3BF-4DF2-8CCC-CE4A984380AA}" presName="parTx" presStyleLbl="revTx" presStyleIdx="0" presStyleCnt="5">
        <dgm:presLayoutVars>
          <dgm:chMax val="0"/>
          <dgm:chPref val="0"/>
        </dgm:presLayoutVars>
      </dgm:prSet>
      <dgm:spPr/>
    </dgm:pt>
    <dgm:pt modelId="{5815DD5A-05B6-4C26-8F4C-0C921834AFB3}" type="pres">
      <dgm:prSet presAssocID="{C8782BC5-D831-4ADC-95EC-BCD9BC821AC1}" presName="sibTrans" presStyleCnt="0"/>
      <dgm:spPr/>
    </dgm:pt>
    <dgm:pt modelId="{34461F8E-2223-47A3-9AB6-3047121F9E81}" type="pres">
      <dgm:prSet presAssocID="{402CFCFC-E68F-469F-8F6D-F4E3E905A94D}" presName="compNode" presStyleCnt="0"/>
      <dgm:spPr/>
    </dgm:pt>
    <dgm:pt modelId="{DD1748FE-0A49-4710-B2C3-F9C0EEE10121}" type="pres">
      <dgm:prSet presAssocID="{402CFCFC-E68F-469F-8F6D-F4E3E905A94D}" presName="bgRect" presStyleLbl="bgShp" presStyleIdx="1" presStyleCnt="5"/>
      <dgm:spPr/>
    </dgm:pt>
    <dgm:pt modelId="{BD33FED8-E145-4C24-AEA1-00528B2C3637}" type="pres">
      <dgm:prSet presAssocID="{402CFCFC-E68F-469F-8F6D-F4E3E905A94D}" presName="iconRect" presStyleLbl="node1" presStyleIdx="1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A34A1344-607F-4991-93DA-E4971F0157EE}" type="pres">
      <dgm:prSet presAssocID="{402CFCFC-E68F-469F-8F6D-F4E3E905A94D}" presName="spaceRect" presStyleCnt="0"/>
      <dgm:spPr/>
    </dgm:pt>
    <dgm:pt modelId="{915A882C-E4A1-4518-AFCC-88C1CD8351C1}" type="pres">
      <dgm:prSet presAssocID="{402CFCFC-E68F-469F-8F6D-F4E3E905A94D}" presName="parTx" presStyleLbl="revTx" presStyleIdx="1" presStyleCnt="5">
        <dgm:presLayoutVars>
          <dgm:chMax val="0"/>
          <dgm:chPref val="0"/>
        </dgm:presLayoutVars>
      </dgm:prSet>
      <dgm:spPr/>
    </dgm:pt>
    <dgm:pt modelId="{C321DA78-C7C2-4615-BA2A-E3498A5943F7}" type="pres">
      <dgm:prSet presAssocID="{C38F8BAE-57A5-493B-962D-52EC47DAC5A3}" presName="sibTrans" presStyleCnt="0"/>
      <dgm:spPr/>
    </dgm:pt>
    <dgm:pt modelId="{1AD08FED-5B2F-4A48-AA56-52489DEED4D6}" type="pres">
      <dgm:prSet presAssocID="{A42AF18C-1490-4433-8116-65CB1F1475CF}" presName="compNode" presStyleCnt="0"/>
      <dgm:spPr/>
    </dgm:pt>
    <dgm:pt modelId="{0D6CAD4B-095D-46C7-BC77-4C5F18328662}" type="pres">
      <dgm:prSet presAssocID="{A42AF18C-1490-4433-8116-65CB1F1475CF}" presName="bgRect" presStyleLbl="bgShp" presStyleIdx="2" presStyleCnt="5"/>
      <dgm:spPr/>
    </dgm:pt>
    <dgm:pt modelId="{ADFFC79B-2457-49F7-900F-B9B53D5196EB}" type="pres">
      <dgm:prSet presAssocID="{A42AF18C-1490-4433-8116-65CB1F1475CF}" presName="iconRect" presStyleLbl="node1" presStyleIdx="2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24013753-B152-44FA-975A-2F1D7784BC27}" type="pres">
      <dgm:prSet presAssocID="{A42AF18C-1490-4433-8116-65CB1F1475CF}" presName="spaceRect" presStyleCnt="0"/>
      <dgm:spPr/>
    </dgm:pt>
    <dgm:pt modelId="{23479EB8-E22B-4090-8963-A9C67EF46759}" type="pres">
      <dgm:prSet presAssocID="{A42AF18C-1490-4433-8116-65CB1F1475CF}" presName="parTx" presStyleLbl="revTx" presStyleIdx="2" presStyleCnt="5">
        <dgm:presLayoutVars>
          <dgm:chMax val="0"/>
          <dgm:chPref val="0"/>
        </dgm:presLayoutVars>
      </dgm:prSet>
      <dgm:spPr/>
    </dgm:pt>
    <dgm:pt modelId="{BF7C52FA-EEF4-4ECE-85D5-2D8C9724B525}" type="pres">
      <dgm:prSet presAssocID="{91807A40-5457-4FC6-B708-F9FFC885333B}" presName="sibTrans" presStyleCnt="0"/>
      <dgm:spPr/>
    </dgm:pt>
    <dgm:pt modelId="{4B03D3D0-4761-47DC-9727-A8F41E876415}" type="pres">
      <dgm:prSet presAssocID="{3117EFBF-8CC4-46CF-9E33-FEEBA582C3EA}" presName="compNode" presStyleCnt="0"/>
      <dgm:spPr/>
    </dgm:pt>
    <dgm:pt modelId="{BE561D1E-3C14-402F-A22F-5857890E7BD5}" type="pres">
      <dgm:prSet presAssocID="{3117EFBF-8CC4-46CF-9E33-FEEBA582C3EA}" presName="bgRect" presStyleLbl="bgShp" presStyleIdx="3" presStyleCnt="5"/>
      <dgm:spPr/>
    </dgm:pt>
    <dgm:pt modelId="{11BEF363-6A94-457C-9ED0-F618B56C2CF9}" type="pres">
      <dgm:prSet presAssocID="{3117EFBF-8CC4-46CF-9E33-FEEBA582C3EA}" presName="iconRect" presStyleLbl="node1" presStyleIdx="3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049129C6-0CDA-41C5-A10F-227358424D84}" type="pres">
      <dgm:prSet presAssocID="{3117EFBF-8CC4-46CF-9E33-FEEBA582C3EA}" presName="spaceRect" presStyleCnt="0"/>
      <dgm:spPr/>
    </dgm:pt>
    <dgm:pt modelId="{5773F8AE-146D-473B-89F7-5FD7C9C2010B}" type="pres">
      <dgm:prSet presAssocID="{3117EFBF-8CC4-46CF-9E33-FEEBA582C3EA}" presName="parTx" presStyleLbl="revTx" presStyleIdx="3" presStyleCnt="5">
        <dgm:presLayoutVars>
          <dgm:chMax val="0"/>
          <dgm:chPref val="0"/>
        </dgm:presLayoutVars>
      </dgm:prSet>
      <dgm:spPr/>
    </dgm:pt>
    <dgm:pt modelId="{27B30A7B-081E-4310-B0D5-CA6D75516E75}" type="pres">
      <dgm:prSet presAssocID="{E42CDA04-A5C2-4813-895C-DC11A9D567CC}" presName="sibTrans" presStyleCnt="0"/>
      <dgm:spPr/>
    </dgm:pt>
    <dgm:pt modelId="{0960EE02-E5A1-4854-9A31-53D7522797A0}" type="pres">
      <dgm:prSet presAssocID="{AF8342F2-2C09-4FF2-8AE6-27A96E2EBC1F}" presName="compNode" presStyleCnt="0"/>
      <dgm:spPr/>
    </dgm:pt>
    <dgm:pt modelId="{C17608A8-E0C1-4C6E-9F35-CB52F6E40E2C}" type="pres">
      <dgm:prSet presAssocID="{AF8342F2-2C09-4FF2-8AE6-27A96E2EBC1F}" presName="bgRect" presStyleLbl="bgShp" presStyleIdx="4" presStyleCnt="5"/>
      <dgm:spPr/>
    </dgm:pt>
    <dgm:pt modelId="{D7045F49-CF76-42E7-B372-58C87C9E2F86}" type="pres">
      <dgm:prSet presAssocID="{AF8342F2-2C09-4FF2-8AE6-27A96E2EBC1F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752E9F74-8270-4142-A078-533673B39CE3}" type="pres">
      <dgm:prSet presAssocID="{AF8342F2-2C09-4FF2-8AE6-27A96E2EBC1F}" presName="spaceRect" presStyleCnt="0"/>
      <dgm:spPr/>
    </dgm:pt>
    <dgm:pt modelId="{19F28F3F-985C-42C5-81D4-6E2DAF777F61}" type="pres">
      <dgm:prSet presAssocID="{AF8342F2-2C09-4FF2-8AE6-27A96E2EBC1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D5F3C01-FD72-44A9-B413-667A9F97FF90}" type="presOf" srcId="{A42AF18C-1490-4433-8116-65CB1F1475CF}" destId="{23479EB8-E22B-4090-8963-A9C67EF46759}" srcOrd="0" destOrd="0" presId="urn:microsoft.com/office/officeart/2018/2/layout/IconVerticalSolidList"/>
    <dgm:cxn modelId="{51A64816-33F2-4A92-92F0-9EBAF9250985}" srcId="{76169DB7-3B23-42DE-A816-EED9E2C0864F}" destId="{A42AF18C-1490-4433-8116-65CB1F1475CF}" srcOrd="2" destOrd="0" parTransId="{9839C5D6-FEA7-4010-9F53-DA56EC77D952}" sibTransId="{91807A40-5457-4FC6-B708-F9FFC885333B}"/>
    <dgm:cxn modelId="{F3892F23-D015-432F-9AF3-9EE88A7BCA72}" type="presOf" srcId="{3117EFBF-8CC4-46CF-9E33-FEEBA582C3EA}" destId="{5773F8AE-146D-473B-89F7-5FD7C9C2010B}" srcOrd="0" destOrd="0" presId="urn:microsoft.com/office/officeart/2018/2/layout/IconVerticalSolidList"/>
    <dgm:cxn modelId="{F72D393B-5969-4BA7-B896-984D440D1674}" type="presOf" srcId="{AF8342F2-2C09-4FF2-8AE6-27A96E2EBC1F}" destId="{19F28F3F-985C-42C5-81D4-6E2DAF777F61}" srcOrd="0" destOrd="0" presId="urn:microsoft.com/office/officeart/2018/2/layout/IconVerticalSolidList"/>
    <dgm:cxn modelId="{29189147-C55E-45A6-9D14-CFDCC311879C}" srcId="{76169DB7-3B23-42DE-A816-EED9E2C0864F}" destId="{402CFCFC-E68F-469F-8F6D-F4E3E905A94D}" srcOrd="1" destOrd="0" parTransId="{010EDD49-4D5D-46B2-9081-8B012DBB563F}" sibTransId="{C38F8BAE-57A5-493B-962D-52EC47DAC5A3}"/>
    <dgm:cxn modelId="{9398EF90-ED6F-4EE5-B905-85D0646863BB}" type="presOf" srcId="{815B8983-A3BF-4DF2-8CCC-CE4A984380AA}" destId="{769C9DF0-ED4E-4605-8727-F2D2797C45AE}" srcOrd="0" destOrd="0" presId="urn:microsoft.com/office/officeart/2018/2/layout/IconVerticalSolidList"/>
    <dgm:cxn modelId="{4B14A195-C736-4D9F-9585-11E97DDFB462}" srcId="{76169DB7-3B23-42DE-A816-EED9E2C0864F}" destId="{3117EFBF-8CC4-46CF-9E33-FEEBA582C3EA}" srcOrd="3" destOrd="0" parTransId="{4C4D0DC9-4E1E-43E4-BA5D-49D86A640E97}" sibTransId="{E42CDA04-A5C2-4813-895C-DC11A9D567CC}"/>
    <dgm:cxn modelId="{1B8BD3B2-0C20-4498-B2DE-B44B0E24C5EC}" type="presOf" srcId="{402CFCFC-E68F-469F-8F6D-F4E3E905A94D}" destId="{915A882C-E4A1-4518-AFCC-88C1CD8351C1}" srcOrd="0" destOrd="0" presId="urn:microsoft.com/office/officeart/2018/2/layout/IconVerticalSolidList"/>
    <dgm:cxn modelId="{7AEE7EC5-07DC-4532-AB48-E69D13366200}" type="presOf" srcId="{76169DB7-3B23-42DE-A816-EED9E2C0864F}" destId="{84049E63-DE31-4759-A12F-DD98EB1AB5A1}" srcOrd="0" destOrd="0" presId="urn:microsoft.com/office/officeart/2018/2/layout/IconVerticalSolidList"/>
    <dgm:cxn modelId="{E977BADA-3CD2-400B-B953-AEB9F62CCEB7}" srcId="{76169DB7-3B23-42DE-A816-EED9E2C0864F}" destId="{815B8983-A3BF-4DF2-8CCC-CE4A984380AA}" srcOrd="0" destOrd="0" parTransId="{882F4B22-2A64-4499-A54A-6E82A637EA33}" sibTransId="{C8782BC5-D831-4ADC-95EC-BCD9BC821AC1}"/>
    <dgm:cxn modelId="{42B535E7-2B60-404D-895D-C6088688C496}" srcId="{76169DB7-3B23-42DE-A816-EED9E2C0864F}" destId="{AF8342F2-2C09-4FF2-8AE6-27A96E2EBC1F}" srcOrd="4" destOrd="0" parTransId="{B5F5DBB4-ADB3-401B-BD87-61CC77FB5D74}" sibTransId="{29BB1F2F-E4B6-4596-99D4-0C8E6CC6F9C7}"/>
    <dgm:cxn modelId="{F072DC9C-17CD-4115-B4E4-8A4148C389B3}" type="presParOf" srcId="{84049E63-DE31-4759-A12F-DD98EB1AB5A1}" destId="{57C58AF7-4B14-416B-A443-5BF8BE591FB1}" srcOrd="0" destOrd="0" presId="urn:microsoft.com/office/officeart/2018/2/layout/IconVerticalSolidList"/>
    <dgm:cxn modelId="{DDFB79FE-3112-402A-82E6-B8C4FBC41E04}" type="presParOf" srcId="{57C58AF7-4B14-416B-A443-5BF8BE591FB1}" destId="{B90EDFB3-9F7C-42B2-940E-4ED2EC770D3B}" srcOrd="0" destOrd="0" presId="urn:microsoft.com/office/officeart/2018/2/layout/IconVerticalSolidList"/>
    <dgm:cxn modelId="{F1AE24B7-D8D1-4937-9C55-7A9A028A2311}" type="presParOf" srcId="{57C58AF7-4B14-416B-A443-5BF8BE591FB1}" destId="{8C504E53-F47E-4141-9330-8A265925124C}" srcOrd="1" destOrd="0" presId="urn:microsoft.com/office/officeart/2018/2/layout/IconVerticalSolidList"/>
    <dgm:cxn modelId="{24EC4077-46AD-410E-A1EC-A5ACF895B860}" type="presParOf" srcId="{57C58AF7-4B14-416B-A443-5BF8BE591FB1}" destId="{E5891B78-8519-4D12-8C58-980A7D3DBC65}" srcOrd="2" destOrd="0" presId="urn:microsoft.com/office/officeart/2018/2/layout/IconVerticalSolidList"/>
    <dgm:cxn modelId="{169D6BA2-B3FE-4A5E-A4D6-66A4D48461D5}" type="presParOf" srcId="{57C58AF7-4B14-416B-A443-5BF8BE591FB1}" destId="{769C9DF0-ED4E-4605-8727-F2D2797C45AE}" srcOrd="3" destOrd="0" presId="urn:microsoft.com/office/officeart/2018/2/layout/IconVerticalSolidList"/>
    <dgm:cxn modelId="{E957F834-6B04-441B-9C52-B240BF2EB493}" type="presParOf" srcId="{84049E63-DE31-4759-A12F-DD98EB1AB5A1}" destId="{5815DD5A-05B6-4C26-8F4C-0C921834AFB3}" srcOrd="1" destOrd="0" presId="urn:microsoft.com/office/officeart/2018/2/layout/IconVerticalSolidList"/>
    <dgm:cxn modelId="{40FF1E5C-B24F-47D6-B473-40ED238AC544}" type="presParOf" srcId="{84049E63-DE31-4759-A12F-DD98EB1AB5A1}" destId="{34461F8E-2223-47A3-9AB6-3047121F9E81}" srcOrd="2" destOrd="0" presId="urn:microsoft.com/office/officeart/2018/2/layout/IconVerticalSolidList"/>
    <dgm:cxn modelId="{FA7FC286-B8E4-44A1-A176-1FAF7EB8CE68}" type="presParOf" srcId="{34461F8E-2223-47A3-9AB6-3047121F9E81}" destId="{DD1748FE-0A49-4710-B2C3-F9C0EEE10121}" srcOrd="0" destOrd="0" presId="urn:microsoft.com/office/officeart/2018/2/layout/IconVerticalSolidList"/>
    <dgm:cxn modelId="{DFE6BB07-2BA6-413F-95E6-83740BC324FA}" type="presParOf" srcId="{34461F8E-2223-47A3-9AB6-3047121F9E81}" destId="{BD33FED8-E145-4C24-AEA1-00528B2C3637}" srcOrd="1" destOrd="0" presId="urn:microsoft.com/office/officeart/2018/2/layout/IconVerticalSolidList"/>
    <dgm:cxn modelId="{5B9B2138-CF1B-4FDC-A7EA-9DA0BB078E2B}" type="presParOf" srcId="{34461F8E-2223-47A3-9AB6-3047121F9E81}" destId="{A34A1344-607F-4991-93DA-E4971F0157EE}" srcOrd="2" destOrd="0" presId="urn:microsoft.com/office/officeart/2018/2/layout/IconVerticalSolidList"/>
    <dgm:cxn modelId="{63B8FA8B-321B-4CAB-B480-ACBCE1C6D103}" type="presParOf" srcId="{34461F8E-2223-47A3-9AB6-3047121F9E81}" destId="{915A882C-E4A1-4518-AFCC-88C1CD8351C1}" srcOrd="3" destOrd="0" presId="urn:microsoft.com/office/officeart/2018/2/layout/IconVerticalSolidList"/>
    <dgm:cxn modelId="{75D82F6F-231A-427A-ADAD-AB952A5BF102}" type="presParOf" srcId="{84049E63-DE31-4759-A12F-DD98EB1AB5A1}" destId="{C321DA78-C7C2-4615-BA2A-E3498A5943F7}" srcOrd="3" destOrd="0" presId="urn:microsoft.com/office/officeart/2018/2/layout/IconVerticalSolidList"/>
    <dgm:cxn modelId="{D392E464-F39B-436D-A3F0-57BA3B3F0DC9}" type="presParOf" srcId="{84049E63-DE31-4759-A12F-DD98EB1AB5A1}" destId="{1AD08FED-5B2F-4A48-AA56-52489DEED4D6}" srcOrd="4" destOrd="0" presId="urn:microsoft.com/office/officeart/2018/2/layout/IconVerticalSolidList"/>
    <dgm:cxn modelId="{C3A8E01F-41DA-4362-BE10-7E524A648735}" type="presParOf" srcId="{1AD08FED-5B2F-4A48-AA56-52489DEED4D6}" destId="{0D6CAD4B-095D-46C7-BC77-4C5F18328662}" srcOrd="0" destOrd="0" presId="urn:microsoft.com/office/officeart/2018/2/layout/IconVerticalSolidList"/>
    <dgm:cxn modelId="{2D95858F-ACC5-4E25-9548-8B8A7DB0693F}" type="presParOf" srcId="{1AD08FED-5B2F-4A48-AA56-52489DEED4D6}" destId="{ADFFC79B-2457-49F7-900F-B9B53D5196EB}" srcOrd="1" destOrd="0" presId="urn:microsoft.com/office/officeart/2018/2/layout/IconVerticalSolidList"/>
    <dgm:cxn modelId="{F15CE059-446B-4D33-A394-73F433E70A97}" type="presParOf" srcId="{1AD08FED-5B2F-4A48-AA56-52489DEED4D6}" destId="{24013753-B152-44FA-975A-2F1D7784BC27}" srcOrd="2" destOrd="0" presId="urn:microsoft.com/office/officeart/2018/2/layout/IconVerticalSolidList"/>
    <dgm:cxn modelId="{E8982520-557D-4571-B6E8-FDB02703BACD}" type="presParOf" srcId="{1AD08FED-5B2F-4A48-AA56-52489DEED4D6}" destId="{23479EB8-E22B-4090-8963-A9C67EF46759}" srcOrd="3" destOrd="0" presId="urn:microsoft.com/office/officeart/2018/2/layout/IconVerticalSolidList"/>
    <dgm:cxn modelId="{87B3E3CF-814C-4023-AD42-B89A12176B88}" type="presParOf" srcId="{84049E63-DE31-4759-A12F-DD98EB1AB5A1}" destId="{BF7C52FA-EEF4-4ECE-85D5-2D8C9724B525}" srcOrd="5" destOrd="0" presId="urn:microsoft.com/office/officeart/2018/2/layout/IconVerticalSolidList"/>
    <dgm:cxn modelId="{9488626D-BD67-4E62-96B8-D7E45DA39B9E}" type="presParOf" srcId="{84049E63-DE31-4759-A12F-DD98EB1AB5A1}" destId="{4B03D3D0-4761-47DC-9727-A8F41E876415}" srcOrd="6" destOrd="0" presId="urn:microsoft.com/office/officeart/2018/2/layout/IconVerticalSolidList"/>
    <dgm:cxn modelId="{A23B9C78-3325-4192-86D2-F333C1F89296}" type="presParOf" srcId="{4B03D3D0-4761-47DC-9727-A8F41E876415}" destId="{BE561D1E-3C14-402F-A22F-5857890E7BD5}" srcOrd="0" destOrd="0" presId="urn:microsoft.com/office/officeart/2018/2/layout/IconVerticalSolidList"/>
    <dgm:cxn modelId="{E7DDE340-F2C6-4CBC-9006-A30E61F14132}" type="presParOf" srcId="{4B03D3D0-4761-47DC-9727-A8F41E876415}" destId="{11BEF363-6A94-457C-9ED0-F618B56C2CF9}" srcOrd="1" destOrd="0" presId="urn:microsoft.com/office/officeart/2018/2/layout/IconVerticalSolidList"/>
    <dgm:cxn modelId="{E4679B5B-C80E-4D54-838E-43B996FF2453}" type="presParOf" srcId="{4B03D3D0-4761-47DC-9727-A8F41E876415}" destId="{049129C6-0CDA-41C5-A10F-227358424D84}" srcOrd="2" destOrd="0" presId="urn:microsoft.com/office/officeart/2018/2/layout/IconVerticalSolidList"/>
    <dgm:cxn modelId="{53B70923-35E5-4379-BF9D-DB91FDF48A18}" type="presParOf" srcId="{4B03D3D0-4761-47DC-9727-A8F41E876415}" destId="{5773F8AE-146D-473B-89F7-5FD7C9C2010B}" srcOrd="3" destOrd="0" presId="urn:microsoft.com/office/officeart/2018/2/layout/IconVerticalSolidList"/>
    <dgm:cxn modelId="{6F089697-C6D6-446B-9FA2-D982882AAEB3}" type="presParOf" srcId="{84049E63-DE31-4759-A12F-DD98EB1AB5A1}" destId="{27B30A7B-081E-4310-B0D5-CA6D75516E75}" srcOrd="7" destOrd="0" presId="urn:microsoft.com/office/officeart/2018/2/layout/IconVerticalSolidList"/>
    <dgm:cxn modelId="{C4582D69-D2CD-4FBF-87CD-D9E3AE341D2E}" type="presParOf" srcId="{84049E63-DE31-4759-A12F-DD98EB1AB5A1}" destId="{0960EE02-E5A1-4854-9A31-53D7522797A0}" srcOrd="8" destOrd="0" presId="urn:microsoft.com/office/officeart/2018/2/layout/IconVerticalSolidList"/>
    <dgm:cxn modelId="{4F1A3D2D-0483-4E82-A813-183F221D676C}" type="presParOf" srcId="{0960EE02-E5A1-4854-9A31-53D7522797A0}" destId="{C17608A8-E0C1-4C6E-9F35-CB52F6E40E2C}" srcOrd="0" destOrd="0" presId="urn:microsoft.com/office/officeart/2018/2/layout/IconVerticalSolidList"/>
    <dgm:cxn modelId="{83E1503B-DA28-45B4-AAE6-B5CD8CB95376}" type="presParOf" srcId="{0960EE02-E5A1-4854-9A31-53D7522797A0}" destId="{D7045F49-CF76-42E7-B372-58C87C9E2F86}" srcOrd="1" destOrd="0" presId="urn:microsoft.com/office/officeart/2018/2/layout/IconVerticalSolidList"/>
    <dgm:cxn modelId="{9EB1C6A2-C4DC-4558-A779-0784F7F01D62}" type="presParOf" srcId="{0960EE02-E5A1-4854-9A31-53D7522797A0}" destId="{752E9F74-8270-4142-A078-533673B39CE3}" srcOrd="2" destOrd="0" presId="urn:microsoft.com/office/officeart/2018/2/layout/IconVerticalSolidList"/>
    <dgm:cxn modelId="{8353EBF9-22C0-4803-9DE1-1DBFD21C095B}" type="presParOf" srcId="{0960EE02-E5A1-4854-9A31-53D7522797A0}" destId="{19F28F3F-985C-42C5-81D4-6E2DAF777F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4F28EA-206E-44BF-96D7-F5CDD4E7267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1A46004-08E5-41F4-8D65-52086D503A8D}">
      <dgm:prSet custT="1"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r>
            <a:rPr lang="en-US" sz="2000" dirty="0"/>
            <a:t>Short (less than 2 lines)</a:t>
          </a:r>
        </a:p>
        <a:p>
          <a:r>
            <a:rPr lang="en-US" sz="2000" dirty="0"/>
            <a:t>Include within text and use “ "</a:t>
          </a:r>
        </a:p>
      </dgm:t>
    </dgm:pt>
    <dgm:pt modelId="{17598A8E-CEEB-47A0-AA02-6F1A78881C6D}" type="parTrans" cxnId="{1E72BC8C-FB03-4B01-9605-7AD0A61295A7}">
      <dgm:prSet/>
      <dgm:spPr/>
      <dgm:t>
        <a:bodyPr/>
        <a:lstStyle/>
        <a:p>
          <a:endParaRPr lang="en-US"/>
        </a:p>
      </dgm:t>
    </dgm:pt>
    <dgm:pt modelId="{1703774D-737B-4B30-BE21-D1609BE44615}" type="sibTrans" cxnId="{1E72BC8C-FB03-4B01-9605-7AD0A61295A7}">
      <dgm:prSet/>
      <dgm:spPr/>
      <dgm:t>
        <a:bodyPr/>
        <a:lstStyle/>
        <a:p>
          <a:endParaRPr lang="en-US"/>
        </a:p>
      </dgm:t>
    </dgm:pt>
    <dgm:pt modelId="{9D773006-1648-4C19-AA49-02AA7689C3BB}">
      <dgm:prSet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US" sz="2000" dirty="0"/>
            <a:t>Long (more than 2 lines)</a:t>
          </a:r>
        </a:p>
        <a:p>
          <a:r>
            <a:rPr lang="en-US" sz="2000" dirty="0"/>
            <a:t>Indent in separate paragraph – you don’t need quotation marks</a:t>
          </a:r>
        </a:p>
      </dgm:t>
    </dgm:pt>
    <dgm:pt modelId="{22BA8B31-0B83-4B24-80FE-0DEAA0C04D82}" type="parTrans" cxnId="{BE5EFEBC-E8BF-41E9-A831-04F4E0D3FADC}">
      <dgm:prSet/>
      <dgm:spPr/>
      <dgm:t>
        <a:bodyPr/>
        <a:lstStyle/>
        <a:p>
          <a:endParaRPr lang="en-US"/>
        </a:p>
      </dgm:t>
    </dgm:pt>
    <dgm:pt modelId="{B20EB5C4-9979-4820-86CC-9499A342EF0D}" type="sibTrans" cxnId="{BE5EFEBC-E8BF-41E9-A831-04F4E0D3FADC}">
      <dgm:prSet/>
      <dgm:spPr/>
      <dgm:t>
        <a:bodyPr/>
        <a:lstStyle/>
        <a:p>
          <a:endParaRPr lang="en-US"/>
        </a:p>
      </dgm:t>
    </dgm:pt>
    <dgm:pt modelId="{547DF117-B233-BE48-9D07-3C3CFA288003}">
      <dgm:prSet custT="1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sz="2000" dirty="0">
              <a:solidFill>
                <a:schemeClr val="tx1"/>
              </a:solidFill>
            </a:rPr>
            <a:t>Include page number (Martins, 2021, p. 8)</a:t>
          </a:r>
        </a:p>
      </dgm:t>
    </dgm:pt>
    <dgm:pt modelId="{E84C0CE9-D06A-704F-A1D5-9042896760DB}" type="parTrans" cxnId="{4BDD0B9C-15C7-AC4E-AD09-06C6561E7F73}">
      <dgm:prSet/>
      <dgm:spPr/>
      <dgm:t>
        <a:bodyPr/>
        <a:lstStyle/>
        <a:p>
          <a:endParaRPr lang="en-GB"/>
        </a:p>
      </dgm:t>
    </dgm:pt>
    <dgm:pt modelId="{C048EF4B-B9EA-854A-92AB-245DEED335E5}" type="sibTrans" cxnId="{4BDD0B9C-15C7-AC4E-AD09-06C6561E7F73}">
      <dgm:prSet/>
      <dgm:spPr/>
      <dgm:t>
        <a:bodyPr/>
        <a:lstStyle/>
        <a:p>
          <a:endParaRPr lang="en-GB"/>
        </a:p>
      </dgm:t>
    </dgm:pt>
    <dgm:pt modelId="{199076C0-EA60-7347-BAF1-2224E22FBA62}" type="pres">
      <dgm:prSet presAssocID="{A64F28EA-206E-44BF-96D7-F5CDD4E72676}" presName="linear" presStyleCnt="0">
        <dgm:presLayoutVars>
          <dgm:animLvl val="lvl"/>
          <dgm:resizeHandles val="exact"/>
        </dgm:presLayoutVars>
      </dgm:prSet>
      <dgm:spPr/>
    </dgm:pt>
    <dgm:pt modelId="{7526A244-91AA-994E-A8DF-521097CCD63D}" type="pres">
      <dgm:prSet presAssocID="{B1A46004-08E5-41F4-8D65-52086D503A8D}" presName="parentText" presStyleLbl="node1" presStyleIdx="0" presStyleCnt="3" custScaleX="51388" custLinFactY="875" custLinFactNeighborX="-20357" custLinFactNeighborY="100000">
        <dgm:presLayoutVars>
          <dgm:chMax val="0"/>
          <dgm:bulletEnabled val="1"/>
        </dgm:presLayoutVars>
      </dgm:prSet>
      <dgm:spPr>
        <a:prstGeom prst="wedgeRoundRectCallout">
          <a:avLst/>
        </a:prstGeom>
      </dgm:spPr>
    </dgm:pt>
    <dgm:pt modelId="{31CB2FBE-918E-064D-ACE5-A12E440B0136}" type="pres">
      <dgm:prSet presAssocID="{1703774D-737B-4B30-BE21-D1609BE44615}" presName="spacer" presStyleCnt="0"/>
      <dgm:spPr/>
    </dgm:pt>
    <dgm:pt modelId="{405681BA-9788-374D-94CD-6E513894E3ED}" type="pres">
      <dgm:prSet presAssocID="{9D773006-1648-4C19-AA49-02AA7689C3BB}" presName="parentText" presStyleLbl="node1" presStyleIdx="1" presStyleCnt="3" custScaleX="75498" custLinFactNeighborX="10410" custLinFactNeighborY="38255">
        <dgm:presLayoutVars>
          <dgm:chMax val="0"/>
          <dgm:bulletEnabled val="1"/>
        </dgm:presLayoutVars>
      </dgm:prSet>
      <dgm:spPr>
        <a:prstGeom prst="wedgeRoundRectCallout">
          <a:avLst/>
        </a:prstGeom>
      </dgm:spPr>
    </dgm:pt>
    <dgm:pt modelId="{0DCCB5EF-B29E-0F4A-A4BF-BA56FA22AFAE}" type="pres">
      <dgm:prSet presAssocID="{B20EB5C4-9979-4820-86CC-9499A342EF0D}" presName="spacer" presStyleCnt="0"/>
      <dgm:spPr/>
    </dgm:pt>
    <dgm:pt modelId="{3DADC7B8-55E4-454B-AB4F-F7DCFBADE4F0}" type="pres">
      <dgm:prSet presAssocID="{547DF117-B233-BE48-9D07-3C3CFA288003}" presName="parentText" presStyleLbl="node1" presStyleIdx="2" presStyleCnt="3" custScaleY="38348" custLinFactY="9007" custLinFactNeighborX="263" custLinFactNeighborY="100000">
        <dgm:presLayoutVars>
          <dgm:chMax val="0"/>
          <dgm:bulletEnabled val="1"/>
        </dgm:presLayoutVars>
      </dgm:prSet>
      <dgm:spPr/>
    </dgm:pt>
  </dgm:ptLst>
  <dgm:cxnLst>
    <dgm:cxn modelId="{AB7BF02C-74AC-3A43-8A98-F674ED96F6C1}" type="presOf" srcId="{9D773006-1648-4C19-AA49-02AA7689C3BB}" destId="{405681BA-9788-374D-94CD-6E513894E3ED}" srcOrd="0" destOrd="0" presId="urn:microsoft.com/office/officeart/2005/8/layout/vList2"/>
    <dgm:cxn modelId="{0F712E62-649B-B346-8D92-EB542D0938B1}" type="presOf" srcId="{547DF117-B233-BE48-9D07-3C3CFA288003}" destId="{3DADC7B8-55E4-454B-AB4F-F7DCFBADE4F0}" srcOrd="0" destOrd="0" presId="urn:microsoft.com/office/officeart/2005/8/layout/vList2"/>
    <dgm:cxn modelId="{D63C044F-9134-404F-803D-F95816747E42}" type="presOf" srcId="{A64F28EA-206E-44BF-96D7-F5CDD4E72676}" destId="{199076C0-EA60-7347-BAF1-2224E22FBA62}" srcOrd="0" destOrd="0" presId="urn:microsoft.com/office/officeart/2005/8/layout/vList2"/>
    <dgm:cxn modelId="{1E72BC8C-FB03-4B01-9605-7AD0A61295A7}" srcId="{A64F28EA-206E-44BF-96D7-F5CDD4E72676}" destId="{B1A46004-08E5-41F4-8D65-52086D503A8D}" srcOrd="0" destOrd="0" parTransId="{17598A8E-CEEB-47A0-AA02-6F1A78881C6D}" sibTransId="{1703774D-737B-4B30-BE21-D1609BE44615}"/>
    <dgm:cxn modelId="{4BDD0B9C-15C7-AC4E-AD09-06C6561E7F73}" srcId="{A64F28EA-206E-44BF-96D7-F5CDD4E72676}" destId="{547DF117-B233-BE48-9D07-3C3CFA288003}" srcOrd="2" destOrd="0" parTransId="{E84C0CE9-D06A-704F-A1D5-9042896760DB}" sibTransId="{C048EF4B-B9EA-854A-92AB-245DEED335E5}"/>
    <dgm:cxn modelId="{A10CC5B1-5DEF-2640-BAE0-8B302793D9F3}" type="presOf" srcId="{B1A46004-08E5-41F4-8D65-52086D503A8D}" destId="{7526A244-91AA-994E-A8DF-521097CCD63D}" srcOrd="0" destOrd="0" presId="urn:microsoft.com/office/officeart/2005/8/layout/vList2"/>
    <dgm:cxn modelId="{BE5EFEBC-E8BF-41E9-A831-04F4E0D3FADC}" srcId="{A64F28EA-206E-44BF-96D7-F5CDD4E72676}" destId="{9D773006-1648-4C19-AA49-02AA7689C3BB}" srcOrd="1" destOrd="0" parTransId="{22BA8B31-0B83-4B24-80FE-0DEAA0C04D82}" sibTransId="{B20EB5C4-9979-4820-86CC-9499A342EF0D}"/>
    <dgm:cxn modelId="{087AFA03-A252-2C45-B604-F413B07D10B1}" type="presParOf" srcId="{199076C0-EA60-7347-BAF1-2224E22FBA62}" destId="{7526A244-91AA-994E-A8DF-521097CCD63D}" srcOrd="0" destOrd="0" presId="urn:microsoft.com/office/officeart/2005/8/layout/vList2"/>
    <dgm:cxn modelId="{FEAE2EF5-5CA7-3D40-9795-BC8BD736C909}" type="presParOf" srcId="{199076C0-EA60-7347-BAF1-2224E22FBA62}" destId="{31CB2FBE-918E-064D-ACE5-A12E440B0136}" srcOrd="1" destOrd="0" presId="urn:microsoft.com/office/officeart/2005/8/layout/vList2"/>
    <dgm:cxn modelId="{D0F563CF-44CC-9849-AB41-1D7F32AA8C66}" type="presParOf" srcId="{199076C0-EA60-7347-BAF1-2224E22FBA62}" destId="{405681BA-9788-374D-94CD-6E513894E3ED}" srcOrd="2" destOrd="0" presId="urn:microsoft.com/office/officeart/2005/8/layout/vList2"/>
    <dgm:cxn modelId="{81F35E78-C0EB-F24A-8125-C1FF6D0BB79D}" type="presParOf" srcId="{199076C0-EA60-7347-BAF1-2224E22FBA62}" destId="{0DCCB5EF-B29E-0F4A-A4BF-BA56FA22AFAE}" srcOrd="3" destOrd="0" presId="urn:microsoft.com/office/officeart/2005/8/layout/vList2"/>
    <dgm:cxn modelId="{E5379B25-EC70-5E42-A925-8DDE80835D36}" type="presParOf" srcId="{199076C0-EA60-7347-BAF1-2224E22FBA62}" destId="{3DADC7B8-55E4-454B-AB4F-F7DCFBADE4F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4F28EA-206E-44BF-96D7-F5CDD4E7267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BF5BBB7-CAE7-4DA1-B5BF-8A5D66F2CA4B}">
      <dgm:prSet custT="1"/>
      <dgm:spPr>
        <a:solidFill>
          <a:schemeClr val="tx1">
            <a:lumMod val="50000"/>
            <a:lumOff val="5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Paraphrasing</a:t>
          </a:r>
          <a:r>
            <a:rPr lang="en-GB" sz="2000" dirty="0">
              <a:solidFill>
                <a:schemeClr val="bg1"/>
              </a:solidFill>
            </a:rPr>
            <a:t> is when you take someone else’s idea and put it into your own words. </a:t>
          </a:r>
          <a:endParaRPr lang="en-US" sz="2000" dirty="0">
            <a:solidFill>
              <a:schemeClr val="bg1"/>
            </a:solidFill>
          </a:endParaRPr>
        </a:p>
      </dgm:t>
    </dgm:pt>
    <dgm:pt modelId="{7C87D4F2-9105-411B-A9B5-0F03496EC28B}" type="parTrans" cxnId="{B6C24DD5-9957-48A6-907E-94332C7E7C75}">
      <dgm:prSet/>
      <dgm:spPr/>
      <dgm:t>
        <a:bodyPr/>
        <a:lstStyle/>
        <a:p>
          <a:endParaRPr lang="en-US"/>
        </a:p>
      </dgm:t>
    </dgm:pt>
    <dgm:pt modelId="{3B6FA7C8-C335-4BF2-A047-5A477054FD2A}" type="sibTrans" cxnId="{B6C24DD5-9957-48A6-907E-94332C7E7C75}">
      <dgm:prSet/>
      <dgm:spPr/>
      <dgm:t>
        <a:bodyPr/>
        <a:lstStyle/>
        <a:p>
          <a:endParaRPr lang="en-US"/>
        </a:p>
      </dgm:t>
    </dgm:pt>
    <dgm:pt modelId="{D4EC9D98-C542-4E55-8978-14F0EF2167BD}">
      <dgm:prSet custT="1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</a:rPr>
            <a:t>Generally, you don’t need to include a page number unless you are referring to a very specific area or part of the text.</a:t>
          </a:r>
          <a:endParaRPr lang="en-US" sz="1800" dirty="0">
            <a:solidFill>
              <a:schemeClr val="tx1"/>
            </a:solidFill>
          </a:endParaRPr>
        </a:p>
      </dgm:t>
    </dgm:pt>
    <dgm:pt modelId="{799DF0A7-9A69-4EAD-A306-0F50856449FA}" type="parTrans" cxnId="{07AF1725-3FBF-44A6-ABCF-73C29E1169E7}">
      <dgm:prSet/>
      <dgm:spPr/>
      <dgm:t>
        <a:bodyPr/>
        <a:lstStyle/>
        <a:p>
          <a:endParaRPr lang="en-US"/>
        </a:p>
      </dgm:t>
    </dgm:pt>
    <dgm:pt modelId="{C4ECD265-1A18-415B-817D-934B5DE1A065}" type="sibTrans" cxnId="{07AF1725-3FBF-44A6-ABCF-73C29E1169E7}">
      <dgm:prSet/>
      <dgm:spPr/>
      <dgm:t>
        <a:bodyPr/>
        <a:lstStyle/>
        <a:p>
          <a:endParaRPr lang="en-US"/>
        </a:p>
      </dgm:t>
    </dgm:pt>
    <dgm:pt modelId="{479057BC-F2D3-E44D-B308-3EC3D2018FF8}">
      <dgm:prSet custT="1"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Summarising</a:t>
          </a:r>
          <a:r>
            <a:rPr lang="en-GB" sz="2000" b="0" dirty="0">
              <a:solidFill>
                <a:schemeClr val="bg1"/>
              </a:solidFill>
            </a:rPr>
            <a:t> is when you provide a brief overview of someone else’s idea</a:t>
          </a:r>
        </a:p>
      </dgm:t>
    </dgm:pt>
    <dgm:pt modelId="{5A9E6FA8-351A-1346-92A5-65508D8FCEAA}" type="parTrans" cxnId="{24BEA579-2D0E-D142-8E40-C08F8C7E96A7}">
      <dgm:prSet/>
      <dgm:spPr/>
      <dgm:t>
        <a:bodyPr/>
        <a:lstStyle/>
        <a:p>
          <a:endParaRPr lang="en-GB"/>
        </a:p>
      </dgm:t>
    </dgm:pt>
    <dgm:pt modelId="{862489C3-96B2-D044-8DB0-6E00E85ED57E}" type="sibTrans" cxnId="{24BEA579-2D0E-D142-8E40-C08F8C7E96A7}">
      <dgm:prSet/>
      <dgm:spPr/>
      <dgm:t>
        <a:bodyPr/>
        <a:lstStyle/>
        <a:p>
          <a:endParaRPr lang="en-GB"/>
        </a:p>
      </dgm:t>
    </dgm:pt>
    <dgm:pt modelId="{199076C0-EA60-7347-BAF1-2224E22FBA62}" type="pres">
      <dgm:prSet presAssocID="{A64F28EA-206E-44BF-96D7-F5CDD4E72676}" presName="linear" presStyleCnt="0">
        <dgm:presLayoutVars>
          <dgm:animLvl val="lvl"/>
          <dgm:resizeHandles val="exact"/>
        </dgm:presLayoutVars>
      </dgm:prSet>
      <dgm:spPr/>
    </dgm:pt>
    <dgm:pt modelId="{4BA21F63-F3B3-2D41-97F0-E0F32B5747C3}" type="pres">
      <dgm:prSet presAssocID="{4BF5BBB7-CAE7-4DA1-B5BF-8A5D66F2CA4B}" presName="parentText" presStyleLbl="node1" presStyleIdx="0" presStyleCnt="3" custScaleX="83385" custLinFactNeighborX="-254" custLinFactNeighborY="7097">
        <dgm:presLayoutVars>
          <dgm:chMax val="0"/>
          <dgm:bulletEnabled val="1"/>
        </dgm:presLayoutVars>
      </dgm:prSet>
      <dgm:spPr/>
    </dgm:pt>
    <dgm:pt modelId="{4FE2AEEB-E945-C64A-ACF2-3F138B2F487D}" type="pres">
      <dgm:prSet presAssocID="{3B6FA7C8-C335-4BF2-A047-5A477054FD2A}" presName="spacer" presStyleCnt="0"/>
      <dgm:spPr/>
    </dgm:pt>
    <dgm:pt modelId="{859A064A-CF6F-604A-B6C5-2BE7957E1A4A}" type="pres">
      <dgm:prSet presAssocID="{479057BC-F2D3-E44D-B308-3EC3D2018FF8}" presName="parentText" presStyleLbl="node1" presStyleIdx="1" presStyleCnt="3" custScaleX="82370" custLinFactNeighborX="-509" custLinFactNeighborY="-13507">
        <dgm:presLayoutVars>
          <dgm:chMax val="0"/>
          <dgm:bulletEnabled val="1"/>
        </dgm:presLayoutVars>
      </dgm:prSet>
      <dgm:spPr/>
    </dgm:pt>
    <dgm:pt modelId="{5A63D8F5-07B3-554E-9FEA-86D4D75D0C9D}" type="pres">
      <dgm:prSet presAssocID="{862489C3-96B2-D044-8DB0-6E00E85ED57E}" presName="spacer" presStyleCnt="0"/>
      <dgm:spPr/>
    </dgm:pt>
    <dgm:pt modelId="{F24C190F-C695-D841-A61D-DD2001E391E0}" type="pres">
      <dgm:prSet presAssocID="{D4EC9D98-C542-4E55-8978-14F0EF2167BD}" presName="parentText" presStyleLbl="node1" presStyleIdx="2" presStyleCnt="3" custScaleY="60507" custLinFactY="12472" custLinFactNeighborY="100000">
        <dgm:presLayoutVars>
          <dgm:chMax val="0"/>
          <dgm:bulletEnabled val="1"/>
        </dgm:presLayoutVars>
      </dgm:prSet>
      <dgm:spPr/>
    </dgm:pt>
  </dgm:ptLst>
  <dgm:cxnLst>
    <dgm:cxn modelId="{DE2A9A00-5117-4541-A3EE-C8C3708E847C}" type="presOf" srcId="{D4EC9D98-C542-4E55-8978-14F0EF2167BD}" destId="{F24C190F-C695-D841-A61D-DD2001E391E0}" srcOrd="0" destOrd="0" presId="urn:microsoft.com/office/officeart/2005/8/layout/vList2"/>
    <dgm:cxn modelId="{07AF1725-3FBF-44A6-ABCF-73C29E1169E7}" srcId="{A64F28EA-206E-44BF-96D7-F5CDD4E72676}" destId="{D4EC9D98-C542-4E55-8978-14F0EF2167BD}" srcOrd="2" destOrd="0" parTransId="{799DF0A7-9A69-4EAD-A306-0F50856449FA}" sibTransId="{C4ECD265-1A18-415B-817D-934B5DE1A065}"/>
    <dgm:cxn modelId="{D63C044F-9134-404F-803D-F95816747E42}" type="presOf" srcId="{A64F28EA-206E-44BF-96D7-F5CDD4E72676}" destId="{199076C0-EA60-7347-BAF1-2224E22FBA62}" srcOrd="0" destOrd="0" presId="urn:microsoft.com/office/officeart/2005/8/layout/vList2"/>
    <dgm:cxn modelId="{D1D47B6F-F8A5-814A-B409-9A523AB799DA}" type="presOf" srcId="{479057BC-F2D3-E44D-B308-3EC3D2018FF8}" destId="{859A064A-CF6F-604A-B6C5-2BE7957E1A4A}" srcOrd="0" destOrd="0" presId="urn:microsoft.com/office/officeart/2005/8/layout/vList2"/>
    <dgm:cxn modelId="{24BEA579-2D0E-D142-8E40-C08F8C7E96A7}" srcId="{A64F28EA-206E-44BF-96D7-F5CDD4E72676}" destId="{479057BC-F2D3-E44D-B308-3EC3D2018FF8}" srcOrd="1" destOrd="0" parTransId="{5A9E6FA8-351A-1346-92A5-65508D8FCEAA}" sibTransId="{862489C3-96B2-D044-8DB0-6E00E85ED57E}"/>
    <dgm:cxn modelId="{F48BA2B8-4E90-DA47-BC5F-1D5B021F7CD1}" type="presOf" srcId="{4BF5BBB7-CAE7-4DA1-B5BF-8A5D66F2CA4B}" destId="{4BA21F63-F3B3-2D41-97F0-E0F32B5747C3}" srcOrd="0" destOrd="0" presId="urn:microsoft.com/office/officeart/2005/8/layout/vList2"/>
    <dgm:cxn modelId="{B6C24DD5-9957-48A6-907E-94332C7E7C75}" srcId="{A64F28EA-206E-44BF-96D7-F5CDD4E72676}" destId="{4BF5BBB7-CAE7-4DA1-B5BF-8A5D66F2CA4B}" srcOrd="0" destOrd="0" parTransId="{7C87D4F2-9105-411B-A9B5-0F03496EC28B}" sibTransId="{3B6FA7C8-C335-4BF2-A047-5A477054FD2A}"/>
    <dgm:cxn modelId="{50AAA042-187B-BC4F-94C9-B9882E895045}" type="presParOf" srcId="{199076C0-EA60-7347-BAF1-2224E22FBA62}" destId="{4BA21F63-F3B3-2D41-97F0-E0F32B5747C3}" srcOrd="0" destOrd="0" presId="urn:microsoft.com/office/officeart/2005/8/layout/vList2"/>
    <dgm:cxn modelId="{4629F819-5CEA-5D40-AF0C-163549CEF3B9}" type="presParOf" srcId="{199076C0-EA60-7347-BAF1-2224E22FBA62}" destId="{4FE2AEEB-E945-C64A-ACF2-3F138B2F487D}" srcOrd="1" destOrd="0" presId="urn:microsoft.com/office/officeart/2005/8/layout/vList2"/>
    <dgm:cxn modelId="{D3D4F295-8E3C-7649-A045-7EB035A0F86B}" type="presParOf" srcId="{199076C0-EA60-7347-BAF1-2224E22FBA62}" destId="{859A064A-CF6F-604A-B6C5-2BE7957E1A4A}" srcOrd="2" destOrd="0" presId="urn:microsoft.com/office/officeart/2005/8/layout/vList2"/>
    <dgm:cxn modelId="{3626E981-41B3-7243-9A44-2D150DEE9CF3}" type="presParOf" srcId="{199076C0-EA60-7347-BAF1-2224E22FBA62}" destId="{5A63D8F5-07B3-554E-9FEA-86D4D75D0C9D}" srcOrd="3" destOrd="0" presId="urn:microsoft.com/office/officeart/2005/8/layout/vList2"/>
    <dgm:cxn modelId="{0FC7378E-4F5A-EA43-AAAF-2C8BCE35D1AB}" type="presParOf" srcId="{199076C0-EA60-7347-BAF1-2224E22FBA62}" destId="{F24C190F-C695-D841-A61D-DD2001E391E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3097E6-D203-824E-A50D-58747361D4FD}">
      <dsp:nvSpPr>
        <dsp:cNvPr id="0" name=""/>
        <dsp:cNvSpPr/>
      </dsp:nvSpPr>
      <dsp:spPr>
        <a:xfrm>
          <a:off x="320" y="181142"/>
          <a:ext cx="4063352" cy="23749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Boolean operators: AND, OR, NOT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AND: both key words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OR: multiple concepts e.g. primary or foundation (similar types of people)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NOT: filters out words you don’t want e.g. walking NOT treadmill </a:t>
          </a:r>
        </a:p>
      </dsp:txBody>
      <dsp:txXfrm>
        <a:off x="320" y="181142"/>
        <a:ext cx="4063352" cy="2374963"/>
      </dsp:txXfrm>
    </dsp:sp>
    <dsp:sp modelId="{E9126C20-EF7A-5F40-93B4-2139F6B9733E}">
      <dsp:nvSpPr>
        <dsp:cNvPr id="0" name=""/>
        <dsp:cNvSpPr/>
      </dsp:nvSpPr>
      <dsp:spPr>
        <a:xfrm>
          <a:off x="4782417" y="181142"/>
          <a:ext cx="4063352" cy="2374963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Quotation marks “” 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Groups words together e.g. “physical literacy” </a:t>
          </a:r>
        </a:p>
      </dsp:txBody>
      <dsp:txXfrm>
        <a:off x="4782417" y="181142"/>
        <a:ext cx="4063352" cy="2374963"/>
      </dsp:txXfrm>
    </dsp:sp>
    <dsp:sp modelId="{E2074149-7EBE-2C4B-A874-12048D4F7A2D}">
      <dsp:nvSpPr>
        <dsp:cNvPr id="0" name=""/>
        <dsp:cNvSpPr/>
      </dsp:nvSpPr>
      <dsp:spPr>
        <a:xfrm>
          <a:off x="2391369" y="2798452"/>
          <a:ext cx="4063352" cy="2374963"/>
        </a:xfrm>
        <a:prstGeom prst="rect">
          <a:avLst/>
        </a:prstGeom>
        <a:solidFill>
          <a:srgbClr val="6F6287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Asterisk *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Teen* = teenagers, teens, teenage </a:t>
          </a:r>
        </a:p>
      </dsp:txBody>
      <dsp:txXfrm>
        <a:off x="2391369" y="2798452"/>
        <a:ext cx="4063352" cy="23749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0EDFB3-9F7C-42B2-940E-4ED2EC770D3B}">
      <dsp:nvSpPr>
        <dsp:cNvPr id="0" name=""/>
        <dsp:cNvSpPr/>
      </dsp:nvSpPr>
      <dsp:spPr>
        <a:xfrm>
          <a:off x="0" y="3573"/>
          <a:ext cx="7310070" cy="7610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504E53-F47E-4141-9330-8A265925124C}">
      <dsp:nvSpPr>
        <dsp:cNvPr id="0" name=""/>
        <dsp:cNvSpPr/>
      </dsp:nvSpPr>
      <dsp:spPr>
        <a:xfrm>
          <a:off x="230231" y="174820"/>
          <a:ext cx="418603" cy="41860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9C9DF0-ED4E-4605-8727-F2D2797C45AE}">
      <dsp:nvSpPr>
        <dsp:cNvPr id="0" name=""/>
        <dsp:cNvSpPr/>
      </dsp:nvSpPr>
      <dsp:spPr>
        <a:xfrm>
          <a:off x="879066" y="3573"/>
          <a:ext cx="6431003" cy="761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49" tIns="80549" rIns="80549" bIns="805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</a:t>
          </a:r>
          <a:r>
            <a:rPr lang="en-GB" sz="2400" kern="1200" dirty="0"/>
            <a:t>urrency (is it up-to-date?)</a:t>
          </a:r>
          <a:endParaRPr lang="en-US" sz="2400" kern="1200" dirty="0"/>
        </a:p>
      </dsp:txBody>
      <dsp:txXfrm>
        <a:off x="879066" y="3573"/>
        <a:ext cx="6431003" cy="761096"/>
      </dsp:txXfrm>
    </dsp:sp>
    <dsp:sp modelId="{DD1748FE-0A49-4710-B2C3-F9C0EEE10121}">
      <dsp:nvSpPr>
        <dsp:cNvPr id="0" name=""/>
        <dsp:cNvSpPr/>
      </dsp:nvSpPr>
      <dsp:spPr>
        <a:xfrm>
          <a:off x="0" y="954944"/>
          <a:ext cx="7310070" cy="7610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3FED8-E145-4C24-AEA1-00528B2C3637}">
      <dsp:nvSpPr>
        <dsp:cNvPr id="0" name=""/>
        <dsp:cNvSpPr/>
      </dsp:nvSpPr>
      <dsp:spPr>
        <a:xfrm>
          <a:off x="230231" y="1126191"/>
          <a:ext cx="418603" cy="4186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5A882C-E4A1-4518-AFCC-88C1CD8351C1}">
      <dsp:nvSpPr>
        <dsp:cNvPr id="0" name=""/>
        <dsp:cNvSpPr/>
      </dsp:nvSpPr>
      <dsp:spPr>
        <a:xfrm>
          <a:off x="879066" y="954944"/>
          <a:ext cx="6431003" cy="761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49" tIns="80549" rIns="80549" bIns="805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R</a:t>
          </a:r>
          <a:r>
            <a:rPr lang="en-GB" sz="2400" kern="1200" dirty="0"/>
            <a:t>elevance (who is the intended audience?)</a:t>
          </a:r>
          <a:endParaRPr lang="en-US" sz="2400" kern="1200" dirty="0"/>
        </a:p>
      </dsp:txBody>
      <dsp:txXfrm>
        <a:off x="879066" y="954944"/>
        <a:ext cx="6431003" cy="761096"/>
      </dsp:txXfrm>
    </dsp:sp>
    <dsp:sp modelId="{0D6CAD4B-095D-46C7-BC77-4C5F18328662}">
      <dsp:nvSpPr>
        <dsp:cNvPr id="0" name=""/>
        <dsp:cNvSpPr/>
      </dsp:nvSpPr>
      <dsp:spPr>
        <a:xfrm>
          <a:off x="0" y="1906315"/>
          <a:ext cx="7310070" cy="7610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FFC79B-2457-49F7-900F-B9B53D5196EB}">
      <dsp:nvSpPr>
        <dsp:cNvPr id="0" name=""/>
        <dsp:cNvSpPr/>
      </dsp:nvSpPr>
      <dsp:spPr>
        <a:xfrm>
          <a:off x="230231" y="2077562"/>
          <a:ext cx="418603" cy="4186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79EB8-E22B-4090-8963-A9C67EF46759}">
      <dsp:nvSpPr>
        <dsp:cNvPr id="0" name=""/>
        <dsp:cNvSpPr/>
      </dsp:nvSpPr>
      <dsp:spPr>
        <a:xfrm>
          <a:off x="879066" y="1906315"/>
          <a:ext cx="6431003" cy="761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49" tIns="80549" rIns="80549" bIns="805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A</a:t>
          </a:r>
          <a:r>
            <a:rPr lang="en-GB" sz="2400" kern="1200" dirty="0"/>
            <a:t>uthority (What are the author’s credentials?)</a:t>
          </a:r>
          <a:endParaRPr lang="en-US" sz="2400" kern="1200" dirty="0"/>
        </a:p>
      </dsp:txBody>
      <dsp:txXfrm>
        <a:off x="879066" y="1906315"/>
        <a:ext cx="6431003" cy="761096"/>
      </dsp:txXfrm>
    </dsp:sp>
    <dsp:sp modelId="{BE561D1E-3C14-402F-A22F-5857890E7BD5}">
      <dsp:nvSpPr>
        <dsp:cNvPr id="0" name=""/>
        <dsp:cNvSpPr/>
      </dsp:nvSpPr>
      <dsp:spPr>
        <a:xfrm>
          <a:off x="0" y="2857686"/>
          <a:ext cx="7310070" cy="7610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EF363-6A94-457C-9ED0-F618B56C2CF9}">
      <dsp:nvSpPr>
        <dsp:cNvPr id="0" name=""/>
        <dsp:cNvSpPr/>
      </dsp:nvSpPr>
      <dsp:spPr>
        <a:xfrm>
          <a:off x="230231" y="3028933"/>
          <a:ext cx="418603" cy="4186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73F8AE-146D-473B-89F7-5FD7C9C2010B}">
      <dsp:nvSpPr>
        <dsp:cNvPr id="0" name=""/>
        <dsp:cNvSpPr/>
      </dsp:nvSpPr>
      <dsp:spPr>
        <a:xfrm>
          <a:off x="879066" y="2857686"/>
          <a:ext cx="6431003" cy="761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49" tIns="80549" rIns="80549" bIns="805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A</a:t>
          </a:r>
          <a:r>
            <a:rPr lang="en-GB" sz="2400" kern="1200" dirty="0"/>
            <a:t>ccuracy (Can the information be verified?)</a:t>
          </a:r>
          <a:endParaRPr lang="en-US" sz="2400" kern="1200" dirty="0"/>
        </a:p>
      </dsp:txBody>
      <dsp:txXfrm>
        <a:off x="879066" y="2857686"/>
        <a:ext cx="6431003" cy="761096"/>
      </dsp:txXfrm>
    </dsp:sp>
    <dsp:sp modelId="{C17608A8-E0C1-4C6E-9F35-CB52F6E40E2C}">
      <dsp:nvSpPr>
        <dsp:cNvPr id="0" name=""/>
        <dsp:cNvSpPr/>
      </dsp:nvSpPr>
      <dsp:spPr>
        <a:xfrm>
          <a:off x="0" y="3809057"/>
          <a:ext cx="7310070" cy="7610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45F49-CF76-42E7-B372-58C87C9E2F86}">
      <dsp:nvSpPr>
        <dsp:cNvPr id="0" name=""/>
        <dsp:cNvSpPr/>
      </dsp:nvSpPr>
      <dsp:spPr>
        <a:xfrm>
          <a:off x="230231" y="3980304"/>
          <a:ext cx="418603" cy="4186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28F3F-985C-42C5-81D4-6E2DAF777F61}">
      <dsp:nvSpPr>
        <dsp:cNvPr id="0" name=""/>
        <dsp:cNvSpPr/>
      </dsp:nvSpPr>
      <dsp:spPr>
        <a:xfrm>
          <a:off x="879066" y="3809057"/>
          <a:ext cx="6431003" cy="761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49" tIns="80549" rIns="80549" bIns="805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P</a:t>
          </a:r>
          <a:r>
            <a:rPr lang="en-GB" sz="2400" kern="1200" dirty="0"/>
            <a:t>urpose (Is the information objective/ partial?)</a:t>
          </a:r>
          <a:endParaRPr lang="en-US" sz="2400" kern="1200" dirty="0"/>
        </a:p>
      </dsp:txBody>
      <dsp:txXfrm>
        <a:off x="879066" y="3809057"/>
        <a:ext cx="6431003" cy="7610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26A244-91AA-994E-A8DF-521097CCD63D}">
      <dsp:nvSpPr>
        <dsp:cNvPr id="0" name=""/>
        <dsp:cNvSpPr/>
      </dsp:nvSpPr>
      <dsp:spPr>
        <a:xfrm>
          <a:off x="221456" y="402059"/>
          <a:ext cx="2881791" cy="1254825"/>
        </a:xfrm>
        <a:prstGeom prst="wedgeRoundRectCallout">
          <a:avLst/>
        </a:prstGeom>
        <a:solidFill>
          <a:schemeClr val="tx1">
            <a:lumMod val="65000"/>
            <a:lumOff val="3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Short (less than 2 lines)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Include within text and use “ "</a:t>
          </a:r>
        </a:p>
      </dsp:txBody>
      <dsp:txXfrm>
        <a:off x="282712" y="463315"/>
        <a:ext cx="2759279" cy="1132313"/>
      </dsp:txXfrm>
    </dsp:sp>
    <dsp:sp modelId="{405681BA-9788-374D-94CD-6E513894E3ED}">
      <dsp:nvSpPr>
        <dsp:cNvPr id="0" name=""/>
        <dsp:cNvSpPr/>
      </dsp:nvSpPr>
      <dsp:spPr>
        <a:xfrm>
          <a:off x="1270808" y="1717518"/>
          <a:ext cx="4233858" cy="1254825"/>
        </a:xfrm>
        <a:prstGeom prst="wedgeRoundRectCallout">
          <a:avLst/>
        </a:prstGeom>
        <a:solidFill>
          <a:schemeClr val="tx1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Long (more than 2 lines)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Indent in separate paragraph – you don’t need quotation marks</a:t>
          </a:r>
        </a:p>
      </dsp:txBody>
      <dsp:txXfrm>
        <a:off x="1332064" y="1778774"/>
        <a:ext cx="4111346" cy="1132313"/>
      </dsp:txXfrm>
    </dsp:sp>
    <dsp:sp modelId="{3DADC7B8-55E4-454B-AB4F-F7DCFBADE4F0}">
      <dsp:nvSpPr>
        <dsp:cNvPr id="0" name=""/>
        <dsp:cNvSpPr/>
      </dsp:nvSpPr>
      <dsp:spPr>
        <a:xfrm>
          <a:off x="0" y="3291809"/>
          <a:ext cx="5607908" cy="481200"/>
        </a:xfrm>
        <a:prstGeom prst="roundRect">
          <a:avLst/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Include page number (Martins, 2021, p. 8)</a:t>
          </a:r>
        </a:p>
      </dsp:txBody>
      <dsp:txXfrm>
        <a:off x="23490" y="3315299"/>
        <a:ext cx="5560928" cy="4342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A21F63-F3B3-2D41-97F0-E0F32B5747C3}">
      <dsp:nvSpPr>
        <dsp:cNvPr id="0" name=""/>
        <dsp:cNvSpPr/>
      </dsp:nvSpPr>
      <dsp:spPr>
        <a:xfrm>
          <a:off x="467461" y="69960"/>
          <a:ext cx="4840042" cy="1216800"/>
        </a:xfrm>
        <a:prstGeom prst="roundRect">
          <a:avLst/>
        </a:prstGeom>
        <a:solidFill>
          <a:schemeClr val="tx1">
            <a:lumMod val="50000"/>
            <a:lumOff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Paraphrasing</a:t>
          </a:r>
          <a:r>
            <a:rPr lang="en-GB" sz="2000" kern="1200" dirty="0">
              <a:solidFill>
                <a:schemeClr val="bg1"/>
              </a:solidFill>
            </a:rPr>
            <a:t> is when you take someone else’s idea and put it into your own words. 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526860" y="129359"/>
        <a:ext cx="4721244" cy="1098002"/>
      </dsp:txXfrm>
    </dsp:sp>
    <dsp:sp modelId="{859A064A-CF6F-604A-B6C5-2BE7957E1A4A}">
      <dsp:nvSpPr>
        <dsp:cNvPr id="0" name=""/>
        <dsp:cNvSpPr/>
      </dsp:nvSpPr>
      <dsp:spPr>
        <a:xfrm>
          <a:off x="482117" y="1435389"/>
          <a:ext cx="4781127" cy="1216800"/>
        </a:xfrm>
        <a:prstGeom prst="roundRect">
          <a:avLst/>
        </a:prstGeom>
        <a:solidFill>
          <a:schemeClr val="tx1">
            <a:lumMod val="65000"/>
            <a:lumOff val="3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Summarising</a:t>
          </a:r>
          <a:r>
            <a:rPr lang="en-GB" sz="2000" b="0" kern="1200" dirty="0">
              <a:solidFill>
                <a:schemeClr val="bg1"/>
              </a:solidFill>
            </a:rPr>
            <a:t> is when you provide a brief overview of someone else’s idea</a:t>
          </a:r>
        </a:p>
      </dsp:txBody>
      <dsp:txXfrm>
        <a:off x="541516" y="1494788"/>
        <a:ext cx="4662329" cy="1098002"/>
      </dsp:txXfrm>
    </dsp:sp>
    <dsp:sp modelId="{F24C190F-C695-D841-A61D-DD2001E391E0}">
      <dsp:nvSpPr>
        <dsp:cNvPr id="0" name=""/>
        <dsp:cNvSpPr/>
      </dsp:nvSpPr>
      <dsp:spPr>
        <a:xfrm>
          <a:off x="0" y="2921349"/>
          <a:ext cx="5804451" cy="736249"/>
        </a:xfrm>
        <a:prstGeom prst="roundRect">
          <a:avLst/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Generally, you don’t need to include a page number unless you are referring to a very specific area or part of the text.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35941" y="2957290"/>
        <a:ext cx="5732569" cy="6643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44DC6A-BD6E-6F4D-BC7B-C8643A5D498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90D62A-B6EB-CE44-B497-51DFB21D3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954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Share tips on Lit searching</a:t>
            </a:r>
          </a:p>
          <a:p>
            <a:r>
              <a:rPr lang="en-US" dirty="0"/>
              <a:t>Keeping a search log</a:t>
            </a:r>
          </a:p>
          <a:p>
            <a:r>
              <a:rPr lang="en-US" dirty="0"/>
              <a:t>&amp; Making notes when you read academic papers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2919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session will include some study skills and tips</a:t>
            </a:r>
          </a:p>
          <a:p>
            <a:r>
              <a:rPr lang="en-GB" i="1" dirty="0"/>
              <a:t>Literature searching using the university library and google scholar &amp; search strategies </a:t>
            </a:r>
          </a:p>
          <a:p>
            <a:r>
              <a:rPr lang="en-GB" i="1" dirty="0"/>
              <a:t>Scan Reading (productive way to read articles)</a:t>
            </a:r>
          </a:p>
          <a:p>
            <a:r>
              <a:rPr lang="en-GB" i="1" dirty="0"/>
              <a:t>Organising your information – keeping a search log, recording notes on articles &amp; </a:t>
            </a:r>
            <a:r>
              <a:rPr lang="en-US" sz="1200" dirty="0"/>
              <a:t>using REFWORKS</a:t>
            </a:r>
            <a:endParaRPr lang="en-GB" i="1" dirty="0"/>
          </a:p>
          <a:p>
            <a:r>
              <a:rPr lang="en-GB" i="1" dirty="0"/>
              <a:t>Referencing: Use of direct quotes/ paraphrasing </a:t>
            </a:r>
            <a:endParaRPr lang="en-US" sz="1200" dirty="0"/>
          </a:p>
          <a:p>
            <a:pPr lvl="0">
              <a:defRPr cap="all"/>
            </a:pPr>
            <a:endParaRPr lang="en-US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14B1A-F81C-F54C-8F3A-C2F5A6669CE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96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Related articles to what’s on your </a:t>
            </a:r>
            <a:r>
              <a:rPr lang="en-US" dirty="0" err="1"/>
              <a:t>moodle</a:t>
            </a:r>
            <a:r>
              <a:rPr lang="en-US" dirty="0"/>
              <a:t> page </a:t>
            </a:r>
          </a:p>
          <a:p>
            <a:endParaRPr lang="en-US" dirty="0"/>
          </a:p>
          <a:p>
            <a:r>
              <a:rPr lang="en-US" dirty="0"/>
              <a:t>The filters can be useful to narrow searches down </a:t>
            </a:r>
          </a:p>
          <a:p>
            <a:endParaRPr lang="en-US" dirty="0"/>
          </a:p>
          <a:p>
            <a:r>
              <a:rPr lang="en-US" dirty="0"/>
              <a:t>Saving and keeping track of your references is key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14B1A-F81C-F54C-8F3A-C2F5A6669CE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0335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the sake of this example we will research papers around fundamental movement skill programmes in school – teacher training </a:t>
            </a:r>
          </a:p>
          <a:p>
            <a:endParaRPr lang="en-GB" dirty="0"/>
          </a:p>
          <a:p>
            <a:r>
              <a:rPr lang="en-GB" dirty="0"/>
              <a:t>Perceived motor competence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“Perceived motor competence”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Preschool – into title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FUNCTIONAL MOVEMENT SCREEN “” (put into title) – </a:t>
            </a:r>
            <a:r>
              <a:rPr lang="en-GB" dirty="0" err="1"/>
              <a:t>adolescen</a:t>
            </a:r>
            <a:r>
              <a:rPr lang="en-GB" dirty="0"/>
              <a:t>*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NOT… football OR soccer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Demo how you can save the query &amp; get email notifications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5509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Recap search strategies</a:t>
            </a:r>
          </a:p>
          <a:p>
            <a:endParaRPr lang="en-GB" dirty="0"/>
          </a:p>
          <a:p>
            <a:r>
              <a:rPr lang="en-GB" dirty="0"/>
              <a:t>Any questions?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8157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Purpose – does it fit within my assignment </a:t>
            </a:r>
          </a:p>
          <a:p>
            <a:r>
              <a:rPr lang="en-GB" dirty="0"/>
              <a:t>Scan reading is useful for this and reading abstract to understand whether the paper is relevant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369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Lastly I wanted to share some tips around what you could search for when conducting your literature review</a:t>
            </a:r>
          </a:p>
          <a:p>
            <a:endParaRPr lang="en-GB" altLang="en-US" dirty="0"/>
          </a:p>
          <a:p>
            <a:r>
              <a:rPr lang="en-GB" altLang="en-US" dirty="0"/>
              <a:t>Looking at SRs is a good place to start because these would have condensed the research and compared key references in the field which could be useful to you</a:t>
            </a:r>
          </a:p>
          <a:p>
            <a:r>
              <a:rPr lang="en-GB" altLang="en-US" dirty="0"/>
              <a:t>You should look at these at a later stage but it’s a SRs are a good starting point</a:t>
            </a:r>
          </a:p>
          <a:p>
            <a:endParaRPr lang="en-GB" altLang="en-US" dirty="0"/>
          </a:p>
          <a:p>
            <a:r>
              <a:rPr lang="en-GB" altLang="en-US" dirty="0"/>
              <a:t>If you’ve found a relevant study it’s interesting to look at what else they have published 0 use related papers function or cited by</a:t>
            </a:r>
          </a:p>
          <a:p>
            <a:endParaRPr lang="en-GB" altLang="en-US" dirty="0"/>
          </a:p>
          <a:p>
            <a:r>
              <a:rPr lang="en-GB" altLang="en-US" dirty="0"/>
              <a:t>Useful to look at the research methods literature – what tools are used</a:t>
            </a:r>
          </a:p>
          <a:p>
            <a:r>
              <a:rPr lang="en-GB" altLang="en-US" dirty="0"/>
              <a:t>Look at the historical context of the field and how the research has emerged </a:t>
            </a:r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2835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Google – demo linking library </a:t>
            </a:r>
          </a:p>
          <a:p>
            <a:r>
              <a:rPr lang="en-US" dirty="0"/>
              <a:t>&amp; adding </a:t>
            </a:r>
            <a:r>
              <a:rPr lang="en-US" dirty="0" err="1"/>
              <a:t>refworks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14B1A-F81C-F54C-8F3A-C2F5A6669CE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6015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1200" dirty="0"/>
              <a:t>Helpful to  make a lit search log </a:t>
            </a:r>
          </a:p>
          <a:p>
            <a:r>
              <a:rPr lang="en-US" altLang="en-US" sz="1200" dirty="0"/>
              <a:t>You can import all your references and searches into </a:t>
            </a:r>
            <a:r>
              <a:rPr lang="en-US" altLang="en-US" sz="1200" dirty="0" err="1"/>
              <a:t>REFworks</a:t>
            </a:r>
            <a:r>
              <a:rPr lang="en-US" altLang="en-US" sz="1200" dirty="0"/>
              <a:t> straight form Google scholar. As well as doing this it’s really useful to make a search log to include all the relevant studies that you found </a:t>
            </a:r>
          </a:p>
          <a:p>
            <a:r>
              <a:rPr lang="en-US" altLang="en-US" sz="1200" dirty="0"/>
              <a:t>Keeps track of everything as you go</a:t>
            </a:r>
          </a:p>
          <a:p>
            <a:r>
              <a:rPr lang="en-US" altLang="en-US" sz="1200" dirty="0"/>
              <a:t>When you do this, highlight the main subject focus and note where it can fit into your research –t</a:t>
            </a:r>
            <a:r>
              <a:rPr lang="en-US" sz="1200" dirty="0"/>
              <a:t>his way when you come to write your Lit Review, you can work on one section at a time – LESS OVERWHELMING</a:t>
            </a:r>
          </a:p>
          <a:p>
            <a:r>
              <a:rPr lang="en-US" sz="1200" dirty="0"/>
              <a:t>When looking through a paper, you can jot down other references and links as you go – this limits going down rabbit holes!</a:t>
            </a:r>
          </a:p>
          <a:p>
            <a:endParaRPr lang="en-US" sz="1200" dirty="0"/>
          </a:p>
          <a:p>
            <a:r>
              <a:rPr lang="en-US" sz="1200" dirty="0"/>
              <a:t>Sometimes when I see a reference in a paper that I know I need to look at – I end up looking at it and then getting completely side tracked from the initial paper I was looking at 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14B1A-F81C-F54C-8F3A-C2F5A6669CE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3946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dirty="0">
                <a:solidFill>
                  <a:srgbClr val="FF0000"/>
                </a:solidFill>
                <a:effectLst/>
              </a:rPr>
              <a:t>This is an example of my search log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1" dirty="0">
              <a:solidFill>
                <a:srgbClr val="FF0000"/>
              </a:solidFill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1" dirty="0">
                <a:solidFill>
                  <a:srgbClr val="FF0000"/>
                </a:solidFill>
                <a:effectLst/>
              </a:rPr>
              <a:t>You can delete Abstract  once you’ve filled out the table – in red if I directly copy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i="1" dirty="0">
                <a:solidFill>
                  <a:srgbClr val="FF0000"/>
                </a:solidFill>
                <a:effectLst/>
              </a:rPr>
              <a:t>Remember to write down page number of any quotes!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i="1" dirty="0">
              <a:solidFill>
                <a:srgbClr val="FF0000"/>
              </a:solidFill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i="1" dirty="0">
                <a:solidFill>
                  <a:srgbClr val="FF0000"/>
                </a:solidFill>
                <a:effectLst/>
              </a:rPr>
              <a:t>Write down any details – was this tool used differently to how you’ve seen it before</a:t>
            </a:r>
            <a:endParaRPr lang="en-GB" sz="1400" i="1" dirty="0">
              <a:effectLst/>
            </a:endParaRPr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dirty="0">
                <a:solidFill>
                  <a:srgbClr val="FF0000"/>
                </a:solidFill>
                <a:effectLst/>
              </a:rPr>
              <a:t>Copy any important references – to look at later! Or pop in a new row in your search log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2137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14B1A-F81C-F54C-8F3A-C2F5A6669CE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3000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purpose and aims of the paper… what is it trying to achieve and why?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629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example of some notes taken from a random paper so you can see how I’ve broken down those sections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9852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714B1A-F81C-F54C-8F3A-C2F5A6669CE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863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image" Target="../media/image1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6.png"/><Relationship Id="rId5" Type="http://schemas.openxmlformats.org/officeDocument/2006/relationships/image" Target="../media/image5.sv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sv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5.sv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22.sv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21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32.sv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31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sv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5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svg"/><Relationship Id="rId5" Type="http://schemas.openxmlformats.org/officeDocument/2006/relationships/image" Target="../media/image35.png"/><Relationship Id="rId4" Type="http://schemas.openxmlformats.org/officeDocument/2006/relationships/image" Target="../media/image3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sv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13" Type="http://schemas.microsoft.com/office/2007/relationships/diagramDrawing" Target="../diagrams/drawing4.xml"/><Relationship Id="rId3" Type="http://schemas.openxmlformats.org/officeDocument/2006/relationships/image" Target="../media/image42.jpg"/><Relationship Id="rId7" Type="http://schemas.openxmlformats.org/officeDocument/2006/relationships/diagramColors" Target="../diagrams/colors3.xml"/><Relationship Id="rId12" Type="http://schemas.openxmlformats.org/officeDocument/2006/relationships/diagramColors" Target="../diagrams/colors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11" Type="http://schemas.openxmlformats.org/officeDocument/2006/relationships/diagramQuickStyle" Target="../diagrams/quickStyle4.xml"/><Relationship Id="rId5" Type="http://schemas.openxmlformats.org/officeDocument/2006/relationships/diagramLayout" Target="../diagrams/layout3.xml"/><Relationship Id="rId15" Type="http://schemas.openxmlformats.org/officeDocument/2006/relationships/image" Target="../media/image11.svg"/><Relationship Id="rId10" Type="http://schemas.openxmlformats.org/officeDocument/2006/relationships/diagramLayout" Target="../diagrams/layout4.xml"/><Relationship Id="rId4" Type="http://schemas.openxmlformats.org/officeDocument/2006/relationships/diagramData" Target="../diagrams/data3.xml"/><Relationship Id="rId9" Type="http://schemas.openxmlformats.org/officeDocument/2006/relationships/diagramData" Target="../diagrams/data4.xml"/><Relationship Id="rId1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mailto:1907431@student.uwtsd.ac.uk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54826" y="3116772"/>
            <a:ext cx="7279483" cy="1470025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BMOE7004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Literature Searching &amp; Note Taking Tips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861700" y="5027824"/>
            <a:ext cx="2418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Anna Stevenson</a:t>
            </a:r>
          </a:p>
        </p:txBody>
      </p:sp>
      <p:sp>
        <p:nvSpPr>
          <p:cNvPr id="5" name="AutoShape 2" descr="data:image/jpg;base64,%20/9j/4AAQSkZJRgABAQEAYABgAAD/2wBDAAUDBAQEAwUEBAQFBQUGBwwIBwcHBw8LCwkMEQ8SEhEPERETFhwXExQaFRERGCEYGh0dHx8fExciJCIeJBweHx7/2wBDAQUFBQcGBw4ICA4eFBEUHh4eHh4eHh4eHh4eHh4eHh4eHh4eHh4eHh4eHh4eHh4eHh4eHh4eHh4eHh4eHh4eHh7/wAARCABOAMw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3z4jfGCw8H+IJdDOj3V5cxIrlxIqJ8wyPU/pXPeHfjhqWva5Dptn4btYfMOWeS7JIUH5jjbyQMn8K8/8A2j/+SrX3/XvD/wCg1xXhi7+w+IbC63bVSdd/OMqThh+RNfQ1MthLL5TpL944tp67200v3PDeOqLE8sn7t/wuezy/tB3lvfzQSeHLaaKOQqHjuyCwB6/dIrr/AAj8bPCWtzpa3vnaRcOQF+04MZP++OB+OK8AvvBmqN4yvPD+mw+c0JMiMx2qIj91ifxArM8Q+HNY0GRE1SzaEPnY4IZW/EVnR/sjE+zpU6q55RUkr+801dPlv8wdfG0nKUovlTs9NPvPuBGV0DowZWGQQcgilrwD9mnx1dNef8Idqk7SxlC9g7nJUjkx59Mcj6Gvf68vF4aWGqunI9XD1414KaCiiiuY3CiiigAooooAKKKKACiiigAooooAKKKKACiiigAooooAKKKKAPk/9o//AJKtff8AXvD/AOg15zXo37R//JVr7/r3h/8AQa88t4/OuIof77hfzNfdYNqOGg32X5HyeJV68vVn0B4AmjXwfZ67qnlw3BtBHLcOcZiQnaSfxrz34x+I9P1uexi02dLiGJWYuoPUmvX7uHTbLQWtb3yk0+OEROH+7swF5r598deHpfDmvSWfL20n7y2k7Oh6fiOlfivAEcDmOd1cbNuNROTpr7PL1S84prTt0PrM7dahg40Y2cbJN9b/APBE+Hl5Jp/jvQ7uNiGS/iBx6Fgp/Qmvtmvij4cWT6j4+0K0jUkvfRMforBj+gNfa9fp2fW9pDvY8jKb8kvUKKwvGniKLw3YW91JGknmzhCrSBcIAWdhnqQoPHc4FRDX7kxajqhhtk0ix85S7SHzZGjzkgdACQRyc14J650VFcXaeL9QvrK3uLKwtHZbOW4u42nJwY3KOiMBg8g4J46VWbx/ILK71BbWGS3guFjEalxJs3fM5JG3hQTgE9KAO9orltJ8W/2h4hm01LVRCl1JCk2/O9ViD7h+JI/Cm/8ACTX8WjR+IrqxgXR5SjjY7NMkTZAdhjHdTgdAT6UAdXRXC3Pjy4tBfw3eliO8tntgkQk++JQC/OP4MnP4etTaV41mvNWayNnAV+2fZw0bnMY8yRPmBHU+XnjjmgDtKK5XWPF39n+FX1o2qNILqSBIjKFDbJGBOT32oxx68Uth4qa78XNo8cdvJBztdHPmBRGr+YRjG07gODnJFAHU0VyKeLLj7CdUkgtFszCt2kIkY3H2bdhpSMY4U7sD6VSm8b30f252srSIW1qtwsTs5dlYZUnC4HGMjrQB3dFcZb+MLltbsdOeGzl+0iPPlNIrNvLDKhlHChSTnBxnFdnQAUUUUAFFFFABRRRQB8n/ALR//JVr7/r3h/8AQa88gfy545P7rhvyNeh/tH/8lWvv+veH/wBBqH4R+DhrN5/bGoxZ0+3b92jDiZx/QV9Pjc1w2U5V9axL91RXq3bRLzf/AAT5yOGqYnGOnT3bf/Dnq3irTj4j8JXNjBII2u4Q0bN0zwRmvKtL1XTbnT38HeN1eGa0kaO2vOptz0wT6e/TFe8W2n3dxbvNDCWjT07/AE9a53T/AIf+E9Q8ZPrGsQSyySkEQM2IWkHdh1PbjpX4ZwjmFGgng8dzU4TfPTmtJRntdS7NaO+j2e59jmeGnUaq0bNrSSezXmjK+Afw9k0jxJc67qc9vMIQYtPMbhvNDDJl9hjj8TXulUJ9JtHljliDW7xgKvknaMDoMVfr9HhisbiJyeLtdWSa6r06Pv07HnwoUqMVGkZmtafpN3NHNqnknZFIiLK4C7WA3nB74HXtWQmg+HI7QKupOLCdlUxG9zDK4x74JJUZ9TmsT41aDq2uW9sul2b3JSxvo2C44Z4gFHPqaw9A0G8s9T0W+1LwjNqNhHaNbJbvZwRmzn87cZvKU7ACuPnHPy89a2Gdzc+HfDr3D3C3jW6XW8PHDd+WkoYqGXAPQkDIHc+9OTQ/DyXjQG/LB7hpVs2uhsEnOQqZ9zxXnOkeAvEEkFvDqvnzW39m6ikcBjRfskrTh4sMOSSVDAnpioNV8Ear9mtrVfDcmoXt5oKxG7k2A21+8xkeZnPKkE5yvPGKAPVdN8O6HpF3ZtbZiljTy4EaYksAm08HqcdfzpI9B0i30+90/wC1zCxZNr273J2QKTnC5+6PT26VxnjnQvFV74z0nV7G1W5i0GK3KM7EPO7yfvig6fcUZzjrTPGen65JeeN7G10G9uk1m1h+y3Ee3y9yRYKnJznPHSgDstS0Hw1cXU17ePGJsyK7tcY2mRVDDrwcIuKiXQ/DNyP9GvF8wEsskF18ysJDLuBB6hmP4HHSudsvDra547stb1DQ7q10+SwZrq0u1Qo1zH+7jZl5BPlu/wCAFc/b+Atag07RYtKtV0aeOLVPtUsFtGS3mN+6Vh33LgA9gKAPS4tN8OiG1szPBMlkryqkk4fIcHdIwJ5zknJ9c0zR9J8OWbW8tjdRsbctJG32kNwI/LIznlQoH5A15CPAXiZRNdNpJYtYfZljWNRKH/s4Rg785K7wVK9MkGnXfgnxLdaLazaZpNxaXthpFxGiPbxW4mkdkVoysfB3IXwTycZNAHrEPh3w7H5+26cwvDJarEbvKQrJ8zIgz8vAyB2HSpZrPw7cWl3D9vh8vUFSF2W6AJKKAoU56gY6V5RJ4F8Uw6ibu3spWgur12uYSw+XZabI5B9SzKfoKj03wrqkWjaJBeeCp78W9rd281vJZwRASyRRKj/KcEZU/vD83FAHrsOjaN9uEcl69xfo0UmZbndKPLJZT64+Y/UGtl7q2juFt5LiFZnBZYy4DEDqQOteL6R4L8QQavBa3GkNJqMd7YT/ANtkriOOKFFlUP8AebJDLt6HOTWl4m8M6vcXni21Xw+11qOqOZdP1f5CEh2KPs+4ndHwrrxwd9AHqX9paf5C3H2+18lm2rJ5y7S3oDnGaWTULCOR45L62R4xudWlUFR6kZ46ivEda8D63rEk8+k+Ho9FsJ7rfDYTwRusRW0kRnMYO0b2KqD14BqU+Adan8PeJJ109Yp7uG1htraa2jkmwI7cMfOPzEDYwK9DigD2oX1kRCReW5ExxFiUfvD/ALPr+FLHeWkjSrHdQM0P+tAkBKf73p+NeQeK/A+rR3FzZQ6NDqr3WnwW2m3sEEdvHp0yyszuEH+r6q2V64xWXceAfEwvdWuP7NE63Uly5RFWNpoxeJI0bt/H5kYO3OAOR3oC57pDd2syxtDcwyCUExlHB3gdcY61NXjejaTrejeLbbxFbeFLyLS5Lu5aHTbcIHtUeKNNxXO1dzKzYHSvZKQz5Q/aNBb4sXiqCSYIAAO/y1u/EjxJdeE9I0zRdEhjtDNbZLgcxAYGFHrknmovivZf2h+0LDalcqxti30C5P8AKuP+Luq/2p41ulRsxWgFunpkfe/Un8q3xuDp5pmmBwtaPNCnCVSSe2toxutnrd6+Z5Sqyw1GvUi7OUlFfmz6V+CUss3wu0OaaRpJHhLM7HJJ3nkmt/VNGtr0+Yv7mb++o6/UVzvwM/5JRoP/AF7n/wBCNdrXLmuBw+LlOjWgnG70/wAu3yPTwlSUKcZRetkc75Os6XJ5iO15B3XqcfStWx1O0vAqxyBZD/yzbhgau1k6lYMt/BqFooEiuBIAPvA96+eeDxGVLnwsnOndXjLVpX1cXvp2dzs9pGtpNWff/Mm1fWtN0lXa/uPJVIHuCSpPyJjceOvUcVGPEOkG/gsReKZ55WiiXacMyqGIz06MPxOKq+LfD/8AbkunHzljS3n3TgjPmRHkoPqyp+ANYFh4EvoIrSSTVgbqyCNCVHyM/m73LZGeVCDj+7X0hynTv4h01YrGRGmmF+C1uIoWYsBjJIA4AyOtT6Zq1nqUMs9qZDDGSPNeMqrgZ5UnqODzXLw+GdaWPRkmh0yUaWJEQC7lTerbcNkJwRt+7yOetW4fDupfYdbtVltrCPUVEccNvK7pFksJJBuA2syt0AxlQecmgDSi8UaPNZ2V1azTXSXql4FhhZmZQcFiMZAB4ycU+58SaTA19G1wzyWMkUU6JGzMry42KBjkncOnrWNpXhnVdD1NrrTLm2u4juj8q7coRGzB8hlUgENu4xggjkYqrL4O1SOZ763v4prueZbi4imYrEXW5WZQpCkgYBXJz2oA6G38TaTcXFvbwPcSTTFxsW3fdHtYK28Y+XBYdfWoh4v8Pmzs7tb7dFeRSTQERsdyR/fOMcY9/Q1kL4W1Rdfi1pzYz3EhladfOkjWJnMe3ZgHfhYwPmxk88VHoHgWTTbq2kku4Z44AEEZU4VDAyOo+sjbvzoEdJc+INNhtzP5ksqfafsq+TEzlpAMkAAc4weenBqGXxTo0M8kUs8qeWGDOYW2BlXcybsY3BQePw68VUj8LL/wjui6O7qE0+ZJJDG7JvwrA4Iwcktn86o6j4T1K6tLjSVuLRdNaeS6ikJYzb2VsIRjGAzZ3ZJI4x3oGdNo+q2erQPNaNJ+7fY6yRlGU4BGQfYg/jV6sbwrop0OC6txL5sUswlQs7O4+RVIZmyTypxknAIHatmgAooooAKKKKACiiigAooooA8J8cyaZovxb1jxRrMhigt7eCC2wMs8jJztHfA/nXguozQzahczQuzRPKzIZD8xBPGfevuW80zTrxw93Y207DoZIwx/WoP7A0P/AKA9h/4Dr/hXXl1eGExFTEzvKU1GO+ijHZLTu23ruzgxWElWioJpJNvzuz4stPEOt2lulva65qFvCgwkcd06qo9gDgVL/wAJV4k/6GPVf/A2T/Gvs7+wND/6A9h/4Dr/AIUf2Bof/QHsP/Adf8K9f+26X/Pv8v8AI5P7Lqfzny/8GfEOuXfxP0O2utc1G4hedg8cl07Kw2N1BPNfWVUbfR9Jt5lmt9Ms4pUOVdIVBH0OKvV5ePxUcTNSjG2h6GEw8qEHGTucR8R9a13Stc0KHRYDdG4S7Mtv5qxhwkQIbcQfunnHevPvC3jvWY7y6v8AVtbeWK00WK5WB7iJBJI1vu/1eNzZbHIOBXuzRxswZkVmXOCRyM9agNhYlgxsrYsBtB8pc49OlcJ1Hj3hPxrqySaJpviXW5rKZLy7tr+S7VIWYG3EkJIPAILceuBT9K1rxZYyaZJbare6/Jca3eWf2eeSOMPFCsm35gvHQMfpXsE1naTEtNawSEnOXjB5/GnrBCu3bDGNpLLhRwT1NMVjxTxJ441yz+GvhC+/tWSC8vVe4vbjCgmNOG6jDEFlOwcsAa2fFeveKdX1PwyvheS6tpNQ017wQq8ewHfHhpSQcqFY5C8816fJZ2kkaRyWsDpGcorRghT7DtUiQwoVKRIpRdq4UDaPQe1ILHjFp4j8bapcW2nJdvZiWTVRBeiRG85oWOxSmPlC4x7g0qeKPEEb+Gta1PXHFrq5886fayxiWMyPiIbSMyRheDjkEk17KsEKkbYYxjOMKOM9fzphs7QvHJ9lg3xDEbeWMoPQelAWPJfA/iq91HULRvEfimTTktbCC4ggJRBqO7eZGJI+YDbtwuMdazvDvxC1ryYW1rUprMS6zaXO+6jWICxnDkJ7oCuN3WvansrOTy99pbt5YwmYwdo9vSlls7SVdstrA4wFw0YPA6CgDjta8UxWnjeC1OswRWN3ojz2qmRQs0xkAUqe5x0rhE1jxQdL/tM+KtR3f8IkdW8vbHs87O3+707/AFr2x7Ozcxl7WBjGMR5jB2D29Kd9nt9u3yIsbNmNg+76fT2oA8IuvFniaIaM1rr11KhthPcyrcwzxoTcxoWkKqMqAxG0YIzVq8+IXiBNQ8RtHdXEdldN/wAS2d7cGO3hjuBDLKn98BTvOeh9q9rSys40KJaW6qRggRgDHWnfZrfaF+zxbVBUDYMAHqPxp3Cx5rdXGsRar4ds9C8YS6pp2ryPBLdu8bshibzWZCowSUDJjtxXp9Qw2trCiJDbwxqhJQIgAUnrj0qakMKKKKACiiigD//Z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383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27"/>
    </mc:Choice>
    <mc:Fallback xmlns="">
      <p:transition spd="slow" advTm="1252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AD720-7744-B64D-BFFC-573FC399D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What this </a:t>
            </a:r>
            <a:r>
              <a:rPr lang="en-US" sz="4800" b="1" dirty="0">
                <a:solidFill>
                  <a:schemeClr val="bg1"/>
                </a:solidFill>
              </a:rPr>
              <a:t>study skills </a:t>
            </a:r>
            <a:r>
              <a:rPr lang="en-US" sz="4800" dirty="0">
                <a:solidFill>
                  <a:schemeClr val="bg1"/>
                </a:solidFill>
              </a:rPr>
              <a:t>session will cover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68B242C-DAF4-4B3B-8C84-D784DE40CA0B}"/>
              </a:ext>
            </a:extLst>
          </p:cNvPr>
          <p:cNvGrpSpPr/>
          <p:nvPr/>
        </p:nvGrpSpPr>
        <p:grpSpPr>
          <a:xfrm>
            <a:off x="598246" y="2022704"/>
            <a:ext cx="10981953" cy="2487134"/>
            <a:chOff x="555261" y="2385181"/>
            <a:chExt cx="10981953" cy="2487134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3F10EB9B-B98C-4389-B82A-AB459E58362A}"/>
                </a:ext>
              </a:extLst>
            </p:cNvPr>
            <p:cNvSpPr/>
            <p:nvPr/>
          </p:nvSpPr>
          <p:spPr>
            <a:xfrm>
              <a:off x="1028516" y="2385181"/>
              <a:ext cx="1480440" cy="1480440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7" name="Rectangle 6" descr="Books on Shelf">
              <a:extLst>
                <a:ext uri="{FF2B5EF4-FFF2-40B4-BE49-F238E27FC236}">
                  <a16:creationId xmlns:a16="http://schemas.microsoft.com/office/drawing/2014/main" id="{FB661261-75E8-4535-93B0-57B84259EC84}"/>
                </a:ext>
              </a:extLst>
            </p:cNvPr>
            <p:cNvSpPr/>
            <p:nvPr/>
          </p:nvSpPr>
          <p:spPr>
            <a:xfrm>
              <a:off x="1344020" y="2700632"/>
              <a:ext cx="849432" cy="849432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879C851-17C9-4F8B-A8EB-E8EC02ECE60D}"/>
                </a:ext>
              </a:extLst>
            </p:cNvPr>
            <p:cNvSpPr/>
            <p:nvPr/>
          </p:nvSpPr>
          <p:spPr>
            <a:xfrm>
              <a:off x="555261" y="4068598"/>
              <a:ext cx="2426951" cy="765000"/>
            </a:xfrm>
            <a:custGeom>
              <a:avLst/>
              <a:gdLst>
                <a:gd name="connsiteX0" fmla="*/ 0 w 2426951"/>
                <a:gd name="connsiteY0" fmla="*/ 0 h 765000"/>
                <a:gd name="connsiteX1" fmla="*/ 2426951 w 2426951"/>
                <a:gd name="connsiteY1" fmla="*/ 0 h 765000"/>
                <a:gd name="connsiteX2" fmla="*/ 2426951 w 2426951"/>
                <a:gd name="connsiteY2" fmla="*/ 765000 h 765000"/>
                <a:gd name="connsiteX3" fmla="*/ 0 w 2426951"/>
                <a:gd name="connsiteY3" fmla="*/ 765000 h 765000"/>
                <a:gd name="connsiteX4" fmla="*/ 0 w 2426951"/>
                <a:gd name="connsiteY4" fmla="*/ 0 h 76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26951" h="765000">
                  <a:moveTo>
                    <a:pt x="0" y="0"/>
                  </a:moveTo>
                  <a:lnTo>
                    <a:pt x="2426951" y="0"/>
                  </a:lnTo>
                  <a:lnTo>
                    <a:pt x="2426951" y="765000"/>
                  </a:lnTo>
                  <a:lnTo>
                    <a:pt x="0" y="765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2400" b="1" kern="1200" dirty="0"/>
                <a:t>Literature searching  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B929ECF-D258-4A0A-B56C-65C1DBF16404}"/>
                </a:ext>
              </a:extLst>
            </p:cNvPr>
            <p:cNvSpPr/>
            <p:nvPr/>
          </p:nvSpPr>
          <p:spPr>
            <a:xfrm>
              <a:off x="3880184" y="2392332"/>
              <a:ext cx="1480440" cy="1480440"/>
            </a:xfrm>
            <a:prstGeom prst="ellipse">
              <a:avLst/>
            </a:prstGeom>
            <a:solidFill>
              <a:srgbClr val="BA06A0"/>
            </a:solidFill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Books">
              <a:extLst>
                <a:ext uri="{FF2B5EF4-FFF2-40B4-BE49-F238E27FC236}">
                  <a16:creationId xmlns:a16="http://schemas.microsoft.com/office/drawing/2014/main" id="{98F2903D-FF1C-454E-8E29-B342082C2C34}"/>
                </a:ext>
              </a:extLst>
            </p:cNvPr>
            <p:cNvSpPr/>
            <p:nvPr/>
          </p:nvSpPr>
          <p:spPr>
            <a:xfrm>
              <a:off x="7040939" y="2803499"/>
              <a:ext cx="849432" cy="849432"/>
            </a:xfrm>
            <a:prstGeom prst="rect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4B1DC92-3440-45A7-B682-96CB8516ED70}"/>
                </a:ext>
              </a:extLst>
            </p:cNvPr>
            <p:cNvSpPr/>
            <p:nvPr/>
          </p:nvSpPr>
          <p:spPr>
            <a:xfrm>
              <a:off x="3406928" y="4107315"/>
              <a:ext cx="2426951" cy="765000"/>
            </a:xfrm>
            <a:custGeom>
              <a:avLst/>
              <a:gdLst>
                <a:gd name="connsiteX0" fmla="*/ 0 w 2426951"/>
                <a:gd name="connsiteY0" fmla="*/ 0 h 765000"/>
                <a:gd name="connsiteX1" fmla="*/ 2426951 w 2426951"/>
                <a:gd name="connsiteY1" fmla="*/ 0 h 765000"/>
                <a:gd name="connsiteX2" fmla="*/ 2426951 w 2426951"/>
                <a:gd name="connsiteY2" fmla="*/ 765000 h 765000"/>
                <a:gd name="connsiteX3" fmla="*/ 0 w 2426951"/>
                <a:gd name="connsiteY3" fmla="*/ 765000 h 765000"/>
                <a:gd name="connsiteX4" fmla="*/ 0 w 2426951"/>
                <a:gd name="connsiteY4" fmla="*/ 0 h 76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26951" h="765000">
                  <a:moveTo>
                    <a:pt x="0" y="0"/>
                  </a:moveTo>
                  <a:lnTo>
                    <a:pt x="2426951" y="0"/>
                  </a:lnTo>
                  <a:lnTo>
                    <a:pt x="2426951" y="765000"/>
                  </a:lnTo>
                  <a:lnTo>
                    <a:pt x="0" y="765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2400" b="1" kern="1200" dirty="0" err="1"/>
                <a:t>Organising</a:t>
              </a:r>
              <a:r>
                <a:rPr lang="en-US" sz="2400" b="1" kern="1200" dirty="0"/>
                <a:t> information </a:t>
              </a: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3BDB8E6A-3E6D-40D8-B09B-9D6999FA34F0}"/>
                </a:ext>
              </a:extLst>
            </p:cNvPr>
            <p:cNvSpPr/>
            <p:nvPr/>
          </p:nvSpPr>
          <p:spPr>
            <a:xfrm>
              <a:off x="6731851" y="2425642"/>
              <a:ext cx="1480440" cy="1480440"/>
            </a:xfrm>
            <a:prstGeom prst="ellipse">
              <a:avLst/>
            </a:prstGeom>
            <a:solidFill>
              <a:srgbClr val="FFC305"/>
            </a:solidFill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26" name="Rectangle 25" descr="Research">
              <a:extLst>
                <a:ext uri="{FF2B5EF4-FFF2-40B4-BE49-F238E27FC236}">
                  <a16:creationId xmlns:a16="http://schemas.microsoft.com/office/drawing/2014/main" id="{4A2263D6-48E9-42D4-AE53-B4F12B05C4B2}"/>
                </a:ext>
              </a:extLst>
            </p:cNvPr>
            <p:cNvSpPr/>
            <p:nvPr/>
          </p:nvSpPr>
          <p:spPr>
            <a:xfrm>
              <a:off x="4213922" y="2700632"/>
              <a:ext cx="849432" cy="849432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DECCFFD-9DBD-44A3-BDB0-F5C40ACADE91}"/>
                </a:ext>
              </a:extLst>
            </p:cNvPr>
            <p:cNvSpPr/>
            <p:nvPr/>
          </p:nvSpPr>
          <p:spPr>
            <a:xfrm>
              <a:off x="6258596" y="4068598"/>
              <a:ext cx="2426951" cy="765000"/>
            </a:xfrm>
            <a:custGeom>
              <a:avLst/>
              <a:gdLst>
                <a:gd name="connsiteX0" fmla="*/ 0 w 2426951"/>
                <a:gd name="connsiteY0" fmla="*/ 0 h 765000"/>
                <a:gd name="connsiteX1" fmla="*/ 2426951 w 2426951"/>
                <a:gd name="connsiteY1" fmla="*/ 0 h 765000"/>
                <a:gd name="connsiteX2" fmla="*/ 2426951 w 2426951"/>
                <a:gd name="connsiteY2" fmla="*/ 765000 h 765000"/>
                <a:gd name="connsiteX3" fmla="*/ 0 w 2426951"/>
                <a:gd name="connsiteY3" fmla="*/ 765000 h 765000"/>
                <a:gd name="connsiteX4" fmla="*/ 0 w 2426951"/>
                <a:gd name="connsiteY4" fmla="*/ 0 h 76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26951" h="765000">
                  <a:moveTo>
                    <a:pt x="0" y="0"/>
                  </a:moveTo>
                  <a:lnTo>
                    <a:pt x="2426951" y="0"/>
                  </a:lnTo>
                  <a:lnTo>
                    <a:pt x="2426951" y="765000"/>
                  </a:lnTo>
                  <a:lnTo>
                    <a:pt x="0" y="765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2400" b="1" kern="1200" dirty="0"/>
                <a:t>Activ</a:t>
              </a:r>
              <a:r>
                <a:rPr lang="en-US" sz="2400" b="1" dirty="0"/>
                <a:t>e </a:t>
              </a:r>
              <a:r>
                <a:rPr lang="en-US" sz="2400" b="1" dirty="0" err="1"/>
                <a:t>reaDing</a:t>
              </a:r>
              <a:r>
                <a:rPr lang="en-US" sz="2400" b="1" dirty="0"/>
                <a:t> &amp; </a:t>
              </a:r>
              <a:r>
                <a:rPr lang="en-US" sz="2400" b="1" kern="1200" dirty="0"/>
                <a:t>NOTE TAKING</a:t>
              </a: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E7569ABC-E917-42C8-AF38-029B9E087181}"/>
                </a:ext>
              </a:extLst>
            </p:cNvPr>
            <p:cNvSpPr/>
            <p:nvPr/>
          </p:nvSpPr>
          <p:spPr>
            <a:xfrm>
              <a:off x="9583519" y="2411563"/>
              <a:ext cx="1480440" cy="1480440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E1C5048-03D9-4D14-8B05-BBB8DE2CB35D}"/>
                </a:ext>
              </a:extLst>
            </p:cNvPr>
            <p:cNvSpPr/>
            <p:nvPr/>
          </p:nvSpPr>
          <p:spPr>
            <a:xfrm>
              <a:off x="9899022" y="2465875"/>
              <a:ext cx="849432" cy="8494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2643B46-4271-4A01-8DB5-6B9EA57E791B}"/>
                </a:ext>
              </a:extLst>
            </p:cNvPr>
            <p:cNvSpPr/>
            <p:nvPr/>
          </p:nvSpPr>
          <p:spPr>
            <a:xfrm>
              <a:off x="9110263" y="4107315"/>
              <a:ext cx="2426951" cy="765000"/>
            </a:xfrm>
            <a:custGeom>
              <a:avLst/>
              <a:gdLst>
                <a:gd name="connsiteX0" fmla="*/ 0 w 2426951"/>
                <a:gd name="connsiteY0" fmla="*/ 0 h 765000"/>
                <a:gd name="connsiteX1" fmla="*/ 2426951 w 2426951"/>
                <a:gd name="connsiteY1" fmla="*/ 0 h 765000"/>
                <a:gd name="connsiteX2" fmla="*/ 2426951 w 2426951"/>
                <a:gd name="connsiteY2" fmla="*/ 765000 h 765000"/>
                <a:gd name="connsiteX3" fmla="*/ 0 w 2426951"/>
                <a:gd name="connsiteY3" fmla="*/ 765000 h 765000"/>
                <a:gd name="connsiteX4" fmla="*/ 0 w 2426951"/>
                <a:gd name="connsiteY4" fmla="*/ 0 h 76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26951" h="765000">
                  <a:moveTo>
                    <a:pt x="0" y="0"/>
                  </a:moveTo>
                  <a:lnTo>
                    <a:pt x="2426951" y="0"/>
                  </a:lnTo>
                  <a:lnTo>
                    <a:pt x="2426951" y="765000"/>
                  </a:lnTo>
                  <a:lnTo>
                    <a:pt x="0" y="765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2400" b="1" kern="1200" dirty="0"/>
                <a:t>Referencing tips</a:t>
              </a:r>
              <a:endParaRPr lang="en-US" sz="2400" kern="1200" dirty="0"/>
            </a:p>
          </p:txBody>
        </p:sp>
      </p:grpSp>
      <p:pic>
        <p:nvPicPr>
          <p:cNvPr id="6" name="Graphic 5" descr="Quotes with solid fill">
            <a:extLst>
              <a:ext uri="{FF2B5EF4-FFF2-40B4-BE49-F238E27FC236}">
                <a16:creationId xmlns:a16="http://schemas.microsoft.com/office/drawing/2014/main" id="{F3D36A29-FC10-BC46-BE94-F0A660D3743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942007" y="2353894"/>
            <a:ext cx="914400" cy="914400"/>
          </a:xfrm>
          <a:prstGeom prst="rect">
            <a:avLst/>
          </a:prstGeom>
        </p:spPr>
      </p:pic>
      <p:pic>
        <p:nvPicPr>
          <p:cNvPr id="32" name="Graphic 31" descr="Books with solid fill">
            <a:extLst>
              <a:ext uri="{FF2B5EF4-FFF2-40B4-BE49-F238E27FC236}">
                <a16:creationId xmlns:a16="http://schemas.microsoft.com/office/drawing/2014/main" id="{A6869929-4918-4DA8-BD22-B8EC5BBBCD3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083924" y="2352084"/>
            <a:ext cx="914400" cy="914400"/>
          </a:xfrm>
          <a:prstGeom prst="rect">
            <a:avLst/>
          </a:prstGeom>
        </p:spPr>
      </p:pic>
      <p:sp>
        <p:nvSpPr>
          <p:cNvPr id="33" name="Title 1">
            <a:extLst>
              <a:ext uri="{FF2B5EF4-FFF2-40B4-BE49-F238E27FC236}">
                <a16:creationId xmlns:a16="http://schemas.microsoft.com/office/drawing/2014/main" id="{93AD8400-B7F8-47AD-9C49-376AC0B8CD72}"/>
              </a:ext>
            </a:extLst>
          </p:cNvPr>
          <p:cNvSpPr txBox="1">
            <a:spLocks/>
          </p:cNvSpPr>
          <p:nvPr/>
        </p:nvSpPr>
        <p:spPr>
          <a:xfrm>
            <a:off x="838200" y="1"/>
            <a:ext cx="10515600" cy="10636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bg1"/>
                </a:solidFill>
              </a:rPr>
              <a:t>In this session…</a:t>
            </a:r>
          </a:p>
        </p:txBody>
      </p:sp>
    </p:spTree>
    <p:extLst>
      <p:ext uri="{BB962C8B-B14F-4D97-AF65-F5344CB8AC3E}">
        <p14:creationId xmlns:p14="http://schemas.microsoft.com/office/powerpoint/2010/main" val="2373939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typing on laptop">
            <a:extLst>
              <a:ext uri="{FF2B5EF4-FFF2-40B4-BE49-F238E27FC236}">
                <a16:creationId xmlns:a16="http://schemas.microsoft.com/office/drawing/2014/main" id="{B575EEA9-9618-4A43-B1E8-84F08CE892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1000"/>
          </a:blip>
          <a:srcRect t="13535"/>
          <a:stretch/>
        </p:blipFill>
        <p:spPr>
          <a:xfrm>
            <a:off x="0" y="928254"/>
            <a:ext cx="12192000" cy="59297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7C6E53-3A11-4E40-A461-C5A11D9F7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441" y="-194542"/>
            <a:ext cx="7039901" cy="1342754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Tips for </a:t>
            </a:r>
            <a:r>
              <a:rPr lang="en-US" b="1" dirty="0">
                <a:solidFill>
                  <a:schemeClr val="bg1"/>
                </a:solidFill>
              </a:rPr>
              <a:t>Literature searching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1DD0413-FA91-B340-B701-ADF9E65A3473}"/>
              </a:ext>
            </a:extLst>
          </p:cNvPr>
          <p:cNvSpPr/>
          <p:nvPr/>
        </p:nvSpPr>
        <p:spPr>
          <a:xfrm>
            <a:off x="-1489586" y="1076633"/>
            <a:ext cx="10235380" cy="7108723"/>
          </a:xfrm>
          <a:prstGeom prst="ellipse">
            <a:avLst/>
          </a:prstGeom>
          <a:solidFill>
            <a:schemeClr val="bg1">
              <a:alpha val="6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F246E-590E-B04C-B38A-97A7E17F2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915" y="1914095"/>
            <a:ext cx="8273362" cy="4671391"/>
          </a:xfrm>
        </p:spPr>
        <p:txBody>
          <a:bodyPr anchor="ctr">
            <a:normAutofit fontScale="92500"/>
          </a:bodyPr>
          <a:lstStyle/>
          <a:p>
            <a:r>
              <a:rPr lang="en-US" dirty="0"/>
              <a:t>Key reading on Moodle page </a:t>
            </a:r>
            <a:r>
              <a:rPr lang="en-US" dirty="0">
                <a:sym typeface="Wingdings" panose="05000000000000000000" pitchFamily="2" charset="2"/>
              </a:rPr>
              <a:t> </a:t>
            </a:r>
            <a:r>
              <a:rPr lang="en-US" dirty="0"/>
              <a:t>Related papers</a:t>
            </a:r>
          </a:p>
          <a:p>
            <a:endParaRPr lang="en-GB" sz="400" dirty="0"/>
          </a:p>
          <a:p>
            <a:pPr>
              <a:lnSpc>
                <a:spcPct val="110000"/>
              </a:lnSpc>
            </a:pPr>
            <a:r>
              <a:rPr lang="en-GB" dirty="0"/>
              <a:t>Think about your </a:t>
            </a:r>
            <a:r>
              <a:rPr lang="en-GB" b="1" dirty="0"/>
              <a:t>keywords…</a:t>
            </a:r>
            <a:r>
              <a:rPr lang="en-GB" dirty="0"/>
              <a:t> highlight from research question or assignment find synonyms and related words</a:t>
            </a:r>
          </a:p>
          <a:p>
            <a:pPr>
              <a:lnSpc>
                <a:spcPct val="110000"/>
              </a:lnSpc>
            </a:pPr>
            <a:endParaRPr lang="en-GB" sz="400" dirty="0"/>
          </a:p>
          <a:p>
            <a:pPr>
              <a:lnSpc>
                <a:spcPct val="110000"/>
              </a:lnSpc>
            </a:pPr>
            <a:r>
              <a:rPr lang="en-GB" b="1" dirty="0"/>
              <a:t>Refine </a:t>
            </a:r>
            <a:r>
              <a:rPr lang="en-GB" dirty="0"/>
              <a:t>your search results with the filters to narrow searches down - peer reviewed / recent?</a:t>
            </a:r>
          </a:p>
          <a:p>
            <a:pPr>
              <a:lnSpc>
                <a:spcPct val="110000"/>
              </a:lnSpc>
            </a:pPr>
            <a:endParaRPr lang="en-GB" sz="400" b="1" dirty="0"/>
          </a:p>
          <a:p>
            <a:pPr>
              <a:lnSpc>
                <a:spcPct val="110000"/>
              </a:lnSpc>
            </a:pPr>
            <a:r>
              <a:rPr lang="en-GB" b="1" dirty="0"/>
              <a:t>Save </a:t>
            </a:r>
            <a:r>
              <a:rPr lang="en-GB" dirty="0"/>
              <a:t>your searches or resources for future use – access these through library account to look at in the future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B2F65E0-D873-9D43-8C5F-B2CF2F0313DE}"/>
              </a:ext>
            </a:extLst>
          </p:cNvPr>
          <p:cNvSpPr/>
          <p:nvPr/>
        </p:nvSpPr>
        <p:spPr>
          <a:xfrm>
            <a:off x="0" y="0"/>
            <a:ext cx="1353529" cy="1353529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4" name="Rectangle 13" descr="Books on Shelf">
            <a:extLst>
              <a:ext uri="{FF2B5EF4-FFF2-40B4-BE49-F238E27FC236}">
                <a16:creationId xmlns:a16="http://schemas.microsoft.com/office/drawing/2014/main" id="{B298D02E-15C8-F543-B796-BD21BD6D534C}"/>
              </a:ext>
            </a:extLst>
          </p:cNvPr>
          <p:cNvSpPr/>
          <p:nvPr/>
        </p:nvSpPr>
        <p:spPr>
          <a:xfrm>
            <a:off x="288457" y="288457"/>
            <a:ext cx="776615" cy="776615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10" name="Graphic 9" descr="Monitor outline">
            <a:extLst>
              <a:ext uri="{FF2B5EF4-FFF2-40B4-BE49-F238E27FC236}">
                <a16:creationId xmlns:a16="http://schemas.microsoft.com/office/drawing/2014/main" id="{4EFDB607-FD37-C143-9DBF-39A2F0B9FF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488250" y="5576820"/>
            <a:ext cx="1371613" cy="1371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974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2F372-D7FD-4EBA-ADDC-01CC8F0A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6291" y="1"/>
            <a:ext cx="9857508" cy="1063690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Screen share</a:t>
            </a:r>
          </a:p>
        </p:txBody>
      </p:sp>
      <p:pic>
        <p:nvPicPr>
          <p:cNvPr id="5" name="Content Placeholder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B6BE1485-E995-44FC-8B1A-EE790A58DB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710" r="12403" b="27102"/>
          <a:stretch/>
        </p:blipFill>
        <p:spPr>
          <a:xfrm>
            <a:off x="838200" y="1063691"/>
            <a:ext cx="10451104" cy="464332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B92CF6-0252-4004-AAC0-28D28829501F}"/>
              </a:ext>
            </a:extLst>
          </p:cNvPr>
          <p:cNvSpPr txBox="1"/>
          <p:nvPr/>
        </p:nvSpPr>
        <p:spPr>
          <a:xfrm>
            <a:off x="114301" y="1982393"/>
            <a:ext cx="1938786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Advanced Search</a:t>
            </a:r>
          </a:p>
          <a:p>
            <a:r>
              <a:rPr lang="en-GB" dirty="0">
                <a:solidFill>
                  <a:schemeClr val="bg1"/>
                </a:solidFill>
              </a:rPr>
              <a:t>-Filters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4C3A3D6-C182-4902-AC38-3B2E3DAB6B12}"/>
              </a:ext>
            </a:extLst>
          </p:cNvPr>
          <p:cNvSpPr/>
          <p:nvPr/>
        </p:nvSpPr>
        <p:spPr>
          <a:xfrm>
            <a:off x="0" y="0"/>
            <a:ext cx="1353529" cy="1353529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9" name="Rectangle 8" descr="Books on Shelf">
            <a:extLst>
              <a:ext uri="{FF2B5EF4-FFF2-40B4-BE49-F238E27FC236}">
                <a16:creationId xmlns:a16="http://schemas.microsoft.com/office/drawing/2014/main" id="{0DEDBF6E-0811-4C4B-9156-CD5620C57E61}"/>
              </a:ext>
            </a:extLst>
          </p:cNvPr>
          <p:cNvSpPr/>
          <p:nvPr/>
        </p:nvSpPr>
        <p:spPr>
          <a:xfrm>
            <a:off x="288457" y="288457"/>
            <a:ext cx="776615" cy="776615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1580252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5697167-C697-5344-B789-73EDD54E601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32013377"/>
              </p:ext>
            </p:extLst>
          </p:nvPr>
        </p:nvGraphicFramePr>
        <p:xfrm>
          <a:off x="1730639" y="1383782"/>
          <a:ext cx="8846091" cy="5830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Graphic 6" descr="Badge Follow with solid fill">
            <a:extLst>
              <a:ext uri="{FF2B5EF4-FFF2-40B4-BE49-F238E27FC236}">
                <a16:creationId xmlns:a16="http://schemas.microsoft.com/office/drawing/2014/main" id="{D17C62BD-7BF0-404D-8B9B-C23B46A99BE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288773" y="1110617"/>
            <a:ext cx="821636" cy="821636"/>
          </a:xfrm>
          <a:prstGeom prst="rect">
            <a:avLst/>
          </a:prstGeom>
        </p:spPr>
      </p:pic>
      <p:pic>
        <p:nvPicPr>
          <p:cNvPr id="12" name="Graphic 11" descr="Quotes with solid fill">
            <a:extLst>
              <a:ext uri="{FF2B5EF4-FFF2-40B4-BE49-F238E27FC236}">
                <a16:creationId xmlns:a16="http://schemas.microsoft.com/office/drawing/2014/main" id="{68EA3601-FC68-DF4A-AE97-AC3406A294E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048336" y="1186817"/>
            <a:ext cx="868017" cy="86801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5DD078E-0500-9A44-A13D-5665FF045B7A}"/>
              </a:ext>
            </a:extLst>
          </p:cNvPr>
          <p:cNvSpPr/>
          <p:nvPr/>
        </p:nvSpPr>
        <p:spPr>
          <a:xfrm>
            <a:off x="3622553" y="3583118"/>
            <a:ext cx="950901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12000" b="1" dirty="0"/>
              <a:t>*</a:t>
            </a:r>
            <a:endParaRPr lang="en-GB" sz="1200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C4A13B0-F30F-4096-9B23-2308517D6760}"/>
              </a:ext>
            </a:extLst>
          </p:cNvPr>
          <p:cNvSpPr txBox="1">
            <a:spLocks/>
          </p:cNvSpPr>
          <p:nvPr/>
        </p:nvSpPr>
        <p:spPr>
          <a:xfrm>
            <a:off x="1496290" y="1"/>
            <a:ext cx="9857509" cy="10636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bg1"/>
                </a:solidFill>
              </a:rPr>
              <a:t>Search Strategies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6719A98-D5ED-4001-8BBA-C0ED0D3F45B0}"/>
              </a:ext>
            </a:extLst>
          </p:cNvPr>
          <p:cNvSpPr/>
          <p:nvPr/>
        </p:nvSpPr>
        <p:spPr>
          <a:xfrm>
            <a:off x="0" y="0"/>
            <a:ext cx="1353529" cy="1353529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7" name="Rectangle 16" descr="Books on Shelf">
            <a:extLst>
              <a:ext uri="{FF2B5EF4-FFF2-40B4-BE49-F238E27FC236}">
                <a16:creationId xmlns:a16="http://schemas.microsoft.com/office/drawing/2014/main" id="{6F4E27C9-E44D-4A33-B5BB-87F224759992}"/>
              </a:ext>
            </a:extLst>
          </p:cNvPr>
          <p:cNvSpPr/>
          <p:nvPr/>
        </p:nvSpPr>
        <p:spPr>
          <a:xfrm>
            <a:off x="288457" y="288457"/>
            <a:ext cx="776615" cy="776615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4145868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DA96907-76FD-48EE-BEA7-5B26E91DB1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6420823"/>
              </p:ext>
            </p:extLst>
          </p:nvPr>
        </p:nvGraphicFramePr>
        <p:xfrm>
          <a:off x="2554367" y="1120492"/>
          <a:ext cx="7310070" cy="4573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Oval 7">
            <a:extLst>
              <a:ext uri="{FF2B5EF4-FFF2-40B4-BE49-F238E27FC236}">
                <a16:creationId xmlns:a16="http://schemas.microsoft.com/office/drawing/2014/main" id="{C183099B-A4D1-C141-968D-765BA98C4E0A}"/>
              </a:ext>
            </a:extLst>
          </p:cNvPr>
          <p:cNvSpPr/>
          <p:nvPr/>
        </p:nvSpPr>
        <p:spPr>
          <a:xfrm>
            <a:off x="0" y="0"/>
            <a:ext cx="1353529" cy="1353529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9" name="Rectangle 8" descr="Books on Shelf">
            <a:extLst>
              <a:ext uri="{FF2B5EF4-FFF2-40B4-BE49-F238E27FC236}">
                <a16:creationId xmlns:a16="http://schemas.microsoft.com/office/drawing/2014/main" id="{BE70A2FC-0E07-B547-BF39-9552156EFD35}"/>
              </a:ext>
            </a:extLst>
          </p:cNvPr>
          <p:cNvSpPr/>
          <p:nvPr/>
        </p:nvSpPr>
        <p:spPr>
          <a:xfrm>
            <a:off x="288457" y="288457"/>
            <a:ext cx="776615" cy="776615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6" name="Graphic 5" descr="Monthly calendar with solid fill">
            <a:extLst>
              <a:ext uri="{FF2B5EF4-FFF2-40B4-BE49-F238E27FC236}">
                <a16:creationId xmlns:a16="http://schemas.microsoft.com/office/drawing/2014/main" id="{182E19D7-D2CE-4148-AB2C-9E1B8403819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740559" y="1274620"/>
            <a:ext cx="558572" cy="41524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F0A4928C-DB1F-435C-AA62-6E3BCB8C1420}"/>
              </a:ext>
            </a:extLst>
          </p:cNvPr>
          <p:cNvSpPr txBox="1">
            <a:spLocks/>
          </p:cNvSpPr>
          <p:nvPr/>
        </p:nvSpPr>
        <p:spPr>
          <a:xfrm>
            <a:off x="1553362" y="1"/>
            <a:ext cx="9800437" cy="10636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bg1"/>
                </a:solidFill>
              </a:rPr>
              <a:t>Is it any good…?</a:t>
            </a:r>
          </a:p>
        </p:txBody>
      </p:sp>
    </p:spTree>
    <p:extLst>
      <p:ext uri="{BB962C8B-B14F-4D97-AF65-F5344CB8AC3E}">
        <p14:creationId xmlns:p14="http://schemas.microsoft.com/office/powerpoint/2010/main" val="3750811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5D0B5-B56D-5343-96B2-27C812C2CA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90709"/>
            <a:ext cx="7991606" cy="4370846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endParaRPr lang="en-GB" altLang="en-US" dirty="0"/>
          </a:p>
          <a:p>
            <a:pPr lvl="1">
              <a:lnSpc>
                <a:spcPct val="110000"/>
              </a:lnSpc>
            </a:pPr>
            <a:r>
              <a:rPr lang="en-GB" altLang="en-US" dirty="0"/>
              <a:t>Look at systematic reviews of your topic area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GB" altLang="en-US" sz="900" dirty="0"/>
          </a:p>
          <a:p>
            <a:pPr lvl="1">
              <a:lnSpc>
                <a:spcPct val="110000"/>
              </a:lnSpc>
            </a:pPr>
            <a:r>
              <a:rPr lang="en-GB" altLang="en-US" dirty="0"/>
              <a:t>If you find an interesting relevant paper - look if they have any other publications or see ‘related articles’</a:t>
            </a:r>
          </a:p>
          <a:p>
            <a:pPr lvl="1">
              <a:lnSpc>
                <a:spcPct val="110000"/>
              </a:lnSpc>
            </a:pPr>
            <a:endParaRPr lang="en-GB" altLang="en-US" sz="900" dirty="0"/>
          </a:p>
          <a:p>
            <a:pPr lvl="1">
              <a:lnSpc>
                <a:spcPct val="110000"/>
              </a:lnSpc>
            </a:pPr>
            <a:r>
              <a:rPr lang="en-GB" altLang="en-US" dirty="0"/>
              <a:t>Search through relevant research methods literature - </a:t>
            </a:r>
            <a:r>
              <a:rPr lang="en-US" altLang="en-US" dirty="0"/>
              <a:t>methodological and research techniques that have been used (be critical about these)</a:t>
            </a:r>
          </a:p>
          <a:p>
            <a:pPr lvl="1">
              <a:lnSpc>
                <a:spcPct val="110000"/>
              </a:lnSpc>
            </a:pPr>
            <a:endParaRPr lang="en-US" altLang="en-US" sz="800" dirty="0"/>
          </a:p>
          <a:p>
            <a:pPr lvl="1">
              <a:lnSpc>
                <a:spcPct val="110000"/>
              </a:lnSpc>
            </a:pPr>
            <a:r>
              <a:rPr lang="en-US" altLang="en-US" dirty="0"/>
              <a:t>Historical context of the research field – how it has developed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endParaRPr lang="en-US" altLang="en-US" sz="2800" dirty="0"/>
          </a:p>
          <a:p>
            <a:pPr lvl="1"/>
            <a:endParaRPr lang="en-US" sz="320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0F56DB-28E0-2548-9B5D-932EC44B1D94}"/>
              </a:ext>
            </a:extLst>
          </p:cNvPr>
          <p:cNvSpPr txBox="1">
            <a:spLocks/>
          </p:cNvSpPr>
          <p:nvPr/>
        </p:nvSpPr>
        <p:spPr>
          <a:xfrm>
            <a:off x="1163782" y="25053"/>
            <a:ext cx="10190018" cy="10146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chemeClr val="bg1"/>
                </a:solidFill>
              </a:rPr>
              <a:t>Systematic Reviews – A useful starting point</a:t>
            </a:r>
          </a:p>
        </p:txBody>
      </p:sp>
      <p:pic>
        <p:nvPicPr>
          <p:cNvPr id="9" name="Picture 8" descr="Question mark on green pastel background">
            <a:extLst>
              <a:ext uri="{FF2B5EF4-FFF2-40B4-BE49-F238E27FC236}">
                <a16:creationId xmlns:a16="http://schemas.microsoft.com/office/drawing/2014/main" id="{F3587E27-CBC4-4642-AD69-AD91BEA5D2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76"/>
          <a:stretch/>
        </p:blipFill>
        <p:spPr>
          <a:xfrm>
            <a:off x="8141917" y="1891431"/>
            <a:ext cx="3716053" cy="301877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32AB16AB-1E0A-4A01-B6A6-A40FBDF5798B}"/>
              </a:ext>
            </a:extLst>
          </p:cNvPr>
          <p:cNvSpPr/>
          <p:nvPr/>
        </p:nvSpPr>
        <p:spPr>
          <a:xfrm>
            <a:off x="0" y="0"/>
            <a:ext cx="1353529" cy="1353529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8" name="Rectangle 7" descr="Books on Shelf">
            <a:extLst>
              <a:ext uri="{FF2B5EF4-FFF2-40B4-BE49-F238E27FC236}">
                <a16:creationId xmlns:a16="http://schemas.microsoft.com/office/drawing/2014/main" id="{69E066F5-0E68-4E24-9921-507ABA935869}"/>
              </a:ext>
            </a:extLst>
          </p:cNvPr>
          <p:cNvSpPr/>
          <p:nvPr/>
        </p:nvSpPr>
        <p:spPr>
          <a:xfrm>
            <a:off x="288457" y="288457"/>
            <a:ext cx="776615" cy="776615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1182848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101"/>
    </mc:Choice>
    <mc:Fallback xmlns="">
      <p:transition spd="slow" advTm="12610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75FC-020A-EC44-BE6A-550E33061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64" y="795589"/>
            <a:ext cx="4630994" cy="1692794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Coping with information overload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B31DF-4F73-034F-A16D-1863D631F9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827" y="1641986"/>
            <a:ext cx="5770488" cy="384443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US" sz="2400" b="1" dirty="0"/>
          </a:p>
          <a:p>
            <a:pPr>
              <a:lnSpc>
                <a:spcPct val="150000"/>
              </a:lnSpc>
            </a:pPr>
            <a:r>
              <a:rPr lang="en-US" dirty="0"/>
              <a:t>Save searches &amp; add to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RefWorks</a:t>
            </a:r>
          </a:p>
          <a:p>
            <a:pPr>
              <a:lnSpc>
                <a:spcPct val="150000"/>
              </a:lnSpc>
            </a:pPr>
            <a:r>
              <a:rPr lang="en-US" dirty="0"/>
              <a:t>UWTSD library is integrated with RefWorks</a:t>
            </a:r>
          </a:p>
          <a:p>
            <a:pPr>
              <a:lnSpc>
                <a:spcPct val="150000"/>
              </a:lnSpc>
            </a:pPr>
            <a:r>
              <a:rPr lang="en-US" dirty="0"/>
              <a:t>You can also do this in google scholar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400" dirty="0"/>
          </a:p>
          <a:p>
            <a:pPr>
              <a:lnSpc>
                <a:spcPct val="150000"/>
              </a:lnSpc>
            </a:pPr>
            <a:endParaRPr lang="en-US" sz="2400" dirty="0"/>
          </a:p>
          <a:p>
            <a:pPr>
              <a:lnSpc>
                <a:spcPct val="150000"/>
              </a:lnSpc>
            </a:pPr>
            <a:endParaRPr lang="en-US" sz="2400" b="1" dirty="0"/>
          </a:p>
          <a:p>
            <a:pPr>
              <a:lnSpc>
                <a:spcPct val="150000"/>
              </a:lnSpc>
            </a:pPr>
            <a:endParaRPr lang="en-US" sz="2400" dirty="0"/>
          </a:p>
          <a:p>
            <a:pPr marL="0" indent="0">
              <a:lnSpc>
                <a:spcPct val="150000"/>
              </a:lnSpc>
              <a:buNone/>
            </a:pPr>
            <a:endParaRPr lang="en-US" sz="2400" dirty="0"/>
          </a:p>
        </p:txBody>
      </p:sp>
      <p:pic>
        <p:nvPicPr>
          <p:cNvPr id="7" name="Picture 6" descr="Close up of pushpins on roadmap route">
            <a:extLst>
              <a:ext uri="{FF2B5EF4-FFF2-40B4-BE49-F238E27FC236}">
                <a16:creationId xmlns:a16="http://schemas.microsoft.com/office/drawing/2014/main" id="{EC67F3D3-CFB4-8948-A568-D52D579CAA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93" r="31790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pic>
        <p:nvPicPr>
          <p:cNvPr id="13" name="Graphic 12" descr="Monitor outline">
            <a:extLst>
              <a:ext uri="{FF2B5EF4-FFF2-40B4-BE49-F238E27FC236}">
                <a16:creationId xmlns:a16="http://schemas.microsoft.com/office/drawing/2014/main" id="{7D9BFA57-816E-E64C-83B0-4A18572ED8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16484" y="4887093"/>
            <a:ext cx="1171008" cy="1171008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4C413D9D-1E91-5847-8432-29F6C878AF6F}"/>
              </a:ext>
            </a:extLst>
          </p:cNvPr>
          <p:cNvSpPr/>
          <p:nvPr/>
        </p:nvSpPr>
        <p:spPr>
          <a:xfrm>
            <a:off x="0" y="0"/>
            <a:ext cx="1353529" cy="1353529"/>
          </a:xfrm>
          <a:prstGeom prst="ellipse">
            <a:avLst/>
          </a:prstGeom>
          <a:solidFill>
            <a:srgbClr val="BA06A0"/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7" name="Rectangle 16" descr="Research">
            <a:extLst>
              <a:ext uri="{FF2B5EF4-FFF2-40B4-BE49-F238E27FC236}">
                <a16:creationId xmlns:a16="http://schemas.microsoft.com/office/drawing/2014/main" id="{C63F611D-C193-1840-926B-278A51891837}"/>
              </a:ext>
            </a:extLst>
          </p:cNvPr>
          <p:cNvSpPr/>
          <p:nvPr/>
        </p:nvSpPr>
        <p:spPr>
          <a:xfrm>
            <a:off x="288457" y="288457"/>
            <a:ext cx="776615" cy="776615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496622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2596F992-698C-48C0-9D89-70DA4CE92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RefWorks help - Referencing &amp; Plagiarism - My Subject at Middlesex  University Library and Student Support">
            <a:extLst>
              <a:ext uri="{FF2B5EF4-FFF2-40B4-BE49-F238E27FC236}">
                <a16:creationId xmlns:a16="http://schemas.microsoft.com/office/drawing/2014/main" id="{7A256171-52A2-4013-B516-53695CB496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20" r="-1" b="4311"/>
          <a:stretch/>
        </p:blipFill>
        <p:spPr bwMode="auto">
          <a:xfrm>
            <a:off x="387928" y="337274"/>
            <a:ext cx="7855528" cy="2390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CBA0A-795B-4DDA-BD00-CD5A9ACDE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9640" y="2898908"/>
            <a:ext cx="8472718" cy="3197092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3200" b="1" i="0" dirty="0">
                <a:effectLst/>
                <a:latin typeface="+mj-lt"/>
              </a:rPr>
              <a:t>RefWorks</a:t>
            </a:r>
            <a:r>
              <a:rPr lang="en-GB" sz="3200" b="0" i="0" dirty="0">
                <a:effectLst/>
                <a:latin typeface="+mj-lt"/>
              </a:rPr>
              <a:t> is a web-based reference management tool</a:t>
            </a:r>
            <a:r>
              <a:rPr lang="en-GB" sz="3200" dirty="0">
                <a:latin typeface="+mj-lt"/>
              </a:rPr>
              <a:t> </a:t>
            </a:r>
            <a:r>
              <a:rPr lang="en-GB" sz="3200" b="0" i="0" dirty="0">
                <a:effectLst/>
                <a:latin typeface="+mj-lt"/>
              </a:rPr>
              <a:t>that </a:t>
            </a:r>
            <a:r>
              <a:rPr lang="en-GB" sz="3200" b="1" i="0" dirty="0">
                <a:effectLst/>
                <a:latin typeface="+mj-lt"/>
              </a:rPr>
              <a:t>allows you to create your own personal database by importing references from text files </a:t>
            </a:r>
          </a:p>
          <a:p>
            <a:pPr>
              <a:lnSpc>
                <a:spcPct val="100000"/>
              </a:lnSpc>
            </a:pPr>
            <a:r>
              <a:rPr lang="en-GB" sz="3200" b="0" i="0" dirty="0">
                <a:effectLst/>
                <a:latin typeface="+mj-lt"/>
              </a:rPr>
              <a:t>You can use these references in writing papers and automatically format the paper and the reference list</a:t>
            </a:r>
            <a:endParaRPr lang="en-GB" sz="3200" dirty="0">
              <a:latin typeface="+mj-lt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7BFF8DC-0AE7-4AD2-9B28-2E5F26D62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E0162AD-C6E5-4BF8-A453-76ADB3687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31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30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61DD1E26-7273-0748-BC6A-65729B87FC1B}"/>
              </a:ext>
            </a:extLst>
          </p:cNvPr>
          <p:cNvSpPr txBox="1">
            <a:spLocks/>
          </p:cNvSpPr>
          <p:nvPr/>
        </p:nvSpPr>
        <p:spPr>
          <a:xfrm>
            <a:off x="1563163" y="-144972"/>
            <a:ext cx="424900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kern="1200" dirty="0">
                <a:latin typeface="+mj-lt"/>
                <a:ea typeface="+mj-ea"/>
                <a:cs typeface="+mj-cs"/>
              </a:rPr>
              <a:t>Search Log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69C7349-CE46-134A-8679-B26F1E3F172F}"/>
              </a:ext>
            </a:extLst>
          </p:cNvPr>
          <p:cNvSpPr txBox="1">
            <a:spLocks/>
          </p:cNvSpPr>
          <p:nvPr/>
        </p:nvSpPr>
        <p:spPr>
          <a:xfrm>
            <a:off x="330021" y="1641986"/>
            <a:ext cx="5765979" cy="3957242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</a:rPr>
              <a:t>Record references into your own </a:t>
            </a:r>
            <a:r>
              <a:rPr lang="en-US" b="1" dirty="0">
                <a:solidFill>
                  <a:schemeClr val="bg1"/>
                </a:solidFill>
              </a:rPr>
              <a:t>search log </a:t>
            </a:r>
            <a:r>
              <a:rPr lang="en-US" dirty="0">
                <a:solidFill>
                  <a:schemeClr val="bg1"/>
                </a:solidFill>
              </a:rPr>
              <a:t>to keep a record of relevant references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</a:rPr>
              <a:t>This helps you keep track of other important references but stops you from going down any rabbit holes</a:t>
            </a:r>
          </a:p>
          <a:p>
            <a:pPr>
              <a:lnSpc>
                <a:spcPct val="150000"/>
              </a:lnSpc>
            </a:pP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endParaRPr lang="en-US" dirty="0">
              <a:solidFill>
                <a:schemeClr val="bg1"/>
              </a:solidFill>
            </a:endParaRPr>
          </a:p>
          <a:p>
            <a:pPr marL="0">
              <a:lnSpc>
                <a:spcPct val="150000"/>
              </a:lnSpc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Woman in a library">
            <a:extLst>
              <a:ext uri="{FF2B5EF4-FFF2-40B4-BE49-F238E27FC236}">
                <a16:creationId xmlns:a16="http://schemas.microsoft.com/office/drawing/2014/main" id="{76F9FDA7-D7E8-4CEA-A6B3-7434707710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541" b="13362"/>
          <a:stretch/>
        </p:blipFill>
        <p:spPr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 descr="A cottontail rabbit sitting on the green grasses">
            <a:extLst>
              <a:ext uri="{FF2B5EF4-FFF2-40B4-BE49-F238E27FC236}">
                <a16:creationId xmlns:a16="http://schemas.microsoft.com/office/drawing/2014/main" id="{A298AF83-24D0-2A46-AF03-30FC1F84B1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33" r="6841" b="-1"/>
          <a:stretch/>
        </p:blipFill>
        <p:spPr>
          <a:xfrm>
            <a:off x="7190587" y="3124784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4C413D9D-1E91-5847-8432-29F6C878AF6F}"/>
              </a:ext>
            </a:extLst>
          </p:cNvPr>
          <p:cNvSpPr/>
          <p:nvPr/>
        </p:nvSpPr>
        <p:spPr>
          <a:xfrm>
            <a:off x="0" y="0"/>
            <a:ext cx="1353529" cy="1353529"/>
          </a:xfrm>
          <a:prstGeom prst="ellipse">
            <a:avLst/>
          </a:prstGeom>
          <a:solidFill>
            <a:srgbClr val="BA06A0"/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7" name="Rectangle 16" descr="Research">
            <a:extLst>
              <a:ext uri="{FF2B5EF4-FFF2-40B4-BE49-F238E27FC236}">
                <a16:creationId xmlns:a16="http://schemas.microsoft.com/office/drawing/2014/main" id="{C63F611D-C193-1840-926B-278A51891837}"/>
              </a:ext>
            </a:extLst>
          </p:cNvPr>
          <p:cNvSpPr/>
          <p:nvPr/>
        </p:nvSpPr>
        <p:spPr>
          <a:xfrm>
            <a:off x="288457" y="288457"/>
            <a:ext cx="776615" cy="776615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346385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5CC88CA-A4F6-8A40-988E-65E088DAE8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1997380"/>
              </p:ext>
            </p:extLst>
          </p:nvPr>
        </p:nvGraphicFramePr>
        <p:xfrm>
          <a:off x="173620" y="1837727"/>
          <a:ext cx="11806177" cy="3898062"/>
        </p:xfrm>
        <a:graphic>
          <a:graphicData uri="http://schemas.openxmlformats.org/drawingml/2006/table">
            <a:tbl>
              <a:tblPr/>
              <a:tblGrid>
                <a:gridCol w="1738307">
                  <a:extLst>
                    <a:ext uri="{9D8B030D-6E8A-4147-A177-3AD203B41FA5}">
                      <a16:colId xmlns:a16="http://schemas.microsoft.com/office/drawing/2014/main" val="3315944152"/>
                    </a:ext>
                  </a:extLst>
                </a:gridCol>
                <a:gridCol w="706582">
                  <a:extLst>
                    <a:ext uri="{9D8B030D-6E8A-4147-A177-3AD203B41FA5}">
                      <a16:colId xmlns:a16="http://schemas.microsoft.com/office/drawing/2014/main" val="2713042236"/>
                    </a:ext>
                  </a:extLst>
                </a:gridCol>
                <a:gridCol w="1094509">
                  <a:extLst>
                    <a:ext uri="{9D8B030D-6E8A-4147-A177-3AD203B41FA5}">
                      <a16:colId xmlns:a16="http://schemas.microsoft.com/office/drawing/2014/main" val="3197371880"/>
                    </a:ext>
                  </a:extLst>
                </a:gridCol>
                <a:gridCol w="3167985">
                  <a:extLst>
                    <a:ext uri="{9D8B030D-6E8A-4147-A177-3AD203B41FA5}">
                      <a16:colId xmlns:a16="http://schemas.microsoft.com/office/drawing/2014/main" val="712130889"/>
                    </a:ext>
                  </a:extLst>
                </a:gridCol>
                <a:gridCol w="1087202">
                  <a:extLst>
                    <a:ext uri="{9D8B030D-6E8A-4147-A177-3AD203B41FA5}">
                      <a16:colId xmlns:a16="http://schemas.microsoft.com/office/drawing/2014/main" val="1565447192"/>
                    </a:ext>
                  </a:extLst>
                </a:gridCol>
                <a:gridCol w="954122">
                  <a:extLst>
                    <a:ext uri="{9D8B030D-6E8A-4147-A177-3AD203B41FA5}">
                      <a16:colId xmlns:a16="http://schemas.microsoft.com/office/drawing/2014/main" val="1480281220"/>
                    </a:ext>
                  </a:extLst>
                </a:gridCol>
                <a:gridCol w="1828546">
                  <a:extLst>
                    <a:ext uri="{9D8B030D-6E8A-4147-A177-3AD203B41FA5}">
                      <a16:colId xmlns:a16="http://schemas.microsoft.com/office/drawing/2014/main" val="2401362830"/>
                    </a:ext>
                  </a:extLst>
                </a:gridCol>
                <a:gridCol w="1228924">
                  <a:extLst>
                    <a:ext uri="{9D8B030D-6E8A-4147-A177-3AD203B41FA5}">
                      <a16:colId xmlns:a16="http://schemas.microsoft.com/office/drawing/2014/main" val="1511782713"/>
                    </a:ext>
                  </a:extLst>
                </a:gridCol>
              </a:tblGrid>
              <a:tr h="1094465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</a:rPr>
                        <a:t>Paper title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3287" marR="33287" marT="33287" marB="33287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i="1" dirty="0">
                          <a:solidFill>
                            <a:srgbClr val="C00000"/>
                          </a:solidFill>
                          <a:effectLst/>
                        </a:rPr>
                        <a:t>Copy Abstract</a:t>
                      </a:r>
                      <a:endParaRPr lang="en-GB" sz="1800" i="1" dirty="0">
                        <a:solidFill>
                          <a:srgbClr val="C00000"/>
                        </a:solidFill>
                        <a:effectLst/>
                      </a:endParaRPr>
                    </a:p>
                  </a:txBody>
                  <a:tcPr marL="33287" marR="33287" marT="33287" marB="3328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</a:rPr>
                        <a:t>Topic Area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3287" marR="33287" marT="33287" marB="3328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</a:rPr>
                        <a:t>Main message / Key findings -  Why this paper is important? </a:t>
                      </a:r>
                    </a:p>
                    <a:p>
                      <a:pPr algn="ctr"/>
                      <a:r>
                        <a:rPr lang="en-GB" sz="1800" b="1" i="1" dirty="0">
                          <a:solidFill>
                            <a:schemeClr val="tx1"/>
                          </a:solidFill>
                          <a:effectLst/>
                        </a:rPr>
                        <a:t>Quotes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3287" marR="33287" marT="33287" marB="3328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</a:rPr>
                        <a:t>Useful Quotes</a:t>
                      </a:r>
                    </a:p>
                  </a:txBody>
                  <a:tcPr marL="33287" marR="33287" marT="33287" marB="3328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rgbClr val="C00000"/>
                          </a:solidFill>
                          <a:effectLst/>
                        </a:rPr>
                        <a:t>Methods</a:t>
                      </a:r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3287" marR="33287" marT="33287" marB="3328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700" b="1" dirty="0">
                          <a:solidFill>
                            <a:schemeClr val="tx1"/>
                          </a:solidFill>
                          <a:effectLst/>
                        </a:rPr>
                        <a:t>Critiques - Compare to other papers – Questions?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3287" marR="33287" marT="33287" marB="3328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solidFill>
                            <a:schemeClr val="tx1"/>
                          </a:solidFill>
                          <a:effectLst/>
                        </a:rPr>
                        <a:t>Other references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33287" marR="33287" marT="33287" marB="3328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3874985"/>
                  </a:ext>
                </a:extLst>
              </a:tr>
              <a:tr h="287842">
                <a:tc gridSpan="8">
                  <a:txBody>
                    <a:bodyPr/>
                    <a:lstStyle/>
                    <a:p>
                      <a:r>
                        <a:rPr lang="en-GB" sz="1400" i="1" dirty="0">
                          <a:solidFill>
                            <a:srgbClr val="333333"/>
                          </a:solidFill>
                          <a:effectLst/>
                        </a:rPr>
                        <a:t>Example</a:t>
                      </a:r>
                    </a:p>
                  </a:txBody>
                  <a:tcPr marL="33287" marR="33287" marT="33287" marB="3328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2000">
                        <a:solidFill>
                          <a:srgbClr val="333333"/>
                        </a:solidFill>
                        <a:effectLst/>
                      </a:endParaRPr>
                    </a:p>
                  </a:txBody>
                  <a:tcPr marL="33287" marR="33287" marT="33287" marB="3328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41A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D1F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2000" i="1">
                        <a:solidFill>
                          <a:srgbClr val="333333"/>
                        </a:solidFill>
                        <a:effectLst/>
                      </a:endParaRPr>
                    </a:p>
                  </a:txBody>
                  <a:tcPr marL="33287" marR="33287" marT="33287" marB="3328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4869171"/>
                  </a:ext>
                </a:extLst>
              </a:tr>
              <a:tr h="250732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1400" b="1">
                          <a:solidFill>
                            <a:srgbClr val="222222"/>
                          </a:solidFill>
                          <a:effectLst/>
                        </a:rPr>
                        <a:t>Robinson, L. E. (2011). The relationship between perceived physical competence and fundamental motor skills in preschool children. </a:t>
                      </a:r>
                      <a:r>
                        <a:rPr lang="en-GB" sz="1400" b="1" i="1">
                          <a:solidFill>
                            <a:srgbClr val="222222"/>
                          </a:solidFill>
                          <a:effectLst/>
                        </a:rPr>
                        <a:t>Child: care, health and development</a:t>
                      </a:r>
                      <a:r>
                        <a:rPr lang="en-GB" sz="1400" b="1">
                          <a:solidFill>
                            <a:srgbClr val="222222"/>
                          </a:solidFill>
                          <a:effectLst/>
                        </a:rPr>
                        <a:t>, </a:t>
                      </a:r>
                      <a:r>
                        <a:rPr lang="en-GB" sz="1400" b="1" i="1">
                          <a:solidFill>
                            <a:srgbClr val="222222"/>
                          </a:solidFill>
                          <a:effectLst/>
                        </a:rPr>
                        <a:t>37</a:t>
                      </a:r>
                      <a:r>
                        <a:rPr lang="en-GB" sz="1400" b="1">
                          <a:solidFill>
                            <a:srgbClr val="222222"/>
                          </a:solidFill>
                          <a:effectLst/>
                        </a:rPr>
                        <a:t>(4), 589-596.</a:t>
                      </a:r>
                    </a:p>
                  </a:txBody>
                  <a:tcPr marL="33287" marR="33287" marT="33287" marB="3328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i="1" dirty="0">
                        <a:effectLst/>
                      </a:endParaRPr>
                    </a:p>
                  </a:txBody>
                  <a:tcPr marL="33287" marR="33287" marT="33287" marB="3328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1400" b="1" dirty="0">
                          <a:effectLst/>
                        </a:rPr>
                        <a:t>Perceived competence - linked with FMS </a:t>
                      </a:r>
                      <a:endParaRPr lang="en-GB" sz="1400" dirty="0">
                        <a:effectLst/>
                      </a:endParaRPr>
                    </a:p>
                  </a:txBody>
                  <a:tcPr marL="33287" marR="33287" marT="33287" marB="3328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1400" dirty="0">
                          <a:effectLst/>
                        </a:rPr>
                        <a:t>*Looks at this relationship in pre-schoolers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1400" b="1" dirty="0">
                          <a:effectLst/>
                        </a:rPr>
                        <a:t>Moderate and significant correlation </a:t>
                      </a:r>
                      <a:r>
                        <a:rPr lang="en-GB" sz="1400" dirty="0">
                          <a:effectLst/>
                        </a:rPr>
                        <a:t>between perceived physical competence and fundamental motor skills. 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GB" sz="900" dirty="0">
                        <a:effectLst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1400" b="1" dirty="0">
                          <a:effectLst/>
                        </a:rPr>
                        <a:t>Gender differences </a:t>
                      </a:r>
                      <a:r>
                        <a:rPr lang="en-GB" sz="1400" dirty="0">
                          <a:effectLst/>
                        </a:rPr>
                        <a:t>were  found with boys demonstrating more proficient motor skills and reporting higher perceived physical competence compared with girls.  </a:t>
                      </a:r>
                    </a:p>
                  </a:txBody>
                  <a:tcPr marL="33287" marR="33287" marT="33287" marB="3328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i="1" dirty="0">
                          <a:effectLst/>
                        </a:rPr>
                        <a:t>'Girls appeared to be unfamiliar with equipment in object control skills' (p</a:t>
                      </a:r>
                      <a:r>
                        <a:rPr lang="en-GB" sz="1400" i="1" dirty="0">
                          <a:solidFill>
                            <a:schemeClr val="tx1"/>
                          </a:solidFill>
                          <a:effectLst/>
                        </a:rPr>
                        <a:t>.593)</a:t>
                      </a:r>
                      <a:endParaRPr lang="en-GB" sz="1400" dirty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i="1" dirty="0">
                        <a:effectLst/>
                      </a:endParaRPr>
                    </a:p>
                  </a:txBody>
                  <a:tcPr marL="33287" marR="33287" marT="33287" marB="3328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1400">
                          <a:effectLst/>
                        </a:rPr>
                        <a:t>TGMD-2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GB" sz="900">
                        <a:effectLst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1400">
                          <a:effectLst/>
                        </a:rPr>
                        <a:t>Pictorial Scale of Perceived PC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GB" sz="90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i="1">
                        <a:effectLst/>
                      </a:endParaRPr>
                    </a:p>
                  </a:txBody>
                  <a:tcPr marL="33287" marR="33287" marT="33287" marB="3328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1400" dirty="0">
                          <a:effectLst/>
                        </a:rPr>
                        <a:t>Different to previous findings (low correlation between variables discovered by Goodway &amp; </a:t>
                      </a:r>
                      <a:r>
                        <a:rPr lang="en-GB" sz="1400" dirty="0" err="1">
                          <a:effectLst/>
                        </a:rPr>
                        <a:t>Rudisill</a:t>
                      </a:r>
                      <a:r>
                        <a:rPr lang="en-GB" sz="1400" dirty="0">
                          <a:effectLst/>
                        </a:rPr>
                        <a:t>, 1997) 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GB" sz="900" dirty="0">
                        <a:effectLst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1400" dirty="0">
                          <a:effectLst/>
                        </a:rPr>
                        <a:t>Different SE background? 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1400" dirty="0">
                          <a:effectLst/>
                        </a:rPr>
                        <a:t>Although this study did not gather descriptive! - limitation</a:t>
                      </a:r>
                      <a:endParaRPr lang="en-GB" sz="1400" i="1" dirty="0">
                        <a:effectLst/>
                      </a:endParaRPr>
                    </a:p>
                  </a:txBody>
                  <a:tcPr marL="33287" marR="33287" marT="33287" marB="3328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1400" dirty="0">
                          <a:effectLst/>
                        </a:rPr>
                        <a:t>Explores </a:t>
                      </a:r>
                      <a:r>
                        <a:rPr lang="en-GB" sz="1400" dirty="0" err="1">
                          <a:effectLst/>
                        </a:rPr>
                        <a:t>Stodden</a:t>
                      </a:r>
                      <a:r>
                        <a:rPr lang="en-GB" sz="1400" dirty="0">
                          <a:effectLst/>
                        </a:rPr>
                        <a:t> et al., (2008) hypothetical link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GB" sz="900" dirty="0">
                        <a:effectLst/>
                      </a:endParaRPr>
                    </a:p>
                  </a:txBody>
                  <a:tcPr marL="33287" marR="33287" marT="33287" marB="3328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222579434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943B4B74-C4BD-CD43-96EF-EE1F6E544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984" y="0"/>
            <a:ext cx="11403320" cy="972273"/>
          </a:xfrm>
        </p:spPr>
        <p:txBody>
          <a:bodyPr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Example of Search Log</a:t>
            </a:r>
          </a:p>
        </p:txBody>
      </p:sp>
      <p:sp>
        <p:nvSpPr>
          <p:cNvPr id="12" name="Rounded Rectangle 10">
            <a:extLst>
              <a:ext uri="{FF2B5EF4-FFF2-40B4-BE49-F238E27FC236}">
                <a16:creationId xmlns:a16="http://schemas.microsoft.com/office/drawing/2014/main" id="{E6A33251-DB6D-4DC5-AA09-6B60CC599ABF}"/>
              </a:ext>
            </a:extLst>
          </p:cNvPr>
          <p:cNvSpPr/>
          <p:nvPr/>
        </p:nvSpPr>
        <p:spPr>
          <a:xfrm>
            <a:off x="162900" y="1068942"/>
            <a:ext cx="1998405" cy="641715"/>
          </a:xfrm>
          <a:prstGeom prst="roundRect">
            <a:avLst/>
          </a:prstGeom>
          <a:solidFill>
            <a:srgbClr val="A800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chemeClr val="bg1"/>
                </a:solidFill>
              </a:rPr>
              <a:t>Briefly reminds you what the paper is about</a:t>
            </a:r>
          </a:p>
        </p:txBody>
      </p:sp>
      <p:sp>
        <p:nvSpPr>
          <p:cNvPr id="13" name="Rounded Rectangle 11">
            <a:extLst>
              <a:ext uri="{FF2B5EF4-FFF2-40B4-BE49-F238E27FC236}">
                <a16:creationId xmlns:a16="http://schemas.microsoft.com/office/drawing/2014/main" id="{917DA45A-F1C4-47DE-8418-22353C32232F}"/>
              </a:ext>
            </a:extLst>
          </p:cNvPr>
          <p:cNvSpPr/>
          <p:nvPr/>
        </p:nvSpPr>
        <p:spPr>
          <a:xfrm>
            <a:off x="2285965" y="1068943"/>
            <a:ext cx="1870831" cy="649792"/>
          </a:xfrm>
          <a:prstGeom prst="roundRect">
            <a:avLst/>
          </a:prstGeom>
          <a:solidFill>
            <a:srgbClr val="A800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20000"/>
              </a:lnSpc>
            </a:pPr>
            <a:r>
              <a:rPr lang="en-US" sz="1400" dirty="0"/>
              <a:t>Highlight where it fits into your assignment</a:t>
            </a:r>
          </a:p>
        </p:txBody>
      </p:sp>
      <p:sp>
        <p:nvSpPr>
          <p:cNvPr id="14" name="Rounded Rectangle 12">
            <a:extLst>
              <a:ext uri="{FF2B5EF4-FFF2-40B4-BE49-F238E27FC236}">
                <a16:creationId xmlns:a16="http://schemas.microsoft.com/office/drawing/2014/main" id="{D90FBBF2-8F0E-4A9D-AC82-EF4E71F1E793}"/>
              </a:ext>
            </a:extLst>
          </p:cNvPr>
          <p:cNvSpPr/>
          <p:nvPr/>
        </p:nvSpPr>
        <p:spPr>
          <a:xfrm>
            <a:off x="4323021" y="1091265"/>
            <a:ext cx="3753750" cy="632037"/>
          </a:xfrm>
          <a:prstGeom prst="roundRect">
            <a:avLst/>
          </a:prstGeom>
          <a:solidFill>
            <a:srgbClr val="A800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/>
              <a:t>Record key finding often found in the conclusion – search key words &amp; useful quotations</a:t>
            </a:r>
          </a:p>
        </p:txBody>
      </p:sp>
      <p:sp>
        <p:nvSpPr>
          <p:cNvPr id="15" name="Rounded Rectangle 13">
            <a:extLst>
              <a:ext uri="{FF2B5EF4-FFF2-40B4-BE49-F238E27FC236}">
                <a16:creationId xmlns:a16="http://schemas.microsoft.com/office/drawing/2014/main" id="{C540A299-117A-441A-AD8F-D823F005B3BD}"/>
              </a:ext>
            </a:extLst>
          </p:cNvPr>
          <p:cNvSpPr/>
          <p:nvPr/>
        </p:nvSpPr>
        <p:spPr>
          <a:xfrm>
            <a:off x="8215514" y="1060867"/>
            <a:ext cx="3753749" cy="649791"/>
          </a:xfrm>
          <a:prstGeom prst="roundRect">
            <a:avLst/>
          </a:prstGeom>
          <a:solidFill>
            <a:srgbClr val="A800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20000"/>
              </a:lnSpc>
            </a:pPr>
            <a:r>
              <a:rPr lang="en-US" sz="1300" dirty="0"/>
              <a:t>Jot down other important reference. Ground-breaking research in intro/referred to in discussion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667A7C8-29DE-47A2-96BA-30A7F6D60300}"/>
              </a:ext>
            </a:extLst>
          </p:cNvPr>
          <p:cNvCxnSpPr>
            <a:cxnSpLocks/>
          </p:cNvCxnSpPr>
          <p:nvPr/>
        </p:nvCxnSpPr>
        <p:spPr>
          <a:xfrm>
            <a:off x="1901880" y="1604692"/>
            <a:ext cx="160774" cy="442128"/>
          </a:xfrm>
          <a:prstGeom prst="straightConnector1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67DB8C7-A177-47EA-BF37-852FD901CD21}"/>
              </a:ext>
            </a:extLst>
          </p:cNvPr>
          <p:cNvCxnSpPr>
            <a:cxnSpLocks/>
          </p:cNvCxnSpPr>
          <p:nvPr/>
        </p:nvCxnSpPr>
        <p:spPr>
          <a:xfrm flipH="1">
            <a:off x="3187002" y="1650068"/>
            <a:ext cx="169147" cy="473946"/>
          </a:xfrm>
          <a:prstGeom prst="straightConnector1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48D80D3-E0C7-490A-9B9D-F4AD0FFC8C3B}"/>
              </a:ext>
            </a:extLst>
          </p:cNvPr>
          <p:cNvCxnSpPr>
            <a:cxnSpLocks/>
          </p:cNvCxnSpPr>
          <p:nvPr/>
        </p:nvCxnSpPr>
        <p:spPr>
          <a:xfrm flipH="1">
            <a:off x="6675455" y="1641694"/>
            <a:ext cx="169147" cy="473946"/>
          </a:xfrm>
          <a:prstGeom prst="straightConnector1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778DA24-36F3-4DC0-8C5A-587B63CEB457}"/>
              </a:ext>
            </a:extLst>
          </p:cNvPr>
          <p:cNvCxnSpPr>
            <a:cxnSpLocks/>
          </p:cNvCxnSpPr>
          <p:nvPr/>
        </p:nvCxnSpPr>
        <p:spPr>
          <a:xfrm>
            <a:off x="7568083" y="1671838"/>
            <a:ext cx="160774" cy="442128"/>
          </a:xfrm>
          <a:prstGeom prst="straightConnector1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7023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794"/>
    </mc:Choice>
    <mc:Fallback xmlns="">
      <p:transition spd="slow" advTm="94794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Person working with laptop and notepad">
            <a:extLst>
              <a:ext uri="{FF2B5EF4-FFF2-40B4-BE49-F238E27FC236}">
                <a16:creationId xmlns:a16="http://schemas.microsoft.com/office/drawing/2014/main" id="{FACD7881-3F69-584C-8F5E-1240049500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09" r="9091" b="14383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3B4D2-3B04-6D49-8FDB-0138C8757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640264"/>
            <a:ext cx="6619811" cy="745976"/>
          </a:xfrm>
        </p:spPr>
        <p:txBody>
          <a:bodyPr>
            <a:normAutofit/>
          </a:bodyPr>
          <a:lstStyle/>
          <a:p>
            <a:pPr algn="ctr"/>
            <a:r>
              <a:rPr lang="en-US" sz="3500" b="1" dirty="0"/>
              <a:t>Active reading of academic papers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46332-3750-4A4C-9CB7-DC7340D74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09" y="1386240"/>
            <a:ext cx="6801672" cy="4696573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US" sz="2400" dirty="0"/>
              <a:t>First read the title &amp; </a:t>
            </a:r>
            <a:r>
              <a:rPr lang="en-US" sz="2400" b="1" dirty="0"/>
              <a:t>abstract</a:t>
            </a:r>
            <a:r>
              <a:rPr lang="en-US" sz="2400" dirty="0"/>
              <a:t> of a paper to get an overview and decide whether it is relevant</a:t>
            </a:r>
            <a:endParaRPr lang="en-US" sz="1600" dirty="0"/>
          </a:p>
          <a:p>
            <a:pPr>
              <a:lnSpc>
                <a:spcPct val="110000"/>
              </a:lnSpc>
            </a:pPr>
            <a:r>
              <a:rPr lang="en-US" sz="2400" dirty="0"/>
              <a:t>Then read the </a:t>
            </a:r>
            <a:r>
              <a:rPr lang="en-US" sz="2400" b="1" dirty="0"/>
              <a:t>conclusion</a:t>
            </a:r>
            <a:r>
              <a:rPr lang="en-US" sz="2400" dirty="0"/>
              <a:t> &amp; figure out the key findings </a:t>
            </a:r>
          </a:p>
          <a:p>
            <a:pPr>
              <a:lnSpc>
                <a:spcPct val="110000"/>
              </a:lnSpc>
            </a:pPr>
            <a:r>
              <a:rPr lang="en-US" sz="2400" dirty="0"/>
              <a:t>The </a:t>
            </a:r>
            <a:r>
              <a:rPr lang="en-US" sz="2400" b="1" dirty="0"/>
              <a:t>intro</a:t>
            </a:r>
            <a:r>
              <a:rPr lang="en-US" sz="2400" dirty="0"/>
              <a:t> provides information to the background of the issue and the motivation for that research</a:t>
            </a:r>
          </a:p>
          <a:p>
            <a:pPr>
              <a:lnSpc>
                <a:spcPct val="110000"/>
              </a:lnSpc>
            </a:pPr>
            <a:r>
              <a:rPr lang="en-US" sz="2400" dirty="0"/>
              <a:t>You don’t always need to know the ins and outs of the methods</a:t>
            </a:r>
          </a:p>
          <a:p>
            <a:pPr>
              <a:lnSpc>
                <a:spcPct val="110000"/>
              </a:lnSpc>
            </a:pPr>
            <a:r>
              <a:rPr lang="en-US" sz="2400" dirty="0"/>
              <a:t>Jot down any interesting quotes from discussion </a:t>
            </a:r>
          </a:p>
          <a:p>
            <a:pPr>
              <a:lnSpc>
                <a:spcPct val="110000"/>
              </a:lnSpc>
            </a:pPr>
            <a:r>
              <a:rPr lang="en-US" sz="2400" dirty="0"/>
              <a:t>You can search key words in the paper / discussion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0BA7F74-B9EA-954C-9E9E-5B1B8429CABA}"/>
              </a:ext>
            </a:extLst>
          </p:cNvPr>
          <p:cNvSpPr/>
          <p:nvPr/>
        </p:nvSpPr>
        <p:spPr>
          <a:xfrm>
            <a:off x="1" y="1"/>
            <a:ext cx="1065072" cy="1065072"/>
          </a:xfrm>
          <a:prstGeom prst="ellipse">
            <a:avLst/>
          </a:prstGeom>
          <a:solidFill>
            <a:srgbClr val="FFC305"/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23" name="Rectangle 22" descr="Books">
            <a:extLst>
              <a:ext uri="{FF2B5EF4-FFF2-40B4-BE49-F238E27FC236}">
                <a16:creationId xmlns:a16="http://schemas.microsoft.com/office/drawing/2014/main" id="{F44AAE7D-35B5-D54A-8453-0678E3B5795E}"/>
              </a:ext>
            </a:extLst>
          </p:cNvPr>
          <p:cNvSpPr/>
          <p:nvPr/>
        </p:nvSpPr>
        <p:spPr>
          <a:xfrm>
            <a:off x="149914" y="205328"/>
            <a:ext cx="776615" cy="674770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835372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page5image3823712">
            <a:extLst>
              <a:ext uri="{FF2B5EF4-FFF2-40B4-BE49-F238E27FC236}">
                <a16:creationId xmlns:a16="http://schemas.microsoft.com/office/drawing/2014/main" id="{C47D7150-1D0F-4C4F-98A6-6B0371E857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6" t="5919" r="1561" b="4772"/>
          <a:stretch/>
        </p:blipFill>
        <p:spPr bwMode="auto">
          <a:xfrm>
            <a:off x="107223" y="100879"/>
            <a:ext cx="4666309" cy="6656024"/>
          </a:xfrm>
          <a:prstGeom prst="rect">
            <a:avLst/>
          </a:prstGeom>
          <a:ln w="127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7515565-421E-4641-8C99-97C2909DF030}"/>
              </a:ext>
            </a:extLst>
          </p:cNvPr>
          <p:cNvSpPr/>
          <p:nvPr/>
        </p:nvSpPr>
        <p:spPr>
          <a:xfrm>
            <a:off x="4869334" y="930161"/>
            <a:ext cx="7218471" cy="46935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Make a table / break up the page into columns of aims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Write down corresponding methods &amp; results </a:t>
            </a:r>
          </a:p>
          <a:p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Spend time going through the methods section to understand the process – how was the data collected &amp; </a:t>
            </a:r>
            <a:r>
              <a:rPr lang="en-US" sz="2400" dirty="0" err="1"/>
              <a:t>analysed</a:t>
            </a:r>
            <a:r>
              <a:rPr lang="en-US" sz="2400" dirty="0"/>
              <a:t>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Understand any graphs or tables showing results – These can be easier to grasp when they are explained in the discussion section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i="1" dirty="0"/>
              <a:t>When recording quotes remember to include the page no.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33AB24B-363E-3742-9741-0F91CCCACF01}"/>
              </a:ext>
            </a:extLst>
          </p:cNvPr>
          <p:cNvSpPr/>
          <p:nvPr/>
        </p:nvSpPr>
        <p:spPr>
          <a:xfrm>
            <a:off x="271646" y="6359024"/>
            <a:ext cx="4597688" cy="370387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CF7C28-BB21-484C-8A47-B2631A5ACF5A}"/>
              </a:ext>
            </a:extLst>
          </p:cNvPr>
          <p:cNvSpPr txBox="1"/>
          <p:nvPr/>
        </p:nvSpPr>
        <p:spPr>
          <a:xfrm>
            <a:off x="5007932" y="33063"/>
            <a:ext cx="698284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Note taking strategy </a:t>
            </a:r>
            <a:r>
              <a:rPr lang="en-US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to understand the purpose, aims &amp; methods of a study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7578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46"/>
    </mc:Choice>
    <mc:Fallback xmlns="">
      <p:transition spd="slow" advTm="2746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page5image3823712">
            <a:extLst>
              <a:ext uri="{FF2B5EF4-FFF2-40B4-BE49-F238E27FC236}">
                <a16:creationId xmlns:a16="http://schemas.microsoft.com/office/drawing/2014/main" id="{C47D7150-1D0F-4C4F-98A6-6B0371E857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6" t="3646" r="2305" b="1928"/>
          <a:stretch/>
        </p:blipFill>
        <p:spPr bwMode="auto">
          <a:xfrm>
            <a:off x="1215025" y="135496"/>
            <a:ext cx="4321479" cy="6565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" descr="page1image5970592">
            <a:extLst>
              <a:ext uri="{FF2B5EF4-FFF2-40B4-BE49-F238E27FC236}">
                <a16:creationId xmlns:a16="http://schemas.microsoft.com/office/drawing/2014/main" id="{95822C93-AC94-BA4A-ADDD-DB7BCD2DC8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5" t="2487"/>
          <a:stretch/>
        </p:blipFill>
        <p:spPr bwMode="auto">
          <a:xfrm>
            <a:off x="6365501" y="124340"/>
            <a:ext cx="4429765" cy="6588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4911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44"/>
    </mc:Choice>
    <mc:Fallback xmlns="">
      <p:transition spd="slow" advTm="18344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Empty speech bubbles">
            <a:extLst>
              <a:ext uri="{FF2B5EF4-FFF2-40B4-BE49-F238E27FC236}">
                <a16:creationId xmlns:a16="http://schemas.microsoft.com/office/drawing/2014/main" id="{D4597A1A-E828-664E-A295-00492B18021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6000"/>
          </a:blip>
          <a:stretch>
            <a:fillRect/>
          </a:stretch>
        </p:blipFill>
        <p:spPr>
          <a:xfrm>
            <a:off x="0" y="0"/>
            <a:ext cx="12192000" cy="74920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1595E3-37A2-844F-A2C8-437B50438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872" y="147484"/>
            <a:ext cx="9437093" cy="938205"/>
          </a:xfrm>
        </p:spPr>
        <p:txBody>
          <a:bodyPr>
            <a:noAutofit/>
          </a:bodyPr>
          <a:lstStyle/>
          <a:p>
            <a:r>
              <a:rPr lang="en-US" sz="3600" dirty="0"/>
              <a:t>Recap for including </a:t>
            </a:r>
            <a:r>
              <a:rPr lang="en-US" sz="3600" b="1" dirty="0"/>
              <a:t>references</a:t>
            </a:r>
            <a:r>
              <a:rPr lang="en-US" sz="3600" dirty="0"/>
              <a:t> into your work…. 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A72B20DC-0660-4952-862E-5F92EC24D7D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0041" y="2227780"/>
          <a:ext cx="5607908" cy="3773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E020DA50-8A9E-DE41-8806-A62D83E5CE18}"/>
              </a:ext>
            </a:extLst>
          </p:cNvPr>
          <p:cNvGraphicFramePr>
            <a:graphicFrameLocks/>
          </p:cNvGraphicFramePr>
          <p:nvPr/>
        </p:nvGraphicFramePr>
        <p:xfrm>
          <a:off x="6122504" y="2521974"/>
          <a:ext cx="5804452" cy="3657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E2DFA9F6-F811-9441-AE9E-C375A0014067}"/>
              </a:ext>
            </a:extLst>
          </p:cNvPr>
          <p:cNvSpPr/>
          <p:nvPr/>
        </p:nvSpPr>
        <p:spPr>
          <a:xfrm>
            <a:off x="7539712" y="1481794"/>
            <a:ext cx="28793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/>
              <a:t>Paraphrasing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0A9F981-61AA-7E44-B30F-BB4809E4AA69}"/>
              </a:ext>
            </a:extLst>
          </p:cNvPr>
          <p:cNvSpPr/>
          <p:nvPr/>
        </p:nvSpPr>
        <p:spPr>
          <a:xfrm>
            <a:off x="1940669" y="1501672"/>
            <a:ext cx="18062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/>
              <a:t>Quotes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A13F0A9-FF94-4744-9B74-8FC27259972A}"/>
              </a:ext>
            </a:extLst>
          </p:cNvPr>
          <p:cNvCxnSpPr/>
          <p:nvPr/>
        </p:nvCxnSpPr>
        <p:spPr>
          <a:xfrm>
            <a:off x="5883965" y="1417983"/>
            <a:ext cx="0" cy="522135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1CEC4C2D-B979-6C46-828E-D15DB162A128}"/>
              </a:ext>
            </a:extLst>
          </p:cNvPr>
          <p:cNvSpPr/>
          <p:nvPr/>
        </p:nvSpPr>
        <p:spPr>
          <a:xfrm>
            <a:off x="0" y="0"/>
            <a:ext cx="1353529" cy="1353529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/>
        </p:style>
      </p:sp>
      <p:pic>
        <p:nvPicPr>
          <p:cNvPr id="12" name="Graphic 11" descr="Quotes with solid fill">
            <a:extLst>
              <a:ext uri="{FF2B5EF4-FFF2-40B4-BE49-F238E27FC236}">
                <a16:creationId xmlns:a16="http://schemas.microsoft.com/office/drawing/2014/main" id="{05375156-F1DE-994B-ACEE-B77EF0F2F83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81897" y="25809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134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bstract blurred public library with bookshelves">
            <a:extLst>
              <a:ext uri="{FF2B5EF4-FFF2-40B4-BE49-F238E27FC236}">
                <a16:creationId xmlns:a16="http://schemas.microsoft.com/office/drawing/2014/main" id="{76B6889E-0356-7944-AE5A-FC417623D0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310" b="14420"/>
          <a:stretch/>
        </p:blipFill>
        <p:spPr>
          <a:xfrm>
            <a:off x="20" y="0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CE0F10-8198-4944-B443-7EFFE597D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7799" y="5317240"/>
            <a:ext cx="12541471" cy="744836"/>
          </a:xfrm>
          <a:solidFill>
            <a:schemeClr val="bg1"/>
          </a:solidFill>
          <a:ln w="28575">
            <a:solidFill>
              <a:schemeClr val="tx1"/>
            </a:solidFill>
            <a:prstDash val="lgDash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Questions?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3C6ACF5-5186-4E47-A7BA-6F376A517D28}"/>
              </a:ext>
            </a:extLst>
          </p:cNvPr>
          <p:cNvSpPr txBox="1">
            <a:spLocks/>
          </p:cNvSpPr>
          <p:nvPr/>
        </p:nvSpPr>
        <p:spPr>
          <a:xfrm>
            <a:off x="1163735" y="1294473"/>
            <a:ext cx="10334446" cy="49259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600" dirty="0"/>
              <a:t>Narrow down your searches – be specific</a:t>
            </a:r>
          </a:p>
          <a:p>
            <a:pPr>
              <a:lnSpc>
                <a:spcPct val="120000"/>
              </a:lnSpc>
            </a:pPr>
            <a:r>
              <a:rPr lang="en-US" sz="3600" dirty="0"/>
              <a:t>Keep a record of your searches and record information in a </a:t>
            </a:r>
            <a:r>
              <a:rPr lang="en-US" sz="3600" b="1" dirty="0"/>
              <a:t>search log </a:t>
            </a:r>
          </a:p>
          <a:p>
            <a:pPr>
              <a:lnSpc>
                <a:spcPct val="120000"/>
              </a:lnSpc>
            </a:pPr>
            <a:r>
              <a:rPr lang="en-US" sz="3600" dirty="0"/>
              <a:t>You don’t always need to read the whole paper </a:t>
            </a:r>
          </a:p>
          <a:p>
            <a:pPr>
              <a:lnSpc>
                <a:spcPct val="120000"/>
              </a:lnSpc>
            </a:pPr>
            <a:r>
              <a:rPr lang="en-US" sz="3600" dirty="0"/>
              <a:t>Include references in a range of ways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88AE7FE-24FC-BD48-8920-42C2FCC7B693}"/>
              </a:ext>
            </a:extLst>
          </p:cNvPr>
          <p:cNvSpPr txBox="1">
            <a:spLocks/>
          </p:cNvSpPr>
          <p:nvPr/>
        </p:nvSpPr>
        <p:spPr>
          <a:xfrm>
            <a:off x="88488" y="543679"/>
            <a:ext cx="1201993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b="1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32090489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653F7-7F21-4B19-9D8E-4C0607852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4400" dirty="0">
              <a:hlinkClick r:id="rId2"/>
            </a:endParaRPr>
          </a:p>
          <a:p>
            <a:pPr marL="0" indent="0">
              <a:buNone/>
            </a:pPr>
            <a:r>
              <a:rPr lang="en-GB" sz="4400" dirty="0">
                <a:hlinkClick r:id="rId2"/>
              </a:rPr>
              <a:t>1907431@student.uwtsd.ac.uk</a:t>
            </a:r>
            <a:endParaRPr lang="en-GB" sz="4400" dirty="0"/>
          </a:p>
          <a:p>
            <a:pPr marL="0" indent="0">
              <a:buNone/>
            </a:pPr>
            <a:endParaRPr lang="en-GB" sz="4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FD5C6F6-8713-449A-ACF8-910C6FB79676}"/>
              </a:ext>
            </a:extLst>
          </p:cNvPr>
          <p:cNvSpPr txBox="1">
            <a:spLocks/>
          </p:cNvSpPr>
          <p:nvPr/>
        </p:nvSpPr>
        <p:spPr>
          <a:xfrm>
            <a:off x="838200" y="25053"/>
            <a:ext cx="10515600" cy="10146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err="1">
                <a:solidFill>
                  <a:schemeClr val="bg1"/>
                </a:solidFill>
              </a:rPr>
              <a:t>Diolch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>
                <a:solidFill>
                  <a:schemeClr val="bg1"/>
                </a:solidFill>
                <a:sym typeface="Wingdings" panose="05000000000000000000" pitchFamily="2" charset="2"/>
              </a:rPr>
              <a:t></a:t>
            </a:r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0468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3931</TotalTime>
  <Words>1525</Words>
  <Application>Microsoft Office PowerPoint</Application>
  <PresentationFormat>Widescreen</PresentationFormat>
  <Paragraphs>201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Custom Design</vt:lpstr>
      <vt:lpstr>1_Custom Design</vt:lpstr>
      <vt:lpstr>BMOE7004  Literature Searching &amp; Note Taking Tips</vt:lpstr>
      <vt:lpstr>What this study skills session will cover</vt:lpstr>
      <vt:lpstr>Tips for Literature searching</vt:lpstr>
      <vt:lpstr>Screen share</vt:lpstr>
      <vt:lpstr>PowerPoint Presentation</vt:lpstr>
      <vt:lpstr>PowerPoint Presentation</vt:lpstr>
      <vt:lpstr>PowerPoint Presentation</vt:lpstr>
      <vt:lpstr>Coping with information overload</vt:lpstr>
      <vt:lpstr>PowerPoint Presentation</vt:lpstr>
      <vt:lpstr>PowerPoint Presentation</vt:lpstr>
      <vt:lpstr>Example of Search Log</vt:lpstr>
      <vt:lpstr>Active reading of academic papers</vt:lpstr>
      <vt:lpstr>PowerPoint Presentation</vt:lpstr>
      <vt:lpstr>PowerPoint Presentation</vt:lpstr>
      <vt:lpstr>Recap for including references into your work…. </vt:lpstr>
      <vt:lpstr>Any Questions?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Anna Nicole Stevenson (1907431)</cp:lastModifiedBy>
  <cp:revision>1</cp:revision>
  <dcterms:created xsi:type="dcterms:W3CDTF">2019-09-12T10:20:23Z</dcterms:created>
  <dcterms:modified xsi:type="dcterms:W3CDTF">2021-11-13T09:23:02Z</dcterms:modified>
</cp:coreProperties>
</file>