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3" r:id="rId4"/>
    <p:sldId id="265" r:id="rId5"/>
    <p:sldId id="264" r:id="rId6"/>
    <p:sldId id="266" r:id="rId7"/>
    <p:sldId id="267" r:id="rId8"/>
    <p:sldId id="268" r:id="rId9"/>
    <p:sldId id="269" r:id="rId10"/>
    <p:sldId id="271" r:id="rId11"/>
    <p:sldId id="273" r:id="rId12"/>
    <p:sldId id="270" r:id="rId13"/>
    <p:sldId id="275" r:id="rId14"/>
    <p:sldId id="274" r:id="rId15"/>
    <p:sldId id="276" r:id="rId16"/>
    <p:sldId id="261" r:id="rId17"/>
    <p:sldId id="27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426" autoAdjust="0"/>
    <p:restoredTop sz="94660"/>
  </p:normalViewPr>
  <p:slideViewPr>
    <p:cSldViewPr snapToGrid="0">
      <p:cViewPr>
        <p:scale>
          <a:sx n="70" d="100"/>
          <a:sy n="70" d="100"/>
        </p:scale>
        <p:origin x="64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52250-665F-4560-A0ED-1ECDBFA79E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37A4BB-858D-4446-A54A-313622B53E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633B51-C48F-43E3-A661-5FDE16767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778DE-180C-426A-BBEF-DE6A0571B218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B47F16-08CF-4530-99C3-17B6524C4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B845C-071D-454C-9B60-24BB98B6A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3D0-3011-4F4F-82A0-0861E9EA1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803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98653-29AA-44AE-AD3C-66D153683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0FA7A-4044-4AA0-B10E-A1EC88CCBD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0898B3-03C9-4AC3-867B-B877143EF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778DE-180C-426A-BBEF-DE6A0571B218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2D151-54A7-4B4A-94D6-519CC0B6D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E8019F-9B3F-4363-9534-B828944A2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3D0-3011-4F4F-82A0-0861E9EA1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857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6ED1-F6F1-4841-9CBD-37A2EC067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EF0DA4-7460-4C3C-9634-68EFEE4B9A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0B9CB3-E042-4678-9520-BF72943C41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778DE-180C-426A-BBEF-DE6A0571B218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7BE36-A893-429D-AAC0-0AD7F926D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87FC77-C6D6-43BE-BD80-2B10E1FDB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3D0-3011-4F4F-82A0-0861E9EA1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214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8125E-D759-4A0F-A1A1-762120F54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CD5C4-5F0A-4CE6-AAAA-016396E942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D85BB8-4808-45FE-B143-8987E5E82D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A9C7FC-2BDC-448E-AD95-1656A9A2A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778DE-180C-426A-BBEF-DE6A0571B218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6A017B-0073-468B-8B3A-BE8621F61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69DD3B-BF14-472A-BC73-13737F3CF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3D0-3011-4F4F-82A0-0861E9EA1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968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65544-FFC3-4032-8566-FF93BA436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18CA45-0B1F-44BD-AC70-B05E2AC449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4E1DC6-104B-4652-8D7F-55D5B19FAF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5B42CC-8DFC-49F3-8F15-B0344110BB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726237-01BD-474D-A2E5-EBA65BBCEA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98A50E-A048-4E55-85E7-D08242DC26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778DE-180C-426A-BBEF-DE6A0571B218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713730-784C-45BD-86B9-C1962D4E8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52E85A-1A78-4A95-A792-7B356213F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3D0-3011-4F4F-82A0-0861E9EA1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268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2E5FE-1C52-4D61-B59B-008E3CB59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B0A7C9-13FB-4233-AD99-732CCC870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778DE-180C-426A-BBEF-DE6A0571B218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6B5E2C-4760-4315-9346-11D52A6B0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11DDF8-8080-43BF-9B8B-FD87AB0CB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3D0-3011-4F4F-82A0-0861E9EA1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943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4ECB8D-60B0-416E-94F2-56582D147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778DE-180C-426A-BBEF-DE6A0571B218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8FBC6E-B9EB-41DD-A4E7-5E48545AD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0C9CE-24BD-41A0-BDB3-F4613BC7A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3D0-3011-4F4F-82A0-0861E9EA1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095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0E844-DFCA-4D60-BAF7-9260E00F9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0AEA0-F853-4ACE-8F50-CE0369E20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4C4881-8158-4CFA-808D-3DBC5A39BB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D05955-19A7-4107-8DE1-2863DF064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778DE-180C-426A-BBEF-DE6A0571B218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6626D-8DF9-4CA4-8312-904B9D96E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32813F-3224-425F-8CEF-2D5DB2C98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3D0-3011-4F4F-82A0-0861E9EA1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1217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856ED-9492-4FA8-8218-C7301241E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241B66-E561-43C3-8E5B-52F8875D9E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33FD6B-2B3D-445D-AA0E-DCC09C4B35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AF3071-BF96-4A53-89A6-833CFCBF5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778DE-180C-426A-BBEF-DE6A0571B218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214960-4F82-419B-82B8-03EC68EB1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0A4906-A5D3-4582-80E3-A562BBB4C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3D0-3011-4F4F-82A0-0861E9EA1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630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F5C27-093B-4B73-BE1D-0AC8DA37F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53F92A-A78D-44BD-B9F6-502C9AA053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C4C2C-779B-4CDD-8410-3F6100714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778DE-180C-426A-BBEF-DE6A0571B218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5C29A-3293-4B19-B4E9-335B9AFF0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9ED47C-EB18-4F75-929F-2178C6361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3D0-3011-4F4F-82A0-0861E9EA1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393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DDA483F-94FA-40FF-9492-982B939FB1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0043DA-B2A5-4A43-882F-2D35575B3F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8212D-CBF9-4684-B8B2-2FEB06FBDD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778DE-180C-426A-BBEF-DE6A0571B218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E19B1-7D2B-4D4C-9E14-972A3DC02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3DD891-DC32-4EAA-9C42-103A6316D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713D0-3011-4F4F-82A0-0861E9EA1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393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497490-733F-46E9-AC77-9B710F449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756C98-FF33-48ED-B196-A92545D839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52369-C8E8-4A60-84B7-F5C1927D59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2778DE-180C-426A-BBEF-DE6A0571B218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0BA11-E50D-41C1-A68E-A0B6511A50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43AA9-1941-4294-9CD9-0F32BD8C4F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713D0-3011-4F4F-82A0-0861E9EA1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2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sv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6" Type="http://schemas.openxmlformats.org/officeDocument/2006/relationships/image" Target="../media/image4.png"/><Relationship Id="rId11" Type="http://schemas.openxmlformats.org/officeDocument/2006/relationships/image" Target="../media/image9.svg"/><Relationship Id="rId5" Type="http://schemas.openxmlformats.org/officeDocument/2006/relationships/image" Target="../media/image3.sv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5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4459E8-75EF-41A9-AA66-F6DB98C2CF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8619" t="9334" r="16157" b="11224"/>
          <a:stretch/>
        </p:blipFill>
        <p:spPr>
          <a:xfrm>
            <a:off x="0" y="-21752"/>
            <a:ext cx="12192000" cy="687975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B9F3A52-B821-488B-92AF-A4BCB3B9373D}"/>
              </a:ext>
            </a:extLst>
          </p:cNvPr>
          <p:cNvSpPr txBox="1"/>
          <p:nvPr/>
        </p:nvSpPr>
        <p:spPr>
          <a:xfrm>
            <a:off x="0" y="6642556"/>
            <a:ext cx="277511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Image of North Western Europe. Accessed from Google Maps.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09833A8-4416-4966-A180-71D9F13AAC90}"/>
              </a:ext>
            </a:extLst>
          </p:cNvPr>
          <p:cNvSpPr txBox="1"/>
          <p:nvPr/>
        </p:nvSpPr>
        <p:spPr>
          <a:xfrm>
            <a:off x="0" y="1569631"/>
            <a:ext cx="12192000" cy="923330"/>
          </a:xfrm>
          <a:prstGeom prst="rect">
            <a:avLst/>
          </a:prstGeom>
          <a:noFill/>
        </p:spPr>
        <p:txBody>
          <a:bodyPr wrap="square" rtlCol="0">
            <a:prstTxWarp prst="textArchUp">
              <a:avLst>
                <a:gd name="adj" fmla="val 10710111"/>
              </a:avLst>
            </a:prstTxWarp>
            <a:spAutoFit/>
          </a:bodyPr>
          <a:lstStyle/>
          <a:p>
            <a:pPr algn="ctr"/>
            <a:r>
              <a:rPr lang="en-GB" sz="7200" b="1" dirty="0">
                <a:ln w="22225">
                  <a:solidFill>
                    <a:srgbClr val="002060"/>
                  </a:solidFill>
                  <a:prstDash val="solid"/>
                </a:ln>
                <a:solidFill>
                  <a:schemeClr val="bg1"/>
                </a:solidFill>
                <a:effectLst/>
              </a:rPr>
              <a:t>Identity and Myth: Normans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F138EE-DCAC-4637-B197-1D90423F2869}"/>
              </a:ext>
            </a:extLst>
          </p:cNvPr>
          <p:cNvSpPr/>
          <p:nvPr/>
        </p:nvSpPr>
        <p:spPr>
          <a:xfrm>
            <a:off x="0" y="5295332"/>
            <a:ext cx="12192000" cy="923330"/>
          </a:xfrm>
          <a:prstGeom prst="rect">
            <a:avLst/>
          </a:prstGeom>
        </p:spPr>
        <p:txBody>
          <a:bodyPr wrap="none">
            <a:prstTxWarp prst="textArchDown">
              <a:avLst/>
            </a:prstTxWarp>
            <a:spAutoFit/>
          </a:bodyPr>
          <a:lstStyle/>
          <a:p>
            <a:pPr algn="ctr"/>
            <a:r>
              <a:rPr lang="en-GB" sz="7200" b="1" dirty="0">
                <a:ln w="22225">
                  <a:solidFill>
                    <a:srgbClr val="FF0000"/>
                  </a:solidFill>
                  <a:prstDash val="solid"/>
                </a:ln>
                <a:solidFill>
                  <a:schemeClr val="bg1"/>
                </a:solidFill>
              </a:rPr>
              <a:t>The Vikings and Early Normans</a:t>
            </a:r>
          </a:p>
        </p:txBody>
      </p:sp>
      <p:grpSp>
        <p:nvGrpSpPr>
          <p:cNvPr id="1080" name="Group 1079">
            <a:extLst>
              <a:ext uri="{FF2B5EF4-FFF2-40B4-BE49-F238E27FC236}">
                <a16:creationId xmlns:a16="http://schemas.microsoft.com/office/drawing/2014/main" id="{E76A26DF-6F23-467C-BE76-5EC8DAD205D4}"/>
              </a:ext>
            </a:extLst>
          </p:cNvPr>
          <p:cNvGrpSpPr/>
          <p:nvPr/>
        </p:nvGrpSpPr>
        <p:grpSpPr>
          <a:xfrm flipH="1">
            <a:off x="2239463" y="1992574"/>
            <a:ext cx="3631948" cy="3471064"/>
            <a:chOff x="1223380" y="1992573"/>
            <a:chExt cx="3689814" cy="3589361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250B8C09-F006-40AF-9EF3-7C3A7E1F3AA8}"/>
                </a:ext>
              </a:extLst>
            </p:cNvPr>
            <p:cNvGrpSpPr/>
            <p:nvPr/>
          </p:nvGrpSpPr>
          <p:grpSpPr>
            <a:xfrm>
              <a:off x="2655818" y="1992573"/>
              <a:ext cx="2257376" cy="3589361"/>
              <a:chOff x="2655818" y="1992573"/>
              <a:chExt cx="2257376" cy="3589361"/>
            </a:xfrm>
          </p:grpSpPr>
          <p:sp>
            <p:nvSpPr>
              <p:cNvPr id="35" name="Rectangle: Rounded Corners 34">
                <a:extLst>
                  <a:ext uri="{FF2B5EF4-FFF2-40B4-BE49-F238E27FC236}">
                    <a16:creationId xmlns:a16="http://schemas.microsoft.com/office/drawing/2014/main" id="{7672272E-6D53-416F-A7D7-B701D5A609C0}"/>
                  </a:ext>
                </a:extLst>
              </p:cNvPr>
              <p:cNvSpPr/>
              <p:nvPr/>
            </p:nvSpPr>
            <p:spPr>
              <a:xfrm rot="1933552">
                <a:off x="2655818" y="2666733"/>
                <a:ext cx="466711" cy="1558422"/>
              </a:xfrm>
              <a:prstGeom prst="roundRect">
                <a:avLst/>
              </a:prstGeom>
              <a:solidFill>
                <a:schemeClr val="accent6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42" name="Group 41">
                <a:extLst>
                  <a:ext uri="{FF2B5EF4-FFF2-40B4-BE49-F238E27FC236}">
                    <a16:creationId xmlns:a16="http://schemas.microsoft.com/office/drawing/2014/main" id="{AE0B9711-085A-4D14-ABC0-0595AAC7FAE6}"/>
                  </a:ext>
                </a:extLst>
              </p:cNvPr>
              <p:cNvGrpSpPr/>
              <p:nvPr/>
            </p:nvGrpSpPr>
            <p:grpSpPr>
              <a:xfrm>
                <a:off x="2947918" y="1992573"/>
                <a:ext cx="1965276" cy="3589361"/>
                <a:chOff x="-2047164" y="2848798"/>
                <a:chExt cx="2520475" cy="4862187"/>
              </a:xfrm>
            </p:grpSpPr>
            <p:sp>
              <p:nvSpPr>
                <p:cNvPr id="40" name="Rectangle: Rounded Corners 39">
                  <a:extLst>
                    <a:ext uri="{FF2B5EF4-FFF2-40B4-BE49-F238E27FC236}">
                      <a16:creationId xmlns:a16="http://schemas.microsoft.com/office/drawing/2014/main" id="{A97A7AF4-AFE3-4AA1-B22F-87572A3C04EF}"/>
                    </a:ext>
                  </a:extLst>
                </p:cNvPr>
                <p:cNvSpPr/>
                <p:nvPr/>
              </p:nvSpPr>
              <p:spPr>
                <a:xfrm>
                  <a:off x="-1834859" y="5636523"/>
                  <a:ext cx="583067" cy="2074462"/>
                </a:xfrm>
                <a:prstGeom prst="roundRect">
                  <a:avLst/>
                </a:prstGeom>
                <a:solidFill>
                  <a:schemeClr val="accent2">
                    <a:lumMod val="7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9" name="Rectangle: Rounded Corners 38">
                  <a:extLst>
                    <a:ext uri="{FF2B5EF4-FFF2-40B4-BE49-F238E27FC236}">
                      <a16:creationId xmlns:a16="http://schemas.microsoft.com/office/drawing/2014/main" id="{EDAA245A-CBE2-4283-B254-0D6706570388}"/>
                    </a:ext>
                  </a:extLst>
                </p:cNvPr>
                <p:cNvSpPr/>
                <p:nvPr/>
              </p:nvSpPr>
              <p:spPr>
                <a:xfrm>
                  <a:off x="-1266029" y="5636522"/>
                  <a:ext cx="583067" cy="2074461"/>
                </a:xfrm>
                <a:prstGeom prst="roundRect">
                  <a:avLst/>
                </a:prstGeom>
                <a:solidFill>
                  <a:schemeClr val="accent2">
                    <a:lumMod val="7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7" name="Isosceles Triangle 36">
                  <a:extLst>
                    <a:ext uri="{FF2B5EF4-FFF2-40B4-BE49-F238E27FC236}">
                      <a16:creationId xmlns:a16="http://schemas.microsoft.com/office/drawing/2014/main" id="{67346007-703D-4F4C-BCED-5CF3DD1CA8E1}"/>
                    </a:ext>
                  </a:extLst>
                </p:cNvPr>
                <p:cNvSpPr/>
                <p:nvPr/>
              </p:nvSpPr>
              <p:spPr>
                <a:xfrm>
                  <a:off x="-2047164" y="4863905"/>
                  <a:ext cx="1616395" cy="1093501"/>
                </a:xfrm>
                <a:prstGeom prst="triangle">
                  <a:avLst/>
                </a:prstGeom>
                <a:solidFill>
                  <a:schemeClr val="accent6">
                    <a:lumMod val="7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33" name="Rectangle: Rounded Corners 32">
                  <a:extLst>
                    <a:ext uri="{FF2B5EF4-FFF2-40B4-BE49-F238E27FC236}">
                      <a16:creationId xmlns:a16="http://schemas.microsoft.com/office/drawing/2014/main" id="{7690EC10-3C3A-4991-8BAF-48555F3849D7}"/>
                    </a:ext>
                  </a:extLst>
                </p:cNvPr>
                <p:cNvSpPr/>
                <p:nvPr/>
              </p:nvSpPr>
              <p:spPr>
                <a:xfrm>
                  <a:off x="-1828925" y="3793977"/>
                  <a:ext cx="1160060" cy="1842547"/>
                </a:xfrm>
                <a:prstGeom prst="roundRect">
                  <a:avLst/>
                </a:prstGeom>
                <a:solidFill>
                  <a:schemeClr val="accent6">
                    <a:lumMod val="7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34" name="Rectangle: Rounded Corners 33">
                  <a:extLst>
                    <a:ext uri="{FF2B5EF4-FFF2-40B4-BE49-F238E27FC236}">
                      <a16:creationId xmlns:a16="http://schemas.microsoft.com/office/drawing/2014/main" id="{D81826C7-BD9D-4E4F-8321-4D6F5C0FA437}"/>
                    </a:ext>
                  </a:extLst>
                </p:cNvPr>
                <p:cNvSpPr/>
                <p:nvPr/>
              </p:nvSpPr>
              <p:spPr>
                <a:xfrm>
                  <a:off x="-917500" y="3830031"/>
                  <a:ext cx="583067" cy="1558422"/>
                </a:xfrm>
                <a:prstGeom prst="roundRect">
                  <a:avLst/>
                </a:prstGeom>
                <a:solidFill>
                  <a:schemeClr val="accent6">
                    <a:lumMod val="7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8" name="Rectangle: Rounded Corners 37">
                  <a:extLst>
                    <a:ext uri="{FF2B5EF4-FFF2-40B4-BE49-F238E27FC236}">
                      <a16:creationId xmlns:a16="http://schemas.microsoft.com/office/drawing/2014/main" id="{08AD467E-20E4-4CD9-901D-1BC16FC13736}"/>
                    </a:ext>
                  </a:extLst>
                </p:cNvPr>
                <p:cNvSpPr/>
                <p:nvPr/>
              </p:nvSpPr>
              <p:spPr>
                <a:xfrm>
                  <a:off x="-1831822" y="5527342"/>
                  <a:ext cx="1160061" cy="109181"/>
                </a:xfrm>
                <a:prstGeom prst="roundRect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" name="Group 2">
                  <a:extLst>
                    <a:ext uri="{FF2B5EF4-FFF2-40B4-BE49-F238E27FC236}">
                      <a16:creationId xmlns:a16="http://schemas.microsoft.com/office/drawing/2014/main" id="{2D7D3EBA-6A7F-4A9A-9F38-E8E8F1C1A7B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-1725246" y="4372003"/>
                  <a:ext cx="2198557" cy="2161373"/>
                  <a:chOff x="102444499" y="102435821"/>
                  <a:chExt cx="3380543" cy="3486929"/>
                </a:xfrm>
              </p:grpSpPr>
              <p:grpSp>
                <p:nvGrpSpPr>
                  <p:cNvPr id="16" name="Group 3">
                    <a:extLst>
                      <a:ext uri="{FF2B5EF4-FFF2-40B4-BE49-F238E27FC236}">
                        <a16:creationId xmlns:a16="http://schemas.microsoft.com/office/drawing/2014/main" id="{618D4946-830C-4035-83B9-3E20C5B19FF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2444499" y="102435821"/>
                    <a:ext cx="3357665" cy="3486929"/>
                    <a:chOff x="101442954" y="103797259"/>
                    <a:chExt cx="3357665" cy="3486929"/>
                  </a:xfrm>
                </p:grpSpPr>
                <p:sp>
                  <p:nvSpPr>
                    <p:cNvPr id="18" name="Oval 4">
                      <a:extLst>
                        <a:ext uri="{FF2B5EF4-FFF2-40B4-BE49-F238E27FC236}">
                          <a16:creationId xmlns:a16="http://schemas.microsoft.com/office/drawing/2014/main" id="{792B1253-8719-4416-AC77-BDD2BA232AB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1586423" y="103863227"/>
                      <a:ext cx="3214196" cy="3186934"/>
                    </a:xfrm>
                    <a:prstGeom prst="ellipse">
                      <a:avLst/>
                    </a:prstGeom>
                    <a:solidFill>
                      <a:srgbClr val="000000"/>
                    </a:solidFill>
                    <a:ln w="25400" algn="ctr">
                      <a:solidFill>
                        <a:srgbClr val="FFFFFF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9" name="AutoShape 5">
                      <a:extLst>
                        <a:ext uri="{FF2B5EF4-FFF2-40B4-BE49-F238E27FC236}">
                          <a16:creationId xmlns:a16="http://schemas.microsoft.com/office/drawing/2014/main" id="{AE977C53-8C55-4386-A358-197FA444850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97368">
                      <a:off x="102158538" y="103797259"/>
                      <a:ext cx="1149862" cy="1569187"/>
                    </a:xfrm>
                    <a:prstGeom prst="moon">
                      <a:avLst>
                        <a:gd name="adj" fmla="val 60366"/>
                      </a:avLst>
                    </a:prstGeom>
                    <a:solidFill>
                      <a:srgbClr val="FF0000"/>
                    </a:solidFill>
                    <a:ln w="28575" algn="ctr">
                      <a:solidFill>
                        <a:srgbClr val="FFFFFF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grpSp>
                  <p:nvGrpSpPr>
                    <p:cNvPr id="20" name="Group 6">
                      <a:extLst>
                        <a:ext uri="{FF2B5EF4-FFF2-40B4-BE49-F238E27FC236}">
                          <a16:creationId xmlns:a16="http://schemas.microsoft.com/office/drawing/2014/main" id="{BD6717D9-38C8-4B20-9F18-B5B60B10B82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01442954" y="104127773"/>
                      <a:ext cx="3228381" cy="3156415"/>
                      <a:chOff x="101442954" y="104127773"/>
                      <a:chExt cx="3228381" cy="3156415"/>
                    </a:xfrm>
                  </p:grpSpPr>
                  <p:sp>
                    <p:nvSpPr>
                      <p:cNvPr id="21" name="AutoShape 7">
                        <a:extLst>
                          <a:ext uri="{FF2B5EF4-FFF2-40B4-BE49-F238E27FC236}">
                            <a16:creationId xmlns:a16="http://schemas.microsoft.com/office/drawing/2014/main" id="{4DB47DDA-F3E2-4874-A5F0-ED27F4B4E0E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 rot="-47399520">
                        <a:off x="101652617" y="104911230"/>
                        <a:ext cx="1149862" cy="1569187"/>
                      </a:xfrm>
                      <a:prstGeom prst="moon">
                        <a:avLst>
                          <a:gd name="adj" fmla="val 60366"/>
                        </a:avLst>
                      </a:prstGeom>
                      <a:solidFill>
                        <a:srgbClr val="FF0000"/>
                      </a:solidFill>
                      <a:ln w="28575" algn="ctr">
                        <a:solidFill>
                          <a:srgbClr val="FFFFFF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2" name="AutoShape 8">
                        <a:extLst>
                          <a:ext uri="{FF2B5EF4-FFF2-40B4-BE49-F238E27FC236}">
                            <a16:creationId xmlns:a16="http://schemas.microsoft.com/office/drawing/2014/main" id="{2200FA24-1472-41E6-A0E9-696CFD6B0D0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 rot="-51441248">
                        <a:off x="102551921" y="105715001"/>
                        <a:ext cx="1149862" cy="1569187"/>
                      </a:xfrm>
                      <a:prstGeom prst="moon">
                        <a:avLst>
                          <a:gd name="adj" fmla="val 60366"/>
                        </a:avLst>
                      </a:prstGeom>
                      <a:solidFill>
                        <a:srgbClr val="FF0000"/>
                      </a:solidFill>
                      <a:ln w="28575" algn="ctr">
                        <a:solidFill>
                          <a:srgbClr val="FFFFFF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3" name="AutoShape 9">
                        <a:extLst>
                          <a:ext uri="{FF2B5EF4-FFF2-40B4-BE49-F238E27FC236}">
                            <a16:creationId xmlns:a16="http://schemas.microsoft.com/office/drawing/2014/main" id="{37E94BB1-3303-4CC9-A7CD-2EF9206F2CA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 rot="-55955460">
                        <a:off x="103521473" y="105087095"/>
                        <a:ext cx="1149862" cy="1569187"/>
                      </a:xfrm>
                      <a:prstGeom prst="moon">
                        <a:avLst>
                          <a:gd name="adj" fmla="val 60366"/>
                        </a:avLst>
                      </a:prstGeom>
                      <a:solidFill>
                        <a:srgbClr val="FF0000"/>
                      </a:solidFill>
                      <a:ln w="28575" algn="ctr">
                        <a:solidFill>
                          <a:srgbClr val="FFFFFF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4" name="AutoShape 10">
                        <a:extLst>
                          <a:ext uri="{FF2B5EF4-FFF2-40B4-BE49-F238E27FC236}">
                            <a16:creationId xmlns:a16="http://schemas.microsoft.com/office/drawing/2014/main" id="{C8D8145F-A1CC-452B-A772-D6C9B45BED0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 rot="-60314330">
                        <a:off x="103280854" y="103918110"/>
                        <a:ext cx="1149862" cy="1569187"/>
                      </a:xfrm>
                      <a:prstGeom prst="moon">
                        <a:avLst>
                          <a:gd name="adj" fmla="val 60366"/>
                        </a:avLst>
                      </a:prstGeom>
                      <a:solidFill>
                        <a:srgbClr val="FF0000"/>
                      </a:solidFill>
                      <a:ln w="28575" algn="ctr">
                        <a:solidFill>
                          <a:srgbClr val="FFFFFF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  <p:grpSp>
                    <p:nvGrpSpPr>
                      <p:cNvPr id="25" name="Group 11">
                        <a:extLst>
                          <a:ext uri="{FF2B5EF4-FFF2-40B4-BE49-F238E27FC236}">
                            <a16:creationId xmlns:a16="http://schemas.microsoft.com/office/drawing/2014/main" id="{B559BA95-ACBF-4AB4-B385-BFD7C08E4460}"/>
                          </a:ext>
                        </a:extLst>
                      </p:cNvPr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02712345" y="104923458"/>
                        <a:ext cx="973522" cy="948231"/>
                        <a:chOff x="102712345" y="104923458"/>
                        <a:chExt cx="973522" cy="948231"/>
                      </a:xfrm>
                    </p:grpSpPr>
                    <p:grpSp>
                      <p:nvGrpSpPr>
                        <p:cNvPr id="26" name="Group 12">
                          <a:extLst>
                            <a:ext uri="{FF2B5EF4-FFF2-40B4-BE49-F238E27FC236}">
                              <a16:creationId xmlns:a16="http://schemas.microsoft.com/office/drawing/2014/main" id="{7529070C-0AD1-4F4F-B3DB-F858DED418F3}"/>
                            </a:ext>
                          </a:extLst>
                        </p:cNvPr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02712345" y="104923458"/>
                          <a:ext cx="973522" cy="948231"/>
                          <a:chOff x="102712345" y="104923458"/>
                          <a:chExt cx="973522" cy="948231"/>
                        </a:xfrm>
                      </p:grpSpPr>
                      <p:sp>
                        <p:nvSpPr>
                          <p:cNvPr id="31" name="Oval 13">
                            <a:extLst>
                              <a:ext uri="{FF2B5EF4-FFF2-40B4-BE49-F238E27FC236}">
                                <a16:creationId xmlns:a16="http://schemas.microsoft.com/office/drawing/2014/main" id="{98530D24-A6A2-4258-AB70-34AB956605D5}"/>
                              </a:ext>
                            </a:extLst>
                          </p:cNvPr>
                          <p:cNvSpPr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102712345" y="104923458"/>
                            <a:ext cx="973522" cy="948231"/>
                          </a:xfrm>
                          <a:prstGeom prst="ellipse">
                            <a:avLst/>
                          </a:prstGeom>
                          <a:solidFill>
                            <a:srgbClr val="A6A6A6"/>
                          </a:solidFill>
                          <a:ln w="31750" algn="ctr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:ln>
                          <a:effectLst/>
                          <a:extLs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868686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  <p:txBody>
                          <a:bodyPr vert="horz" wrap="square" lIns="36576" tIns="36576" rIns="36576" bIns="36576" numCol="1" anchor="t" anchorCtr="0" compatLnSpc="1">
                            <a:prstTxWarp prst="textNoShape">
                              <a:avLst/>
                            </a:prstTxWarp>
                          </a:bodyPr>
                          <a:lstStyle/>
                          <a:p>
                            <a:endParaRPr lang="en-GB"/>
                          </a:p>
                        </p:txBody>
                      </p:sp>
                      <p:sp>
                        <p:nvSpPr>
                          <p:cNvPr id="32" name="Oval 14">
                            <a:extLst>
                              <a:ext uri="{FF2B5EF4-FFF2-40B4-BE49-F238E27FC236}">
                                <a16:creationId xmlns:a16="http://schemas.microsoft.com/office/drawing/2014/main" id="{DDA36A54-1E60-4278-A1CC-59F2FDD04AE7}"/>
                              </a:ext>
                            </a:extLst>
                          </p:cNvPr>
                          <p:cNvSpPr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102836499" y="105041700"/>
                            <a:ext cx="736381" cy="716346"/>
                          </a:xfrm>
                          <a:prstGeom prst="ellipse">
                            <a:avLst/>
                          </a:prstGeom>
                          <a:solidFill>
                            <a:srgbClr val="A6A6A6"/>
                          </a:solidFill>
                          <a:ln w="31750" algn="ctr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:ln>
                          <a:effectLst/>
                          <a:extLs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868686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  <p:txBody>
                          <a:bodyPr vert="horz" wrap="square" lIns="36576" tIns="36576" rIns="36576" bIns="36576" numCol="1" anchor="t" anchorCtr="0" compatLnSpc="1">
                            <a:prstTxWarp prst="textNoShape">
                              <a:avLst/>
                            </a:prstTxWarp>
                          </a:bodyPr>
                          <a:lstStyle/>
                          <a:p>
                            <a:endParaRPr lang="en-GB"/>
                          </a:p>
                        </p:txBody>
                      </p:sp>
                    </p:grpSp>
                    <p:sp>
                      <p:nvSpPr>
                        <p:cNvPr id="27" name="Oval 15">
                          <a:extLst>
                            <a:ext uri="{FF2B5EF4-FFF2-40B4-BE49-F238E27FC236}">
                              <a16:creationId xmlns:a16="http://schemas.microsoft.com/office/drawing/2014/main" id="{62E9598C-B376-4A9C-81CB-F318EA5D99C2}"/>
                            </a:ext>
                          </a:extLst>
                        </p:cNvPr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103509827" y="105114111"/>
                          <a:ext cx="45719" cy="45719"/>
                        </a:xfrm>
                        <a:prstGeom prst="ellipse">
                          <a:avLst/>
                        </a:prstGeom>
                        <a:solidFill>
                          <a:srgbClr val="808080"/>
                        </a:solidFill>
                        <a:ln w="3175" algn="ctr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  <a:effectLst/>
                        <a:extLs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000000"/>
                                </a:outerShdw>
                              </a:effectLst>
                            </a14:hiddenEffects>
                          </a:ext>
                        </a:extLst>
                      </p:spPr>
                      <p:txBody>
                        <a:bodyPr vert="horz" wrap="square" lIns="36576" tIns="36576" rIns="36576" bIns="36576" numCol="1" anchor="t" anchorCtr="0" compatLnSpc="1">
                          <a:prstTxWarp prst="textNoShape">
                            <a:avLst/>
                          </a:prstTxWarp>
                        </a:bodyPr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28" name="Oval 16">
                          <a:extLst>
                            <a:ext uri="{FF2B5EF4-FFF2-40B4-BE49-F238E27FC236}">
                              <a16:creationId xmlns:a16="http://schemas.microsoft.com/office/drawing/2014/main" id="{ECA7E28F-8FBA-40A0-BDC2-574E510A625A}"/>
                            </a:ext>
                          </a:extLst>
                        </p:cNvPr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103486967" y="105660490"/>
                          <a:ext cx="45719" cy="45719"/>
                        </a:xfrm>
                        <a:prstGeom prst="ellipse">
                          <a:avLst/>
                        </a:prstGeom>
                        <a:solidFill>
                          <a:srgbClr val="808080"/>
                        </a:solidFill>
                        <a:ln w="3175" algn="ctr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  <a:effectLst/>
                        <a:extLs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000000"/>
                                </a:outerShdw>
                              </a:effectLst>
                            </a14:hiddenEffects>
                          </a:ext>
                        </a:extLst>
                      </p:spPr>
                      <p:txBody>
                        <a:bodyPr vert="horz" wrap="square" lIns="36576" tIns="36576" rIns="36576" bIns="36576" numCol="1" anchor="t" anchorCtr="0" compatLnSpc="1">
                          <a:prstTxWarp prst="textNoShape">
                            <a:avLst/>
                          </a:prstTxWarp>
                        </a:bodyPr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29" name="Oval 17">
                          <a:extLst>
                            <a:ext uri="{FF2B5EF4-FFF2-40B4-BE49-F238E27FC236}">
                              <a16:creationId xmlns:a16="http://schemas.microsoft.com/office/drawing/2014/main" id="{FADA91BB-59E2-4284-8A46-E2CAF8085B6A}"/>
                            </a:ext>
                          </a:extLst>
                        </p:cNvPr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102881554" y="105669282"/>
                          <a:ext cx="45719" cy="45719"/>
                        </a:xfrm>
                        <a:prstGeom prst="ellipse">
                          <a:avLst/>
                        </a:prstGeom>
                        <a:solidFill>
                          <a:srgbClr val="808080"/>
                        </a:solidFill>
                        <a:ln w="3175" algn="ctr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  <a:effectLst/>
                        <a:extLs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000000"/>
                                </a:outerShdw>
                              </a:effectLst>
                            </a14:hiddenEffects>
                          </a:ext>
                        </a:extLst>
                      </p:spPr>
                      <p:txBody>
                        <a:bodyPr vert="horz" wrap="square" lIns="36576" tIns="36576" rIns="36576" bIns="36576" numCol="1" anchor="t" anchorCtr="0" compatLnSpc="1">
                          <a:prstTxWarp prst="textNoShape">
                            <a:avLst/>
                          </a:prstTxWarp>
                        </a:bodyPr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30" name="Oval 18">
                          <a:extLst>
                            <a:ext uri="{FF2B5EF4-FFF2-40B4-BE49-F238E27FC236}">
                              <a16:creationId xmlns:a16="http://schemas.microsoft.com/office/drawing/2014/main" id="{361454F4-44FA-4CE6-BAF9-6F7C57D8BB91}"/>
                            </a:ext>
                          </a:extLst>
                        </p:cNvPr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102881554" y="105075174"/>
                          <a:ext cx="45719" cy="45719"/>
                        </a:xfrm>
                        <a:prstGeom prst="ellipse">
                          <a:avLst/>
                        </a:prstGeom>
                        <a:solidFill>
                          <a:srgbClr val="808080"/>
                        </a:solidFill>
                        <a:ln w="3175" algn="ctr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  <a:effectLst/>
                        <a:extLs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000000"/>
                                </a:outerShdw>
                              </a:effectLst>
                            </a14:hiddenEffects>
                          </a:ext>
                        </a:extLst>
                      </p:spPr>
                      <p:txBody>
                        <a:bodyPr vert="horz" wrap="square" lIns="36576" tIns="36576" rIns="36576" bIns="36576" numCol="1" anchor="t" anchorCtr="0" compatLnSpc="1">
                          <a:prstTxWarp prst="textNoShape">
                            <a:avLst/>
                          </a:prstTxWarp>
                        </a:bodyPr>
                        <a:lstStyle/>
                        <a:p>
                          <a:endParaRPr lang="en-GB"/>
                        </a:p>
                      </p:txBody>
                    </p:sp>
                  </p:grpSp>
                </p:grpSp>
              </p:grpSp>
              <p:sp>
                <p:nvSpPr>
                  <p:cNvPr id="17" name="AutoShape 19">
                    <a:extLst>
                      <a:ext uri="{FF2B5EF4-FFF2-40B4-BE49-F238E27FC236}">
                        <a16:creationId xmlns:a16="http://schemas.microsoft.com/office/drawing/2014/main" id="{4ACD9947-1935-44DF-8152-01C0171E267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02567180" y="102472177"/>
                    <a:ext cx="3257862" cy="3253839"/>
                  </a:xfrm>
                  <a:custGeom>
                    <a:avLst/>
                    <a:gdLst>
                      <a:gd name="G0" fmla="+- 374 0 0"/>
                      <a:gd name="G1" fmla="+- 21600 0 374"/>
                      <a:gd name="G2" fmla="+- 21600 0 374"/>
                      <a:gd name="G3" fmla="*/ G0 2929 10000"/>
                      <a:gd name="G4" fmla="+- 21600 0 G3"/>
                      <a:gd name="G5" fmla="+- 21600 0 G3"/>
                      <a:gd name="T0" fmla="*/ 10800 w 21600"/>
                      <a:gd name="T1" fmla="*/ 0 h 21600"/>
                      <a:gd name="T2" fmla="*/ 3163 w 21600"/>
                      <a:gd name="T3" fmla="*/ 3163 h 21600"/>
                      <a:gd name="T4" fmla="*/ 0 w 21600"/>
                      <a:gd name="T5" fmla="*/ 10800 h 21600"/>
                      <a:gd name="T6" fmla="*/ 3163 w 21600"/>
                      <a:gd name="T7" fmla="*/ 18437 h 21600"/>
                      <a:gd name="T8" fmla="*/ 10800 w 21600"/>
                      <a:gd name="T9" fmla="*/ 21600 h 21600"/>
                      <a:gd name="T10" fmla="*/ 18437 w 21600"/>
                      <a:gd name="T11" fmla="*/ 18437 h 21600"/>
                      <a:gd name="T12" fmla="*/ 21600 w 21600"/>
                      <a:gd name="T13" fmla="*/ 10800 h 21600"/>
                      <a:gd name="T14" fmla="*/ 18437 w 21600"/>
                      <a:gd name="T15" fmla="*/ 3163 h 21600"/>
                      <a:gd name="T16" fmla="*/ 3163 w 21600"/>
                      <a:gd name="T17" fmla="*/ 3163 h 21600"/>
                      <a:gd name="T18" fmla="*/ 18437 w 21600"/>
                      <a:gd name="T19" fmla="*/ 18437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T16" t="T17" r="T18" b="T19"/>
                    <a:pathLst>
                      <a:path w="21600" h="21600">
                        <a:moveTo>
                          <a:pt x="0" y="10800"/>
                        </a:moveTo>
                        <a:cubicBezTo>
                          <a:pt x="0" y="4835"/>
                          <a:pt x="4835" y="0"/>
                          <a:pt x="10800" y="0"/>
                        </a:cubicBezTo>
                        <a:cubicBezTo>
                          <a:pt x="16765" y="0"/>
                          <a:pt x="21600" y="4835"/>
                          <a:pt x="21600" y="10800"/>
                        </a:cubicBezTo>
                        <a:cubicBezTo>
                          <a:pt x="21600" y="16765"/>
                          <a:pt x="16765" y="21600"/>
                          <a:pt x="10800" y="21600"/>
                        </a:cubicBezTo>
                        <a:cubicBezTo>
                          <a:pt x="4835" y="21600"/>
                          <a:pt x="0" y="16765"/>
                          <a:pt x="0" y="10800"/>
                        </a:cubicBezTo>
                        <a:close/>
                        <a:moveTo>
                          <a:pt x="374" y="10800"/>
                        </a:moveTo>
                        <a:cubicBezTo>
                          <a:pt x="374" y="16558"/>
                          <a:pt x="5042" y="21226"/>
                          <a:pt x="10800" y="21226"/>
                        </a:cubicBezTo>
                        <a:cubicBezTo>
                          <a:pt x="16558" y="21226"/>
                          <a:pt x="21226" y="16558"/>
                          <a:pt x="21226" y="10800"/>
                        </a:cubicBezTo>
                        <a:cubicBezTo>
                          <a:pt x="21226" y="5042"/>
                          <a:pt x="16558" y="374"/>
                          <a:pt x="10800" y="374"/>
                        </a:cubicBezTo>
                        <a:cubicBezTo>
                          <a:pt x="5042" y="374"/>
                          <a:pt x="374" y="5042"/>
                          <a:pt x="374" y="10800"/>
                        </a:cubicBezTo>
                        <a:close/>
                      </a:path>
                    </a:pathLst>
                  </a:custGeom>
                  <a:solidFill>
                    <a:srgbClr val="B35E25"/>
                  </a:solidFill>
                  <a:ln w="25400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</p:grpSp>
            <p:sp>
              <p:nvSpPr>
                <p:cNvPr id="41" name="Oval 40">
                  <a:extLst>
                    <a:ext uri="{FF2B5EF4-FFF2-40B4-BE49-F238E27FC236}">
                      <a16:creationId xmlns:a16="http://schemas.microsoft.com/office/drawing/2014/main" id="{F86A4401-AFDF-4F65-B478-FD6C65200293}"/>
                    </a:ext>
                  </a:extLst>
                </p:cNvPr>
                <p:cNvSpPr/>
                <p:nvPr/>
              </p:nvSpPr>
              <p:spPr>
                <a:xfrm>
                  <a:off x="-1686485" y="2848798"/>
                  <a:ext cx="855009" cy="1052418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</p:grpSp>
        <p:grpSp>
          <p:nvGrpSpPr>
            <p:cNvPr id="63" name="Group 51">
              <a:extLst>
                <a:ext uri="{FF2B5EF4-FFF2-40B4-BE49-F238E27FC236}">
                  <a16:creationId xmlns:a16="http://schemas.microsoft.com/office/drawing/2014/main" id="{BC391332-DE44-4534-988D-E7FB2AB78C20}"/>
                </a:ext>
              </a:extLst>
            </p:cNvPr>
            <p:cNvGrpSpPr>
              <a:grpSpLocks/>
            </p:cNvGrpSpPr>
            <p:nvPr/>
          </p:nvGrpSpPr>
          <p:grpSpPr bwMode="auto">
            <a:xfrm rot="17901206" flipH="1">
              <a:off x="1726131" y="3125708"/>
              <a:ext cx="523178" cy="1528679"/>
              <a:chOff x="100974745" y="106587108"/>
              <a:chExt cx="1172241" cy="7750992"/>
            </a:xfrm>
          </p:grpSpPr>
          <p:sp>
            <p:nvSpPr>
              <p:cNvPr id="1056" name="Rectangle 52">
                <a:extLst>
                  <a:ext uri="{FF2B5EF4-FFF2-40B4-BE49-F238E27FC236}">
                    <a16:creationId xmlns:a16="http://schemas.microsoft.com/office/drawing/2014/main" id="{A1076C34-7675-4919-83FF-642CCE12E2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1098350" y="106860975"/>
                <a:ext cx="209550" cy="7477125"/>
              </a:xfrm>
              <a:prstGeom prst="rect">
                <a:avLst/>
              </a:prstGeom>
              <a:solidFill>
                <a:srgbClr val="B35E2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057" name="AutoShape 53">
                <a:extLst>
                  <a:ext uri="{FF2B5EF4-FFF2-40B4-BE49-F238E27FC236}">
                    <a16:creationId xmlns:a16="http://schemas.microsoft.com/office/drawing/2014/main" id="{960EDE8C-6EC2-4BA6-84A3-5293ED3EBA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974745" y="106923220"/>
                <a:ext cx="446567" cy="518780"/>
              </a:xfrm>
              <a:prstGeom prst="diamond">
                <a:avLst/>
              </a:prstGeom>
              <a:solidFill>
                <a:srgbClr val="A6A6A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C0C0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058" name="AutoShape 54">
                <a:extLst>
                  <a:ext uri="{FF2B5EF4-FFF2-40B4-BE49-F238E27FC236}">
                    <a16:creationId xmlns:a16="http://schemas.microsoft.com/office/drawing/2014/main" id="{F08065B4-301D-449A-8174-9679F53ED3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101033999" y="106626205"/>
                <a:ext cx="1152083" cy="1073890"/>
              </a:xfrm>
              <a:prstGeom prst="flowChartMerge">
                <a:avLst/>
              </a:prstGeom>
              <a:solidFill>
                <a:srgbClr val="A6A6A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C0C0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</p:grpSp>
      <p:grpSp>
        <p:nvGrpSpPr>
          <p:cNvPr id="1266" name="Group 1265">
            <a:extLst>
              <a:ext uri="{FF2B5EF4-FFF2-40B4-BE49-F238E27FC236}">
                <a16:creationId xmlns:a16="http://schemas.microsoft.com/office/drawing/2014/main" id="{470195FF-341C-4D7A-88E7-501E47950E2D}"/>
              </a:ext>
            </a:extLst>
          </p:cNvPr>
          <p:cNvGrpSpPr/>
          <p:nvPr/>
        </p:nvGrpSpPr>
        <p:grpSpPr>
          <a:xfrm>
            <a:off x="5253724" y="1992574"/>
            <a:ext cx="3929735" cy="3644132"/>
            <a:chOff x="-5067564" y="314705"/>
            <a:chExt cx="4870096" cy="4014994"/>
          </a:xfrm>
        </p:grpSpPr>
        <p:grpSp>
          <p:nvGrpSpPr>
            <p:cNvPr id="299" name="Group 298">
              <a:extLst>
                <a:ext uri="{FF2B5EF4-FFF2-40B4-BE49-F238E27FC236}">
                  <a16:creationId xmlns:a16="http://schemas.microsoft.com/office/drawing/2014/main" id="{C1AFC16F-CF07-4EE5-988B-F1FDC94D2E89}"/>
                </a:ext>
              </a:extLst>
            </p:cNvPr>
            <p:cNvGrpSpPr/>
            <p:nvPr/>
          </p:nvGrpSpPr>
          <p:grpSpPr>
            <a:xfrm>
              <a:off x="-1774606" y="583612"/>
              <a:ext cx="834917" cy="902436"/>
              <a:chOff x="-2697112" y="4673834"/>
              <a:chExt cx="1996086" cy="1331993"/>
            </a:xfrm>
          </p:grpSpPr>
          <p:grpSp>
            <p:nvGrpSpPr>
              <p:cNvPr id="300" name="Group 299">
                <a:extLst>
                  <a:ext uri="{FF2B5EF4-FFF2-40B4-BE49-F238E27FC236}">
                    <a16:creationId xmlns:a16="http://schemas.microsoft.com/office/drawing/2014/main" id="{538F6DF4-3DE2-43D3-9C27-AFB9257A4C7E}"/>
                  </a:ext>
                </a:extLst>
              </p:cNvPr>
              <p:cNvGrpSpPr/>
              <p:nvPr/>
            </p:nvGrpSpPr>
            <p:grpSpPr>
              <a:xfrm>
                <a:off x="-2659352" y="5201636"/>
                <a:ext cx="1958326" cy="804191"/>
                <a:chOff x="-2536353" y="4673834"/>
                <a:chExt cx="1958326" cy="804191"/>
              </a:xfrm>
            </p:grpSpPr>
            <p:grpSp>
              <p:nvGrpSpPr>
                <p:cNvPr id="344" name="Group 343">
                  <a:extLst>
                    <a:ext uri="{FF2B5EF4-FFF2-40B4-BE49-F238E27FC236}">
                      <a16:creationId xmlns:a16="http://schemas.microsoft.com/office/drawing/2014/main" id="{726161BB-95CE-46CF-AF8E-6DA31682E49D}"/>
                    </a:ext>
                  </a:extLst>
                </p:cNvPr>
                <p:cNvGrpSpPr/>
                <p:nvPr/>
              </p:nvGrpSpPr>
              <p:grpSpPr>
                <a:xfrm>
                  <a:off x="-2536353" y="4969422"/>
                  <a:ext cx="1786745" cy="508603"/>
                  <a:chOff x="-2212372" y="4833819"/>
                  <a:chExt cx="1786745" cy="508603"/>
                </a:xfrm>
              </p:grpSpPr>
              <p:grpSp>
                <p:nvGrpSpPr>
                  <p:cNvPr id="366" name="Group 365">
                    <a:extLst>
                      <a:ext uri="{FF2B5EF4-FFF2-40B4-BE49-F238E27FC236}">
                        <a16:creationId xmlns:a16="http://schemas.microsoft.com/office/drawing/2014/main" id="{23258436-F833-48D7-9AB1-33F3DE9032F6}"/>
                      </a:ext>
                    </a:extLst>
                  </p:cNvPr>
                  <p:cNvGrpSpPr/>
                  <p:nvPr/>
                </p:nvGrpSpPr>
                <p:grpSpPr>
                  <a:xfrm>
                    <a:off x="-940386" y="4849620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80" name="Circle: Hollow 379">
                      <a:extLst>
                        <a:ext uri="{FF2B5EF4-FFF2-40B4-BE49-F238E27FC236}">
                          <a16:creationId xmlns:a16="http://schemas.microsoft.com/office/drawing/2014/main" id="{0C188553-0506-4E19-B341-5EF810D1655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81" name="Circle: Hollow 380">
                      <a:extLst>
                        <a:ext uri="{FF2B5EF4-FFF2-40B4-BE49-F238E27FC236}">
                          <a16:creationId xmlns:a16="http://schemas.microsoft.com/office/drawing/2014/main" id="{BB237F2A-9D87-4159-9F04-6B75DE0D536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82" name="Circle: Hollow 381">
                      <a:extLst>
                        <a:ext uri="{FF2B5EF4-FFF2-40B4-BE49-F238E27FC236}">
                          <a16:creationId xmlns:a16="http://schemas.microsoft.com/office/drawing/2014/main" id="{D3ADA126-4CF0-434D-9FC1-CDCF0AA7D4C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367" name="Group 366">
                    <a:extLst>
                      <a:ext uri="{FF2B5EF4-FFF2-40B4-BE49-F238E27FC236}">
                        <a16:creationId xmlns:a16="http://schemas.microsoft.com/office/drawing/2014/main" id="{D12AF35C-96D9-4A87-82A7-E8176BAAAB93}"/>
                      </a:ext>
                    </a:extLst>
                  </p:cNvPr>
                  <p:cNvGrpSpPr/>
                  <p:nvPr/>
                </p:nvGrpSpPr>
                <p:grpSpPr>
                  <a:xfrm>
                    <a:off x="-1294812" y="4849620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77" name="Circle: Hollow 376">
                      <a:extLst>
                        <a:ext uri="{FF2B5EF4-FFF2-40B4-BE49-F238E27FC236}">
                          <a16:creationId xmlns:a16="http://schemas.microsoft.com/office/drawing/2014/main" id="{CC6EAF02-8EAC-42E5-9029-003C51705DA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78" name="Circle: Hollow 377">
                      <a:extLst>
                        <a:ext uri="{FF2B5EF4-FFF2-40B4-BE49-F238E27FC236}">
                          <a16:creationId xmlns:a16="http://schemas.microsoft.com/office/drawing/2014/main" id="{57458CA0-3BA1-4F89-95D5-E8A4924CB6E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79" name="Circle: Hollow 378">
                      <a:extLst>
                        <a:ext uri="{FF2B5EF4-FFF2-40B4-BE49-F238E27FC236}">
                          <a16:creationId xmlns:a16="http://schemas.microsoft.com/office/drawing/2014/main" id="{0193BB94-1E59-4722-B1DC-5F710BBB1FE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368" name="Group 367">
                    <a:extLst>
                      <a:ext uri="{FF2B5EF4-FFF2-40B4-BE49-F238E27FC236}">
                        <a16:creationId xmlns:a16="http://schemas.microsoft.com/office/drawing/2014/main" id="{24E03391-FA79-4F63-90FC-5C5FEAA0ADAA}"/>
                      </a:ext>
                    </a:extLst>
                  </p:cNvPr>
                  <p:cNvGrpSpPr/>
                  <p:nvPr/>
                </p:nvGrpSpPr>
                <p:grpSpPr>
                  <a:xfrm>
                    <a:off x="-1661633" y="4840854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74" name="Circle: Hollow 373">
                      <a:extLst>
                        <a:ext uri="{FF2B5EF4-FFF2-40B4-BE49-F238E27FC236}">
                          <a16:creationId xmlns:a16="http://schemas.microsoft.com/office/drawing/2014/main" id="{8E23A21D-F93F-4FAB-9FDD-47757A53E22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75" name="Circle: Hollow 374">
                      <a:extLst>
                        <a:ext uri="{FF2B5EF4-FFF2-40B4-BE49-F238E27FC236}">
                          <a16:creationId xmlns:a16="http://schemas.microsoft.com/office/drawing/2014/main" id="{0A564B4C-0A67-4BB6-AAAA-B39D1CB74A8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76" name="Circle: Hollow 375">
                      <a:extLst>
                        <a:ext uri="{FF2B5EF4-FFF2-40B4-BE49-F238E27FC236}">
                          <a16:creationId xmlns:a16="http://schemas.microsoft.com/office/drawing/2014/main" id="{BEA48BE3-9D7A-4B5C-882B-F6017AB572F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369" name="Group 368">
                    <a:extLst>
                      <a:ext uri="{FF2B5EF4-FFF2-40B4-BE49-F238E27FC236}">
                        <a16:creationId xmlns:a16="http://schemas.microsoft.com/office/drawing/2014/main" id="{881BE030-4E27-44E9-9CC3-4DBA8C34329C}"/>
                      </a:ext>
                    </a:extLst>
                  </p:cNvPr>
                  <p:cNvGrpSpPr/>
                  <p:nvPr/>
                </p:nvGrpSpPr>
                <p:grpSpPr>
                  <a:xfrm>
                    <a:off x="-2015796" y="4833819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71" name="Circle: Hollow 370">
                      <a:extLst>
                        <a:ext uri="{FF2B5EF4-FFF2-40B4-BE49-F238E27FC236}">
                          <a16:creationId xmlns:a16="http://schemas.microsoft.com/office/drawing/2014/main" id="{A24C7307-68CD-4001-AC7D-BAC8D866906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72" name="Circle: Hollow 371">
                      <a:extLst>
                        <a:ext uri="{FF2B5EF4-FFF2-40B4-BE49-F238E27FC236}">
                          <a16:creationId xmlns:a16="http://schemas.microsoft.com/office/drawing/2014/main" id="{6C4EE37E-7919-4B8D-94DC-ACE12AF04AF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73" name="Circle: Hollow 372">
                      <a:extLst>
                        <a:ext uri="{FF2B5EF4-FFF2-40B4-BE49-F238E27FC236}">
                          <a16:creationId xmlns:a16="http://schemas.microsoft.com/office/drawing/2014/main" id="{572B5A32-3CB2-4CBF-A665-ACA5A41C50E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sp>
                <p:nvSpPr>
                  <p:cNvPr id="370" name="Circle: Hollow 369">
                    <a:extLst>
                      <a:ext uri="{FF2B5EF4-FFF2-40B4-BE49-F238E27FC236}">
                        <a16:creationId xmlns:a16="http://schemas.microsoft.com/office/drawing/2014/main" id="{F50D991D-A180-4D27-B290-E7605AA346B0}"/>
                      </a:ext>
                    </a:extLst>
                  </p:cNvPr>
                  <p:cNvSpPr/>
                  <p:nvPr/>
                </p:nvSpPr>
                <p:spPr>
                  <a:xfrm>
                    <a:off x="-2212372" y="4906745"/>
                    <a:ext cx="354000" cy="331779"/>
                  </a:xfrm>
                  <a:prstGeom prst="donut">
                    <a:avLst>
                      <a:gd name="adj" fmla="val 13517"/>
                    </a:avLst>
                  </a:prstGeom>
                  <a:solidFill>
                    <a:schemeClr val="bg2">
                      <a:lumMod val="75000"/>
                    </a:schemeClr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45" name="Group 344">
                  <a:extLst>
                    <a:ext uri="{FF2B5EF4-FFF2-40B4-BE49-F238E27FC236}">
                      <a16:creationId xmlns:a16="http://schemas.microsoft.com/office/drawing/2014/main" id="{8B47A7CD-7E85-4E39-8321-C66D9FC99F25}"/>
                    </a:ext>
                  </a:extLst>
                </p:cNvPr>
                <p:cNvGrpSpPr/>
                <p:nvPr/>
              </p:nvGrpSpPr>
              <p:grpSpPr>
                <a:xfrm>
                  <a:off x="-2525531" y="4673834"/>
                  <a:ext cx="1947504" cy="516188"/>
                  <a:chOff x="-2525531" y="4673834"/>
                  <a:chExt cx="1947504" cy="516188"/>
                </a:xfrm>
              </p:grpSpPr>
              <p:grpSp>
                <p:nvGrpSpPr>
                  <p:cNvPr id="346" name="Group 345">
                    <a:extLst>
                      <a:ext uri="{FF2B5EF4-FFF2-40B4-BE49-F238E27FC236}">
                        <a16:creationId xmlns:a16="http://schemas.microsoft.com/office/drawing/2014/main" id="{3B11A0FF-9436-4591-B41D-ADB5CA35F378}"/>
                      </a:ext>
                    </a:extLst>
                  </p:cNvPr>
                  <p:cNvGrpSpPr/>
                  <p:nvPr/>
                </p:nvGrpSpPr>
                <p:grpSpPr>
                  <a:xfrm>
                    <a:off x="-1092786" y="4697220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63" name="Circle: Hollow 362">
                      <a:extLst>
                        <a:ext uri="{FF2B5EF4-FFF2-40B4-BE49-F238E27FC236}">
                          <a16:creationId xmlns:a16="http://schemas.microsoft.com/office/drawing/2014/main" id="{5A72E169-ED13-4E2A-B80B-AC11083B4E6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64" name="Circle: Hollow 363">
                      <a:extLst>
                        <a:ext uri="{FF2B5EF4-FFF2-40B4-BE49-F238E27FC236}">
                          <a16:creationId xmlns:a16="http://schemas.microsoft.com/office/drawing/2014/main" id="{AB7DF480-E096-409E-B6D0-7901D4DCAB6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65" name="Circle: Hollow 364">
                      <a:extLst>
                        <a:ext uri="{FF2B5EF4-FFF2-40B4-BE49-F238E27FC236}">
                          <a16:creationId xmlns:a16="http://schemas.microsoft.com/office/drawing/2014/main" id="{CDEC3A98-8BEA-4AFD-97BF-DB857B8F92A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347" name="Group 346">
                    <a:extLst>
                      <a:ext uri="{FF2B5EF4-FFF2-40B4-BE49-F238E27FC236}">
                        <a16:creationId xmlns:a16="http://schemas.microsoft.com/office/drawing/2014/main" id="{AC3A6C17-43B9-4198-A2C6-D0D434AED514}"/>
                      </a:ext>
                    </a:extLst>
                  </p:cNvPr>
                  <p:cNvGrpSpPr/>
                  <p:nvPr/>
                </p:nvGrpSpPr>
                <p:grpSpPr>
                  <a:xfrm>
                    <a:off x="-1447212" y="4697220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60" name="Circle: Hollow 359">
                      <a:extLst>
                        <a:ext uri="{FF2B5EF4-FFF2-40B4-BE49-F238E27FC236}">
                          <a16:creationId xmlns:a16="http://schemas.microsoft.com/office/drawing/2014/main" id="{82FB05FB-1309-419A-8C97-F5D434A4A64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61" name="Circle: Hollow 360">
                      <a:extLst>
                        <a:ext uri="{FF2B5EF4-FFF2-40B4-BE49-F238E27FC236}">
                          <a16:creationId xmlns:a16="http://schemas.microsoft.com/office/drawing/2014/main" id="{C0B6E8AE-D3B0-4C6D-BC2D-F1B1CF3EE77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62" name="Circle: Hollow 361">
                      <a:extLst>
                        <a:ext uri="{FF2B5EF4-FFF2-40B4-BE49-F238E27FC236}">
                          <a16:creationId xmlns:a16="http://schemas.microsoft.com/office/drawing/2014/main" id="{E9F2A601-B97D-480C-8D88-23C817A9195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348" name="Group 347">
                    <a:extLst>
                      <a:ext uri="{FF2B5EF4-FFF2-40B4-BE49-F238E27FC236}">
                        <a16:creationId xmlns:a16="http://schemas.microsoft.com/office/drawing/2014/main" id="{703CFF32-DBFB-40E3-967B-7CB9894AA48D}"/>
                      </a:ext>
                    </a:extLst>
                  </p:cNvPr>
                  <p:cNvGrpSpPr/>
                  <p:nvPr/>
                </p:nvGrpSpPr>
                <p:grpSpPr>
                  <a:xfrm>
                    <a:off x="-1814033" y="4688454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57" name="Circle: Hollow 356">
                      <a:extLst>
                        <a:ext uri="{FF2B5EF4-FFF2-40B4-BE49-F238E27FC236}">
                          <a16:creationId xmlns:a16="http://schemas.microsoft.com/office/drawing/2014/main" id="{B8DAF432-65A5-464F-B5B6-2E3C94D3C4D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58" name="Circle: Hollow 357">
                      <a:extLst>
                        <a:ext uri="{FF2B5EF4-FFF2-40B4-BE49-F238E27FC236}">
                          <a16:creationId xmlns:a16="http://schemas.microsoft.com/office/drawing/2014/main" id="{AF03BA96-DAFD-499A-9B40-9452C4B1ED1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59" name="Circle: Hollow 358">
                      <a:extLst>
                        <a:ext uri="{FF2B5EF4-FFF2-40B4-BE49-F238E27FC236}">
                          <a16:creationId xmlns:a16="http://schemas.microsoft.com/office/drawing/2014/main" id="{DA58ECE7-2079-4228-992E-ACF35307DCA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349" name="Group 348">
                    <a:extLst>
                      <a:ext uri="{FF2B5EF4-FFF2-40B4-BE49-F238E27FC236}">
                        <a16:creationId xmlns:a16="http://schemas.microsoft.com/office/drawing/2014/main" id="{A83BD2A5-68FC-4FE8-8E20-A6170432916E}"/>
                      </a:ext>
                    </a:extLst>
                  </p:cNvPr>
                  <p:cNvGrpSpPr/>
                  <p:nvPr/>
                </p:nvGrpSpPr>
                <p:grpSpPr>
                  <a:xfrm>
                    <a:off x="-2168196" y="4681419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54" name="Circle: Hollow 353">
                      <a:extLst>
                        <a:ext uri="{FF2B5EF4-FFF2-40B4-BE49-F238E27FC236}">
                          <a16:creationId xmlns:a16="http://schemas.microsoft.com/office/drawing/2014/main" id="{EBB5677D-8BC0-4F01-8AA2-3E2D0827712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55" name="Circle: Hollow 354">
                      <a:extLst>
                        <a:ext uri="{FF2B5EF4-FFF2-40B4-BE49-F238E27FC236}">
                          <a16:creationId xmlns:a16="http://schemas.microsoft.com/office/drawing/2014/main" id="{88E6A1D1-727B-47E8-93F6-234938015A2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56" name="Circle: Hollow 355">
                      <a:extLst>
                        <a:ext uri="{FF2B5EF4-FFF2-40B4-BE49-F238E27FC236}">
                          <a16:creationId xmlns:a16="http://schemas.microsoft.com/office/drawing/2014/main" id="{146FD687-91C0-4C1F-9C79-782AE48BB51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350" name="Group 349">
                    <a:extLst>
                      <a:ext uri="{FF2B5EF4-FFF2-40B4-BE49-F238E27FC236}">
                        <a16:creationId xmlns:a16="http://schemas.microsoft.com/office/drawing/2014/main" id="{0B5B23F2-1DC3-484F-89CA-32E411B7C761}"/>
                      </a:ext>
                    </a:extLst>
                  </p:cNvPr>
                  <p:cNvGrpSpPr/>
                  <p:nvPr/>
                </p:nvGrpSpPr>
                <p:grpSpPr>
                  <a:xfrm>
                    <a:off x="-2525531" y="4673834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51" name="Circle: Hollow 350">
                      <a:extLst>
                        <a:ext uri="{FF2B5EF4-FFF2-40B4-BE49-F238E27FC236}">
                          <a16:creationId xmlns:a16="http://schemas.microsoft.com/office/drawing/2014/main" id="{5EA0E403-9958-459F-9248-20E95229A77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52" name="Circle: Hollow 351">
                      <a:extLst>
                        <a:ext uri="{FF2B5EF4-FFF2-40B4-BE49-F238E27FC236}">
                          <a16:creationId xmlns:a16="http://schemas.microsoft.com/office/drawing/2014/main" id="{91CB8970-B868-494B-A8E6-3EEC449754B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53" name="Circle: Hollow 352">
                      <a:extLst>
                        <a:ext uri="{FF2B5EF4-FFF2-40B4-BE49-F238E27FC236}">
                          <a16:creationId xmlns:a16="http://schemas.microsoft.com/office/drawing/2014/main" id="{78AF3D65-F1B9-4204-90DF-6B43904DF8C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</p:grpSp>
          </p:grpSp>
          <p:grpSp>
            <p:nvGrpSpPr>
              <p:cNvPr id="301" name="Group 300">
                <a:extLst>
                  <a:ext uri="{FF2B5EF4-FFF2-40B4-BE49-F238E27FC236}">
                    <a16:creationId xmlns:a16="http://schemas.microsoft.com/office/drawing/2014/main" id="{C4841C49-84B6-4902-8FD9-94C3292F02B0}"/>
                  </a:ext>
                </a:extLst>
              </p:cNvPr>
              <p:cNvGrpSpPr/>
              <p:nvPr/>
            </p:nvGrpSpPr>
            <p:grpSpPr>
              <a:xfrm>
                <a:off x="-2697112" y="4673834"/>
                <a:ext cx="1958326" cy="804191"/>
                <a:chOff x="-2697112" y="4673834"/>
                <a:chExt cx="1958326" cy="804191"/>
              </a:xfrm>
            </p:grpSpPr>
            <p:grpSp>
              <p:nvGrpSpPr>
                <p:cNvPr id="302" name="Group 301">
                  <a:extLst>
                    <a:ext uri="{FF2B5EF4-FFF2-40B4-BE49-F238E27FC236}">
                      <a16:creationId xmlns:a16="http://schemas.microsoft.com/office/drawing/2014/main" id="{F184812D-2CDE-41C7-888B-031C3987BF55}"/>
                    </a:ext>
                  </a:extLst>
                </p:cNvPr>
                <p:cNvGrpSpPr/>
                <p:nvPr/>
              </p:nvGrpSpPr>
              <p:grpSpPr>
                <a:xfrm>
                  <a:off x="-2697112" y="4961837"/>
                  <a:ext cx="1947504" cy="516188"/>
                  <a:chOff x="-2373131" y="4826234"/>
                  <a:chExt cx="1947504" cy="516188"/>
                </a:xfrm>
              </p:grpSpPr>
              <p:grpSp>
                <p:nvGrpSpPr>
                  <p:cNvPr id="324" name="Group 323">
                    <a:extLst>
                      <a:ext uri="{FF2B5EF4-FFF2-40B4-BE49-F238E27FC236}">
                        <a16:creationId xmlns:a16="http://schemas.microsoft.com/office/drawing/2014/main" id="{C565F3C7-D276-41F0-B4C8-57E773C9C802}"/>
                      </a:ext>
                    </a:extLst>
                  </p:cNvPr>
                  <p:cNvGrpSpPr/>
                  <p:nvPr/>
                </p:nvGrpSpPr>
                <p:grpSpPr>
                  <a:xfrm>
                    <a:off x="-940386" y="4849620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41" name="Circle: Hollow 340">
                      <a:extLst>
                        <a:ext uri="{FF2B5EF4-FFF2-40B4-BE49-F238E27FC236}">
                          <a16:creationId xmlns:a16="http://schemas.microsoft.com/office/drawing/2014/main" id="{53AEA0D9-779F-4EC0-83EC-F291A37D59C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42" name="Circle: Hollow 341">
                      <a:extLst>
                        <a:ext uri="{FF2B5EF4-FFF2-40B4-BE49-F238E27FC236}">
                          <a16:creationId xmlns:a16="http://schemas.microsoft.com/office/drawing/2014/main" id="{7C754174-7097-404C-88E2-D676699F9C2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43" name="Circle: Hollow 342">
                      <a:extLst>
                        <a:ext uri="{FF2B5EF4-FFF2-40B4-BE49-F238E27FC236}">
                          <a16:creationId xmlns:a16="http://schemas.microsoft.com/office/drawing/2014/main" id="{85627AA4-2349-45D1-BECD-2887E22E5AD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325" name="Group 324">
                    <a:extLst>
                      <a:ext uri="{FF2B5EF4-FFF2-40B4-BE49-F238E27FC236}">
                        <a16:creationId xmlns:a16="http://schemas.microsoft.com/office/drawing/2014/main" id="{B52EDECC-1A16-4717-877E-E33686848CCB}"/>
                      </a:ext>
                    </a:extLst>
                  </p:cNvPr>
                  <p:cNvGrpSpPr/>
                  <p:nvPr/>
                </p:nvGrpSpPr>
                <p:grpSpPr>
                  <a:xfrm>
                    <a:off x="-1294812" y="4849620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38" name="Circle: Hollow 337">
                      <a:extLst>
                        <a:ext uri="{FF2B5EF4-FFF2-40B4-BE49-F238E27FC236}">
                          <a16:creationId xmlns:a16="http://schemas.microsoft.com/office/drawing/2014/main" id="{B15657F8-25FF-41CA-9AD5-2243D674E02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39" name="Circle: Hollow 338">
                      <a:extLst>
                        <a:ext uri="{FF2B5EF4-FFF2-40B4-BE49-F238E27FC236}">
                          <a16:creationId xmlns:a16="http://schemas.microsoft.com/office/drawing/2014/main" id="{7DCA38BD-FAAC-4C2F-9533-45C60EBBBBC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40" name="Circle: Hollow 339">
                      <a:extLst>
                        <a:ext uri="{FF2B5EF4-FFF2-40B4-BE49-F238E27FC236}">
                          <a16:creationId xmlns:a16="http://schemas.microsoft.com/office/drawing/2014/main" id="{284AA34B-4DC7-46EF-962F-C1106165167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326" name="Group 325">
                    <a:extLst>
                      <a:ext uri="{FF2B5EF4-FFF2-40B4-BE49-F238E27FC236}">
                        <a16:creationId xmlns:a16="http://schemas.microsoft.com/office/drawing/2014/main" id="{D8AF8DE1-E517-445F-989A-1B6D3CE1A4E7}"/>
                      </a:ext>
                    </a:extLst>
                  </p:cNvPr>
                  <p:cNvGrpSpPr/>
                  <p:nvPr/>
                </p:nvGrpSpPr>
                <p:grpSpPr>
                  <a:xfrm>
                    <a:off x="-1661633" y="4840854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35" name="Circle: Hollow 334">
                      <a:extLst>
                        <a:ext uri="{FF2B5EF4-FFF2-40B4-BE49-F238E27FC236}">
                          <a16:creationId xmlns:a16="http://schemas.microsoft.com/office/drawing/2014/main" id="{D02817EC-3EB2-41FC-8BA6-4DDBF370FC1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36" name="Circle: Hollow 335">
                      <a:extLst>
                        <a:ext uri="{FF2B5EF4-FFF2-40B4-BE49-F238E27FC236}">
                          <a16:creationId xmlns:a16="http://schemas.microsoft.com/office/drawing/2014/main" id="{55990AF9-BA7F-4643-8BC5-83B6877F7BE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37" name="Circle: Hollow 336">
                      <a:extLst>
                        <a:ext uri="{FF2B5EF4-FFF2-40B4-BE49-F238E27FC236}">
                          <a16:creationId xmlns:a16="http://schemas.microsoft.com/office/drawing/2014/main" id="{5859FA11-8B3C-4F05-8253-90B65A3EE1B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327" name="Group 326">
                    <a:extLst>
                      <a:ext uri="{FF2B5EF4-FFF2-40B4-BE49-F238E27FC236}">
                        <a16:creationId xmlns:a16="http://schemas.microsoft.com/office/drawing/2014/main" id="{6DE5151A-53CC-4762-85A1-F0B3045C8E03}"/>
                      </a:ext>
                    </a:extLst>
                  </p:cNvPr>
                  <p:cNvGrpSpPr/>
                  <p:nvPr/>
                </p:nvGrpSpPr>
                <p:grpSpPr>
                  <a:xfrm>
                    <a:off x="-2015796" y="4833819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32" name="Circle: Hollow 331">
                      <a:extLst>
                        <a:ext uri="{FF2B5EF4-FFF2-40B4-BE49-F238E27FC236}">
                          <a16:creationId xmlns:a16="http://schemas.microsoft.com/office/drawing/2014/main" id="{5D943D9C-7930-41DF-ADAE-A741C8C4342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33" name="Circle: Hollow 332">
                      <a:extLst>
                        <a:ext uri="{FF2B5EF4-FFF2-40B4-BE49-F238E27FC236}">
                          <a16:creationId xmlns:a16="http://schemas.microsoft.com/office/drawing/2014/main" id="{4460B37D-3EED-4BE0-8C0E-16E639848B4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34" name="Circle: Hollow 333">
                      <a:extLst>
                        <a:ext uri="{FF2B5EF4-FFF2-40B4-BE49-F238E27FC236}">
                          <a16:creationId xmlns:a16="http://schemas.microsoft.com/office/drawing/2014/main" id="{A3320CB4-9747-4A7F-8846-A55B70DDE90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328" name="Group 327">
                    <a:extLst>
                      <a:ext uri="{FF2B5EF4-FFF2-40B4-BE49-F238E27FC236}">
                        <a16:creationId xmlns:a16="http://schemas.microsoft.com/office/drawing/2014/main" id="{75C6DCA4-636A-446C-B7E9-5DE249A9A56B}"/>
                      </a:ext>
                    </a:extLst>
                  </p:cNvPr>
                  <p:cNvGrpSpPr/>
                  <p:nvPr/>
                </p:nvGrpSpPr>
                <p:grpSpPr>
                  <a:xfrm>
                    <a:off x="-2373131" y="4826234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29" name="Circle: Hollow 328">
                      <a:extLst>
                        <a:ext uri="{FF2B5EF4-FFF2-40B4-BE49-F238E27FC236}">
                          <a16:creationId xmlns:a16="http://schemas.microsoft.com/office/drawing/2014/main" id="{4F3D8CAD-ECFC-4826-ACDF-CD1CBFC418F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30" name="Circle: Hollow 329">
                      <a:extLst>
                        <a:ext uri="{FF2B5EF4-FFF2-40B4-BE49-F238E27FC236}">
                          <a16:creationId xmlns:a16="http://schemas.microsoft.com/office/drawing/2014/main" id="{1B844DC1-F9F2-4441-93A9-637DE44A59B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31" name="Circle: Hollow 330">
                      <a:extLst>
                        <a:ext uri="{FF2B5EF4-FFF2-40B4-BE49-F238E27FC236}">
                          <a16:creationId xmlns:a16="http://schemas.microsoft.com/office/drawing/2014/main" id="{BE3A530C-229F-4E27-A1C5-24CC3ED853C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</p:grpSp>
            <p:grpSp>
              <p:nvGrpSpPr>
                <p:cNvPr id="303" name="Group 302">
                  <a:extLst>
                    <a:ext uri="{FF2B5EF4-FFF2-40B4-BE49-F238E27FC236}">
                      <a16:creationId xmlns:a16="http://schemas.microsoft.com/office/drawing/2014/main" id="{B092D42C-F843-4624-84D6-9C02A9B9E6E2}"/>
                    </a:ext>
                  </a:extLst>
                </p:cNvPr>
                <p:cNvGrpSpPr/>
                <p:nvPr/>
              </p:nvGrpSpPr>
              <p:grpSpPr>
                <a:xfrm>
                  <a:off x="-2525531" y="4673834"/>
                  <a:ext cx="1786745" cy="516188"/>
                  <a:chOff x="-2525531" y="4673834"/>
                  <a:chExt cx="1786745" cy="516188"/>
                </a:xfrm>
              </p:grpSpPr>
              <p:grpSp>
                <p:nvGrpSpPr>
                  <p:cNvPr id="304" name="Group 303">
                    <a:extLst>
                      <a:ext uri="{FF2B5EF4-FFF2-40B4-BE49-F238E27FC236}">
                        <a16:creationId xmlns:a16="http://schemas.microsoft.com/office/drawing/2014/main" id="{5AD46E68-AC82-4D16-91D6-09C8B0F81D18}"/>
                      </a:ext>
                    </a:extLst>
                  </p:cNvPr>
                  <p:cNvGrpSpPr/>
                  <p:nvPr/>
                </p:nvGrpSpPr>
                <p:grpSpPr>
                  <a:xfrm>
                    <a:off x="-1092786" y="4697220"/>
                    <a:ext cx="354000" cy="492802"/>
                    <a:chOff x="-2449589" y="3530595"/>
                    <a:chExt cx="354000" cy="492802"/>
                  </a:xfrm>
                </p:grpSpPr>
                <p:sp>
                  <p:nvSpPr>
                    <p:cNvPr id="321" name="Circle: Hollow 320">
                      <a:extLst>
                        <a:ext uri="{FF2B5EF4-FFF2-40B4-BE49-F238E27FC236}">
                          <a16:creationId xmlns:a16="http://schemas.microsoft.com/office/drawing/2014/main" id="{25FCCC89-A9FA-44BF-9335-9A22D44FA2D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22" name="Circle: Hollow 321">
                      <a:extLst>
                        <a:ext uri="{FF2B5EF4-FFF2-40B4-BE49-F238E27FC236}">
                          <a16:creationId xmlns:a16="http://schemas.microsoft.com/office/drawing/2014/main" id="{3C67BFC3-4879-4083-8650-E2D51A770AF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305" name="Group 304">
                    <a:extLst>
                      <a:ext uri="{FF2B5EF4-FFF2-40B4-BE49-F238E27FC236}">
                        <a16:creationId xmlns:a16="http://schemas.microsoft.com/office/drawing/2014/main" id="{B5054DBA-91BF-4D2B-8F2B-84A486F04C7F}"/>
                      </a:ext>
                    </a:extLst>
                  </p:cNvPr>
                  <p:cNvGrpSpPr/>
                  <p:nvPr/>
                </p:nvGrpSpPr>
                <p:grpSpPr>
                  <a:xfrm>
                    <a:off x="-1447212" y="4697220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18" name="Circle: Hollow 317">
                      <a:extLst>
                        <a:ext uri="{FF2B5EF4-FFF2-40B4-BE49-F238E27FC236}">
                          <a16:creationId xmlns:a16="http://schemas.microsoft.com/office/drawing/2014/main" id="{E4E9AAE4-79F9-4807-9A55-D428783F887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19" name="Circle: Hollow 318">
                      <a:extLst>
                        <a:ext uri="{FF2B5EF4-FFF2-40B4-BE49-F238E27FC236}">
                          <a16:creationId xmlns:a16="http://schemas.microsoft.com/office/drawing/2014/main" id="{1E4086A5-6085-4A65-A29D-5F7A7ED174C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20" name="Circle: Hollow 319">
                      <a:extLst>
                        <a:ext uri="{FF2B5EF4-FFF2-40B4-BE49-F238E27FC236}">
                          <a16:creationId xmlns:a16="http://schemas.microsoft.com/office/drawing/2014/main" id="{75DA904C-8D46-4062-AFCD-C24414F53F3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306" name="Group 305">
                    <a:extLst>
                      <a:ext uri="{FF2B5EF4-FFF2-40B4-BE49-F238E27FC236}">
                        <a16:creationId xmlns:a16="http://schemas.microsoft.com/office/drawing/2014/main" id="{C5EC6BCD-5A2B-433A-A277-52EB4E360478}"/>
                      </a:ext>
                    </a:extLst>
                  </p:cNvPr>
                  <p:cNvGrpSpPr/>
                  <p:nvPr/>
                </p:nvGrpSpPr>
                <p:grpSpPr>
                  <a:xfrm>
                    <a:off x="-1814033" y="4688454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15" name="Circle: Hollow 314">
                      <a:extLst>
                        <a:ext uri="{FF2B5EF4-FFF2-40B4-BE49-F238E27FC236}">
                          <a16:creationId xmlns:a16="http://schemas.microsoft.com/office/drawing/2014/main" id="{3B2AAEAE-829A-45EB-86CB-1BBA39A07DA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16" name="Circle: Hollow 315">
                      <a:extLst>
                        <a:ext uri="{FF2B5EF4-FFF2-40B4-BE49-F238E27FC236}">
                          <a16:creationId xmlns:a16="http://schemas.microsoft.com/office/drawing/2014/main" id="{300D45A8-9BF3-437C-86C5-96B76301C76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17" name="Circle: Hollow 316">
                      <a:extLst>
                        <a:ext uri="{FF2B5EF4-FFF2-40B4-BE49-F238E27FC236}">
                          <a16:creationId xmlns:a16="http://schemas.microsoft.com/office/drawing/2014/main" id="{3059E50D-74D5-468E-8A24-5701C443DDC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307" name="Group 306">
                    <a:extLst>
                      <a:ext uri="{FF2B5EF4-FFF2-40B4-BE49-F238E27FC236}">
                        <a16:creationId xmlns:a16="http://schemas.microsoft.com/office/drawing/2014/main" id="{9E536EE2-0E76-4B85-B59B-41705D4BA776}"/>
                      </a:ext>
                    </a:extLst>
                  </p:cNvPr>
                  <p:cNvGrpSpPr/>
                  <p:nvPr/>
                </p:nvGrpSpPr>
                <p:grpSpPr>
                  <a:xfrm>
                    <a:off x="-2168196" y="4681419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12" name="Circle: Hollow 311">
                      <a:extLst>
                        <a:ext uri="{FF2B5EF4-FFF2-40B4-BE49-F238E27FC236}">
                          <a16:creationId xmlns:a16="http://schemas.microsoft.com/office/drawing/2014/main" id="{B5C0A29B-BF7B-4607-BA68-CC05CE9A7F9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13" name="Circle: Hollow 312">
                      <a:extLst>
                        <a:ext uri="{FF2B5EF4-FFF2-40B4-BE49-F238E27FC236}">
                          <a16:creationId xmlns:a16="http://schemas.microsoft.com/office/drawing/2014/main" id="{5D6270CC-EA43-4497-BC79-9FB482813E7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14" name="Circle: Hollow 313">
                      <a:extLst>
                        <a:ext uri="{FF2B5EF4-FFF2-40B4-BE49-F238E27FC236}">
                          <a16:creationId xmlns:a16="http://schemas.microsoft.com/office/drawing/2014/main" id="{397E4FF4-F818-49FF-BFF2-5B998AD8271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308" name="Group 307">
                    <a:extLst>
                      <a:ext uri="{FF2B5EF4-FFF2-40B4-BE49-F238E27FC236}">
                        <a16:creationId xmlns:a16="http://schemas.microsoft.com/office/drawing/2014/main" id="{6F2FA7E2-DCFC-4D38-91AD-312A1EC6B46F}"/>
                      </a:ext>
                    </a:extLst>
                  </p:cNvPr>
                  <p:cNvGrpSpPr/>
                  <p:nvPr/>
                </p:nvGrpSpPr>
                <p:grpSpPr>
                  <a:xfrm>
                    <a:off x="-2525531" y="4673834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309" name="Circle: Hollow 308">
                      <a:extLst>
                        <a:ext uri="{FF2B5EF4-FFF2-40B4-BE49-F238E27FC236}">
                          <a16:creationId xmlns:a16="http://schemas.microsoft.com/office/drawing/2014/main" id="{004970B1-AE2D-4928-BAF4-53D85E04540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10" name="Circle: Hollow 309">
                      <a:extLst>
                        <a:ext uri="{FF2B5EF4-FFF2-40B4-BE49-F238E27FC236}">
                          <a16:creationId xmlns:a16="http://schemas.microsoft.com/office/drawing/2014/main" id="{A0BF0B0D-80C7-4A38-A59A-85DAE0BE783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311" name="Circle: Hollow 310">
                      <a:extLst>
                        <a:ext uri="{FF2B5EF4-FFF2-40B4-BE49-F238E27FC236}">
                          <a16:creationId xmlns:a16="http://schemas.microsoft.com/office/drawing/2014/main" id="{2C9401A9-501E-4CFE-9007-78680941329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</p:grpSp>
          </p:grpSp>
        </p:grpSp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D6A0AAA6-4B2B-40B5-BBA4-354A066F9DAC}"/>
                </a:ext>
              </a:extLst>
            </p:cNvPr>
            <p:cNvGrpSpPr/>
            <p:nvPr/>
          </p:nvGrpSpPr>
          <p:grpSpPr>
            <a:xfrm>
              <a:off x="-2284519" y="636941"/>
              <a:ext cx="1719216" cy="3541161"/>
              <a:chOff x="-2284519" y="636941"/>
              <a:chExt cx="1719216" cy="3541161"/>
            </a:xfrm>
          </p:grpSpPr>
          <p:sp>
            <p:nvSpPr>
              <p:cNvPr id="101" name="Rectangle: Rounded Corners 100">
                <a:extLst>
                  <a:ext uri="{FF2B5EF4-FFF2-40B4-BE49-F238E27FC236}">
                    <a16:creationId xmlns:a16="http://schemas.microsoft.com/office/drawing/2014/main" id="{38D7AFA6-CBD8-4E39-B967-6958B59A7E2B}"/>
                  </a:ext>
                </a:extLst>
              </p:cNvPr>
              <p:cNvSpPr/>
              <p:nvPr/>
            </p:nvSpPr>
            <p:spPr>
              <a:xfrm rot="1933552">
                <a:off x="-2212253" y="1325585"/>
                <a:ext cx="466711" cy="1362821"/>
              </a:xfrm>
              <a:prstGeom prst="round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088" name="Group 1087">
                <a:extLst>
                  <a:ext uri="{FF2B5EF4-FFF2-40B4-BE49-F238E27FC236}">
                    <a16:creationId xmlns:a16="http://schemas.microsoft.com/office/drawing/2014/main" id="{6AFCA2BB-886A-4F47-BE86-D51A108D1410}"/>
                  </a:ext>
                </a:extLst>
              </p:cNvPr>
              <p:cNvGrpSpPr/>
              <p:nvPr/>
            </p:nvGrpSpPr>
            <p:grpSpPr>
              <a:xfrm rot="1574965">
                <a:off x="-2284519" y="1194293"/>
                <a:ext cx="585609" cy="1529725"/>
                <a:chOff x="-740689" y="2847866"/>
                <a:chExt cx="573149" cy="1288227"/>
              </a:xfrm>
            </p:grpSpPr>
            <p:grpSp>
              <p:nvGrpSpPr>
                <p:cNvPr id="1089" name="Group 1088">
                  <a:extLst>
                    <a:ext uri="{FF2B5EF4-FFF2-40B4-BE49-F238E27FC236}">
                      <a16:creationId xmlns:a16="http://schemas.microsoft.com/office/drawing/2014/main" id="{5A453106-27CF-4785-85EE-B0F5DADAA483}"/>
                    </a:ext>
                  </a:extLst>
                </p:cNvPr>
                <p:cNvGrpSpPr/>
                <p:nvPr/>
              </p:nvGrpSpPr>
              <p:grpSpPr>
                <a:xfrm rot="16200000">
                  <a:off x="-841656" y="2955551"/>
                  <a:ext cx="781802" cy="566431"/>
                  <a:chOff x="-2697112" y="4673834"/>
                  <a:chExt cx="2136607" cy="1331993"/>
                </a:xfrm>
              </p:grpSpPr>
              <p:grpSp>
                <p:nvGrpSpPr>
                  <p:cNvPr id="1167" name="Group 1166">
                    <a:extLst>
                      <a:ext uri="{FF2B5EF4-FFF2-40B4-BE49-F238E27FC236}">
                        <a16:creationId xmlns:a16="http://schemas.microsoft.com/office/drawing/2014/main" id="{DBD0B5D5-D7DA-4F30-A537-E3B58D5A3A1C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958326" cy="804191"/>
                    <a:chOff x="-2536353" y="4673834"/>
                    <a:chExt cx="1958326" cy="804191"/>
                  </a:xfrm>
                </p:grpSpPr>
                <p:grpSp>
                  <p:nvGrpSpPr>
                    <p:cNvPr id="1211" name="Group 1210">
                      <a:extLst>
                        <a:ext uri="{FF2B5EF4-FFF2-40B4-BE49-F238E27FC236}">
                          <a16:creationId xmlns:a16="http://schemas.microsoft.com/office/drawing/2014/main" id="{8ED72CA1-3381-4557-AE10-6883B73C509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786745" cy="508603"/>
                      <a:chOff x="-2212372" y="4833819"/>
                      <a:chExt cx="1786745" cy="508603"/>
                    </a:xfrm>
                  </p:grpSpPr>
                  <p:grpSp>
                    <p:nvGrpSpPr>
                      <p:cNvPr id="1233" name="Group 1232">
                        <a:extLst>
                          <a:ext uri="{FF2B5EF4-FFF2-40B4-BE49-F238E27FC236}">
                            <a16:creationId xmlns:a16="http://schemas.microsoft.com/office/drawing/2014/main" id="{607AA76C-937C-4549-90A1-B31363EAFDB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47" name="Circle: Hollow 1246">
                          <a:extLst>
                            <a:ext uri="{FF2B5EF4-FFF2-40B4-BE49-F238E27FC236}">
                              <a16:creationId xmlns:a16="http://schemas.microsoft.com/office/drawing/2014/main" id="{794F68AE-C6DD-4D4A-BEC5-CC20373C739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48" name="Circle: Hollow 1247">
                          <a:extLst>
                            <a:ext uri="{FF2B5EF4-FFF2-40B4-BE49-F238E27FC236}">
                              <a16:creationId xmlns:a16="http://schemas.microsoft.com/office/drawing/2014/main" id="{C818BE44-EB6D-46EA-924E-848DC9DECD9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49" name="Circle: Hollow 1248">
                          <a:extLst>
                            <a:ext uri="{FF2B5EF4-FFF2-40B4-BE49-F238E27FC236}">
                              <a16:creationId xmlns:a16="http://schemas.microsoft.com/office/drawing/2014/main" id="{DCDD33D8-0A7A-4039-94BF-7D1D129845D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234" name="Group 1233">
                        <a:extLst>
                          <a:ext uri="{FF2B5EF4-FFF2-40B4-BE49-F238E27FC236}">
                            <a16:creationId xmlns:a16="http://schemas.microsoft.com/office/drawing/2014/main" id="{FC1BCBA9-33BB-4EC9-86B5-88401946449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44" name="Circle: Hollow 1243">
                          <a:extLst>
                            <a:ext uri="{FF2B5EF4-FFF2-40B4-BE49-F238E27FC236}">
                              <a16:creationId xmlns:a16="http://schemas.microsoft.com/office/drawing/2014/main" id="{1CB612A7-C343-4DED-B482-6E46BC58E9F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45" name="Circle: Hollow 1244">
                          <a:extLst>
                            <a:ext uri="{FF2B5EF4-FFF2-40B4-BE49-F238E27FC236}">
                              <a16:creationId xmlns:a16="http://schemas.microsoft.com/office/drawing/2014/main" id="{E97FD1FC-DBD7-4B07-A613-E9A16DE582B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46" name="Circle: Hollow 1245">
                          <a:extLst>
                            <a:ext uri="{FF2B5EF4-FFF2-40B4-BE49-F238E27FC236}">
                              <a16:creationId xmlns:a16="http://schemas.microsoft.com/office/drawing/2014/main" id="{CAC26A53-00A3-4010-B9EB-F71A5D93CCF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235" name="Group 1234">
                        <a:extLst>
                          <a:ext uri="{FF2B5EF4-FFF2-40B4-BE49-F238E27FC236}">
                            <a16:creationId xmlns:a16="http://schemas.microsoft.com/office/drawing/2014/main" id="{28DB3335-4B9B-4F08-8D26-D85A9940AC0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41" name="Circle: Hollow 1240">
                          <a:extLst>
                            <a:ext uri="{FF2B5EF4-FFF2-40B4-BE49-F238E27FC236}">
                              <a16:creationId xmlns:a16="http://schemas.microsoft.com/office/drawing/2014/main" id="{2908B034-6E20-44B5-ACB4-74E0849E61A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42" name="Circle: Hollow 1241">
                          <a:extLst>
                            <a:ext uri="{FF2B5EF4-FFF2-40B4-BE49-F238E27FC236}">
                              <a16:creationId xmlns:a16="http://schemas.microsoft.com/office/drawing/2014/main" id="{4183A123-ADE6-4796-BCD0-69A49259CB2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43" name="Circle: Hollow 1242">
                          <a:extLst>
                            <a:ext uri="{FF2B5EF4-FFF2-40B4-BE49-F238E27FC236}">
                              <a16:creationId xmlns:a16="http://schemas.microsoft.com/office/drawing/2014/main" id="{4AB492B1-BCDD-4745-B77B-7F6C581833A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236" name="Group 1235">
                        <a:extLst>
                          <a:ext uri="{FF2B5EF4-FFF2-40B4-BE49-F238E27FC236}">
                            <a16:creationId xmlns:a16="http://schemas.microsoft.com/office/drawing/2014/main" id="{01ECD626-DF5C-42AC-B701-9B797999CB1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38" name="Circle: Hollow 1237">
                          <a:extLst>
                            <a:ext uri="{FF2B5EF4-FFF2-40B4-BE49-F238E27FC236}">
                              <a16:creationId xmlns:a16="http://schemas.microsoft.com/office/drawing/2014/main" id="{90BC3CCD-0D2B-46AC-9990-15191C45914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39" name="Circle: Hollow 1238">
                          <a:extLst>
                            <a:ext uri="{FF2B5EF4-FFF2-40B4-BE49-F238E27FC236}">
                              <a16:creationId xmlns:a16="http://schemas.microsoft.com/office/drawing/2014/main" id="{A3EA4C12-2AC5-43DB-AF30-3180856899B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40" name="Circle: Hollow 1239">
                          <a:extLst>
                            <a:ext uri="{FF2B5EF4-FFF2-40B4-BE49-F238E27FC236}">
                              <a16:creationId xmlns:a16="http://schemas.microsoft.com/office/drawing/2014/main" id="{C6C32ACB-D53F-4852-8C43-E2E3FD41498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1237" name="Circle: Hollow 1236">
                        <a:extLst>
                          <a:ext uri="{FF2B5EF4-FFF2-40B4-BE49-F238E27FC236}">
                            <a16:creationId xmlns:a16="http://schemas.microsoft.com/office/drawing/2014/main" id="{7B4FEFE7-A0CC-4532-AAF3-FFCA15C1A91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212" name="Group 1211">
                      <a:extLst>
                        <a:ext uri="{FF2B5EF4-FFF2-40B4-BE49-F238E27FC236}">
                          <a16:creationId xmlns:a16="http://schemas.microsoft.com/office/drawing/2014/main" id="{761355C1-BCE2-4833-A164-1DB1E49131F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1213" name="Group 1212">
                        <a:extLst>
                          <a:ext uri="{FF2B5EF4-FFF2-40B4-BE49-F238E27FC236}">
                            <a16:creationId xmlns:a16="http://schemas.microsoft.com/office/drawing/2014/main" id="{58EA13BB-3235-496D-AB0A-7F33DE8EB95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30" name="Circle: Hollow 1229">
                          <a:extLst>
                            <a:ext uri="{FF2B5EF4-FFF2-40B4-BE49-F238E27FC236}">
                              <a16:creationId xmlns:a16="http://schemas.microsoft.com/office/drawing/2014/main" id="{2EB72423-CB3A-41B0-BABA-681BAC2C7F9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31" name="Circle: Hollow 1230">
                          <a:extLst>
                            <a:ext uri="{FF2B5EF4-FFF2-40B4-BE49-F238E27FC236}">
                              <a16:creationId xmlns:a16="http://schemas.microsoft.com/office/drawing/2014/main" id="{B2B0D9D3-92C9-4479-951B-DF30552DDD0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32" name="Circle: Hollow 1231">
                          <a:extLst>
                            <a:ext uri="{FF2B5EF4-FFF2-40B4-BE49-F238E27FC236}">
                              <a16:creationId xmlns:a16="http://schemas.microsoft.com/office/drawing/2014/main" id="{EB536E66-2E95-42C4-8861-DAB4A731C14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214" name="Group 1213">
                        <a:extLst>
                          <a:ext uri="{FF2B5EF4-FFF2-40B4-BE49-F238E27FC236}">
                            <a16:creationId xmlns:a16="http://schemas.microsoft.com/office/drawing/2014/main" id="{DFDE5B7F-5C5F-4100-A548-CD7F92A89F4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27" name="Circle: Hollow 1226">
                          <a:extLst>
                            <a:ext uri="{FF2B5EF4-FFF2-40B4-BE49-F238E27FC236}">
                              <a16:creationId xmlns:a16="http://schemas.microsoft.com/office/drawing/2014/main" id="{E6457226-F702-49A6-A9C6-55429660A26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28" name="Circle: Hollow 1227">
                          <a:extLst>
                            <a:ext uri="{FF2B5EF4-FFF2-40B4-BE49-F238E27FC236}">
                              <a16:creationId xmlns:a16="http://schemas.microsoft.com/office/drawing/2014/main" id="{7E05BFDB-6A09-42A0-94D8-212543846E3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29" name="Circle: Hollow 1228">
                          <a:extLst>
                            <a:ext uri="{FF2B5EF4-FFF2-40B4-BE49-F238E27FC236}">
                              <a16:creationId xmlns:a16="http://schemas.microsoft.com/office/drawing/2014/main" id="{549EB83D-C609-4EFA-A343-5AAFD08F168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215" name="Group 1214">
                        <a:extLst>
                          <a:ext uri="{FF2B5EF4-FFF2-40B4-BE49-F238E27FC236}">
                            <a16:creationId xmlns:a16="http://schemas.microsoft.com/office/drawing/2014/main" id="{89899F90-18B7-4168-BC7A-4BB79C69CF1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24" name="Circle: Hollow 1223">
                          <a:extLst>
                            <a:ext uri="{FF2B5EF4-FFF2-40B4-BE49-F238E27FC236}">
                              <a16:creationId xmlns:a16="http://schemas.microsoft.com/office/drawing/2014/main" id="{74536A57-7579-4B67-BA40-9B2D1E4EA7F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25" name="Circle: Hollow 1224">
                          <a:extLst>
                            <a:ext uri="{FF2B5EF4-FFF2-40B4-BE49-F238E27FC236}">
                              <a16:creationId xmlns:a16="http://schemas.microsoft.com/office/drawing/2014/main" id="{84EECC80-13D2-420E-A86C-CEACDD966F7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26" name="Circle: Hollow 1225">
                          <a:extLst>
                            <a:ext uri="{FF2B5EF4-FFF2-40B4-BE49-F238E27FC236}">
                              <a16:creationId xmlns:a16="http://schemas.microsoft.com/office/drawing/2014/main" id="{B04EED3E-3A4E-4E9C-B62A-CBEA77D5C63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216" name="Group 1215">
                        <a:extLst>
                          <a:ext uri="{FF2B5EF4-FFF2-40B4-BE49-F238E27FC236}">
                            <a16:creationId xmlns:a16="http://schemas.microsoft.com/office/drawing/2014/main" id="{80F80409-34D4-4A52-9539-FBD59072720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21" name="Circle: Hollow 1220">
                          <a:extLst>
                            <a:ext uri="{FF2B5EF4-FFF2-40B4-BE49-F238E27FC236}">
                              <a16:creationId xmlns:a16="http://schemas.microsoft.com/office/drawing/2014/main" id="{A7C1E4ED-0DA6-45CC-92B4-69CB0AF25F6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22" name="Circle: Hollow 1221">
                          <a:extLst>
                            <a:ext uri="{FF2B5EF4-FFF2-40B4-BE49-F238E27FC236}">
                              <a16:creationId xmlns:a16="http://schemas.microsoft.com/office/drawing/2014/main" id="{9B840645-D432-48BF-9782-E4509241876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23" name="Circle: Hollow 1222">
                          <a:extLst>
                            <a:ext uri="{FF2B5EF4-FFF2-40B4-BE49-F238E27FC236}">
                              <a16:creationId xmlns:a16="http://schemas.microsoft.com/office/drawing/2014/main" id="{B0524DC6-06A0-463F-9D46-AA60EF00ABE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217" name="Group 1216">
                        <a:extLst>
                          <a:ext uri="{FF2B5EF4-FFF2-40B4-BE49-F238E27FC236}">
                            <a16:creationId xmlns:a16="http://schemas.microsoft.com/office/drawing/2014/main" id="{84C81B20-CE0C-4969-94C4-8957C2C791A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18" name="Circle: Hollow 1217">
                          <a:extLst>
                            <a:ext uri="{FF2B5EF4-FFF2-40B4-BE49-F238E27FC236}">
                              <a16:creationId xmlns:a16="http://schemas.microsoft.com/office/drawing/2014/main" id="{B207A2B4-A9A4-4075-B66F-2290AB674B1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19" name="Circle: Hollow 1218">
                          <a:extLst>
                            <a:ext uri="{FF2B5EF4-FFF2-40B4-BE49-F238E27FC236}">
                              <a16:creationId xmlns:a16="http://schemas.microsoft.com/office/drawing/2014/main" id="{3101EB7F-2397-4243-B83F-9B8540980FC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20" name="Circle: Hollow 1219">
                          <a:extLst>
                            <a:ext uri="{FF2B5EF4-FFF2-40B4-BE49-F238E27FC236}">
                              <a16:creationId xmlns:a16="http://schemas.microsoft.com/office/drawing/2014/main" id="{DB12D62D-51A9-4678-AF83-8B942DB5B48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1168" name="Group 1167">
                    <a:extLst>
                      <a:ext uri="{FF2B5EF4-FFF2-40B4-BE49-F238E27FC236}">
                        <a16:creationId xmlns:a16="http://schemas.microsoft.com/office/drawing/2014/main" id="{3710133C-E0C4-4E7C-A536-638DA0FA2553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2136607" cy="808781"/>
                    <a:chOff x="-2697112" y="4673834"/>
                    <a:chExt cx="2136607" cy="808781"/>
                  </a:xfrm>
                </p:grpSpPr>
                <p:grpSp>
                  <p:nvGrpSpPr>
                    <p:cNvPr id="1169" name="Group 1168">
                      <a:extLst>
                        <a:ext uri="{FF2B5EF4-FFF2-40B4-BE49-F238E27FC236}">
                          <a16:creationId xmlns:a16="http://schemas.microsoft.com/office/drawing/2014/main" id="{A4B902C1-77F0-4E88-95D2-D16907A0416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947504" cy="516188"/>
                      <a:chOff x="-2373131" y="4826234"/>
                      <a:chExt cx="1947504" cy="516188"/>
                    </a:xfrm>
                  </p:grpSpPr>
                  <p:grpSp>
                    <p:nvGrpSpPr>
                      <p:cNvPr id="1191" name="Group 1190">
                        <a:extLst>
                          <a:ext uri="{FF2B5EF4-FFF2-40B4-BE49-F238E27FC236}">
                            <a16:creationId xmlns:a16="http://schemas.microsoft.com/office/drawing/2014/main" id="{4392E5FA-380B-44E9-8AFE-76856388595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08" name="Circle: Hollow 1207">
                          <a:extLst>
                            <a:ext uri="{FF2B5EF4-FFF2-40B4-BE49-F238E27FC236}">
                              <a16:creationId xmlns:a16="http://schemas.microsoft.com/office/drawing/2014/main" id="{A25499D4-1C90-447C-A52A-26A4F9FEE28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09" name="Circle: Hollow 1208">
                          <a:extLst>
                            <a:ext uri="{FF2B5EF4-FFF2-40B4-BE49-F238E27FC236}">
                              <a16:creationId xmlns:a16="http://schemas.microsoft.com/office/drawing/2014/main" id="{4F118353-B41B-43E2-884B-2240D938852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10" name="Circle: Hollow 1209">
                          <a:extLst>
                            <a:ext uri="{FF2B5EF4-FFF2-40B4-BE49-F238E27FC236}">
                              <a16:creationId xmlns:a16="http://schemas.microsoft.com/office/drawing/2014/main" id="{AD619EA2-85C8-4EFC-BA27-0F11C3A5D29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92" name="Group 1191">
                        <a:extLst>
                          <a:ext uri="{FF2B5EF4-FFF2-40B4-BE49-F238E27FC236}">
                            <a16:creationId xmlns:a16="http://schemas.microsoft.com/office/drawing/2014/main" id="{5DDA36CC-E12C-48B9-8CEE-964232378B6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05" name="Circle: Hollow 1204">
                          <a:extLst>
                            <a:ext uri="{FF2B5EF4-FFF2-40B4-BE49-F238E27FC236}">
                              <a16:creationId xmlns:a16="http://schemas.microsoft.com/office/drawing/2014/main" id="{74164231-6E35-4278-8F7B-9733FA07C14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06" name="Circle: Hollow 1205">
                          <a:extLst>
                            <a:ext uri="{FF2B5EF4-FFF2-40B4-BE49-F238E27FC236}">
                              <a16:creationId xmlns:a16="http://schemas.microsoft.com/office/drawing/2014/main" id="{03B95971-C850-4E38-B5EB-A8FBAC4E90B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07" name="Circle: Hollow 1206">
                          <a:extLst>
                            <a:ext uri="{FF2B5EF4-FFF2-40B4-BE49-F238E27FC236}">
                              <a16:creationId xmlns:a16="http://schemas.microsoft.com/office/drawing/2014/main" id="{2367E381-1792-4C54-AAED-2AD5F29059D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93" name="Group 1192">
                        <a:extLst>
                          <a:ext uri="{FF2B5EF4-FFF2-40B4-BE49-F238E27FC236}">
                            <a16:creationId xmlns:a16="http://schemas.microsoft.com/office/drawing/2014/main" id="{0A43BE56-24F0-4826-9C90-67805ADEE51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02" name="Circle: Hollow 1201">
                          <a:extLst>
                            <a:ext uri="{FF2B5EF4-FFF2-40B4-BE49-F238E27FC236}">
                              <a16:creationId xmlns:a16="http://schemas.microsoft.com/office/drawing/2014/main" id="{77E2FFEC-0497-4CAD-8805-E3B5BAF9C15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03" name="Circle: Hollow 1202">
                          <a:extLst>
                            <a:ext uri="{FF2B5EF4-FFF2-40B4-BE49-F238E27FC236}">
                              <a16:creationId xmlns:a16="http://schemas.microsoft.com/office/drawing/2014/main" id="{5F6C2ACE-8CFE-4F1F-B2C7-6E237A8DE4C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04" name="Circle: Hollow 1203">
                          <a:extLst>
                            <a:ext uri="{FF2B5EF4-FFF2-40B4-BE49-F238E27FC236}">
                              <a16:creationId xmlns:a16="http://schemas.microsoft.com/office/drawing/2014/main" id="{FC37F167-D6DD-4B50-B4AE-EA637B0CD41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94" name="Group 1193">
                        <a:extLst>
                          <a:ext uri="{FF2B5EF4-FFF2-40B4-BE49-F238E27FC236}">
                            <a16:creationId xmlns:a16="http://schemas.microsoft.com/office/drawing/2014/main" id="{4A91F836-80B4-4D85-A67E-B784B4BB3B8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00" name="Circle: Hollow 1199">
                          <a:extLst>
                            <a:ext uri="{FF2B5EF4-FFF2-40B4-BE49-F238E27FC236}">
                              <a16:creationId xmlns:a16="http://schemas.microsoft.com/office/drawing/2014/main" id="{35DB6BEF-53B6-48C3-9D8E-8F8C7115473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99" name="Circle: Hollow 1198">
                          <a:extLst>
                            <a:ext uri="{FF2B5EF4-FFF2-40B4-BE49-F238E27FC236}">
                              <a16:creationId xmlns:a16="http://schemas.microsoft.com/office/drawing/2014/main" id="{CE5EF6C1-648E-4177-863B-EF397AE5889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01" name="Circle: Hollow 1200">
                          <a:extLst>
                            <a:ext uri="{FF2B5EF4-FFF2-40B4-BE49-F238E27FC236}">
                              <a16:creationId xmlns:a16="http://schemas.microsoft.com/office/drawing/2014/main" id="{D2E43286-6300-4C4A-903B-1AD89BDDCF3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95" name="Group 1194">
                        <a:extLst>
                          <a:ext uri="{FF2B5EF4-FFF2-40B4-BE49-F238E27FC236}">
                            <a16:creationId xmlns:a16="http://schemas.microsoft.com/office/drawing/2014/main" id="{B826ACA7-B888-46F4-B56A-710499B4B48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96" name="Circle: Hollow 1195">
                          <a:extLst>
                            <a:ext uri="{FF2B5EF4-FFF2-40B4-BE49-F238E27FC236}">
                              <a16:creationId xmlns:a16="http://schemas.microsoft.com/office/drawing/2014/main" id="{EAE99D41-CA4F-46F5-91BC-F9193485259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97" name="Circle: Hollow 1196">
                          <a:extLst>
                            <a:ext uri="{FF2B5EF4-FFF2-40B4-BE49-F238E27FC236}">
                              <a16:creationId xmlns:a16="http://schemas.microsoft.com/office/drawing/2014/main" id="{D6AF6B34-5E56-4457-95AD-E5C141B313C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98" name="Circle: Hollow 1197">
                          <a:extLst>
                            <a:ext uri="{FF2B5EF4-FFF2-40B4-BE49-F238E27FC236}">
                              <a16:creationId xmlns:a16="http://schemas.microsoft.com/office/drawing/2014/main" id="{34F99892-1ED0-49C5-A450-89C8CE09514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1170" name="Group 1169">
                      <a:extLst>
                        <a:ext uri="{FF2B5EF4-FFF2-40B4-BE49-F238E27FC236}">
                          <a16:creationId xmlns:a16="http://schemas.microsoft.com/office/drawing/2014/main" id="{81290674-520F-41CC-88A2-76E673AFF56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65026" cy="808781"/>
                      <a:chOff x="-2525531" y="4673834"/>
                      <a:chExt cx="1965026" cy="808781"/>
                    </a:xfrm>
                  </p:grpSpPr>
                  <p:grpSp>
                    <p:nvGrpSpPr>
                      <p:cNvPr id="1171" name="Group 1170">
                        <a:extLst>
                          <a:ext uri="{FF2B5EF4-FFF2-40B4-BE49-F238E27FC236}">
                            <a16:creationId xmlns:a16="http://schemas.microsoft.com/office/drawing/2014/main" id="{BA6960C2-6B4B-4D7A-BB5C-081838C1AEF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32281" cy="785395"/>
                        <a:chOff x="-2449589" y="3530595"/>
                        <a:chExt cx="532281" cy="785395"/>
                      </a:xfrm>
                    </p:grpSpPr>
                    <p:sp>
                      <p:nvSpPr>
                        <p:cNvPr id="1188" name="Circle: Hollow 1187">
                          <a:extLst>
                            <a:ext uri="{FF2B5EF4-FFF2-40B4-BE49-F238E27FC236}">
                              <a16:creationId xmlns:a16="http://schemas.microsoft.com/office/drawing/2014/main" id="{36D76437-CD72-4780-8267-0DA531BFAA7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89" name="Circle: Hollow 1188">
                          <a:extLst>
                            <a:ext uri="{FF2B5EF4-FFF2-40B4-BE49-F238E27FC236}">
                              <a16:creationId xmlns:a16="http://schemas.microsoft.com/office/drawing/2014/main" id="{5E27ECFE-C552-44B7-BB4E-2AE8DD4E69F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90" name="Circle: Hollow 1189">
                          <a:extLst>
                            <a:ext uri="{FF2B5EF4-FFF2-40B4-BE49-F238E27FC236}">
                              <a16:creationId xmlns:a16="http://schemas.microsoft.com/office/drawing/2014/main" id="{58E7F1BC-42AC-4B19-8A94-22DDF05734A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71308" y="3984212"/>
                          <a:ext cx="354000" cy="331778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72" name="Group 1171">
                        <a:extLst>
                          <a:ext uri="{FF2B5EF4-FFF2-40B4-BE49-F238E27FC236}">
                            <a16:creationId xmlns:a16="http://schemas.microsoft.com/office/drawing/2014/main" id="{C2A5BBFD-DBDA-41F5-B63A-68519CB1CE5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85" name="Circle: Hollow 1184">
                          <a:extLst>
                            <a:ext uri="{FF2B5EF4-FFF2-40B4-BE49-F238E27FC236}">
                              <a16:creationId xmlns:a16="http://schemas.microsoft.com/office/drawing/2014/main" id="{CF139408-6DD3-431E-B072-83C0C876443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86" name="Circle: Hollow 1185">
                          <a:extLst>
                            <a:ext uri="{FF2B5EF4-FFF2-40B4-BE49-F238E27FC236}">
                              <a16:creationId xmlns:a16="http://schemas.microsoft.com/office/drawing/2014/main" id="{79316659-F2CD-4A5F-B5CF-BF6ADF49FB6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87" name="Circle: Hollow 1186">
                          <a:extLst>
                            <a:ext uri="{FF2B5EF4-FFF2-40B4-BE49-F238E27FC236}">
                              <a16:creationId xmlns:a16="http://schemas.microsoft.com/office/drawing/2014/main" id="{8CA3FF2E-B206-4DB8-9C72-8AF63BD1270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73" name="Group 1172">
                        <a:extLst>
                          <a:ext uri="{FF2B5EF4-FFF2-40B4-BE49-F238E27FC236}">
                            <a16:creationId xmlns:a16="http://schemas.microsoft.com/office/drawing/2014/main" id="{78CCC28E-8816-476C-BA73-66AA02942F7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82" name="Circle: Hollow 1181">
                          <a:extLst>
                            <a:ext uri="{FF2B5EF4-FFF2-40B4-BE49-F238E27FC236}">
                              <a16:creationId xmlns:a16="http://schemas.microsoft.com/office/drawing/2014/main" id="{80E9C929-B826-4712-B257-DE5470FDA46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83" name="Circle: Hollow 1182">
                          <a:extLst>
                            <a:ext uri="{FF2B5EF4-FFF2-40B4-BE49-F238E27FC236}">
                              <a16:creationId xmlns:a16="http://schemas.microsoft.com/office/drawing/2014/main" id="{50920B88-1F30-413A-932E-74E8E6EC98D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84" name="Circle: Hollow 1183">
                          <a:extLst>
                            <a:ext uri="{FF2B5EF4-FFF2-40B4-BE49-F238E27FC236}">
                              <a16:creationId xmlns:a16="http://schemas.microsoft.com/office/drawing/2014/main" id="{C232BA93-AF89-4B6C-96A2-FB06B36F987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74" name="Group 1173">
                        <a:extLst>
                          <a:ext uri="{FF2B5EF4-FFF2-40B4-BE49-F238E27FC236}">
                            <a16:creationId xmlns:a16="http://schemas.microsoft.com/office/drawing/2014/main" id="{0850BC14-180A-486A-B74A-7392BD2AF27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79" name="Circle: Hollow 1178">
                          <a:extLst>
                            <a:ext uri="{FF2B5EF4-FFF2-40B4-BE49-F238E27FC236}">
                              <a16:creationId xmlns:a16="http://schemas.microsoft.com/office/drawing/2014/main" id="{BA130B4A-344B-4104-BF56-205987CC539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80" name="Circle: Hollow 1179">
                          <a:extLst>
                            <a:ext uri="{FF2B5EF4-FFF2-40B4-BE49-F238E27FC236}">
                              <a16:creationId xmlns:a16="http://schemas.microsoft.com/office/drawing/2014/main" id="{0D958BCE-A32F-454B-9CDA-733366FDEB9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81" name="Circle: Hollow 1180">
                          <a:extLst>
                            <a:ext uri="{FF2B5EF4-FFF2-40B4-BE49-F238E27FC236}">
                              <a16:creationId xmlns:a16="http://schemas.microsoft.com/office/drawing/2014/main" id="{C42C615E-0E18-481B-9965-B2EA561202B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75" name="Group 1174">
                        <a:extLst>
                          <a:ext uri="{FF2B5EF4-FFF2-40B4-BE49-F238E27FC236}">
                            <a16:creationId xmlns:a16="http://schemas.microsoft.com/office/drawing/2014/main" id="{FBB32C81-52ED-4313-98D3-D1354D4DE6A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76" name="Circle: Hollow 1175">
                          <a:extLst>
                            <a:ext uri="{FF2B5EF4-FFF2-40B4-BE49-F238E27FC236}">
                              <a16:creationId xmlns:a16="http://schemas.microsoft.com/office/drawing/2014/main" id="{4374DE62-BD56-4D38-9A9B-5052E3D509A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77" name="Circle: Hollow 1176">
                          <a:extLst>
                            <a:ext uri="{FF2B5EF4-FFF2-40B4-BE49-F238E27FC236}">
                              <a16:creationId xmlns:a16="http://schemas.microsoft.com/office/drawing/2014/main" id="{4C4B2F2A-8E59-4081-A14B-388442E4929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78" name="Circle: Hollow 1177">
                          <a:extLst>
                            <a:ext uri="{FF2B5EF4-FFF2-40B4-BE49-F238E27FC236}">
                              <a16:creationId xmlns:a16="http://schemas.microsoft.com/office/drawing/2014/main" id="{1AAD9F74-2C12-4760-9DA0-6EE7ED041A3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  <p:grpSp>
              <p:nvGrpSpPr>
                <p:cNvPr id="1090" name="Group 1089">
                  <a:extLst>
                    <a:ext uri="{FF2B5EF4-FFF2-40B4-BE49-F238E27FC236}">
                      <a16:creationId xmlns:a16="http://schemas.microsoft.com/office/drawing/2014/main" id="{F923023E-224C-41FF-A454-2B436CB697EC}"/>
                    </a:ext>
                  </a:extLst>
                </p:cNvPr>
                <p:cNvGrpSpPr/>
                <p:nvPr/>
              </p:nvGrpSpPr>
              <p:grpSpPr>
                <a:xfrm rot="5400000">
                  <a:off x="-793254" y="3517097"/>
                  <a:ext cx="671561" cy="566431"/>
                  <a:chOff x="-2697112" y="4673834"/>
                  <a:chExt cx="1835327" cy="1331993"/>
                </a:xfrm>
              </p:grpSpPr>
              <p:grpSp>
                <p:nvGrpSpPr>
                  <p:cNvPr id="1091" name="Group 1090">
                    <a:extLst>
                      <a:ext uri="{FF2B5EF4-FFF2-40B4-BE49-F238E27FC236}">
                        <a16:creationId xmlns:a16="http://schemas.microsoft.com/office/drawing/2014/main" id="{4842BC2D-214E-4B91-8CF1-B1BB9A92723B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797567" cy="804191"/>
                    <a:chOff x="-2536353" y="4673834"/>
                    <a:chExt cx="1797567" cy="804191"/>
                  </a:xfrm>
                </p:grpSpPr>
                <p:grpSp>
                  <p:nvGrpSpPr>
                    <p:cNvPr id="1130" name="Group 1129">
                      <a:extLst>
                        <a:ext uri="{FF2B5EF4-FFF2-40B4-BE49-F238E27FC236}">
                          <a16:creationId xmlns:a16="http://schemas.microsoft.com/office/drawing/2014/main" id="{82443476-6E41-4880-ABBF-6A909B93DFC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625986" cy="508603"/>
                      <a:chOff x="-2212372" y="4833819"/>
                      <a:chExt cx="1625986" cy="508603"/>
                    </a:xfrm>
                  </p:grpSpPr>
                  <p:grpSp>
                    <p:nvGrpSpPr>
                      <p:cNvPr id="1151" name="Group 1150">
                        <a:extLst>
                          <a:ext uri="{FF2B5EF4-FFF2-40B4-BE49-F238E27FC236}">
                            <a16:creationId xmlns:a16="http://schemas.microsoft.com/office/drawing/2014/main" id="{9B54885E-FC6F-4A82-B6F7-316033A3152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354000" cy="492802"/>
                        <a:chOff x="-2449589" y="3530595"/>
                        <a:chExt cx="354000" cy="492802"/>
                      </a:xfrm>
                    </p:grpSpPr>
                    <p:sp>
                      <p:nvSpPr>
                        <p:cNvPr id="1165" name="Circle: Hollow 1164">
                          <a:extLst>
                            <a:ext uri="{FF2B5EF4-FFF2-40B4-BE49-F238E27FC236}">
                              <a16:creationId xmlns:a16="http://schemas.microsoft.com/office/drawing/2014/main" id="{994BC56B-0E21-4E55-BA7B-7672C4A1F09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66" name="Circle: Hollow 1165">
                          <a:extLst>
                            <a:ext uri="{FF2B5EF4-FFF2-40B4-BE49-F238E27FC236}">
                              <a16:creationId xmlns:a16="http://schemas.microsoft.com/office/drawing/2014/main" id="{D76867B1-ED1D-4698-80C0-2328152809F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52" name="Group 1151">
                        <a:extLst>
                          <a:ext uri="{FF2B5EF4-FFF2-40B4-BE49-F238E27FC236}">
                            <a16:creationId xmlns:a16="http://schemas.microsoft.com/office/drawing/2014/main" id="{74439E99-A93D-4537-A2BC-38960042B90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62" name="Circle: Hollow 1161">
                          <a:extLst>
                            <a:ext uri="{FF2B5EF4-FFF2-40B4-BE49-F238E27FC236}">
                              <a16:creationId xmlns:a16="http://schemas.microsoft.com/office/drawing/2014/main" id="{2D99B056-AD9F-46FE-8BF6-282F0E77A14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63" name="Circle: Hollow 1162">
                          <a:extLst>
                            <a:ext uri="{FF2B5EF4-FFF2-40B4-BE49-F238E27FC236}">
                              <a16:creationId xmlns:a16="http://schemas.microsoft.com/office/drawing/2014/main" id="{A5B0FFF0-0E54-449E-8453-2D7078CC6C7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64" name="Circle: Hollow 1163">
                          <a:extLst>
                            <a:ext uri="{FF2B5EF4-FFF2-40B4-BE49-F238E27FC236}">
                              <a16:creationId xmlns:a16="http://schemas.microsoft.com/office/drawing/2014/main" id="{47B77828-7524-44CA-B592-3669DE2402D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53" name="Group 1152">
                        <a:extLst>
                          <a:ext uri="{FF2B5EF4-FFF2-40B4-BE49-F238E27FC236}">
                            <a16:creationId xmlns:a16="http://schemas.microsoft.com/office/drawing/2014/main" id="{7F7BDC11-9DBA-4398-BBF2-EBC46DFA5CF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59" name="Circle: Hollow 1158">
                          <a:extLst>
                            <a:ext uri="{FF2B5EF4-FFF2-40B4-BE49-F238E27FC236}">
                              <a16:creationId xmlns:a16="http://schemas.microsoft.com/office/drawing/2014/main" id="{2244D4FF-86AE-4A89-B5DD-2694631E4E5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60" name="Circle: Hollow 1159">
                          <a:extLst>
                            <a:ext uri="{FF2B5EF4-FFF2-40B4-BE49-F238E27FC236}">
                              <a16:creationId xmlns:a16="http://schemas.microsoft.com/office/drawing/2014/main" id="{97D70AE4-2F4F-4176-BC0D-71319A56A9F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61" name="Circle: Hollow 1160">
                          <a:extLst>
                            <a:ext uri="{FF2B5EF4-FFF2-40B4-BE49-F238E27FC236}">
                              <a16:creationId xmlns:a16="http://schemas.microsoft.com/office/drawing/2014/main" id="{427A845D-2FE9-4562-B1C5-275282091BB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54" name="Group 1153">
                        <a:extLst>
                          <a:ext uri="{FF2B5EF4-FFF2-40B4-BE49-F238E27FC236}">
                            <a16:creationId xmlns:a16="http://schemas.microsoft.com/office/drawing/2014/main" id="{22F276BB-2ED5-4345-B234-F6C7D9524C5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56" name="Circle: Hollow 1155">
                          <a:extLst>
                            <a:ext uri="{FF2B5EF4-FFF2-40B4-BE49-F238E27FC236}">
                              <a16:creationId xmlns:a16="http://schemas.microsoft.com/office/drawing/2014/main" id="{063FC2CD-58D6-477A-AA8D-17D69343FE6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57" name="Circle: Hollow 1156">
                          <a:extLst>
                            <a:ext uri="{FF2B5EF4-FFF2-40B4-BE49-F238E27FC236}">
                              <a16:creationId xmlns:a16="http://schemas.microsoft.com/office/drawing/2014/main" id="{7C685049-7A84-412B-9717-CC259670AA5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58" name="Circle: Hollow 1157">
                          <a:extLst>
                            <a:ext uri="{FF2B5EF4-FFF2-40B4-BE49-F238E27FC236}">
                              <a16:creationId xmlns:a16="http://schemas.microsoft.com/office/drawing/2014/main" id="{A756F5A2-9760-4EC1-8DB5-3A780C79217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1155" name="Circle: Hollow 1154">
                        <a:extLst>
                          <a:ext uri="{FF2B5EF4-FFF2-40B4-BE49-F238E27FC236}">
                            <a16:creationId xmlns:a16="http://schemas.microsoft.com/office/drawing/2014/main" id="{C2825FEB-DBD6-47B1-A878-C05B3C96EE8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131" name="Group 1130">
                      <a:extLst>
                        <a:ext uri="{FF2B5EF4-FFF2-40B4-BE49-F238E27FC236}">
                          <a16:creationId xmlns:a16="http://schemas.microsoft.com/office/drawing/2014/main" id="{50955137-315B-444A-AE6A-145FF14BA9B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786745" cy="516188"/>
                      <a:chOff x="-2525531" y="4673834"/>
                      <a:chExt cx="1786745" cy="516188"/>
                    </a:xfrm>
                  </p:grpSpPr>
                  <p:grpSp>
                    <p:nvGrpSpPr>
                      <p:cNvPr id="1132" name="Group 1131">
                        <a:extLst>
                          <a:ext uri="{FF2B5EF4-FFF2-40B4-BE49-F238E27FC236}">
                            <a16:creationId xmlns:a16="http://schemas.microsoft.com/office/drawing/2014/main" id="{F0D8AC7D-8673-4604-8F24-9B4C6D79391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354000" cy="492802"/>
                        <a:chOff x="-2449589" y="3530595"/>
                        <a:chExt cx="354000" cy="492802"/>
                      </a:xfrm>
                    </p:grpSpPr>
                    <p:sp>
                      <p:nvSpPr>
                        <p:cNvPr id="1149" name="Circle: Hollow 1148">
                          <a:extLst>
                            <a:ext uri="{FF2B5EF4-FFF2-40B4-BE49-F238E27FC236}">
                              <a16:creationId xmlns:a16="http://schemas.microsoft.com/office/drawing/2014/main" id="{416B72CB-29D4-4CB9-9FE5-97F4784D1BE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50" name="Circle: Hollow 1149">
                          <a:extLst>
                            <a:ext uri="{FF2B5EF4-FFF2-40B4-BE49-F238E27FC236}">
                              <a16:creationId xmlns:a16="http://schemas.microsoft.com/office/drawing/2014/main" id="{D011B407-01DC-4307-A878-E5D3C033845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33" name="Group 1132">
                        <a:extLst>
                          <a:ext uri="{FF2B5EF4-FFF2-40B4-BE49-F238E27FC236}">
                            <a16:creationId xmlns:a16="http://schemas.microsoft.com/office/drawing/2014/main" id="{559ED2A6-00C1-4332-BA55-D603ED6AE1C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46" name="Circle: Hollow 1145">
                          <a:extLst>
                            <a:ext uri="{FF2B5EF4-FFF2-40B4-BE49-F238E27FC236}">
                              <a16:creationId xmlns:a16="http://schemas.microsoft.com/office/drawing/2014/main" id="{BCCB6179-B261-4F01-9393-101DD9E9AE8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47" name="Circle: Hollow 1146">
                          <a:extLst>
                            <a:ext uri="{FF2B5EF4-FFF2-40B4-BE49-F238E27FC236}">
                              <a16:creationId xmlns:a16="http://schemas.microsoft.com/office/drawing/2014/main" id="{76713072-5981-4ADF-8385-4889C9175C9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48" name="Circle: Hollow 1147">
                          <a:extLst>
                            <a:ext uri="{FF2B5EF4-FFF2-40B4-BE49-F238E27FC236}">
                              <a16:creationId xmlns:a16="http://schemas.microsoft.com/office/drawing/2014/main" id="{C1CBA169-4D5E-459A-92C3-7219F72137C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34" name="Group 1133">
                        <a:extLst>
                          <a:ext uri="{FF2B5EF4-FFF2-40B4-BE49-F238E27FC236}">
                            <a16:creationId xmlns:a16="http://schemas.microsoft.com/office/drawing/2014/main" id="{A719DE39-6227-4406-8D2F-02092B4EFA1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43" name="Circle: Hollow 1142">
                          <a:extLst>
                            <a:ext uri="{FF2B5EF4-FFF2-40B4-BE49-F238E27FC236}">
                              <a16:creationId xmlns:a16="http://schemas.microsoft.com/office/drawing/2014/main" id="{38677853-3094-428C-8CBD-43FC0B4395D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44" name="Circle: Hollow 1143">
                          <a:extLst>
                            <a:ext uri="{FF2B5EF4-FFF2-40B4-BE49-F238E27FC236}">
                              <a16:creationId xmlns:a16="http://schemas.microsoft.com/office/drawing/2014/main" id="{E843118D-AAC7-41EF-B770-E9BD7E053C0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45" name="Circle: Hollow 1144">
                          <a:extLst>
                            <a:ext uri="{FF2B5EF4-FFF2-40B4-BE49-F238E27FC236}">
                              <a16:creationId xmlns:a16="http://schemas.microsoft.com/office/drawing/2014/main" id="{8B5B3709-A563-4BA0-9E88-18E8C657C97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35" name="Group 1134">
                        <a:extLst>
                          <a:ext uri="{FF2B5EF4-FFF2-40B4-BE49-F238E27FC236}">
                            <a16:creationId xmlns:a16="http://schemas.microsoft.com/office/drawing/2014/main" id="{95461872-08F8-497B-BAC6-1D539B29674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40" name="Circle: Hollow 1139">
                          <a:extLst>
                            <a:ext uri="{FF2B5EF4-FFF2-40B4-BE49-F238E27FC236}">
                              <a16:creationId xmlns:a16="http://schemas.microsoft.com/office/drawing/2014/main" id="{24047B3E-F557-4721-8969-835144CDE73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41" name="Circle: Hollow 1140">
                          <a:extLst>
                            <a:ext uri="{FF2B5EF4-FFF2-40B4-BE49-F238E27FC236}">
                              <a16:creationId xmlns:a16="http://schemas.microsoft.com/office/drawing/2014/main" id="{A84AF36D-1722-41B0-8D65-2A6FA07DC1D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42" name="Circle: Hollow 1141">
                          <a:extLst>
                            <a:ext uri="{FF2B5EF4-FFF2-40B4-BE49-F238E27FC236}">
                              <a16:creationId xmlns:a16="http://schemas.microsoft.com/office/drawing/2014/main" id="{F1BBBE06-5BCE-4463-837E-46951A33C86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36" name="Group 1135">
                        <a:extLst>
                          <a:ext uri="{FF2B5EF4-FFF2-40B4-BE49-F238E27FC236}">
                            <a16:creationId xmlns:a16="http://schemas.microsoft.com/office/drawing/2014/main" id="{761CBC1E-3640-4132-8B7E-9076B6FC8E3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37" name="Circle: Hollow 1136">
                          <a:extLst>
                            <a:ext uri="{FF2B5EF4-FFF2-40B4-BE49-F238E27FC236}">
                              <a16:creationId xmlns:a16="http://schemas.microsoft.com/office/drawing/2014/main" id="{937095BD-4C48-4620-8691-25BF2AE783B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38" name="Circle: Hollow 1137">
                          <a:extLst>
                            <a:ext uri="{FF2B5EF4-FFF2-40B4-BE49-F238E27FC236}">
                              <a16:creationId xmlns:a16="http://schemas.microsoft.com/office/drawing/2014/main" id="{C2841640-164B-4D51-B749-61DA25175CE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39" name="Circle: Hollow 1138">
                          <a:extLst>
                            <a:ext uri="{FF2B5EF4-FFF2-40B4-BE49-F238E27FC236}">
                              <a16:creationId xmlns:a16="http://schemas.microsoft.com/office/drawing/2014/main" id="{9D4C862A-5617-4AA5-802A-EE3D42999C1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1092" name="Group 1091">
                    <a:extLst>
                      <a:ext uri="{FF2B5EF4-FFF2-40B4-BE49-F238E27FC236}">
                        <a16:creationId xmlns:a16="http://schemas.microsoft.com/office/drawing/2014/main" id="{0F85AD69-1821-42C5-9B13-8882C2A22121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1786745" cy="804191"/>
                    <a:chOff x="-2697112" y="4673834"/>
                    <a:chExt cx="1786745" cy="804191"/>
                  </a:xfrm>
                </p:grpSpPr>
                <p:grpSp>
                  <p:nvGrpSpPr>
                    <p:cNvPr id="1093" name="Group 1092">
                      <a:extLst>
                        <a:ext uri="{FF2B5EF4-FFF2-40B4-BE49-F238E27FC236}">
                          <a16:creationId xmlns:a16="http://schemas.microsoft.com/office/drawing/2014/main" id="{1ED45DE1-E3A6-4F95-B5C4-B2B3488773B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786745" cy="516188"/>
                      <a:chOff x="-2373131" y="4826234"/>
                      <a:chExt cx="1786745" cy="516188"/>
                    </a:xfrm>
                  </p:grpSpPr>
                  <p:grpSp>
                    <p:nvGrpSpPr>
                      <p:cNvPr id="1111" name="Group 1110">
                        <a:extLst>
                          <a:ext uri="{FF2B5EF4-FFF2-40B4-BE49-F238E27FC236}">
                            <a16:creationId xmlns:a16="http://schemas.microsoft.com/office/drawing/2014/main" id="{314F0187-F626-4BAB-81D4-EFFAF3486C8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354000" cy="492802"/>
                        <a:chOff x="-2449589" y="3530595"/>
                        <a:chExt cx="354000" cy="492802"/>
                      </a:xfrm>
                    </p:grpSpPr>
                    <p:sp>
                      <p:nvSpPr>
                        <p:cNvPr id="1128" name="Circle: Hollow 1127">
                          <a:extLst>
                            <a:ext uri="{FF2B5EF4-FFF2-40B4-BE49-F238E27FC236}">
                              <a16:creationId xmlns:a16="http://schemas.microsoft.com/office/drawing/2014/main" id="{4CE120E4-1649-46A8-B139-390945D1EA9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29" name="Circle: Hollow 1128">
                          <a:extLst>
                            <a:ext uri="{FF2B5EF4-FFF2-40B4-BE49-F238E27FC236}">
                              <a16:creationId xmlns:a16="http://schemas.microsoft.com/office/drawing/2014/main" id="{808E9BD5-D6FF-4A7E-82CF-7848FD94168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12" name="Group 1111">
                        <a:extLst>
                          <a:ext uri="{FF2B5EF4-FFF2-40B4-BE49-F238E27FC236}">
                            <a16:creationId xmlns:a16="http://schemas.microsoft.com/office/drawing/2014/main" id="{C6A9E5DF-26CB-45F6-AD37-2FB908FE1BA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25" name="Circle: Hollow 1124">
                          <a:extLst>
                            <a:ext uri="{FF2B5EF4-FFF2-40B4-BE49-F238E27FC236}">
                              <a16:creationId xmlns:a16="http://schemas.microsoft.com/office/drawing/2014/main" id="{E5177850-7746-4389-B290-6C616CAC41D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26" name="Circle: Hollow 1125">
                          <a:extLst>
                            <a:ext uri="{FF2B5EF4-FFF2-40B4-BE49-F238E27FC236}">
                              <a16:creationId xmlns:a16="http://schemas.microsoft.com/office/drawing/2014/main" id="{58530D97-1F0D-47D3-AE43-A5315FC68D0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27" name="Circle: Hollow 1126">
                          <a:extLst>
                            <a:ext uri="{FF2B5EF4-FFF2-40B4-BE49-F238E27FC236}">
                              <a16:creationId xmlns:a16="http://schemas.microsoft.com/office/drawing/2014/main" id="{A0D1F319-4713-4380-86CC-4AC6825591E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13" name="Group 1112">
                        <a:extLst>
                          <a:ext uri="{FF2B5EF4-FFF2-40B4-BE49-F238E27FC236}">
                            <a16:creationId xmlns:a16="http://schemas.microsoft.com/office/drawing/2014/main" id="{D28A67C0-58A0-42FF-ABE9-1BE50BADC04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22" name="Circle: Hollow 1121">
                          <a:extLst>
                            <a:ext uri="{FF2B5EF4-FFF2-40B4-BE49-F238E27FC236}">
                              <a16:creationId xmlns:a16="http://schemas.microsoft.com/office/drawing/2014/main" id="{20DE0B6E-53B6-43E7-B8E8-92459EA7EAC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23" name="Circle: Hollow 1122">
                          <a:extLst>
                            <a:ext uri="{FF2B5EF4-FFF2-40B4-BE49-F238E27FC236}">
                              <a16:creationId xmlns:a16="http://schemas.microsoft.com/office/drawing/2014/main" id="{4FEA8306-BA2B-4F62-A6DE-3601BA4FC12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24" name="Circle: Hollow 1123">
                          <a:extLst>
                            <a:ext uri="{FF2B5EF4-FFF2-40B4-BE49-F238E27FC236}">
                              <a16:creationId xmlns:a16="http://schemas.microsoft.com/office/drawing/2014/main" id="{7CD7D1CA-67DC-453F-90A0-9271AC67D0F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14" name="Group 1113">
                        <a:extLst>
                          <a:ext uri="{FF2B5EF4-FFF2-40B4-BE49-F238E27FC236}">
                            <a16:creationId xmlns:a16="http://schemas.microsoft.com/office/drawing/2014/main" id="{35DA5EEE-C83B-40DC-9256-C57D786D761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19" name="Circle: Hollow 1118">
                          <a:extLst>
                            <a:ext uri="{FF2B5EF4-FFF2-40B4-BE49-F238E27FC236}">
                              <a16:creationId xmlns:a16="http://schemas.microsoft.com/office/drawing/2014/main" id="{6644F3A1-F674-42DE-A60A-9BB118920FE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20" name="Circle: Hollow 1119">
                          <a:extLst>
                            <a:ext uri="{FF2B5EF4-FFF2-40B4-BE49-F238E27FC236}">
                              <a16:creationId xmlns:a16="http://schemas.microsoft.com/office/drawing/2014/main" id="{08096262-7A4C-4F23-A112-54D921F066E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21" name="Circle: Hollow 1120">
                          <a:extLst>
                            <a:ext uri="{FF2B5EF4-FFF2-40B4-BE49-F238E27FC236}">
                              <a16:creationId xmlns:a16="http://schemas.microsoft.com/office/drawing/2014/main" id="{7CFCA48C-FCF0-4C8E-B1ED-DCE88FCBB80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15" name="Group 1114">
                        <a:extLst>
                          <a:ext uri="{FF2B5EF4-FFF2-40B4-BE49-F238E27FC236}">
                            <a16:creationId xmlns:a16="http://schemas.microsoft.com/office/drawing/2014/main" id="{4545DE71-A041-4577-9C70-26EB768A250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16" name="Circle: Hollow 1115">
                          <a:extLst>
                            <a:ext uri="{FF2B5EF4-FFF2-40B4-BE49-F238E27FC236}">
                              <a16:creationId xmlns:a16="http://schemas.microsoft.com/office/drawing/2014/main" id="{1B9776D7-1C46-4637-BCCD-EEE90F54C45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17" name="Circle: Hollow 1116">
                          <a:extLst>
                            <a:ext uri="{FF2B5EF4-FFF2-40B4-BE49-F238E27FC236}">
                              <a16:creationId xmlns:a16="http://schemas.microsoft.com/office/drawing/2014/main" id="{0850D77F-1D34-4942-AD2B-C01AC484383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18" name="Circle: Hollow 1117">
                          <a:extLst>
                            <a:ext uri="{FF2B5EF4-FFF2-40B4-BE49-F238E27FC236}">
                              <a16:creationId xmlns:a16="http://schemas.microsoft.com/office/drawing/2014/main" id="{083E86AC-C6D6-4386-BB09-1EAD7A4857F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1094" name="Group 1093">
                      <a:extLst>
                        <a:ext uri="{FF2B5EF4-FFF2-40B4-BE49-F238E27FC236}">
                          <a16:creationId xmlns:a16="http://schemas.microsoft.com/office/drawing/2014/main" id="{55F64E9A-B200-4DF0-B824-D40460593E0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593078" cy="516188"/>
                      <a:chOff x="-2525531" y="4673834"/>
                      <a:chExt cx="1593078" cy="516188"/>
                    </a:xfrm>
                  </p:grpSpPr>
                  <p:grpSp>
                    <p:nvGrpSpPr>
                      <p:cNvPr id="1095" name="Group 1094">
                        <a:extLst>
                          <a:ext uri="{FF2B5EF4-FFF2-40B4-BE49-F238E27FC236}">
                            <a16:creationId xmlns:a16="http://schemas.microsoft.com/office/drawing/2014/main" id="{17E285B5-ADE5-4F04-8CE0-30257D10E2C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08" name="Circle: Hollow 1107">
                          <a:extLst>
                            <a:ext uri="{FF2B5EF4-FFF2-40B4-BE49-F238E27FC236}">
                              <a16:creationId xmlns:a16="http://schemas.microsoft.com/office/drawing/2014/main" id="{3012CD38-8A92-4B3A-A6A1-00C1C3C5DD4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09" name="Circle: Hollow 1108">
                          <a:extLst>
                            <a:ext uri="{FF2B5EF4-FFF2-40B4-BE49-F238E27FC236}">
                              <a16:creationId xmlns:a16="http://schemas.microsoft.com/office/drawing/2014/main" id="{E132D90A-0C85-42F0-B546-849006D39D5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10" name="Circle: Hollow 1109">
                          <a:extLst>
                            <a:ext uri="{FF2B5EF4-FFF2-40B4-BE49-F238E27FC236}">
                              <a16:creationId xmlns:a16="http://schemas.microsoft.com/office/drawing/2014/main" id="{3CCF420C-30CD-467C-834D-12FEA14433B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96" name="Group 1095">
                        <a:extLst>
                          <a:ext uri="{FF2B5EF4-FFF2-40B4-BE49-F238E27FC236}">
                            <a16:creationId xmlns:a16="http://schemas.microsoft.com/office/drawing/2014/main" id="{F9D2E7B2-E361-470E-BB8A-DB295079BD6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05" name="Circle: Hollow 1104">
                          <a:extLst>
                            <a:ext uri="{FF2B5EF4-FFF2-40B4-BE49-F238E27FC236}">
                              <a16:creationId xmlns:a16="http://schemas.microsoft.com/office/drawing/2014/main" id="{D006E81C-6571-46F6-84E1-7CA43844601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06" name="Circle: Hollow 1105">
                          <a:extLst>
                            <a:ext uri="{FF2B5EF4-FFF2-40B4-BE49-F238E27FC236}">
                              <a16:creationId xmlns:a16="http://schemas.microsoft.com/office/drawing/2014/main" id="{F14B0E72-1937-4FA3-8675-E42CDA269C0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07" name="Circle: Hollow 1106">
                          <a:extLst>
                            <a:ext uri="{FF2B5EF4-FFF2-40B4-BE49-F238E27FC236}">
                              <a16:creationId xmlns:a16="http://schemas.microsoft.com/office/drawing/2014/main" id="{CA4BC939-BFBF-4DEB-8075-C071C7F9F1A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97" name="Group 1096">
                        <a:extLst>
                          <a:ext uri="{FF2B5EF4-FFF2-40B4-BE49-F238E27FC236}">
                            <a16:creationId xmlns:a16="http://schemas.microsoft.com/office/drawing/2014/main" id="{03D1BABE-FE53-4CB0-B818-1E0BB08B670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02" name="Circle: Hollow 1101">
                          <a:extLst>
                            <a:ext uri="{FF2B5EF4-FFF2-40B4-BE49-F238E27FC236}">
                              <a16:creationId xmlns:a16="http://schemas.microsoft.com/office/drawing/2014/main" id="{4286B6FA-8B9D-434F-A690-A12ACC7A6DE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03" name="Circle: Hollow 1102">
                          <a:extLst>
                            <a:ext uri="{FF2B5EF4-FFF2-40B4-BE49-F238E27FC236}">
                              <a16:creationId xmlns:a16="http://schemas.microsoft.com/office/drawing/2014/main" id="{D06A1FC7-B4C4-43C3-B9A8-B07867E499A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04" name="Circle: Hollow 1103">
                          <a:extLst>
                            <a:ext uri="{FF2B5EF4-FFF2-40B4-BE49-F238E27FC236}">
                              <a16:creationId xmlns:a16="http://schemas.microsoft.com/office/drawing/2014/main" id="{3F66A5BD-68C4-4555-BA22-5EA69610251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98" name="Group 1097">
                        <a:extLst>
                          <a:ext uri="{FF2B5EF4-FFF2-40B4-BE49-F238E27FC236}">
                            <a16:creationId xmlns:a16="http://schemas.microsoft.com/office/drawing/2014/main" id="{70C4B1C3-B4C6-48FF-9D2E-50216683E95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99" name="Circle: Hollow 1098">
                          <a:extLst>
                            <a:ext uri="{FF2B5EF4-FFF2-40B4-BE49-F238E27FC236}">
                              <a16:creationId xmlns:a16="http://schemas.microsoft.com/office/drawing/2014/main" id="{6A580EDA-4D9A-4B34-A0F5-AF55BA191BC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00" name="Circle: Hollow 1099">
                          <a:extLst>
                            <a:ext uri="{FF2B5EF4-FFF2-40B4-BE49-F238E27FC236}">
                              <a16:creationId xmlns:a16="http://schemas.microsoft.com/office/drawing/2014/main" id="{32510125-28B4-409E-AA78-2BCE9CF87E6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01" name="Circle: Hollow 1100">
                          <a:extLst>
                            <a:ext uri="{FF2B5EF4-FFF2-40B4-BE49-F238E27FC236}">
                              <a16:creationId xmlns:a16="http://schemas.microsoft.com/office/drawing/2014/main" id="{C6826B2C-9D7A-4595-8D22-2AB0305CFA4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</p:grpSp>
          <p:sp>
            <p:nvSpPr>
              <p:cNvPr id="103" name="Rectangle: Rounded Corners 102">
                <a:extLst>
                  <a:ext uri="{FF2B5EF4-FFF2-40B4-BE49-F238E27FC236}">
                    <a16:creationId xmlns:a16="http://schemas.microsoft.com/office/drawing/2014/main" id="{6BE1344E-DAB2-4BC7-AF71-CE4A7C676F65}"/>
                  </a:ext>
                </a:extLst>
              </p:cNvPr>
              <p:cNvSpPr/>
              <p:nvPr/>
            </p:nvSpPr>
            <p:spPr>
              <a:xfrm>
                <a:off x="-1822140" y="2637928"/>
                <a:ext cx="454632" cy="1531408"/>
              </a:xfrm>
              <a:prstGeom prst="roundRect">
                <a:avLst/>
              </a:prstGeom>
              <a:solidFill>
                <a:schemeClr val="accent2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4" name="Rectangle: Rounded Corners 103">
                <a:extLst>
                  <a:ext uri="{FF2B5EF4-FFF2-40B4-BE49-F238E27FC236}">
                    <a16:creationId xmlns:a16="http://schemas.microsoft.com/office/drawing/2014/main" id="{0BFE46F3-B33B-4C03-A9C3-889BAA591EAE}"/>
                  </a:ext>
                </a:extLst>
              </p:cNvPr>
              <p:cNvSpPr/>
              <p:nvPr/>
            </p:nvSpPr>
            <p:spPr>
              <a:xfrm>
                <a:off x="-1378609" y="2646695"/>
                <a:ext cx="454632" cy="1531407"/>
              </a:xfrm>
              <a:prstGeom prst="roundRect">
                <a:avLst/>
              </a:prstGeom>
              <a:solidFill>
                <a:schemeClr val="accent2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6" name="Rectangle: Rounded Corners 105">
                <a:extLst>
                  <a:ext uri="{FF2B5EF4-FFF2-40B4-BE49-F238E27FC236}">
                    <a16:creationId xmlns:a16="http://schemas.microsoft.com/office/drawing/2014/main" id="{9F8D9FD4-E16B-46D3-BFBA-237F4663F890}"/>
                  </a:ext>
                </a:extLst>
              </p:cNvPr>
              <p:cNvSpPr/>
              <p:nvPr/>
            </p:nvSpPr>
            <p:spPr>
              <a:xfrm>
                <a:off x="-1817513" y="1334691"/>
                <a:ext cx="904527" cy="1360204"/>
              </a:xfrm>
              <a:prstGeom prst="round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07" name="Rectangle: Rounded Corners 106">
                <a:extLst>
                  <a:ext uri="{FF2B5EF4-FFF2-40B4-BE49-F238E27FC236}">
                    <a16:creationId xmlns:a16="http://schemas.microsoft.com/office/drawing/2014/main" id="{9654D128-DF7D-4EBD-AE6F-FCB4B08D5727}"/>
                  </a:ext>
                </a:extLst>
              </p:cNvPr>
              <p:cNvSpPr/>
              <p:nvPr/>
            </p:nvSpPr>
            <p:spPr>
              <a:xfrm>
                <a:off x="-1106852" y="1361306"/>
                <a:ext cx="454632" cy="1150457"/>
              </a:xfrm>
              <a:prstGeom prst="round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086" name="Group 1085">
                <a:extLst>
                  <a:ext uri="{FF2B5EF4-FFF2-40B4-BE49-F238E27FC236}">
                    <a16:creationId xmlns:a16="http://schemas.microsoft.com/office/drawing/2014/main" id="{5F29DDB9-4D5C-4045-90DA-D204BC21F46D}"/>
                  </a:ext>
                </a:extLst>
              </p:cNvPr>
              <p:cNvGrpSpPr/>
              <p:nvPr/>
            </p:nvGrpSpPr>
            <p:grpSpPr>
              <a:xfrm rot="16200000">
                <a:off x="-1965568" y="2679921"/>
                <a:ext cx="730385" cy="566431"/>
                <a:chOff x="-2697112" y="4673834"/>
                <a:chExt cx="1996086" cy="1331993"/>
              </a:xfrm>
            </p:grpSpPr>
            <p:grpSp>
              <p:nvGrpSpPr>
                <p:cNvPr id="171" name="Group 170">
                  <a:extLst>
                    <a:ext uri="{FF2B5EF4-FFF2-40B4-BE49-F238E27FC236}">
                      <a16:creationId xmlns:a16="http://schemas.microsoft.com/office/drawing/2014/main" id="{A90B48C4-9334-4A2D-BE7B-0367AFA12147}"/>
                    </a:ext>
                  </a:extLst>
                </p:cNvPr>
                <p:cNvGrpSpPr/>
                <p:nvPr/>
              </p:nvGrpSpPr>
              <p:grpSpPr>
                <a:xfrm>
                  <a:off x="-2659352" y="5201636"/>
                  <a:ext cx="1958326" cy="804191"/>
                  <a:chOff x="-2536353" y="4673834"/>
                  <a:chExt cx="1958326" cy="804191"/>
                </a:xfrm>
              </p:grpSpPr>
              <p:grpSp>
                <p:nvGrpSpPr>
                  <p:cNvPr id="172" name="Group 171">
                    <a:extLst>
                      <a:ext uri="{FF2B5EF4-FFF2-40B4-BE49-F238E27FC236}">
                        <a16:creationId xmlns:a16="http://schemas.microsoft.com/office/drawing/2014/main" id="{5655C679-D329-48BE-AF76-64C9233DA338}"/>
                      </a:ext>
                    </a:extLst>
                  </p:cNvPr>
                  <p:cNvGrpSpPr/>
                  <p:nvPr/>
                </p:nvGrpSpPr>
                <p:grpSpPr>
                  <a:xfrm>
                    <a:off x="-2536353" y="4969422"/>
                    <a:ext cx="1786745" cy="508603"/>
                    <a:chOff x="-2212372" y="4833819"/>
                    <a:chExt cx="1786745" cy="508603"/>
                  </a:xfrm>
                </p:grpSpPr>
                <p:grpSp>
                  <p:nvGrpSpPr>
                    <p:cNvPr id="194" name="Group 193">
                      <a:extLst>
                        <a:ext uri="{FF2B5EF4-FFF2-40B4-BE49-F238E27FC236}">
                          <a16:creationId xmlns:a16="http://schemas.microsoft.com/office/drawing/2014/main" id="{8559CFE1-9F91-4BC9-A650-93C057ED3A5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940386" y="48496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11" name="Circle: Hollow 210">
                        <a:extLst>
                          <a:ext uri="{FF2B5EF4-FFF2-40B4-BE49-F238E27FC236}">
                            <a16:creationId xmlns:a16="http://schemas.microsoft.com/office/drawing/2014/main" id="{F4BFD776-BC7F-48FD-AE0F-7B9D7BE59D4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12" name="Circle: Hollow 211">
                        <a:extLst>
                          <a:ext uri="{FF2B5EF4-FFF2-40B4-BE49-F238E27FC236}">
                            <a16:creationId xmlns:a16="http://schemas.microsoft.com/office/drawing/2014/main" id="{3234013B-711D-445B-84CE-D5157DCF2B4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13" name="Circle: Hollow 212">
                        <a:extLst>
                          <a:ext uri="{FF2B5EF4-FFF2-40B4-BE49-F238E27FC236}">
                            <a16:creationId xmlns:a16="http://schemas.microsoft.com/office/drawing/2014/main" id="{B315985C-B1EA-4C6A-AD24-B98D6ABD039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95" name="Group 194">
                      <a:extLst>
                        <a:ext uri="{FF2B5EF4-FFF2-40B4-BE49-F238E27FC236}">
                          <a16:creationId xmlns:a16="http://schemas.microsoft.com/office/drawing/2014/main" id="{9C856E6F-CFD9-4881-B305-716252667E5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294812" y="48496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08" name="Circle: Hollow 207">
                        <a:extLst>
                          <a:ext uri="{FF2B5EF4-FFF2-40B4-BE49-F238E27FC236}">
                            <a16:creationId xmlns:a16="http://schemas.microsoft.com/office/drawing/2014/main" id="{188D582B-F14A-4037-8BB4-3822903D45C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09" name="Circle: Hollow 208">
                        <a:extLst>
                          <a:ext uri="{FF2B5EF4-FFF2-40B4-BE49-F238E27FC236}">
                            <a16:creationId xmlns:a16="http://schemas.microsoft.com/office/drawing/2014/main" id="{FF57C43A-F633-4DF6-BFA6-82F9767D710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10" name="Circle: Hollow 209">
                        <a:extLst>
                          <a:ext uri="{FF2B5EF4-FFF2-40B4-BE49-F238E27FC236}">
                            <a16:creationId xmlns:a16="http://schemas.microsoft.com/office/drawing/2014/main" id="{429515AF-9662-4299-AABB-07E821009D5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96" name="Group 195">
                      <a:extLst>
                        <a:ext uri="{FF2B5EF4-FFF2-40B4-BE49-F238E27FC236}">
                          <a16:creationId xmlns:a16="http://schemas.microsoft.com/office/drawing/2014/main" id="{0A842586-999E-437B-BF7C-4D4041208E7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661633" y="484085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05" name="Circle: Hollow 204">
                        <a:extLst>
                          <a:ext uri="{FF2B5EF4-FFF2-40B4-BE49-F238E27FC236}">
                            <a16:creationId xmlns:a16="http://schemas.microsoft.com/office/drawing/2014/main" id="{79A92B7F-F3E0-449B-A110-298257656A6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06" name="Circle: Hollow 205">
                        <a:extLst>
                          <a:ext uri="{FF2B5EF4-FFF2-40B4-BE49-F238E27FC236}">
                            <a16:creationId xmlns:a16="http://schemas.microsoft.com/office/drawing/2014/main" id="{88231CE5-C3B7-4B10-A6CB-B66AE2B7EC9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07" name="Circle: Hollow 206">
                        <a:extLst>
                          <a:ext uri="{FF2B5EF4-FFF2-40B4-BE49-F238E27FC236}">
                            <a16:creationId xmlns:a16="http://schemas.microsoft.com/office/drawing/2014/main" id="{E9B249BC-C689-4BBB-8BF0-6447A82B06B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97" name="Group 196">
                      <a:extLst>
                        <a:ext uri="{FF2B5EF4-FFF2-40B4-BE49-F238E27FC236}">
                          <a16:creationId xmlns:a16="http://schemas.microsoft.com/office/drawing/2014/main" id="{83CBE542-AF08-4CCD-9634-950240EE9ED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015796" y="4833819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02" name="Circle: Hollow 201">
                        <a:extLst>
                          <a:ext uri="{FF2B5EF4-FFF2-40B4-BE49-F238E27FC236}">
                            <a16:creationId xmlns:a16="http://schemas.microsoft.com/office/drawing/2014/main" id="{38C9B588-B725-474E-93A2-8F107B47948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03" name="Circle: Hollow 202">
                        <a:extLst>
                          <a:ext uri="{FF2B5EF4-FFF2-40B4-BE49-F238E27FC236}">
                            <a16:creationId xmlns:a16="http://schemas.microsoft.com/office/drawing/2014/main" id="{B78154EA-A451-4603-8220-928A86B33D0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04" name="Circle: Hollow 203">
                        <a:extLst>
                          <a:ext uri="{FF2B5EF4-FFF2-40B4-BE49-F238E27FC236}">
                            <a16:creationId xmlns:a16="http://schemas.microsoft.com/office/drawing/2014/main" id="{7DC46938-15D6-48B3-A047-FF914302AF8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sp>
                  <p:nvSpPr>
                    <p:cNvPr id="201" name="Circle: Hollow 200">
                      <a:extLst>
                        <a:ext uri="{FF2B5EF4-FFF2-40B4-BE49-F238E27FC236}">
                          <a16:creationId xmlns:a16="http://schemas.microsoft.com/office/drawing/2014/main" id="{506B7AEF-162E-4724-BB71-9B16BE69B3F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12372" y="490674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73" name="Group 172">
                    <a:extLst>
                      <a:ext uri="{FF2B5EF4-FFF2-40B4-BE49-F238E27FC236}">
                        <a16:creationId xmlns:a16="http://schemas.microsoft.com/office/drawing/2014/main" id="{CF5FF1DA-DA7C-4146-8C64-CFE49981E0D3}"/>
                      </a:ext>
                    </a:extLst>
                  </p:cNvPr>
                  <p:cNvGrpSpPr/>
                  <p:nvPr/>
                </p:nvGrpSpPr>
                <p:grpSpPr>
                  <a:xfrm>
                    <a:off x="-2525531" y="4673834"/>
                    <a:ext cx="1947504" cy="516188"/>
                    <a:chOff x="-2525531" y="4673834"/>
                    <a:chExt cx="1947504" cy="516188"/>
                  </a:xfrm>
                </p:grpSpPr>
                <p:grpSp>
                  <p:nvGrpSpPr>
                    <p:cNvPr id="174" name="Group 173">
                      <a:extLst>
                        <a:ext uri="{FF2B5EF4-FFF2-40B4-BE49-F238E27FC236}">
                          <a16:creationId xmlns:a16="http://schemas.microsoft.com/office/drawing/2014/main" id="{3203AF87-283B-487F-A991-91CB86A231D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092786" y="46972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91" name="Circle: Hollow 190">
                        <a:extLst>
                          <a:ext uri="{FF2B5EF4-FFF2-40B4-BE49-F238E27FC236}">
                            <a16:creationId xmlns:a16="http://schemas.microsoft.com/office/drawing/2014/main" id="{F366D0C1-DBD0-4364-AF4E-0E9527B5B74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92" name="Circle: Hollow 191">
                        <a:extLst>
                          <a:ext uri="{FF2B5EF4-FFF2-40B4-BE49-F238E27FC236}">
                            <a16:creationId xmlns:a16="http://schemas.microsoft.com/office/drawing/2014/main" id="{1A2363CD-B4AE-4771-8B67-E49243A1571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93" name="Circle: Hollow 192">
                        <a:extLst>
                          <a:ext uri="{FF2B5EF4-FFF2-40B4-BE49-F238E27FC236}">
                            <a16:creationId xmlns:a16="http://schemas.microsoft.com/office/drawing/2014/main" id="{E2CC81DC-53D7-4839-8086-790C034E68F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75" name="Group 174">
                      <a:extLst>
                        <a:ext uri="{FF2B5EF4-FFF2-40B4-BE49-F238E27FC236}">
                          <a16:creationId xmlns:a16="http://schemas.microsoft.com/office/drawing/2014/main" id="{238F700C-2C95-4E4C-84D3-86CA29E5D0B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447212" y="46972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88" name="Circle: Hollow 187">
                        <a:extLst>
                          <a:ext uri="{FF2B5EF4-FFF2-40B4-BE49-F238E27FC236}">
                            <a16:creationId xmlns:a16="http://schemas.microsoft.com/office/drawing/2014/main" id="{727C3C81-F9BE-4AC8-B241-F500BF31060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89" name="Circle: Hollow 188">
                        <a:extLst>
                          <a:ext uri="{FF2B5EF4-FFF2-40B4-BE49-F238E27FC236}">
                            <a16:creationId xmlns:a16="http://schemas.microsoft.com/office/drawing/2014/main" id="{71B890AA-840E-42BF-9957-2A63BF45332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90" name="Circle: Hollow 189">
                        <a:extLst>
                          <a:ext uri="{FF2B5EF4-FFF2-40B4-BE49-F238E27FC236}">
                            <a16:creationId xmlns:a16="http://schemas.microsoft.com/office/drawing/2014/main" id="{9960538F-53BD-461A-8344-C6DE8B61A6A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76" name="Group 175">
                      <a:extLst>
                        <a:ext uri="{FF2B5EF4-FFF2-40B4-BE49-F238E27FC236}">
                          <a16:creationId xmlns:a16="http://schemas.microsoft.com/office/drawing/2014/main" id="{4BA4743A-B3A7-413B-B426-D65CEB5778A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814033" y="468845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85" name="Circle: Hollow 184">
                        <a:extLst>
                          <a:ext uri="{FF2B5EF4-FFF2-40B4-BE49-F238E27FC236}">
                            <a16:creationId xmlns:a16="http://schemas.microsoft.com/office/drawing/2014/main" id="{4B3E39F1-F671-4966-81B0-2C1DB7CD68C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86" name="Circle: Hollow 185">
                        <a:extLst>
                          <a:ext uri="{FF2B5EF4-FFF2-40B4-BE49-F238E27FC236}">
                            <a16:creationId xmlns:a16="http://schemas.microsoft.com/office/drawing/2014/main" id="{5BA42EB0-319D-46FE-92F3-ABB92DA066C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87" name="Circle: Hollow 186">
                        <a:extLst>
                          <a:ext uri="{FF2B5EF4-FFF2-40B4-BE49-F238E27FC236}">
                            <a16:creationId xmlns:a16="http://schemas.microsoft.com/office/drawing/2014/main" id="{BFAE038A-37A2-4F1D-9CDD-EBBD2020EA7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77" name="Group 176">
                      <a:extLst>
                        <a:ext uri="{FF2B5EF4-FFF2-40B4-BE49-F238E27FC236}">
                          <a16:creationId xmlns:a16="http://schemas.microsoft.com/office/drawing/2014/main" id="{90C1030A-55FC-42A1-B07E-256A0BDF274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168196" y="4681419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82" name="Circle: Hollow 181">
                        <a:extLst>
                          <a:ext uri="{FF2B5EF4-FFF2-40B4-BE49-F238E27FC236}">
                            <a16:creationId xmlns:a16="http://schemas.microsoft.com/office/drawing/2014/main" id="{D7B860C2-C49E-44F9-9C3A-57A66AA2DA0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83" name="Circle: Hollow 182">
                        <a:extLst>
                          <a:ext uri="{FF2B5EF4-FFF2-40B4-BE49-F238E27FC236}">
                            <a16:creationId xmlns:a16="http://schemas.microsoft.com/office/drawing/2014/main" id="{BF0E2BEB-D28D-41A2-90A1-D566D1C401B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84" name="Circle: Hollow 183">
                        <a:extLst>
                          <a:ext uri="{FF2B5EF4-FFF2-40B4-BE49-F238E27FC236}">
                            <a16:creationId xmlns:a16="http://schemas.microsoft.com/office/drawing/2014/main" id="{32EE7581-8307-456A-BD35-BFC14FA26CF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78" name="Group 177">
                      <a:extLst>
                        <a:ext uri="{FF2B5EF4-FFF2-40B4-BE49-F238E27FC236}">
                          <a16:creationId xmlns:a16="http://schemas.microsoft.com/office/drawing/2014/main" id="{990EC6E0-D130-4949-ADF8-7E50EDF318B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79" name="Circle: Hollow 178">
                        <a:extLst>
                          <a:ext uri="{FF2B5EF4-FFF2-40B4-BE49-F238E27FC236}">
                            <a16:creationId xmlns:a16="http://schemas.microsoft.com/office/drawing/2014/main" id="{8F597704-BEB3-4FFC-825B-8735FDFBA5C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80" name="Circle: Hollow 179">
                        <a:extLst>
                          <a:ext uri="{FF2B5EF4-FFF2-40B4-BE49-F238E27FC236}">
                            <a16:creationId xmlns:a16="http://schemas.microsoft.com/office/drawing/2014/main" id="{35ED5829-CF80-4287-AA26-C06048B5E53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81" name="Circle: Hollow 180">
                        <a:extLst>
                          <a:ext uri="{FF2B5EF4-FFF2-40B4-BE49-F238E27FC236}">
                            <a16:creationId xmlns:a16="http://schemas.microsoft.com/office/drawing/2014/main" id="{BF398ABB-D512-41B1-B43D-118B32E3E72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</p:grpSp>
            </p:grpSp>
            <p:grpSp>
              <p:nvGrpSpPr>
                <p:cNvPr id="1085" name="Group 1084">
                  <a:extLst>
                    <a:ext uri="{FF2B5EF4-FFF2-40B4-BE49-F238E27FC236}">
                      <a16:creationId xmlns:a16="http://schemas.microsoft.com/office/drawing/2014/main" id="{5602C1FB-477D-4980-93C5-2CC5740703E8}"/>
                    </a:ext>
                  </a:extLst>
                </p:cNvPr>
                <p:cNvGrpSpPr/>
                <p:nvPr/>
              </p:nvGrpSpPr>
              <p:grpSpPr>
                <a:xfrm>
                  <a:off x="-2697112" y="4673834"/>
                  <a:ext cx="1958329" cy="804191"/>
                  <a:chOff x="-2697112" y="4673834"/>
                  <a:chExt cx="1958329" cy="804191"/>
                </a:xfrm>
              </p:grpSpPr>
              <p:grpSp>
                <p:nvGrpSpPr>
                  <p:cNvPr id="1083" name="Group 1082">
                    <a:extLst>
                      <a:ext uri="{FF2B5EF4-FFF2-40B4-BE49-F238E27FC236}">
                        <a16:creationId xmlns:a16="http://schemas.microsoft.com/office/drawing/2014/main" id="{44367490-5369-4940-9A47-F3D99A15859A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961837"/>
                    <a:ext cx="1947504" cy="516188"/>
                    <a:chOff x="-2373131" y="4826234"/>
                    <a:chExt cx="1947504" cy="516188"/>
                  </a:xfrm>
                </p:grpSpPr>
                <p:grpSp>
                  <p:nvGrpSpPr>
                    <p:cNvPr id="148" name="Group 147">
                      <a:extLst>
                        <a:ext uri="{FF2B5EF4-FFF2-40B4-BE49-F238E27FC236}">
                          <a16:creationId xmlns:a16="http://schemas.microsoft.com/office/drawing/2014/main" id="{7F0CC3BF-665A-4F01-AEF7-483DC2901F1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940386" y="48496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49" name="Circle: Hollow 148">
                        <a:extLst>
                          <a:ext uri="{FF2B5EF4-FFF2-40B4-BE49-F238E27FC236}">
                            <a16:creationId xmlns:a16="http://schemas.microsoft.com/office/drawing/2014/main" id="{37EFBDE9-5941-4FD1-9ACD-C09520848A3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50" name="Circle: Hollow 149">
                        <a:extLst>
                          <a:ext uri="{FF2B5EF4-FFF2-40B4-BE49-F238E27FC236}">
                            <a16:creationId xmlns:a16="http://schemas.microsoft.com/office/drawing/2014/main" id="{9B244A35-B725-4AC2-B1A9-8AC2145CB64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51" name="Circle: Hollow 150">
                        <a:extLst>
                          <a:ext uri="{FF2B5EF4-FFF2-40B4-BE49-F238E27FC236}">
                            <a16:creationId xmlns:a16="http://schemas.microsoft.com/office/drawing/2014/main" id="{05702A33-CEDB-47E1-8D63-8812DC11A4A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52" name="Group 151">
                      <a:extLst>
                        <a:ext uri="{FF2B5EF4-FFF2-40B4-BE49-F238E27FC236}">
                          <a16:creationId xmlns:a16="http://schemas.microsoft.com/office/drawing/2014/main" id="{2F39DBBE-DCAD-4636-AD2D-6C5ED8511F20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294812" y="48496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53" name="Circle: Hollow 152">
                        <a:extLst>
                          <a:ext uri="{FF2B5EF4-FFF2-40B4-BE49-F238E27FC236}">
                            <a16:creationId xmlns:a16="http://schemas.microsoft.com/office/drawing/2014/main" id="{FFE1063F-EC0A-4DEA-9191-35B05CA4561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54" name="Circle: Hollow 153">
                        <a:extLst>
                          <a:ext uri="{FF2B5EF4-FFF2-40B4-BE49-F238E27FC236}">
                            <a16:creationId xmlns:a16="http://schemas.microsoft.com/office/drawing/2014/main" id="{AAAA4295-E136-4A83-9BBA-6387ACB12E2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55" name="Circle: Hollow 154">
                        <a:extLst>
                          <a:ext uri="{FF2B5EF4-FFF2-40B4-BE49-F238E27FC236}">
                            <a16:creationId xmlns:a16="http://schemas.microsoft.com/office/drawing/2014/main" id="{2120A658-0F48-40CD-9F81-DD4E5723F5A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56" name="Group 155">
                      <a:extLst>
                        <a:ext uri="{FF2B5EF4-FFF2-40B4-BE49-F238E27FC236}">
                          <a16:creationId xmlns:a16="http://schemas.microsoft.com/office/drawing/2014/main" id="{E68BB801-473B-4CCE-8BAC-0388BEEB459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661633" y="484085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57" name="Circle: Hollow 156">
                        <a:extLst>
                          <a:ext uri="{FF2B5EF4-FFF2-40B4-BE49-F238E27FC236}">
                            <a16:creationId xmlns:a16="http://schemas.microsoft.com/office/drawing/2014/main" id="{AFE9E8AE-C485-4A6B-B45D-C9861533919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58" name="Circle: Hollow 157">
                        <a:extLst>
                          <a:ext uri="{FF2B5EF4-FFF2-40B4-BE49-F238E27FC236}">
                            <a16:creationId xmlns:a16="http://schemas.microsoft.com/office/drawing/2014/main" id="{E94471B9-BE31-4787-94E1-8C36EC936A7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59" name="Circle: Hollow 158">
                        <a:extLst>
                          <a:ext uri="{FF2B5EF4-FFF2-40B4-BE49-F238E27FC236}">
                            <a16:creationId xmlns:a16="http://schemas.microsoft.com/office/drawing/2014/main" id="{22E78740-8FBA-45B0-AB5C-15B7554B2A6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60" name="Group 159">
                      <a:extLst>
                        <a:ext uri="{FF2B5EF4-FFF2-40B4-BE49-F238E27FC236}">
                          <a16:creationId xmlns:a16="http://schemas.microsoft.com/office/drawing/2014/main" id="{0962A0BC-0E8F-408B-A255-6F01E8A594B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015796" y="4833819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61" name="Circle: Hollow 160">
                        <a:extLst>
                          <a:ext uri="{FF2B5EF4-FFF2-40B4-BE49-F238E27FC236}">
                            <a16:creationId xmlns:a16="http://schemas.microsoft.com/office/drawing/2014/main" id="{0AD63070-6D7B-4A77-86D0-34FC87091F1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62" name="Circle: Hollow 161">
                        <a:extLst>
                          <a:ext uri="{FF2B5EF4-FFF2-40B4-BE49-F238E27FC236}">
                            <a16:creationId xmlns:a16="http://schemas.microsoft.com/office/drawing/2014/main" id="{4DA1CDED-96DE-4C10-893C-C9B37E3A2C1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63" name="Circle: Hollow 162">
                        <a:extLst>
                          <a:ext uri="{FF2B5EF4-FFF2-40B4-BE49-F238E27FC236}">
                            <a16:creationId xmlns:a16="http://schemas.microsoft.com/office/drawing/2014/main" id="{B115E091-41D4-4EE3-A8F4-07440913390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64" name="Group 163">
                      <a:extLst>
                        <a:ext uri="{FF2B5EF4-FFF2-40B4-BE49-F238E27FC236}">
                          <a16:creationId xmlns:a16="http://schemas.microsoft.com/office/drawing/2014/main" id="{011351E0-39DF-4614-B469-64E583A0D01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373131" y="482623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65" name="Circle: Hollow 164">
                        <a:extLst>
                          <a:ext uri="{FF2B5EF4-FFF2-40B4-BE49-F238E27FC236}">
                            <a16:creationId xmlns:a16="http://schemas.microsoft.com/office/drawing/2014/main" id="{642A1118-59EE-4269-B9B7-904DAA2EEB6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66" name="Circle: Hollow 165">
                        <a:extLst>
                          <a:ext uri="{FF2B5EF4-FFF2-40B4-BE49-F238E27FC236}">
                            <a16:creationId xmlns:a16="http://schemas.microsoft.com/office/drawing/2014/main" id="{5CE13FA3-B64F-426B-BB5A-734C7C5ADF7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67" name="Circle: Hollow 166">
                        <a:extLst>
                          <a:ext uri="{FF2B5EF4-FFF2-40B4-BE49-F238E27FC236}">
                            <a16:creationId xmlns:a16="http://schemas.microsoft.com/office/drawing/2014/main" id="{94ED5D94-AC2E-434E-94B5-90772F2086E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</p:grpSp>
              <p:grpSp>
                <p:nvGrpSpPr>
                  <p:cNvPr id="1084" name="Group 1083">
                    <a:extLst>
                      <a:ext uri="{FF2B5EF4-FFF2-40B4-BE49-F238E27FC236}">
                        <a16:creationId xmlns:a16="http://schemas.microsoft.com/office/drawing/2014/main" id="{A1304FEC-99F2-42DE-8EF4-C581B988ABFA}"/>
                      </a:ext>
                    </a:extLst>
                  </p:cNvPr>
                  <p:cNvGrpSpPr/>
                  <p:nvPr/>
                </p:nvGrpSpPr>
                <p:grpSpPr>
                  <a:xfrm>
                    <a:off x="-2525531" y="4673834"/>
                    <a:ext cx="1786748" cy="516188"/>
                    <a:chOff x="-2525531" y="4673834"/>
                    <a:chExt cx="1786748" cy="516188"/>
                  </a:xfrm>
                </p:grpSpPr>
                <p:sp>
                  <p:nvSpPr>
                    <p:cNvPr id="129" name="Circle: Hollow 128">
                      <a:extLst>
                        <a:ext uri="{FF2B5EF4-FFF2-40B4-BE49-F238E27FC236}">
                          <a16:creationId xmlns:a16="http://schemas.microsoft.com/office/drawing/2014/main" id="{C694F3A7-889F-4296-A458-757042E430E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1092784" y="4858243"/>
                      <a:ext cx="354001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132" name="Group 131">
                      <a:extLst>
                        <a:ext uri="{FF2B5EF4-FFF2-40B4-BE49-F238E27FC236}">
                          <a16:creationId xmlns:a16="http://schemas.microsoft.com/office/drawing/2014/main" id="{AF45F569-1BB8-4289-AF2D-FA65F026DBF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447212" y="46972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33" name="Circle: Hollow 132">
                        <a:extLst>
                          <a:ext uri="{FF2B5EF4-FFF2-40B4-BE49-F238E27FC236}">
                            <a16:creationId xmlns:a16="http://schemas.microsoft.com/office/drawing/2014/main" id="{B2A4B2FC-D5FD-475B-9616-81FAFDEBF42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34" name="Circle: Hollow 133">
                        <a:extLst>
                          <a:ext uri="{FF2B5EF4-FFF2-40B4-BE49-F238E27FC236}">
                            <a16:creationId xmlns:a16="http://schemas.microsoft.com/office/drawing/2014/main" id="{7F5A3E9D-AAD3-4536-BE00-95FE4B5BC0C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35" name="Circle: Hollow 134">
                        <a:extLst>
                          <a:ext uri="{FF2B5EF4-FFF2-40B4-BE49-F238E27FC236}">
                            <a16:creationId xmlns:a16="http://schemas.microsoft.com/office/drawing/2014/main" id="{8E97AB33-51C9-40A0-99B5-E4350EDE219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36" name="Group 135">
                      <a:extLst>
                        <a:ext uri="{FF2B5EF4-FFF2-40B4-BE49-F238E27FC236}">
                          <a16:creationId xmlns:a16="http://schemas.microsoft.com/office/drawing/2014/main" id="{581745F4-1146-49D5-93F3-60473468BEC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814033" y="468845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37" name="Circle: Hollow 136">
                        <a:extLst>
                          <a:ext uri="{FF2B5EF4-FFF2-40B4-BE49-F238E27FC236}">
                            <a16:creationId xmlns:a16="http://schemas.microsoft.com/office/drawing/2014/main" id="{EEA3D6F2-E85C-4EDF-8E15-6A6727EBE17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38" name="Circle: Hollow 137">
                        <a:extLst>
                          <a:ext uri="{FF2B5EF4-FFF2-40B4-BE49-F238E27FC236}">
                            <a16:creationId xmlns:a16="http://schemas.microsoft.com/office/drawing/2014/main" id="{4BA57BA0-C30F-4E41-8FDB-CE0A9650484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39" name="Circle: Hollow 138">
                        <a:extLst>
                          <a:ext uri="{FF2B5EF4-FFF2-40B4-BE49-F238E27FC236}">
                            <a16:creationId xmlns:a16="http://schemas.microsoft.com/office/drawing/2014/main" id="{CCFC630E-1B99-4DAA-93B5-9943E9F5FA0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40" name="Group 139">
                      <a:extLst>
                        <a:ext uri="{FF2B5EF4-FFF2-40B4-BE49-F238E27FC236}">
                          <a16:creationId xmlns:a16="http://schemas.microsoft.com/office/drawing/2014/main" id="{C25E56ED-9771-4953-9BB2-E3D6A1D3172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168196" y="4681419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41" name="Circle: Hollow 140">
                        <a:extLst>
                          <a:ext uri="{FF2B5EF4-FFF2-40B4-BE49-F238E27FC236}">
                            <a16:creationId xmlns:a16="http://schemas.microsoft.com/office/drawing/2014/main" id="{908704A1-EB41-4943-9EF9-4400FACDE0B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42" name="Circle: Hollow 141">
                        <a:extLst>
                          <a:ext uri="{FF2B5EF4-FFF2-40B4-BE49-F238E27FC236}">
                            <a16:creationId xmlns:a16="http://schemas.microsoft.com/office/drawing/2014/main" id="{ACFEA706-011C-4EBD-9A06-2963B65AD5D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43" name="Circle: Hollow 142">
                        <a:extLst>
                          <a:ext uri="{FF2B5EF4-FFF2-40B4-BE49-F238E27FC236}">
                            <a16:creationId xmlns:a16="http://schemas.microsoft.com/office/drawing/2014/main" id="{F0612ABA-3297-4894-8073-DAC2CABA961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44" name="Group 143">
                      <a:extLst>
                        <a:ext uri="{FF2B5EF4-FFF2-40B4-BE49-F238E27FC236}">
                          <a16:creationId xmlns:a16="http://schemas.microsoft.com/office/drawing/2014/main" id="{F2E0A327-87DD-4264-969C-B922A736ABE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45" name="Circle: Hollow 144">
                        <a:extLst>
                          <a:ext uri="{FF2B5EF4-FFF2-40B4-BE49-F238E27FC236}">
                            <a16:creationId xmlns:a16="http://schemas.microsoft.com/office/drawing/2014/main" id="{D4AC13A5-F0C1-4D67-81B3-E72FB2B8E27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46" name="Circle: Hollow 145">
                        <a:extLst>
                          <a:ext uri="{FF2B5EF4-FFF2-40B4-BE49-F238E27FC236}">
                            <a16:creationId xmlns:a16="http://schemas.microsoft.com/office/drawing/2014/main" id="{CFFD4878-DE2F-49AE-B591-A63D96EBE7A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47" name="Circle: Hollow 146">
                        <a:extLst>
                          <a:ext uri="{FF2B5EF4-FFF2-40B4-BE49-F238E27FC236}">
                            <a16:creationId xmlns:a16="http://schemas.microsoft.com/office/drawing/2014/main" id="{31FEE597-33CA-4759-A1B2-D66A9E64B33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</p:grpSp>
            </p:grpSp>
          </p:grpSp>
          <p:grpSp>
            <p:nvGrpSpPr>
              <p:cNvPr id="215" name="Group 214">
                <a:extLst>
                  <a:ext uri="{FF2B5EF4-FFF2-40B4-BE49-F238E27FC236}">
                    <a16:creationId xmlns:a16="http://schemas.microsoft.com/office/drawing/2014/main" id="{FA7ECFFD-7A43-4999-92B6-5770D573338C}"/>
                  </a:ext>
                </a:extLst>
              </p:cNvPr>
              <p:cNvGrpSpPr/>
              <p:nvPr/>
            </p:nvGrpSpPr>
            <p:grpSpPr>
              <a:xfrm rot="5400000">
                <a:off x="-1994788" y="3267673"/>
                <a:ext cx="775391" cy="566431"/>
                <a:chOff x="-2697112" y="4673834"/>
                <a:chExt cx="2119085" cy="1331993"/>
              </a:xfrm>
            </p:grpSpPr>
            <p:grpSp>
              <p:nvGrpSpPr>
                <p:cNvPr id="216" name="Group 215">
                  <a:extLst>
                    <a:ext uri="{FF2B5EF4-FFF2-40B4-BE49-F238E27FC236}">
                      <a16:creationId xmlns:a16="http://schemas.microsoft.com/office/drawing/2014/main" id="{65041B97-4E47-4A9F-8FD1-CDD1A89DE2E4}"/>
                    </a:ext>
                  </a:extLst>
                </p:cNvPr>
                <p:cNvGrpSpPr/>
                <p:nvPr/>
              </p:nvGrpSpPr>
              <p:grpSpPr>
                <a:xfrm>
                  <a:off x="-2659352" y="5201636"/>
                  <a:ext cx="1958326" cy="804191"/>
                  <a:chOff x="-2536353" y="4673834"/>
                  <a:chExt cx="1958326" cy="804191"/>
                </a:xfrm>
              </p:grpSpPr>
              <p:grpSp>
                <p:nvGrpSpPr>
                  <p:cNvPr id="260" name="Group 259">
                    <a:extLst>
                      <a:ext uri="{FF2B5EF4-FFF2-40B4-BE49-F238E27FC236}">
                        <a16:creationId xmlns:a16="http://schemas.microsoft.com/office/drawing/2014/main" id="{984CBD82-6361-4B38-8437-C1A152D56B2A}"/>
                      </a:ext>
                    </a:extLst>
                  </p:cNvPr>
                  <p:cNvGrpSpPr/>
                  <p:nvPr/>
                </p:nvGrpSpPr>
                <p:grpSpPr>
                  <a:xfrm>
                    <a:off x="-2536353" y="4969422"/>
                    <a:ext cx="1786745" cy="508603"/>
                    <a:chOff x="-2212372" y="4833819"/>
                    <a:chExt cx="1786745" cy="508603"/>
                  </a:xfrm>
                </p:grpSpPr>
                <p:grpSp>
                  <p:nvGrpSpPr>
                    <p:cNvPr id="282" name="Group 281">
                      <a:extLst>
                        <a:ext uri="{FF2B5EF4-FFF2-40B4-BE49-F238E27FC236}">
                          <a16:creationId xmlns:a16="http://schemas.microsoft.com/office/drawing/2014/main" id="{87C020FD-3742-435A-9E26-25D005CBACF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940386" y="48496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96" name="Circle: Hollow 295">
                        <a:extLst>
                          <a:ext uri="{FF2B5EF4-FFF2-40B4-BE49-F238E27FC236}">
                            <a16:creationId xmlns:a16="http://schemas.microsoft.com/office/drawing/2014/main" id="{F9A8C626-D5CE-440C-B83A-63206237373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97" name="Circle: Hollow 296">
                        <a:extLst>
                          <a:ext uri="{FF2B5EF4-FFF2-40B4-BE49-F238E27FC236}">
                            <a16:creationId xmlns:a16="http://schemas.microsoft.com/office/drawing/2014/main" id="{4DEFF89E-1494-4384-B44F-D3BE38BE072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98" name="Circle: Hollow 297">
                        <a:extLst>
                          <a:ext uri="{FF2B5EF4-FFF2-40B4-BE49-F238E27FC236}">
                            <a16:creationId xmlns:a16="http://schemas.microsoft.com/office/drawing/2014/main" id="{D4B7ACA4-AFA2-41C7-8C7A-D5EB24D58AA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83" name="Group 282">
                      <a:extLst>
                        <a:ext uri="{FF2B5EF4-FFF2-40B4-BE49-F238E27FC236}">
                          <a16:creationId xmlns:a16="http://schemas.microsoft.com/office/drawing/2014/main" id="{19B16D50-28DE-4B39-9B70-ED4FBD437D01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294812" y="48496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93" name="Circle: Hollow 292">
                        <a:extLst>
                          <a:ext uri="{FF2B5EF4-FFF2-40B4-BE49-F238E27FC236}">
                            <a16:creationId xmlns:a16="http://schemas.microsoft.com/office/drawing/2014/main" id="{06562444-16A2-472B-9E82-D11B05BA335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94" name="Circle: Hollow 293">
                        <a:extLst>
                          <a:ext uri="{FF2B5EF4-FFF2-40B4-BE49-F238E27FC236}">
                            <a16:creationId xmlns:a16="http://schemas.microsoft.com/office/drawing/2014/main" id="{8FA69F10-64C9-4C42-97B8-60B3CC7FC34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95" name="Circle: Hollow 294">
                        <a:extLst>
                          <a:ext uri="{FF2B5EF4-FFF2-40B4-BE49-F238E27FC236}">
                            <a16:creationId xmlns:a16="http://schemas.microsoft.com/office/drawing/2014/main" id="{CD31A9E2-AFCC-49F3-A8E2-96F08BF39D7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84" name="Group 283">
                      <a:extLst>
                        <a:ext uri="{FF2B5EF4-FFF2-40B4-BE49-F238E27FC236}">
                          <a16:creationId xmlns:a16="http://schemas.microsoft.com/office/drawing/2014/main" id="{F0345B37-A105-460B-98CF-5CD74A6D7DA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661633" y="484085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90" name="Circle: Hollow 289">
                        <a:extLst>
                          <a:ext uri="{FF2B5EF4-FFF2-40B4-BE49-F238E27FC236}">
                            <a16:creationId xmlns:a16="http://schemas.microsoft.com/office/drawing/2014/main" id="{42038558-9084-42EF-A041-012B317612F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91" name="Circle: Hollow 290">
                        <a:extLst>
                          <a:ext uri="{FF2B5EF4-FFF2-40B4-BE49-F238E27FC236}">
                            <a16:creationId xmlns:a16="http://schemas.microsoft.com/office/drawing/2014/main" id="{8E60F217-8F56-43E7-8720-891074B3F5E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92" name="Circle: Hollow 291">
                        <a:extLst>
                          <a:ext uri="{FF2B5EF4-FFF2-40B4-BE49-F238E27FC236}">
                            <a16:creationId xmlns:a16="http://schemas.microsoft.com/office/drawing/2014/main" id="{5798B10F-0BF3-46D9-9BE2-928D3DFECB2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85" name="Group 284">
                      <a:extLst>
                        <a:ext uri="{FF2B5EF4-FFF2-40B4-BE49-F238E27FC236}">
                          <a16:creationId xmlns:a16="http://schemas.microsoft.com/office/drawing/2014/main" id="{0A19F24C-2655-4951-BD2D-CE8E851E4A4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015796" y="4833819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87" name="Circle: Hollow 286">
                        <a:extLst>
                          <a:ext uri="{FF2B5EF4-FFF2-40B4-BE49-F238E27FC236}">
                            <a16:creationId xmlns:a16="http://schemas.microsoft.com/office/drawing/2014/main" id="{DC112D09-3EDB-4429-8C2A-FAFEFAC4D46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88" name="Circle: Hollow 287">
                        <a:extLst>
                          <a:ext uri="{FF2B5EF4-FFF2-40B4-BE49-F238E27FC236}">
                            <a16:creationId xmlns:a16="http://schemas.microsoft.com/office/drawing/2014/main" id="{2EA4A84B-9160-4DCA-A456-5F1C1A6B353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89" name="Circle: Hollow 288">
                        <a:extLst>
                          <a:ext uri="{FF2B5EF4-FFF2-40B4-BE49-F238E27FC236}">
                            <a16:creationId xmlns:a16="http://schemas.microsoft.com/office/drawing/2014/main" id="{5F85B87B-2BFD-48C2-8DFE-6A70FDAAD0D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sp>
                  <p:nvSpPr>
                    <p:cNvPr id="286" name="Circle: Hollow 285">
                      <a:extLst>
                        <a:ext uri="{FF2B5EF4-FFF2-40B4-BE49-F238E27FC236}">
                          <a16:creationId xmlns:a16="http://schemas.microsoft.com/office/drawing/2014/main" id="{88CAED3C-0445-4F1A-BEB2-5C6FC4B3A0F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12372" y="490674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261" name="Group 260">
                    <a:extLst>
                      <a:ext uri="{FF2B5EF4-FFF2-40B4-BE49-F238E27FC236}">
                        <a16:creationId xmlns:a16="http://schemas.microsoft.com/office/drawing/2014/main" id="{13A4DF47-EE23-4C7F-92E2-654BA6C25866}"/>
                      </a:ext>
                    </a:extLst>
                  </p:cNvPr>
                  <p:cNvGrpSpPr/>
                  <p:nvPr/>
                </p:nvGrpSpPr>
                <p:grpSpPr>
                  <a:xfrm>
                    <a:off x="-2525531" y="4673834"/>
                    <a:ext cx="1947504" cy="516188"/>
                    <a:chOff x="-2525531" y="4673834"/>
                    <a:chExt cx="1947504" cy="516188"/>
                  </a:xfrm>
                </p:grpSpPr>
                <p:grpSp>
                  <p:nvGrpSpPr>
                    <p:cNvPr id="262" name="Group 261">
                      <a:extLst>
                        <a:ext uri="{FF2B5EF4-FFF2-40B4-BE49-F238E27FC236}">
                          <a16:creationId xmlns:a16="http://schemas.microsoft.com/office/drawing/2014/main" id="{3CDD2CBE-B26F-47EF-BF1B-0F3E619B5AF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092786" y="46972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79" name="Circle: Hollow 278">
                        <a:extLst>
                          <a:ext uri="{FF2B5EF4-FFF2-40B4-BE49-F238E27FC236}">
                            <a16:creationId xmlns:a16="http://schemas.microsoft.com/office/drawing/2014/main" id="{C885DD64-5290-460E-AB2F-C64B2B0B2CD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80" name="Circle: Hollow 279">
                        <a:extLst>
                          <a:ext uri="{FF2B5EF4-FFF2-40B4-BE49-F238E27FC236}">
                            <a16:creationId xmlns:a16="http://schemas.microsoft.com/office/drawing/2014/main" id="{25BA5F20-2004-400B-8ADF-48EEBD4120F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81" name="Circle: Hollow 280">
                        <a:extLst>
                          <a:ext uri="{FF2B5EF4-FFF2-40B4-BE49-F238E27FC236}">
                            <a16:creationId xmlns:a16="http://schemas.microsoft.com/office/drawing/2014/main" id="{8C659780-68C4-4949-863B-1AEDBD19080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63" name="Group 262">
                      <a:extLst>
                        <a:ext uri="{FF2B5EF4-FFF2-40B4-BE49-F238E27FC236}">
                          <a16:creationId xmlns:a16="http://schemas.microsoft.com/office/drawing/2014/main" id="{3919E627-5674-45F4-B55B-3E984A3EEEA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447212" y="46972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76" name="Circle: Hollow 275">
                        <a:extLst>
                          <a:ext uri="{FF2B5EF4-FFF2-40B4-BE49-F238E27FC236}">
                            <a16:creationId xmlns:a16="http://schemas.microsoft.com/office/drawing/2014/main" id="{F703F0ED-0B4D-424A-AA26-622F294DC98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77" name="Circle: Hollow 276">
                        <a:extLst>
                          <a:ext uri="{FF2B5EF4-FFF2-40B4-BE49-F238E27FC236}">
                            <a16:creationId xmlns:a16="http://schemas.microsoft.com/office/drawing/2014/main" id="{8465DC1C-EBB7-4CBD-8290-09D19F2BE5A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78" name="Circle: Hollow 277">
                        <a:extLst>
                          <a:ext uri="{FF2B5EF4-FFF2-40B4-BE49-F238E27FC236}">
                            <a16:creationId xmlns:a16="http://schemas.microsoft.com/office/drawing/2014/main" id="{B31BB6B5-E8BF-4DC2-9A64-42B6A428802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64" name="Group 263">
                      <a:extLst>
                        <a:ext uri="{FF2B5EF4-FFF2-40B4-BE49-F238E27FC236}">
                          <a16:creationId xmlns:a16="http://schemas.microsoft.com/office/drawing/2014/main" id="{2D14F7B2-EFE8-48A4-B0B2-7A972A2A2490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814033" y="468845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73" name="Circle: Hollow 272">
                        <a:extLst>
                          <a:ext uri="{FF2B5EF4-FFF2-40B4-BE49-F238E27FC236}">
                            <a16:creationId xmlns:a16="http://schemas.microsoft.com/office/drawing/2014/main" id="{72DCC481-4985-41D0-94D8-049F85A280C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74" name="Circle: Hollow 273">
                        <a:extLst>
                          <a:ext uri="{FF2B5EF4-FFF2-40B4-BE49-F238E27FC236}">
                            <a16:creationId xmlns:a16="http://schemas.microsoft.com/office/drawing/2014/main" id="{398BC526-E122-4D2B-9A19-13F4B9EBCF3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75" name="Circle: Hollow 274">
                        <a:extLst>
                          <a:ext uri="{FF2B5EF4-FFF2-40B4-BE49-F238E27FC236}">
                            <a16:creationId xmlns:a16="http://schemas.microsoft.com/office/drawing/2014/main" id="{C6B91C3F-2F40-43F6-8975-7D08D1A1DF4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65" name="Group 264">
                      <a:extLst>
                        <a:ext uri="{FF2B5EF4-FFF2-40B4-BE49-F238E27FC236}">
                          <a16:creationId xmlns:a16="http://schemas.microsoft.com/office/drawing/2014/main" id="{A3F073AF-B3FD-4B94-9B8A-3CBD8FE6484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168196" y="4681419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70" name="Circle: Hollow 269">
                        <a:extLst>
                          <a:ext uri="{FF2B5EF4-FFF2-40B4-BE49-F238E27FC236}">
                            <a16:creationId xmlns:a16="http://schemas.microsoft.com/office/drawing/2014/main" id="{FE6D2109-2430-416C-A8C4-63389A972F4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71" name="Circle: Hollow 270">
                        <a:extLst>
                          <a:ext uri="{FF2B5EF4-FFF2-40B4-BE49-F238E27FC236}">
                            <a16:creationId xmlns:a16="http://schemas.microsoft.com/office/drawing/2014/main" id="{8159B03C-E393-45F6-8B84-3D7713E96FD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72" name="Circle: Hollow 271">
                        <a:extLst>
                          <a:ext uri="{FF2B5EF4-FFF2-40B4-BE49-F238E27FC236}">
                            <a16:creationId xmlns:a16="http://schemas.microsoft.com/office/drawing/2014/main" id="{01CF7B99-8EEB-4FB5-B491-85BCA973C97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66" name="Group 265">
                      <a:extLst>
                        <a:ext uri="{FF2B5EF4-FFF2-40B4-BE49-F238E27FC236}">
                          <a16:creationId xmlns:a16="http://schemas.microsoft.com/office/drawing/2014/main" id="{609613BB-9552-44DE-A326-F869535265F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67" name="Circle: Hollow 266">
                        <a:extLst>
                          <a:ext uri="{FF2B5EF4-FFF2-40B4-BE49-F238E27FC236}">
                            <a16:creationId xmlns:a16="http://schemas.microsoft.com/office/drawing/2014/main" id="{7E90945F-6E1B-4E19-8D23-DCD01F5874A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68" name="Circle: Hollow 267">
                        <a:extLst>
                          <a:ext uri="{FF2B5EF4-FFF2-40B4-BE49-F238E27FC236}">
                            <a16:creationId xmlns:a16="http://schemas.microsoft.com/office/drawing/2014/main" id="{D356680A-96A2-4A74-9C09-4E872BEDBE8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69" name="Circle: Hollow 268">
                        <a:extLst>
                          <a:ext uri="{FF2B5EF4-FFF2-40B4-BE49-F238E27FC236}">
                            <a16:creationId xmlns:a16="http://schemas.microsoft.com/office/drawing/2014/main" id="{2229A1FD-487C-4AA2-AE36-7E4D824A08A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</p:grpSp>
            </p:grpSp>
            <p:grpSp>
              <p:nvGrpSpPr>
                <p:cNvPr id="217" name="Group 216">
                  <a:extLst>
                    <a:ext uri="{FF2B5EF4-FFF2-40B4-BE49-F238E27FC236}">
                      <a16:creationId xmlns:a16="http://schemas.microsoft.com/office/drawing/2014/main" id="{7871052F-DD7C-490C-B67B-4CD517FB8C22}"/>
                    </a:ext>
                  </a:extLst>
                </p:cNvPr>
                <p:cNvGrpSpPr/>
                <p:nvPr/>
              </p:nvGrpSpPr>
              <p:grpSpPr>
                <a:xfrm>
                  <a:off x="-2697112" y="4673834"/>
                  <a:ext cx="2119085" cy="804191"/>
                  <a:chOff x="-2697112" y="4673834"/>
                  <a:chExt cx="2119085" cy="804191"/>
                </a:xfrm>
              </p:grpSpPr>
              <p:grpSp>
                <p:nvGrpSpPr>
                  <p:cNvPr id="218" name="Group 217">
                    <a:extLst>
                      <a:ext uri="{FF2B5EF4-FFF2-40B4-BE49-F238E27FC236}">
                        <a16:creationId xmlns:a16="http://schemas.microsoft.com/office/drawing/2014/main" id="{0368D538-5847-4E1B-8989-3BF92959E7CE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961837"/>
                    <a:ext cx="1947504" cy="516188"/>
                    <a:chOff x="-2373131" y="4826234"/>
                    <a:chExt cx="1947504" cy="516188"/>
                  </a:xfrm>
                </p:grpSpPr>
                <p:grpSp>
                  <p:nvGrpSpPr>
                    <p:cNvPr id="240" name="Group 239">
                      <a:extLst>
                        <a:ext uri="{FF2B5EF4-FFF2-40B4-BE49-F238E27FC236}">
                          <a16:creationId xmlns:a16="http://schemas.microsoft.com/office/drawing/2014/main" id="{6C8F10F9-0622-4591-BE5E-BDF1A1F808D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940386" y="48496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57" name="Circle: Hollow 256">
                        <a:extLst>
                          <a:ext uri="{FF2B5EF4-FFF2-40B4-BE49-F238E27FC236}">
                            <a16:creationId xmlns:a16="http://schemas.microsoft.com/office/drawing/2014/main" id="{251DA601-B83F-48C1-9690-E515CA182FB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58" name="Circle: Hollow 257">
                        <a:extLst>
                          <a:ext uri="{FF2B5EF4-FFF2-40B4-BE49-F238E27FC236}">
                            <a16:creationId xmlns:a16="http://schemas.microsoft.com/office/drawing/2014/main" id="{3B5162A6-01ED-4099-9D2C-3B4C8E10002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59" name="Circle: Hollow 258">
                        <a:extLst>
                          <a:ext uri="{FF2B5EF4-FFF2-40B4-BE49-F238E27FC236}">
                            <a16:creationId xmlns:a16="http://schemas.microsoft.com/office/drawing/2014/main" id="{D94EA496-386B-44FD-A3DA-4B2DB7FF934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41" name="Group 240">
                      <a:extLst>
                        <a:ext uri="{FF2B5EF4-FFF2-40B4-BE49-F238E27FC236}">
                          <a16:creationId xmlns:a16="http://schemas.microsoft.com/office/drawing/2014/main" id="{41DCD4D0-9958-4FEA-AB7D-5F22868E53D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294812" y="48496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54" name="Circle: Hollow 253">
                        <a:extLst>
                          <a:ext uri="{FF2B5EF4-FFF2-40B4-BE49-F238E27FC236}">
                            <a16:creationId xmlns:a16="http://schemas.microsoft.com/office/drawing/2014/main" id="{D072F210-591B-4FEF-AA3C-065FAAB041F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55" name="Circle: Hollow 254">
                        <a:extLst>
                          <a:ext uri="{FF2B5EF4-FFF2-40B4-BE49-F238E27FC236}">
                            <a16:creationId xmlns:a16="http://schemas.microsoft.com/office/drawing/2014/main" id="{EA2EB306-1E5C-4EE8-9AE4-9110339BC4C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56" name="Circle: Hollow 255">
                        <a:extLst>
                          <a:ext uri="{FF2B5EF4-FFF2-40B4-BE49-F238E27FC236}">
                            <a16:creationId xmlns:a16="http://schemas.microsoft.com/office/drawing/2014/main" id="{4382F50E-797C-4BEA-91FE-74CAA66D4DD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42" name="Group 241">
                      <a:extLst>
                        <a:ext uri="{FF2B5EF4-FFF2-40B4-BE49-F238E27FC236}">
                          <a16:creationId xmlns:a16="http://schemas.microsoft.com/office/drawing/2014/main" id="{EF66B7CD-FC13-4629-92F0-8C15B83B21E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661633" y="484085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51" name="Circle: Hollow 250">
                        <a:extLst>
                          <a:ext uri="{FF2B5EF4-FFF2-40B4-BE49-F238E27FC236}">
                            <a16:creationId xmlns:a16="http://schemas.microsoft.com/office/drawing/2014/main" id="{CB26FCD1-3CAF-407B-900D-B5B5EE1413B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52" name="Circle: Hollow 251">
                        <a:extLst>
                          <a:ext uri="{FF2B5EF4-FFF2-40B4-BE49-F238E27FC236}">
                            <a16:creationId xmlns:a16="http://schemas.microsoft.com/office/drawing/2014/main" id="{12D76127-11FE-49DC-AD18-95A17A2E4D4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53" name="Circle: Hollow 252">
                        <a:extLst>
                          <a:ext uri="{FF2B5EF4-FFF2-40B4-BE49-F238E27FC236}">
                            <a16:creationId xmlns:a16="http://schemas.microsoft.com/office/drawing/2014/main" id="{71818C6B-65FF-49F6-BCD9-D09347D1614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43" name="Group 242">
                      <a:extLst>
                        <a:ext uri="{FF2B5EF4-FFF2-40B4-BE49-F238E27FC236}">
                          <a16:creationId xmlns:a16="http://schemas.microsoft.com/office/drawing/2014/main" id="{2C065607-620A-488E-ABD0-A9E82631EC1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015796" y="4833819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48" name="Circle: Hollow 247">
                        <a:extLst>
                          <a:ext uri="{FF2B5EF4-FFF2-40B4-BE49-F238E27FC236}">
                            <a16:creationId xmlns:a16="http://schemas.microsoft.com/office/drawing/2014/main" id="{D2DB2D77-5CBF-45E7-AB4C-7593C79A976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49" name="Circle: Hollow 248">
                        <a:extLst>
                          <a:ext uri="{FF2B5EF4-FFF2-40B4-BE49-F238E27FC236}">
                            <a16:creationId xmlns:a16="http://schemas.microsoft.com/office/drawing/2014/main" id="{C1C5D136-5EC9-4874-9F18-46BB29A8640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50" name="Circle: Hollow 249">
                        <a:extLst>
                          <a:ext uri="{FF2B5EF4-FFF2-40B4-BE49-F238E27FC236}">
                            <a16:creationId xmlns:a16="http://schemas.microsoft.com/office/drawing/2014/main" id="{F9AED772-1437-49FE-BA3B-B7559A21ED8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44" name="Group 243">
                      <a:extLst>
                        <a:ext uri="{FF2B5EF4-FFF2-40B4-BE49-F238E27FC236}">
                          <a16:creationId xmlns:a16="http://schemas.microsoft.com/office/drawing/2014/main" id="{59B1F0BF-6EDB-4D7F-92BB-A2A8168A33E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373131" y="482623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45" name="Circle: Hollow 244">
                        <a:extLst>
                          <a:ext uri="{FF2B5EF4-FFF2-40B4-BE49-F238E27FC236}">
                            <a16:creationId xmlns:a16="http://schemas.microsoft.com/office/drawing/2014/main" id="{50474805-61E4-4612-BA9D-68A194AC635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46" name="Circle: Hollow 245">
                        <a:extLst>
                          <a:ext uri="{FF2B5EF4-FFF2-40B4-BE49-F238E27FC236}">
                            <a16:creationId xmlns:a16="http://schemas.microsoft.com/office/drawing/2014/main" id="{887D6D0A-5F13-4FA4-A4A1-7D6DB3A246B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47" name="Circle: Hollow 246">
                        <a:extLst>
                          <a:ext uri="{FF2B5EF4-FFF2-40B4-BE49-F238E27FC236}">
                            <a16:creationId xmlns:a16="http://schemas.microsoft.com/office/drawing/2014/main" id="{D5716E45-B8C2-4E1A-9BE5-671BB63BD72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</p:grpSp>
              <p:grpSp>
                <p:nvGrpSpPr>
                  <p:cNvPr id="219" name="Group 218">
                    <a:extLst>
                      <a:ext uri="{FF2B5EF4-FFF2-40B4-BE49-F238E27FC236}">
                        <a16:creationId xmlns:a16="http://schemas.microsoft.com/office/drawing/2014/main" id="{CC65242E-3A9F-4452-9667-D6BC65E4680B}"/>
                      </a:ext>
                    </a:extLst>
                  </p:cNvPr>
                  <p:cNvGrpSpPr/>
                  <p:nvPr/>
                </p:nvGrpSpPr>
                <p:grpSpPr>
                  <a:xfrm>
                    <a:off x="-2525531" y="4673834"/>
                    <a:ext cx="1947504" cy="516188"/>
                    <a:chOff x="-2525531" y="4673834"/>
                    <a:chExt cx="1947504" cy="516188"/>
                  </a:xfrm>
                </p:grpSpPr>
                <p:grpSp>
                  <p:nvGrpSpPr>
                    <p:cNvPr id="220" name="Group 219">
                      <a:extLst>
                        <a:ext uri="{FF2B5EF4-FFF2-40B4-BE49-F238E27FC236}">
                          <a16:creationId xmlns:a16="http://schemas.microsoft.com/office/drawing/2014/main" id="{09C75885-1C32-4790-9AAC-8833D4B4A0A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092786" y="46972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37" name="Circle: Hollow 236">
                        <a:extLst>
                          <a:ext uri="{FF2B5EF4-FFF2-40B4-BE49-F238E27FC236}">
                            <a16:creationId xmlns:a16="http://schemas.microsoft.com/office/drawing/2014/main" id="{B007948E-DCDE-4D5C-9EF2-A652CCCCA02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38" name="Circle: Hollow 237">
                        <a:extLst>
                          <a:ext uri="{FF2B5EF4-FFF2-40B4-BE49-F238E27FC236}">
                            <a16:creationId xmlns:a16="http://schemas.microsoft.com/office/drawing/2014/main" id="{E41E71A1-82F3-4BAC-AD59-E174755C751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39" name="Circle: Hollow 238">
                        <a:extLst>
                          <a:ext uri="{FF2B5EF4-FFF2-40B4-BE49-F238E27FC236}">
                            <a16:creationId xmlns:a16="http://schemas.microsoft.com/office/drawing/2014/main" id="{B8E70CDD-BDFD-49B1-B7C6-74D345F4DD8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21" name="Group 220">
                      <a:extLst>
                        <a:ext uri="{FF2B5EF4-FFF2-40B4-BE49-F238E27FC236}">
                          <a16:creationId xmlns:a16="http://schemas.microsoft.com/office/drawing/2014/main" id="{28650B39-4CB8-490F-AAAD-CB10A5135E7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447212" y="46972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34" name="Circle: Hollow 233">
                        <a:extLst>
                          <a:ext uri="{FF2B5EF4-FFF2-40B4-BE49-F238E27FC236}">
                            <a16:creationId xmlns:a16="http://schemas.microsoft.com/office/drawing/2014/main" id="{8D168FAE-0137-4F18-B731-8F2F8B55DAA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35" name="Circle: Hollow 234">
                        <a:extLst>
                          <a:ext uri="{FF2B5EF4-FFF2-40B4-BE49-F238E27FC236}">
                            <a16:creationId xmlns:a16="http://schemas.microsoft.com/office/drawing/2014/main" id="{23E2B94D-6F7D-4A1F-A15A-BCAA17A5250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36" name="Circle: Hollow 235">
                        <a:extLst>
                          <a:ext uri="{FF2B5EF4-FFF2-40B4-BE49-F238E27FC236}">
                            <a16:creationId xmlns:a16="http://schemas.microsoft.com/office/drawing/2014/main" id="{C9605078-B1F7-415B-BC7D-000D8BEBB81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22" name="Group 221">
                      <a:extLst>
                        <a:ext uri="{FF2B5EF4-FFF2-40B4-BE49-F238E27FC236}">
                          <a16:creationId xmlns:a16="http://schemas.microsoft.com/office/drawing/2014/main" id="{121C0ED9-9200-4D38-942E-5362141760B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814033" y="468845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31" name="Circle: Hollow 230">
                        <a:extLst>
                          <a:ext uri="{FF2B5EF4-FFF2-40B4-BE49-F238E27FC236}">
                            <a16:creationId xmlns:a16="http://schemas.microsoft.com/office/drawing/2014/main" id="{F158ACBB-11E4-464E-8B2E-91D6DADE801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32" name="Circle: Hollow 231">
                        <a:extLst>
                          <a:ext uri="{FF2B5EF4-FFF2-40B4-BE49-F238E27FC236}">
                            <a16:creationId xmlns:a16="http://schemas.microsoft.com/office/drawing/2014/main" id="{B09A8032-34F8-4766-A2C5-526A1BBF2E3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33" name="Circle: Hollow 232">
                        <a:extLst>
                          <a:ext uri="{FF2B5EF4-FFF2-40B4-BE49-F238E27FC236}">
                            <a16:creationId xmlns:a16="http://schemas.microsoft.com/office/drawing/2014/main" id="{8999C292-2762-4F6E-9B06-4E1EE17C486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23" name="Group 222">
                      <a:extLst>
                        <a:ext uri="{FF2B5EF4-FFF2-40B4-BE49-F238E27FC236}">
                          <a16:creationId xmlns:a16="http://schemas.microsoft.com/office/drawing/2014/main" id="{782DD799-7F6E-4C0C-8953-7C0F25D2AC8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168196" y="4681419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28" name="Circle: Hollow 227">
                        <a:extLst>
                          <a:ext uri="{FF2B5EF4-FFF2-40B4-BE49-F238E27FC236}">
                            <a16:creationId xmlns:a16="http://schemas.microsoft.com/office/drawing/2014/main" id="{A7C29A00-6D01-45EE-B6A4-50592CBF885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29" name="Circle: Hollow 228">
                        <a:extLst>
                          <a:ext uri="{FF2B5EF4-FFF2-40B4-BE49-F238E27FC236}">
                            <a16:creationId xmlns:a16="http://schemas.microsoft.com/office/drawing/2014/main" id="{B9FC4FD2-F024-44D4-BFB2-FCA87F0A521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30" name="Circle: Hollow 229">
                        <a:extLst>
                          <a:ext uri="{FF2B5EF4-FFF2-40B4-BE49-F238E27FC236}">
                            <a16:creationId xmlns:a16="http://schemas.microsoft.com/office/drawing/2014/main" id="{9F98D73B-F2BF-41D8-9D90-A3761A1F30D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24" name="Group 223">
                      <a:extLst>
                        <a:ext uri="{FF2B5EF4-FFF2-40B4-BE49-F238E27FC236}">
                          <a16:creationId xmlns:a16="http://schemas.microsoft.com/office/drawing/2014/main" id="{C897A54E-96E1-405F-8982-7144874A9AC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225" name="Circle: Hollow 224">
                        <a:extLst>
                          <a:ext uri="{FF2B5EF4-FFF2-40B4-BE49-F238E27FC236}">
                            <a16:creationId xmlns:a16="http://schemas.microsoft.com/office/drawing/2014/main" id="{2F96C233-DF7C-4D2A-87F3-A57A6B93D87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26" name="Circle: Hollow 225">
                        <a:extLst>
                          <a:ext uri="{FF2B5EF4-FFF2-40B4-BE49-F238E27FC236}">
                            <a16:creationId xmlns:a16="http://schemas.microsoft.com/office/drawing/2014/main" id="{4993B476-B8C3-4855-860C-105B6530CD6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227" name="Circle: Hollow 226">
                        <a:extLst>
                          <a:ext uri="{FF2B5EF4-FFF2-40B4-BE49-F238E27FC236}">
                            <a16:creationId xmlns:a16="http://schemas.microsoft.com/office/drawing/2014/main" id="{6D36346D-68E5-4FE0-822D-61F3865AE70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</p:grpSp>
            </p:grpSp>
          </p:grpSp>
          <p:grpSp>
            <p:nvGrpSpPr>
              <p:cNvPr id="1087" name="Group 1086">
                <a:extLst>
                  <a:ext uri="{FF2B5EF4-FFF2-40B4-BE49-F238E27FC236}">
                    <a16:creationId xmlns:a16="http://schemas.microsoft.com/office/drawing/2014/main" id="{B39C6B03-C598-43EC-B60C-6DCDD91E777A}"/>
                  </a:ext>
                </a:extLst>
              </p:cNvPr>
              <p:cNvGrpSpPr/>
              <p:nvPr/>
            </p:nvGrpSpPr>
            <p:grpSpPr>
              <a:xfrm rot="10800000">
                <a:off x="-1422395" y="2549152"/>
                <a:ext cx="573149" cy="1385646"/>
                <a:chOff x="-740688" y="2854277"/>
                <a:chExt cx="573149" cy="1385646"/>
              </a:xfrm>
            </p:grpSpPr>
            <p:grpSp>
              <p:nvGrpSpPr>
                <p:cNvPr id="383" name="Group 382">
                  <a:extLst>
                    <a:ext uri="{FF2B5EF4-FFF2-40B4-BE49-F238E27FC236}">
                      <a16:creationId xmlns:a16="http://schemas.microsoft.com/office/drawing/2014/main" id="{28BC41CC-1514-4E55-B948-9AC0F141D72F}"/>
                    </a:ext>
                  </a:extLst>
                </p:cNvPr>
                <p:cNvGrpSpPr/>
                <p:nvPr/>
              </p:nvGrpSpPr>
              <p:grpSpPr>
                <a:xfrm rot="16200000">
                  <a:off x="-838450" y="2958757"/>
                  <a:ext cx="775391" cy="566431"/>
                  <a:chOff x="-2697112" y="4673834"/>
                  <a:chExt cx="2119085" cy="1331993"/>
                </a:xfrm>
              </p:grpSpPr>
              <p:grpSp>
                <p:nvGrpSpPr>
                  <p:cNvPr id="384" name="Group 383">
                    <a:extLst>
                      <a:ext uri="{FF2B5EF4-FFF2-40B4-BE49-F238E27FC236}">
                        <a16:creationId xmlns:a16="http://schemas.microsoft.com/office/drawing/2014/main" id="{6298BCF2-7CFC-4ED9-8D5A-3C26FD60E445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958326" cy="804191"/>
                    <a:chOff x="-2536353" y="4673834"/>
                    <a:chExt cx="1958326" cy="804191"/>
                  </a:xfrm>
                </p:grpSpPr>
                <p:grpSp>
                  <p:nvGrpSpPr>
                    <p:cNvPr id="428" name="Group 427">
                      <a:extLst>
                        <a:ext uri="{FF2B5EF4-FFF2-40B4-BE49-F238E27FC236}">
                          <a16:creationId xmlns:a16="http://schemas.microsoft.com/office/drawing/2014/main" id="{1A0861BF-10DC-4624-8314-DA577C90129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786745" cy="508603"/>
                      <a:chOff x="-2212372" y="4833819"/>
                      <a:chExt cx="1786745" cy="508603"/>
                    </a:xfrm>
                  </p:grpSpPr>
                  <p:grpSp>
                    <p:nvGrpSpPr>
                      <p:cNvPr id="450" name="Group 449">
                        <a:extLst>
                          <a:ext uri="{FF2B5EF4-FFF2-40B4-BE49-F238E27FC236}">
                            <a16:creationId xmlns:a16="http://schemas.microsoft.com/office/drawing/2014/main" id="{8F37A2D7-48AF-48D7-827B-0A005980B60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64" name="Circle: Hollow 463">
                          <a:extLst>
                            <a:ext uri="{FF2B5EF4-FFF2-40B4-BE49-F238E27FC236}">
                              <a16:creationId xmlns:a16="http://schemas.microsoft.com/office/drawing/2014/main" id="{54FADC95-F507-44B9-9C4E-12168E19E58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65" name="Circle: Hollow 464">
                          <a:extLst>
                            <a:ext uri="{FF2B5EF4-FFF2-40B4-BE49-F238E27FC236}">
                              <a16:creationId xmlns:a16="http://schemas.microsoft.com/office/drawing/2014/main" id="{83CBE2E8-E64F-42B9-92D3-3BC58D831CD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66" name="Circle: Hollow 465">
                          <a:extLst>
                            <a:ext uri="{FF2B5EF4-FFF2-40B4-BE49-F238E27FC236}">
                              <a16:creationId xmlns:a16="http://schemas.microsoft.com/office/drawing/2014/main" id="{EDBDB948-FF3D-4328-BA47-AB28254D886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51" name="Group 450">
                        <a:extLst>
                          <a:ext uri="{FF2B5EF4-FFF2-40B4-BE49-F238E27FC236}">
                            <a16:creationId xmlns:a16="http://schemas.microsoft.com/office/drawing/2014/main" id="{DE0B0CE5-34AB-4061-9FCA-A9E2BFB7BE6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61" name="Circle: Hollow 460">
                          <a:extLst>
                            <a:ext uri="{FF2B5EF4-FFF2-40B4-BE49-F238E27FC236}">
                              <a16:creationId xmlns:a16="http://schemas.microsoft.com/office/drawing/2014/main" id="{038C0B93-7B20-41EE-8983-1EDB6A251B7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62" name="Circle: Hollow 461">
                          <a:extLst>
                            <a:ext uri="{FF2B5EF4-FFF2-40B4-BE49-F238E27FC236}">
                              <a16:creationId xmlns:a16="http://schemas.microsoft.com/office/drawing/2014/main" id="{45336B1F-316F-46A9-B3BA-4DF33410984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63" name="Circle: Hollow 462">
                          <a:extLst>
                            <a:ext uri="{FF2B5EF4-FFF2-40B4-BE49-F238E27FC236}">
                              <a16:creationId xmlns:a16="http://schemas.microsoft.com/office/drawing/2014/main" id="{829F6F76-811B-44A3-9E19-625D9BD9755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52" name="Group 451">
                        <a:extLst>
                          <a:ext uri="{FF2B5EF4-FFF2-40B4-BE49-F238E27FC236}">
                            <a16:creationId xmlns:a16="http://schemas.microsoft.com/office/drawing/2014/main" id="{96585520-220B-401E-94EB-D8CE9659D17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58" name="Circle: Hollow 457">
                          <a:extLst>
                            <a:ext uri="{FF2B5EF4-FFF2-40B4-BE49-F238E27FC236}">
                              <a16:creationId xmlns:a16="http://schemas.microsoft.com/office/drawing/2014/main" id="{17BAEC88-3879-4AF0-9DEC-95B1D893361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59" name="Circle: Hollow 458">
                          <a:extLst>
                            <a:ext uri="{FF2B5EF4-FFF2-40B4-BE49-F238E27FC236}">
                              <a16:creationId xmlns:a16="http://schemas.microsoft.com/office/drawing/2014/main" id="{37F3E83C-C10F-4BAF-BD94-4937C873CA6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60" name="Circle: Hollow 459">
                          <a:extLst>
                            <a:ext uri="{FF2B5EF4-FFF2-40B4-BE49-F238E27FC236}">
                              <a16:creationId xmlns:a16="http://schemas.microsoft.com/office/drawing/2014/main" id="{3F748BE5-C13A-41EB-92DB-4AB88978D14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53" name="Group 452">
                        <a:extLst>
                          <a:ext uri="{FF2B5EF4-FFF2-40B4-BE49-F238E27FC236}">
                            <a16:creationId xmlns:a16="http://schemas.microsoft.com/office/drawing/2014/main" id="{3515745B-6C5F-4CA7-993C-80209A9BAF5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55" name="Circle: Hollow 454">
                          <a:extLst>
                            <a:ext uri="{FF2B5EF4-FFF2-40B4-BE49-F238E27FC236}">
                              <a16:creationId xmlns:a16="http://schemas.microsoft.com/office/drawing/2014/main" id="{F447688A-099E-4466-8600-CF6360446ED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56" name="Circle: Hollow 455">
                          <a:extLst>
                            <a:ext uri="{FF2B5EF4-FFF2-40B4-BE49-F238E27FC236}">
                              <a16:creationId xmlns:a16="http://schemas.microsoft.com/office/drawing/2014/main" id="{8422D14A-2DE3-4A13-919C-A6E541F7827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57" name="Circle: Hollow 456">
                          <a:extLst>
                            <a:ext uri="{FF2B5EF4-FFF2-40B4-BE49-F238E27FC236}">
                              <a16:creationId xmlns:a16="http://schemas.microsoft.com/office/drawing/2014/main" id="{729B9B2D-12D6-42D3-A41A-12E2365D998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454" name="Circle: Hollow 453">
                        <a:extLst>
                          <a:ext uri="{FF2B5EF4-FFF2-40B4-BE49-F238E27FC236}">
                            <a16:creationId xmlns:a16="http://schemas.microsoft.com/office/drawing/2014/main" id="{E5877A03-A075-4BED-92A3-AB10015820A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429" name="Group 428">
                      <a:extLst>
                        <a:ext uri="{FF2B5EF4-FFF2-40B4-BE49-F238E27FC236}">
                          <a16:creationId xmlns:a16="http://schemas.microsoft.com/office/drawing/2014/main" id="{A4E63861-0A4C-418A-BBE4-FA948A75B86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430" name="Group 429">
                        <a:extLst>
                          <a:ext uri="{FF2B5EF4-FFF2-40B4-BE49-F238E27FC236}">
                            <a16:creationId xmlns:a16="http://schemas.microsoft.com/office/drawing/2014/main" id="{CDA123F1-3477-49EC-B76D-62522F2E96D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47" name="Circle: Hollow 446">
                          <a:extLst>
                            <a:ext uri="{FF2B5EF4-FFF2-40B4-BE49-F238E27FC236}">
                              <a16:creationId xmlns:a16="http://schemas.microsoft.com/office/drawing/2014/main" id="{FB3CF2D5-F43D-4D12-801E-34F10EFD4B7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48" name="Circle: Hollow 447">
                          <a:extLst>
                            <a:ext uri="{FF2B5EF4-FFF2-40B4-BE49-F238E27FC236}">
                              <a16:creationId xmlns:a16="http://schemas.microsoft.com/office/drawing/2014/main" id="{3DCE6A3E-C161-464F-B9BD-F38C8552C0A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49" name="Circle: Hollow 448">
                          <a:extLst>
                            <a:ext uri="{FF2B5EF4-FFF2-40B4-BE49-F238E27FC236}">
                              <a16:creationId xmlns:a16="http://schemas.microsoft.com/office/drawing/2014/main" id="{32540BE4-E44B-4236-82E7-B19FFE35E25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31" name="Group 430">
                        <a:extLst>
                          <a:ext uri="{FF2B5EF4-FFF2-40B4-BE49-F238E27FC236}">
                            <a16:creationId xmlns:a16="http://schemas.microsoft.com/office/drawing/2014/main" id="{AB94F685-7596-4B9B-A0D2-34FBFFF2C3D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44" name="Circle: Hollow 443">
                          <a:extLst>
                            <a:ext uri="{FF2B5EF4-FFF2-40B4-BE49-F238E27FC236}">
                              <a16:creationId xmlns:a16="http://schemas.microsoft.com/office/drawing/2014/main" id="{CC6290AD-F24D-4680-9F2E-423F20A8EB6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45" name="Circle: Hollow 444">
                          <a:extLst>
                            <a:ext uri="{FF2B5EF4-FFF2-40B4-BE49-F238E27FC236}">
                              <a16:creationId xmlns:a16="http://schemas.microsoft.com/office/drawing/2014/main" id="{D17EC495-34E1-4D4E-BF91-8655EDEACD2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46" name="Circle: Hollow 445">
                          <a:extLst>
                            <a:ext uri="{FF2B5EF4-FFF2-40B4-BE49-F238E27FC236}">
                              <a16:creationId xmlns:a16="http://schemas.microsoft.com/office/drawing/2014/main" id="{B146C8A2-BCBB-4C4F-9945-1856E04AA6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32" name="Group 431">
                        <a:extLst>
                          <a:ext uri="{FF2B5EF4-FFF2-40B4-BE49-F238E27FC236}">
                            <a16:creationId xmlns:a16="http://schemas.microsoft.com/office/drawing/2014/main" id="{1C944A7E-680A-46C1-85F7-3D756B4B0E6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41" name="Circle: Hollow 440">
                          <a:extLst>
                            <a:ext uri="{FF2B5EF4-FFF2-40B4-BE49-F238E27FC236}">
                              <a16:creationId xmlns:a16="http://schemas.microsoft.com/office/drawing/2014/main" id="{D4C7AFF2-152E-4965-AD62-B57BA1F60D6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42" name="Circle: Hollow 441">
                          <a:extLst>
                            <a:ext uri="{FF2B5EF4-FFF2-40B4-BE49-F238E27FC236}">
                              <a16:creationId xmlns:a16="http://schemas.microsoft.com/office/drawing/2014/main" id="{AE874828-1BFC-4DFE-98C1-4A4084EFC39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43" name="Circle: Hollow 442">
                          <a:extLst>
                            <a:ext uri="{FF2B5EF4-FFF2-40B4-BE49-F238E27FC236}">
                              <a16:creationId xmlns:a16="http://schemas.microsoft.com/office/drawing/2014/main" id="{12D6EF70-7C6F-41E0-988A-493F2BF456E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33" name="Group 432">
                        <a:extLst>
                          <a:ext uri="{FF2B5EF4-FFF2-40B4-BE49-F238E27FC236}">
                            <a16:creationId xmlns:a16="http://schemas.microsoft.com/office/drawing/2014/main" id="{DC95C179-0764-46D7-95B3-150546DB1F5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38" name="Circle: Hollow 437">
                          <a:extLst>
                            <a:ext uri="{FF2B5EF4-FFF2-40B4-BE49-F238E27FC236}">
                              <a16:creationId xmlns:a16="http://schemas.microsoft.com/office/drawing/2014/main" id="{C7599283-4AA5-4319-9149-8D7C90CB98A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39" name="Circle: Hollow 438">
                          <a:extLst>
                            <a:ext uri="{FF2B5EF4-FFF2-40B4-BE49-F238E27FC236}">
                              <a16:creationId xmlns:a16="http://schemas.microsoft.com/office/drawing/2014/main" id="{39238661-2DD0-4FE2-B2B6-51A426BB59B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40" name="Circle: Hollow 439">
                          <a:extLst>
                            <a:ext uri="{FF2B5EF4-FFF2-40B4-BE49-F238E27FC236}">
                              <a16:creationId xmlns:a16="http://schemas.microsoft.com/office/drawing/2014/main" id="{7039D8D9-507A-4863-B7DC-BC926A774FA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34" name="Group 433">
                        <a:extLst>
                          <a:ext uri="{FF2B5EF4-FFF2-40B4-BE49-F238E27FC236}">
                            <a16:creationId xmlns:a16="http://schemas.microsoft.com/office/drawing/2014/main" id="{7B26A660-A7D6-4F45-8BEA-D25CB724632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35" name="Circle: Hollow 434">
                          <a:extLst>
                            <a:ext uri="{FF2B5EF4-FFF2-40B4-BE49-F238E27FC236}">
                              <a16:creationId xmlns:a16="http://schemas.microsoft.com/office/drawing/2014/main" id="{46FB23C2-C0F0-45DC-8E38-7BDD5D764D0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36" name="Circle: Hollow 435">
                          <a:extLst>
                            <a:ext uri="{FF2B5EF4-FFF2-40B4-BE49-F238E27FC236}">
                              <a16:creationId xmlns:a16="http://schemas.microsoft.com/office/drawing/2014/main" id="{13738A23-1579-4E6D-BF66-9503B51D296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37" name="Circle: Hollow 436">
                          <a:extLst>
                            <a:ext uri="{FF2B5EF4-FFF2-40B4-BE49-F238E27FC236}">
                              <a16:creationId xmlns:a16="http://schemas.microsoft.com/office/drawing/2014/main" id="{3D80D857-5647-45DB-B34E-5D3CC84292F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385" name="Group 384">
                    <a:extLst>
                      <a:ext uri="{FF2B5EF4-FFF2-40B4-BE49-F238E27FC236}">
                        <a16:creationId xmlns:a16="http://schemas.microsoft.com/office/drawing/2014/main" id="{DC744E7B-1F82-4FF1-9BD1-5B2A3F9DEE3B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2119085" cy="804191"/>
                    <a:chOff x="-2697112" y="4673834"/>
                    <a:chExt cx="2119085" cy="804191"/>
                  </a:xfrm>
                </p:grpSpPr>
                <p:grpSp>
                  <p:nvGrpSpPr>
                    <p:cNvPr id="386" name="Group 385">
                      <a:extLst>
                        <a:ext uri="{FF2B5EF4-FFF2-40B4-BE49-F238E27FC236}">
                          <a16:creationId xmlns:a16="http://schemas.microsoft.com/office/drawing/2014/main" id="{F289ECF2-C54B-48B3-8835-B7388FC4622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947504" cy="516188"/>
                      <a:chOff x="-2373131" y="4826234"/>
                      <a:chExt cx="1947504" cy="516188"/>
                    </a:xfrm>
                  </p:grpSpPr>
                  <p:grpSp>
                    <p:nvGrpSpPr>
                      <p:cNvPr id="408" name="Group 407">
                        <a:extLst>
                          <a:ext uri="{FF2B5EF4-FFF2-40B4-BE49-F238E27FC236}">
                            <a16:creationId xmlns:a16="http://schemas.microsoft.com/office/drawing/2014/main" id="{C9CE1271-40D8-47D6-A1F5-074B284EDCB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25" name="Circle: Hollow 424">
                          <a:extLst>
                            <a:ext uri="{FF2B5EF4-FFF2-40B4-BE49-F238E27FC236}">
                              <a16:creationId xmlns:a16="http://schemas.microsoft.com/office/drawing/2014/main" id="{CA201DCC-5830-4D64-B181-8AB8A7133C2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26" name="Circle: Hollow 425">
                          <a:extLst>
                            <a:ext uri="{FF2B5EF4-FFF2-40B4-BE49-F238E27FC236}">
                              <a16:creationId xmlns:a16="http://schemas.microsoft.com/office/drawing/2014/main" id="{9688B6D8-E7BA-4F6B-908C-1776D60F015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27" name="Circle: Hollow 426">
                          <a:extLst>
                            <a:ext uri="{FF2B5EF4-FFF2-40B4-BE49-F238E27FC236}">
                              <a16:creationId xmlns:a16="http://schemas.microsoft.com/office/drawing/2014/main" id="{2CEF6845-7882-4810-82E0-C267C094C7F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09" name="Group 408">
                        <a:extLst>
                          <a:ext uri="{FF2B5EF4-FFF2-40B4-BE49-F238E27FC236}">
                            <a16:creationId xmlns:a16="http://schemas.microsoft.com/office/drawing/2014/main" id="{961C6208-59F9-45A4-AEFE-2E5C5E4F740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22" name="Circle: Hollow 421">
                          <a:extLst>
                            <a:ext uri="{FF2B5EF4-FFF2-40B4-BE49-F238E27FC236}">
                              <a16:creationId xmlns:a16="http://schemas.microsoft.com/office/drawing/2014/main" id="{EE940C7B-E1F4-4441-A300-B5E4453179E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23" name="Circle: Hollow 422">
                          <a:extLst>
                            <a:ext uri="{FF2B5EF4-FFF2-40B4-BE49-F238E27FC236}">
                              <a16:creationId xmlns:a16="http://schemas.microsoft.com/office/drawing/2014/main" id="{6F0D0FEA-B5ED-4CF3-8CA0-4F13A376CAB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24" name="Circle: Hollow 423">
                          <a:extLst>
                            <a:ext uri="{FF2B5EF4-FFF2-40B4-BE49-F238E27FC236}">
                              <a16:creationId xmlns:a16="http://schemas.microsoft.com/office/drawing/2014/main" id="{DBA0B326-6F91-4C0F-9040-CD8CAEF089A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10" name="Group 409">
                        <a:extLst>
                          <a:ext uri="{FF2B5EF4-FFF2-40B4-BE49-F238E27FC236}">
                            <a16:creationId xmlns:a16="http://schemas.microsoft.com/office/drawing/2014/main" id="{512BE7F8-26E4-44CD-AD44-097EC5D2533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19" name="Circle: Hollow 418">
                          <a:extLst>
                            <a:ext uri="{FF2B5EF4-FFF2-40B4-BE49-F238E27FC236}">
                              <a16:creationId xmlns:a16="http://schemas.microsoft.com/office/drawing/2014/main" id="{93D0AEB0-B010-438F-B545-14288D1EA19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20" name="Circle: Hollow 419">
                          <a:extLst>
                            <a:ext uri="{FF2B5EF4-FFF2-40B4-BE49-F238E27FC236}">
                              <a16:creationId xmlns:a16="http://schemas.microsoft.com/office/drawing/2014/main" id="{F0152AE6-868C-4277-AEA6-2753E4AF6EF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21" name="Circle: Hollow 420">
                          <a:extLst>
                            <a:ext uri="{FF2B5EF4-FFF2-40B4-BE49-F238E27FC236}">
                              <a16:creationId xmlns:a16="http://schemas.microsoft.com/office/drawing/2014/main" id="{403BEBE7-60C4-49E7-AA80-A69BC08BA0E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11" name="Group 410">
                        <a:extLst>
                          <a:ext uri="{FF2B5EF4-FFF2-40B4-BE49-F238E27FC236}">
                            <a16:creationId xmlns:a16="http://schemas.microsoft.com/office/drawing/2014/main" id="{151A236E-231D-4673-8A88-C237C8ECB61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16" name="Circle: Hollow 415">
                          <a:extLst>
                            <a:ext uri="{FF2B5EF4-FFF2-40B4-BE49-F238E27FC236}">
                              <a16:creationId xmlns:a16="http://schemas.microsoft.com/office/drawing/2014/main" id="{FA421B0C-1481-4260-8AFF-BCAB6ECDA3F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17" name="Circle: Hollow 416">
                          <a:extLst>
                            <a:ext uri="{FF2B5EF4-FFF2-40B4-BE49-F238E27FC236}">
                              <a16:creationId xmlns:a16="http://schemas.microsoft.com/office/drawing/2014/main" id="{96CB554B-84B4-4E2B-8823-8AC29312008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18" name="Circle: Hollow 417">
                          <a:extLst>
                            <a:ext uri="{FF2B5EF4-FFF2-40B4-BE49-F238E27FC236}">
                              <a16:creationId xmlns:a16="http://schemas.microsoft.com/office/drawing/2014/main" id="{11EEA968-D52B-4242-BCEA-5F8DC6BC2E4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12" name="Group 411">
                        <a:extLst>
                          <a:ext uri="{FF2B5EF4-FFF2-40B4-BE49-F238E27FC236}">
                            <a16:creationId xmlns:a16="http://schemas.microsoft.com/office/drawing/2014/main" id="{32EB8BEB-3810-4BCB-9FDA-0CB25C890E2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13" name="Circle: Hollow 412">
                          <a:extLst>
                            <a:ext uri="{FF2B5EF4-FFF2-40B4-BE49-F238E27FC236}">
                              <a16:creationId xmlns:a16="http://schemas.microsoft.com/office/drawing/2014/main" id="{93A5783B-A5D0-421B-A94B-AB2F08B60AC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14" name="Circle: Hollow 413">
                          <a:extLst>
                            <a:ext uri="{FF2B5EF4-FFF2-40B4-BE49-F238E27FC236}">
                              <a16:creationId xmlns:a16="http://schemas.microsoft.com/office/drawing/2014/main" id="{1B8743B5-BB96-4B4F-9294-01DAC83316F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15" name="Circle: Hollow 414">
                          <a:extLst>
                            <a:ext uri="{FF2B5EF4-FFF2-40B4-BE49-F238E27FC236}">
                              <a16:creationId xmlns:a16="http://schemas.microsoft.com/office/drawing/2014/main" id="{393F79FF-66CF-445D-A9DE-600E8A102BC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387" name="Group 386">
                      <a:extLst>
                        <a:ext uri="{FF2B5EF4-FFF2-40B4-BE49-F238E27FC236}">
                          <a16:creationId xmlns:a16="http://schemas.microsoft.com/office/drawing/2014/main" id="{88C8F677-3F50-48D3-8EBD-B472C808A63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388" name="Group 387">
                        <a:extLst>
                          <a:ext uri="{FF2B5EF4-FFF2-40B4-BE49-F238E27FC236}">
                            <a16:creationId xmlns:a16="http://schemas.microsoft.com/office/drawing/2014/main" id="{396EA6CA-F520-42C0-AB5B-1C0D750D9A1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05" name="Circle: Hollow 404">
                          <a:extLst>
                            <a:ext uri="{FF2B5EF4-FFF2-40B4-BE49-F238E27FC236}">
                              <a16:creationId xmlns:a16="http://schemas.microsoft.com/office/drawing/2014/main" id="{2B7D9FCD-394F-4E47-A225-51D0F2E5000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06" name="Circle: Hollow 405">
                          <a:extLst>
                            <a:ext uri="{FF2B5EF4-FFF2-40B4-BE49-F238E27FC236}">
                              <a16:creationId xmlns:a16="http://schemas.microsoft.com/office/drawing/2014/main" id="{BFE89B58-B7B4-4FC5-83E3-531A1CEF14A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07" name="Circle: Hollow 406">
                          <a:extLst>
                            <a:ext uri="{FF2B5EF4-FFF2-40B4-BE49-F238E27FC236}">
                              <a16:creationId xmlns:a16="http://schemas.microsoft.com/office/drawing/2014/main" id="{FBD94CD5-EA34-41A8-A5C2-BE2A91F0420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89" name="Group 388">
                        <a:extLst>
                          <a:ext uri="{FF2B5EF4-FFF2-40B4-BE49-F238E27FC236}">
                            <a16:creationId xmlns:a16="http://schemas.microsoft.com/office/drawing/2014/main" id="{64609D27-ADC8-491F-B478-44E98DEE69A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02" name="Circle: Hollow 401">
                          <a:extLst>
                            <a:ext uri="{FF2B5EF4-FFF2-40B4-BE49-F238E27FC236}">
                              <a16:creationId xmlns:a16="http://schemas.microsoft.com/office/drawing/2014/main" id="{7C46E3E6-3577-4D3D-9AA9-836D67AFC45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03" name="Circle: Hollow 402">
                          <a:extLst>
                            <a:ext uri="{FF2B5EF4-FFF2-40B4-BE49-F238E27FC236}">
                              <a16:creationId xmlns:a16="http://schemas.microsoft.com/office/drawing/2014/main" id="{5D6D56A5-AD0F-4ACC-8B9B-14B8F25D62E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04" name="Circle: Hollow 403">
                          <a:extLst>
                            <a:ext uri="{FF2B5EF4-FFF2-40B4-BE49-F238E27FC236}">
                              <a16:creationId xmlns:a16="http://schemas.microsoft.com/office/drawing/2014/main" id="{2E7607EF-99F7-42FE-97BD-77D6B316DB4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90" name="Group 389">
                        <a:extLst>
                          <a:ext uri="{FF2B5EF4-FFF2-40B4-BE49-F238E27FC236}">
                            <a16:creationId xmlns:a16="http://schemas.microsoft.com/office/drawing/2014/main" id="{61D178D1-B4D5-4F86-919F-C662C9642F2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99" name="Circle: Hollow 398">
                          <a:extLst>
                            <a:ext uri="{FF2B5EF4-FFF2-40B4-BE49-F238E27FC236}">
                              <a16:creationId xmlns:a16="http://schemas.microsoft.com/office/drawing/2014/main" id="{7A1D7C6E-D073-49BB-9CF6-7606C887469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00" name="Circle: Hollow 399">
                          <a:extLst>
                            <a:ext uri="{FF2B5EF4-FFF2-40B4-BE49-F238E27FC236}">
                              <a16:creationId xmlns:a16="http://schemas.microsoft.com/office/drawing/2014/main" id="{20BD6E8C-0EF3-4C38-BEA1-59F01282AB2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01" name="Circle: Hollow 400">
                          <a:extLst>
                            <a:ext uri="{FF2B5EF4-FFF2-40B4-BE49-F238E27FC236}">
                              <a16:creationId xmlns:a16="http://schemas.microsoft.com/office/drawing/2014/main" id="{36475352-ABF5-41B3-B79B-2BD58D300F3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91" name="Group 390">
                        <a:extLst>
                          <a:ext uri="{FF2B5EF4-FFF2-40B4-BE49-F238E27FC236}">
                            <a16:creationId xmlns:a16="http://schemas.microsoft.com/office/drawing/2014/main" id="{26CF219C-77EA-428A-84F1-7E337974C5E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96" name="Circle: Hollow 395">
                          <a:extLst>
                            <a:ext uri="{FF2B5EF4-FFF2-40B4-BE49-F238E27FC236}">
                              <a16:creationId xmlns:a16="http://schemas.microsoft.com/office/drawing/2014/main" id="{C90DF5D2-818A-48A6-8BD0-59E18AA4287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97" name="Circle: Hollow 396">
                          <a:extLst>
                            <a:ext uri="{FF2B5EF4-FFF2-40B4-BE49-F238E27FC236}">
                              <a16:creationId xmlns:a16="http://schemas.microsoft.com/office/drawing/2014/main" id="{7032D081-37B9-41C9-B2DD-C95FD51D493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98" name="Circle: Hollow 397">
                          <a:extLst>
                            <a:ext uri="{FF2B5EF4-FFF2-40B4-BE49-F238E27FC236}">
                              <a16:creationId xmlns:a16="http://schemas.microsoft.com/office/drawing/2014/main" id="{10263437-A4FB-45C8-ACE8-03F3E9EE2AC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92" name="Group 391">
                        <a:extLst>
                          <a:ext uri="{FF2B5EF4-FFF2-40B4-BE49-F238E27FC236}">
                            <a16:creationId xmlns:a16="http://schemas.microsoft.com/office/drawing/2014/main" id="{46551294-439F-422D-9139-4FF0791A17A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93" name="Circle: Hollow 392">
                          <a:extLst>
                            <a:ext uri="{FF2B5EF4-FFF2-40B4-BE49-F238E27FC236}">
                              <a16:creationId xmlns:a16="http://schemas.microsoft.com/office/drawing/2014/main" id="{7C2AD816-872D-4BAC-8B90-77158A4C41C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94" name="Circle: Hollow 393">
                          <a:extLst>
                            <a:ext uri="{FF2B5EF4-FFF2-40B4-BE49-F238E27FC236}">
                              <a16:creationId xmlns:a16="http://schemas.microsoft.com/office/drawing/2014/main" id="{44036942-2F11-4442-AB2B-64109815803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95" name="Circle: Hollow 394">
                          <a:extLst>
                            <a:ext uri="{FF2B5EF4-FFF2-40B4-BE49-F238E27FC236}">
                              <a16:creationId xmlns:a16="http://schemas.microsoft.com/office/drawing/2014/main" id="{7A608AD6-61B7-4BC5-B8CA-8CDFED997F8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  <p:grpSp>
              <p:nvGrpSpPr>
                <p:cNvPr id="467" name="Group 466">
                  <a:extLst>
                    <a:ext uri="{FF2B5EF4-FFF2-40B4-BE49-F238E27FC236}">
                      <a16:creationId xmlns:a16="http://schemas.microsoft.com/office/drawing/2014/main" id="{D7F9CFCC-8DCC-4AFA-B734-25FA9852A377}"/>
                    </a:ext>
                  </a:extLst>
                </p:cNvPr>
                <p:cNvGrpSpPr/>
                <p:nvPr/>
              </p:nvGrpSpPr>
              <p:grpSpPr>
                <a:xfrm rot="5400000">
                  <a:off x="-845168" y="3569012"/>
                  <a:ext cx="775391" cy="566431"/>
                  <a:chOff x="-2697112" y="4673834"/>
                  <a:chExt cx="2119085" cy="1331993"/>
                </a:xfrm>
              </p:grpSpPr>
              <p:grpSp>
                <p:nvGrpSpPr>
                  <p:cNvPr id="468" name="Group 467">
                    <a:extLst>
                      <a:ext uri="{FF2B5EF4-FFF2-40B4-BE49-F238E27FC236}">
                        <a16:creationId xmlns:a16="http://schemas.microsoft.com/office/drawing/2014/main" id="{FAC1E5BC-42AB-4D1A-86C7-FDC71E9E2695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958326" cy="804191"/>
                    <a:chOff x="-2536353" y="4673834"/>
                    <a:chExt cx="1958326" cy="804191"/>
                  </a:xfrm>
                </p:grpSpPr>
                <p:grpSp>
                  <p:nvGrpSpPr>
                    <p:cNvPr id="512" name="Group 511">
                      <a:extLst>
                        <a:ext uri="{FF2B5EF4-FFF2-40B4-BE49-F238E27FC236}">
                          <a16:creationId xmlns:a16="http://schemas.microsoft.com/office/drawing/2014/main" id="{44914D55-7048-4347-862F-19891BF8D78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786745" cy="508603"/>
                      <a:chOff x="-2212372" y="4833819"/>
                      <a:chExt cx="1786745" cy="508603"/>
                    </a:xfrm>
                  </p:grpSpPr>
                  <p:grpSp>
                    <p:nvGrpSpPr>
                      <p:cNvPr id="534" name="Group 533">
                        <a:extLst>
                          <a:ext uri="{FF2B5EF4-FFF2-40B4-BE49-F238E27FC236}">
                            <a16:creationId xmlns:a16="http://schemas.microsoft.com/office/drawing/2014/main" id="{884DEDBC-4229-46F8-9FDE-5FA6E87233A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48" name="Circle: Hollow 547">
                          <a:extLst>
                            <a:ext uri="{FF2B5EF4-FFF2-40B4-BE49-F238E27FC236}">
                              <a16:creationId xmlns:a16="http://schemas.microsoft.com/office/drawing/2014/main" id="{E8C8385F-2074-43E1-BD9E-E5D1E9338D0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49" name="Circle: Hollow 548">
                          <a:extLst>
                            <a:ext uri="{FF2B5EF4-FFF2-40B4-BE49-F238E27FC236}">
                              <a16:creationId xmlns:a16="http://schemas.microsoft.com/office/drawing/2014/main" id="{57A73BF8-E4D6-43D8-8556-7FE26DF76B0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50" name="Circle: Hollow 549">
                          <a:extLst>
                            <a:ext uri="{FF2B5EF4-FFF2-40B4-BE49-F238E27FC236}">
                              <a16:creationId xmlns:a16="http://schemas.microsoft.com/office/drawing/2014/main" id="{E8B6A459-58C8-4F1B-B8B0-3E66E4596A5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35" name="Group 534">
                        <a:extLst>
                          <a:ext uri="{FF2B5EF4-FFF2-40B4-BE49-F238E27FC236}">
                            <a16:creationId xmlns:a16="http://schemas.microsoft.com/office/drawing/2014/main" id="{BF772B34-664A-4B15-A844-328A83BC1D8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45" name="Circle: Hollow 544">
                          <a:extLst>
                            <a:ext uri="{FF2B5EF4-FFF2-40B4-BE49-F238E27FC236}">
                              <a16:creationId xmlns:a16="http://schemas.microsoft.com/office/drawing/2014/main" id="{BB7191AD-8200-4A8A-8778-0F78A30A08E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46" name="Circle: Hollow 545">
                          <a:extLst>
                            <a:ext uri="{FF2B5EF4-FFF2-40B4-BE49-F238E27FC236}">
                              <a16:creationId xmlns:a16="http://schemas.microsoft.com/office/drawing/2014/main" id="{12B0ADBB-B839-41EB-BAE2-B5669EE2ED7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47" name="Circle: Hollow 546">
                          <a:extLst>
                            <a:ext uri="{FF2B5EF4-FFF2-40B4-BE49-F238E27FC236}">
                              <a16:creationId xmlns:a16="http://schemas.microsoft.com/office/drawing/2014/main" id="{99E6A25F-BFC8-4729-8D99-B7846DA173D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36" name="Group 535">
                        <a:extLst>
                          <a:ext uri="{FF2B5EF4-FFF2-40B4-BE49-F238E27FC236}">
                            <a16:creationId xmlns:a16="http://schemas.microsoft.com/office/drawing/2014/main" id="{4B9F36FF-C50A-4118-BB38-FFBF5093A6E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42" name="Circle: Hollow 541">
                          <a:extLst>
                            <a:ext uri="{FF2B5EF4-FFF2-40B4-BE49-F238E27FC236}">
                              <a16:creationId xmlns:a16="http://schemas.microsoft.com/office/drawing/2014/main" id="{B89380A9-F243-4DAD-BD90-D84A4AB4A50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43" name="Circle: Hollow 542">
                          <a:extLst>
                            <a:ext uri="{FF2B5EF4-FFF2-40B4-BE49-F238E27FC236}">
                              <a16:creationId xmlns:a16="http://schemas.microsoft.com/office/drawing/2014/main" id="{4DEB66EC-39A2-4C27-9EB2-072842DE405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44" name="Circle: Hollow 543">
                          <a:extLst>
                            <a:ext uri="{FF2B5EF4-FFF2-40B4-BE49-F238E27FC236}">
                              <a16:creationId xmlns:a16="http://schemas.microsoft.com/office/drawing/2014/main" id="{198477C3-B16C-4257-82A9-CE1ED126A3E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37" name="Group 536">
                        <a:extLst>
                          <a:ext uri="{FF2B5EF4-FFF2-40B4-BE49-F238E27FC236}">
                            <a16:creationId xmlns:a16="http://schemas.microsoft.com/office/drawing/2014/main" id="{7F13DC79-95A0-4DF1-AAFE-463975139B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39" name="Circle: Hollow 538">
                          <a:extLst>
                            <a:ext uri="{FF2B5EF4-FFF2-40B4-BE49-F238E27FC236}">
                              <a16:creationId xmlns:a16="http://schemas.microsoft.com/office/drawing/2014/main" id="{5EA3E4BC-639B-450B-BCF8-6D556B03FB0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40" name="Circle: Hollow 539">
                          <a:extLst>
                            <a:ext uri="{FF2B5EF4-FFF2-40B4-BE49-F238E27FC236}">
                              <a16:creationId xmlns:a16="http://schemas.microsoft.com/office/drawing/2014/main" id="{A2BF31DB-2E49-425E-80FE-236E366121E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41" name="Circle: Hollow 540">
                          <a:extLst>
                            <a:ext uri="{FF2B5EF4-FFF2-40B4-BE49-F238E27FC236}">
                              <a16:creationId xmlns:a16="http://schemas.microsoft.com/office/drawing/2014/main" id="{5AA5E899-12C1-4D39-AA70-5097F6F26F7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538" name="Circle: Hollow 537">
                        <a:extLst>
                          <a:ext uri="{FF2B5EF4-FFF2-40B4-BE49-F238E27FC236}">
                            <a16:creationId xmlns:a16="http://schemas.microsoft.com/office/drawing/2014/main" id="{C396E6BE-327A-48F8-AAC3-C0BD1F27243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513" name="Group 512">
                      <a:extLst>
                        <a:ext uri="{FF2B5EF4-FFF2-40B4-BE49-F238E27FC236}">
                          <a16:creationId xmlns:a16="http://schemas.microsoft.com/office/drawing/2014/main" id="{90952355-0D51-40F5-A7F5-2DA828B0F82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514" name="Group 513">
                        <a:extLst>
                          <a:ext uri="{FF2B5EF4-FFF2-40B4-BE49-F238E27FC236}">
                            <a16:creationId xmlns:a16="http://schemas.microsoft.com/office/drawing/2014/main" id="{03381A85-96BA-412A-A371-B1BF5100317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31" name="Circle: Hollow 530">
                          <a:extLst>
                            <a:ext uri="{FF2B5EF4-FFF2-40B4-BE49-F238E27FC236}">
                              <a16:creationId xmlns:a16="http://schemas.microsoft.com/office/drawing/2014/main" id="{3FA460C7-5D5F-45F4-B6FD-F3B2BB5CB99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32" name="Circle: Hollow 531">
                          <a:extLst>
                            <a:ext uri="{FF2B5EF4-FFF2-40B4-BE49-F238E27FC236}">
                              <a16:creationId xmlns:a16="http://schemas.microsoft.com/office/drawing/2014/main" id="{1E6179E4-F9D9-44AF-A402-ACF53121BB9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33" name="Circle: Hollow 532">
                          <a:extLst>
                            <a:ext uri="{FF2B5EF4-FFF2-40B4-BE49-F238E27FC236}">
                              <a16:creationId xmlns:a16="http://schemas.microsoft.com/office/drawing/2014/main" id="{352C0CF6-B0DD-4D99-A63F-349D6B884A0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15" name="Group 514">
                        <a:extLst>
                          <a:ext uri="{FF2B5EF4-FFF2-40B4-BE49-F238E27FC236}">
                            <a16:creationId xmlns:a16="http://schemas.microsoft.com/office/drawing/2014/main" id="{CD176C0A-46BC-4F70-B847-A2325EE955D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28" name="Circle: Hollow 527">
                          <a:extLst>
                            <a:ext uri="{FF2B5EF4-FFF2-40B4-BE49-F238E27FC236}">
                              <a16:creationId xmlns:a16="http://schemas.microsoft.com/office/drawing/2014/main" id="{5B12F5EB-E34E-48AE-8CAC-1E526C1F0C9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29" name="Circle: Hollow 528">
                          <a:extLst>
                            <a:ext uri="{FF2B5EF4-FFF2-40B4-BE49-F238E27FC236}">
                              <a16:creationId xmlns:a16="http://schemas.microsoft.com/office/drawing/2014/main" id="{C95E9F61-D6AF-4B88-815D-6365DB196F5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30" name="Circle: Hollow 529">
                          <a:extLst>
                            <a:ext uri="{FF2B5EF4-FFF2-40B4-BE49-F238E27FC236}">
                              <a16:creationId xmlns:a16="http://schemas.microsoft.com/office/drawing/2014/main" id="{638D47EF-F868-4ACF-8B6F-4505F3AF24F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16" name="Group 515">
                        <a:extLst>
                          <a:ext uri="{FF2B5EF4-FFF2-40B4-BE49-F238E27FC236}">
                            <a16:creationId xmlns:a16="http://schemas.microsoft.com/office/drawing/2014/main" id="{07216D03-D99F-426B-AA34-F8B3F1C906D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25" name="Circle: Hollow 524">
                          <a:extLst>
                            <a:ext uri="{FF2B5EF4-FFF2-40B4-BE49-F238E27FC236}">
                              <a16:creationId xmlns:a16="http://schemas.microsoft.com/office/drawing/2014/main" id="{D474E913-A43B-49A5-8243-DDB7F519236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26" name="Circle: Hollow 525">
                          <a:extLst>
                            <a:ext uri="{FF2B5EF4-FFF2-40B4-BE49-F238E27FC236}">
                              <a16:creationId xmlns:a16="http://schemas.microsoft.com/office/drawing/2014/main" id="{66ECAB64-8140-48CA-8538-44D1E377BCC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27" name="Circle: Hollow 526">
                          <a:extLst>
                            <a:ext uri="{FF2B5EF4-FFF2-40B4-BE49-F238E27FC236}">
                              <a16:creationId xmlns:a16="http://schemas.microsoft.com/office/drawing/2014/main" id="{E6E3562A-1433-4F1F-88E5-9C3CB4D6888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17" name="Group 516">
                        <a:extLst>
                          <a:ext uri="{FF2B5EF4-FFF2-40B4-BE49-F238E27FC236}">
                            <a16:creationId xmlns:a16="http://schemas.microsoft.com/office/drawing/2014/main" id="{C452FC96-EEE3-42C2-BC78-1C9276D4482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22" name="Circle: Hollow 521">
                          <a:extLst>
                            <a:ext uri="{FF2B5EF4-FFF2-40B4-BE49-F238E27FC236}">
                              <a16:creationId xmlns:a16="http://schemas.microsoft.com/office/drawing/2014/main" id="{7619D58A-1FDD-4C9B-AB58-FD0EBB67A8A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23" name="Circle: Hollow 522">
                          <a:extLst>
                            <a:ext uri="{FF2B5EF4-FFF2-40B4-BE49-F238E27FC236}">
                              <a16:creationId xmlns:a16="http://schemas.microsoft.com/office/drawing/2014/main" id="{CC9D701A-943F-4AE9-9ADB-D38A6D75102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24" name="Circle: Hollow 523">
                          <a:extLst>
                            <a:ext uri="{FF2B5EF4-FFF2-40B4-BE49-F238E27FC236}">
                              <a16:creationId xmlns:a16="http://schemas.microsoft.com/office/drawing/2014/main" id="{13A04E3C-1083-48F8-B93E-9A31983220C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18" name="Group 517">
                        <a:extLst>
                          <a:ext uri="{FF2B5EF4-FFF2-40B4-BE49-F238E27FC236}">
                            <a16:creationId xmlns:a16="http://schemas.microsoft.com/office/drawing/2014/main" id="{2C25723D-A713-49ED-ADCE-340F3A25E7F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19" name="Circle: Hollow 518">
                          <a:extLst>
                            <a:ext uri="{FF2B5EF4-FFF2-40B4-BE49-F238E27FC236}">
                              <a16:creationId xmlns:a16="http://schemas.microsoft.com/office/drawing/2014/main" id="{44F945C0-A21E-4D89-AB85-D9687A0F51D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20" name="Circle: Hollow 519">
                          <a:extLst>
                            <a:ext uri="{FF2B5EF4-FFF2-40B4-BE49-F238E27FC236}">
                              <a16:creationId xmlns:a16="http://schemas.microsoft.com/office/drawing/2014/main" id="{40A7CFD9-2F0C-41E3-9AF8-261801A82DF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21" name="Circle: Hollow 520">
                          <a:extLst>
                            <a:ext uri="{FF2B5EF4-FFF2-40B4-BE49-F238E27FC236}">
                              <a16:creationId xmlns:a16="http://schemas.microsoft.com/office/drawing/2014/main" id="{202FB54C-F229-4B1F-8337-D652802E330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469" name="Group 468">
                    <a:extLst>
                      <a:ext uri="{FF2B5EF4-FFF2-40B4-BE49-F238E27FC236}">
                        <a16:creationId xmlns:a16="http://schemas.microsoft.com/office/drawing/2014/main" id="{219C6387-1ACC-4A49-90F0-76AA04783B40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2119085" cy="804191"/>
                    <a:chOff x="-2697112" y="4673834"/>
                    <a:chExt cx="2119085" cy="804191"/>
                  </a:xfrm>
                </p:grpSpPr>
                <p:grpSp>
                  <p:nvGrpSpPr>
                    <p:cNvPr id="470" name="Group 469">
                      <a:extLst>
                        <a:ext uri="{FF2B5EF4-FFF2-40B4-BE49-F238E27FC236}">
                          <a16:creationId xmlns:a16="http://schemas.microsoft.com/office/drawing/2014/main" id="{BD96A854-FDDB-4BE9-BD25-9F23B5B639C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947504" cy="516188"/>
                      <a:chOff x="-2373131" y="4826234"/>
                      <a:chExt cx="1947504" cy="516188"/>
                    </a:xfrm>
                  </p:grpSpPr>
                  <p:grpSp>
                    <p:nvGrpSpPr>
                      <p:cNvPr id="492" name="Group 491">
                        <a:extLst>
                          <a:ext uri="{FF2B5EF4-FFF2-40B4-BE49-F238E27FC236}">
                            <a16:creationId xmlns:a16="http://schemas.microsoft.com/office/drawing/2014/main" id="{E987229C-B549-47F6-ADB5-D326603129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09" name="Circle: Hollow 508">
                          <a:extLst>
                            <a:ext uri="{FF2B5EF4-FFF2-40B4-BE49-F238E27FC236}">
                              <a16:creationId xmlns:a16="http://schemas.microsoft.com/office/drawing/2014/main" id="{F0D40F42-2CFF-4BF1-8A5C-FFFBDA0ADE0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10" name="Circle: Hollow 509">
                          <a:extLst>
                            <a:ext uri="{FF2B5EF4-FFF2-40B4-BE49-F238E27FC236}">
                              <a16:creationId xmlns:a16="http://schemas.microsoft.com/office/drawing/2014/main" id="{453F57EE-46A8-4B0B-BB07-20F8CFF2A12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11" name="Circle: Hollow 510">
                          <a:extLst>
                            <a:ext uri="{FF2B5EF4-FFF2-40B4-BE49-F238E27FC236}">
                              <a16:creationId xmlns:a16="http://schemas.microsoft.com/office/drawing/2014/main" id="{B8174AD0-1984-4DFF-B7B0-3529E8D1EF8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93" name="Group 492">
                        <a:extLst>
                          <a:ext uri="{FF2B5EF4-FFF2-40B4-BE49-F238E27FC236}">
                            <a16:creationId xmlns:a16="http://schemas.microsoft.com/office/drawing/2014/main" id="{17B2EA29-D32C-48DE-B1E0-BD63118BF40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06" name="Circle: Hollow 505">
                          <a:extLst>
                            <a:ext uri="{FF2B5EF4-FFF2-40B4-BE49-F238E27FC236}">
                              <a16:creationId xmlns:a16="http://schemas.microsoft.com/office/drawing/2014/main" id="{1CC7FA6D-A523-466A-8231-BDE15BA77CE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07" name="Circle: Hollow 506">
                          <a:extLst>
                            <a:ext uri="{FF2B5EF4-FFF2-40B4-BE49-F238E27FC236}">
                              <a16:creationId xmlns:a16="http://schemas.microsoft.com/office/drawing/2014/main" id="{E975F79D-ABF2-451C-8ACF-2986DEB478F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08" name="Circle: Hollow 507">
                          <a:extLst>
                            <a:ext uri="{FF2B5EF4-FFF2-40B4-BE49-F238E27FC236}">
                              <a16:creationId xmlns:a16="http://schemas.microsoft.com/office/drawing/2014/main" id="{FC52D154-325C-43C6-87E0-C5A3EBAD77B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94" name="Group 493">
                        <a:extLst>
                          <a:ext uri="{FF2B5EF4-FFF2-40B4-BE49-F238E27FC236}">
                            <a16:creationId xmlns:a16="http://schemas.microsoft.com/office/drawing/2014/main" id="{CA94C40D-C481-4CBC-9FD9-697D29BAAC2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03" name="Circle: Hollow 502">
                          <a:extLst>
                            <a:ext uri="{FF2B5EF4-FFF2-40B4-BE49-F238E27FC236}">
                              <a16:creationId xmlns:a16="http://schemas.microsoft.com/office/drawing/2014/main" id="{97BEAC9E-3CD1-4D86-813A-E1D2B7D8F78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04" name="Circle: Hollow 503">
                          <a:extLst>
                            <a:ext uri="{FF2B5EF4-FFF2-40B4-BE49-F238E27FC236}">
                              <a16:creationId xmlns:a16="http://schemas.microsoft.com/office/drawing/2014/main" id="{BFCFEEBC-EE05-4E34-A9F3-711568322ED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05" name="Circle: Hollow 504">
                          <a:extLst>
                            <a:ext uri="{FF2B5EF4-FFF2-40B4-BE49-F238E27FC236}">
                              <a16:creationId xmlns:a16="http://schemas.microsoft.com/office/drawing/2014/main" id="{D7F9F7AB-2E3E-41E9-9C34-B79EC260B9D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95" name="Group 494">
                        <a:extLst>
                          <a:ext uri="{FF2B5EF4-FFF2-40B4-BE49-F238E27FC236}">
                            <a16:creationId xmlns:a16="http://schemas.microsoft.com/office/drawing/2014/main" id="{1218EACA-F26B-4D2F-A522-D40D80CE145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00" name="Circle: Hollow 499">
                          <a:extLst>
                            <a:ext uri="{FF2B5EF4-FFF2-40B4-BE49-F238E27FC236}">
                              <a16:creationId xmlns:a16="http://schemas.microsoft.com/office/drawing/2014/main" id="{95412BD9-1382-43CD-A378-E65B3973498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01" name="Circle: Hollow 500">
                          <a:extLst>
                            <a:ext uri="{FF2B5EF4-FFF2-40B4-BE49-F238E27FC236}">
                              <a16:creationId xmlns:a16="http://schemas.microsoft.com/office/drawing/2014/main" id="{BD851137-B6AC-4FCD-A598-56F376A2B20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02" name="Circle: Hollow 501">
                          <a:extLst>
                            <a:ext uri="{FF2B5EF4-FFF2-40B4-BE49-F238E27FC236}">
                              <a16:creationId xmlns:a16="http://schemas.microsoft.com/office/drawing/2014/main" id="{297BAC4E-B0FF-4793-92A5-C737F455C3E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96" name="Group 495">
                        <a:extLst>
                          <a:ext uri="{FF2B5EF4-FFF2-40B4-BE49-F238E27FC236}">
                            <a16:creationId xmlns:a16="http://schemas.microsoft.com/office/drawing/2014/main" id="{4273469F-D152-433E-A5C8-F43762B8E87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97" name="Circle: Hollow 496">
                          <a:extLst>
                            <a:ext uri="{FF2B5EF4-FFF2-40B4-BE49-F238E27FC236}">
                              <a16:creationId xmlns:a16="http://schemas.microsoft.com/office/drawing/2014/main" id="{FBA6E02F-91AD-496E-BBE3-AB46DB95407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98" name="Circle: Hollow 497">
                          <a:extLst>
                            <a:ext uri="{FF2B5EF4-FFF2-40B4-BE49-F238E27FC236}">
                              <a16:creationId xmlns:a16="http://schemas.microsoft.com/office/drawing/2014/main" id="{F21C9CBC-5487-4D38-A3F6-F33DA6DF208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99" name="Circle: Hollow 498">
                          <a:extLst>
                            <a:ext uri="{FF2B5EF4-FFF2-40B4-BE49-F238E27FC236}">
                              <a16:creationId xmlns:a16="http://schemas.microsoft.com/office/drawing/2014/main" id="{686B683F-F077-42C2-B8E8-7DB1E71F380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471" name="Group 470">
                      <a:extLst>
                        <a:ext uri="{FF2B5EF4-FFF2-40B4-BE49-F238E27FC236}">
                          <a16:creationId xmlns:a16="http://schemas.microsoft.com/office/drawing/2014/main" id="{7C1F1995-3F9F-4DC0-9222-B501ACC42BC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472" name="Group 471">
                        <a:extLst>
                          <a:ext uri="{FF2B5EF4-FFF2-40B4-BE49-F238E27FC236}">
                            <a16:creationId xmlns:a16="http://schemas.microsoft.com/office/drawing/2014/main" id="{2EF8EF54-E84F-498A-AD3D-2AAAD98D857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89" name="Circle: Hollow 488">
                          <a:extLst>
                            <a:ext uri="{FF2B5EF4-FFF2-40B4-BE49-F238E27FC236}">
                              <a16:creationId xmlns:a16="http://schemas.microsoft.com/office/drawing/2014/main" id="{7871F0A0-AA82-4960-992B-9629F5C7F67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90" name="Circle: Hollow 489">
                          <a:extLst>
                            <a:ext uri="{FF2B5EF4-FFF2-40B4-BE49-F238E27FC236}">
                              <a16:creationId xmlns:a16="http://schemas.microsoft.com/office/drawing/2014/main" id="{EAFADAA0-9DB2-4946-B21D-602CDCF0FD0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91" name="Circle: Hollow 490">
                          <a:extLst>
                            <a:ext uri="{FF2B5EF4-FFF2-40B4-BE49-F238E27FC236}">
                              <a16:creationId xmlns:a16="http://schemas.microsoft.com/office/drawing/2014/main" id="{4E339C4F-DD6E-45EE-BBEC-D7E3C1B1326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73" name="Group 472">
                        <a:extLst>
                          <a:ext uri="{FF2B5EF4-FFF2-40B4-BE49-F238E27FC236}">
                            <a16:creationId xmlns:a16="http://schemas.microsoft.com/office/drawing/2014/main" id="{2B7758B3-B327-43ED-AB7B-C5C8F3A268C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86" name="Circle: Hollow 485">
                          <a:extLst>
                            <a:ext uri="{FF2B5EF4-FFF2-40B4-BE49-F238E27FC236}">
                              <a16:creationId xmlns:a16="http://schemas.microsoft.com/office/drawing/2014/main" id="{C65A60DB-2610-489C-A2E1-6C9AB1FFC1C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87" name="Circle: Hollow 486">
                          <a:extLst>
                            <a:ext uri="{FF2B5EF4-FFF2-40B4-BE49-F238E27FC236}">
                              <a16:creationId xmlns:a16="http://schemas.microsoft.com/office/drawing/2014/main" id="{0450CF24-1C96-44F7-8662-026F16A34E1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88" name="Circle: Hollow 487">
                          <a:extLst>
                            <a:ext uri="{FF2B5EF4-FFF2-40B4-BE49-F238E27FC236}">
                              <a16:creationId xmlns:a16="http://schemas.microsoft.com/office/drawing/2014/main" id="{D16948A9-4F74-4EF2-955D-EB35EEAB2BA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74" name="Group 473">
                        <a:extLst>
                          <a:ext uri="{FF2B5EF4-FFF2-40B4-BE49-F238E27FC236}">
                            <a16:creationId xmlns:a16="http://schemas.microsoft.com/office/drawing/2014/main" id="{682F691E-C244-478D-9EB3-E14CAFB1315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83" name="Circle: Hollow 482">
                          <a:extLst>
                            <a:ext uri="{FF2B5EF4-FFF2-40B4-BE49-F238E27FC236}">
                              <a16:creationId xmlns:a16="http://schemas.microsoft.com/office/drawing/2014/main" id="{29C0C409-3B43-45C7-AB03-B318A9392A1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84" name="Circle: Hollow 483">
                          <a:extLst>
                            <a:ext uri="{FF2B5EF4-FFF2-40B4-BE49-F238E27FC236}">
                              <a16:creationId xmlns:a16="http://schemas.microsoft.com/office/drawing/2014/main" id="{ADC2F474-4273-4C4E-91D0-A3CDAE3BCDC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85" name="Circle: Hollow 484">
                          <a:extLst>
                            <a:ext uri="{FF2B5EF4-FFF2-40B4-BE49-F238E27FC236}">
                              <a16:creationId xmlns:a16="http://schemas.microsoft.com/office/drawing/2014/main" id="{AF91DEE0-5828-4220-B4D8-3A405683481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75" name="Group 474">
                        <a:extLst>
                          <a:ext uri="{FF2B5EF4-FFF2-40B4-BE49-F238E27FC236}">
                            <a16:creationId xmlns:a16="http://schemas.microsoft.com/office/drawing/2014/main" id="{6918CB5A-C51C-42E7-9E0B-A45ED8DB857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80" name="Circle: Hollow 479">
                          <a:extLst>
                            <a:ext uri="{FF2B5EF4-FFF2-40B4-BE49-F238E27FC236}">
                              <a16:creationId xmlns:a16="http://schemas.microsoft.com/office/drawing/2014/main" id="{06DBEFE9-BDAC-477D-AA5F-563B74C5E34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81" name="Circle: Hollow 480">
                          <a:extLst>
                            <a:ext uri="{FF2B5EF4-FFF2-40B4-BE49-F238E27FC236}">
                              <a16:creationId xmlns:a16="http://schemas.microsoft.com/office/drawing/2014/main" id="{A52D7024-FAA0-407C-A08F-C0B6BC8944D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82" name="Circle: Hollow 481">
                          <a:extLst>
                            <a:ext uri="{FF2B5EF4-FFF2-40B4-BE49-F238E27FC236}">
                              <a16:creationId xmlns:a16="http://schemas.microsoft.com/office/drawing/2014/main" id="{F1091A61-6EB8-4211-8D95-6CCF13B2AB7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76" name="Group 475">
                        <a:extLst>
                          <a:ext uri="{FF2B5EF4-FFF2-40B4-BE49-F238E27FC236}">
                            <a16:creationId xmlns:a16="http://schemas.microsoft.com/office/drawing/2014/main" id="{F82140EC-07FD-4170-8643-F2763FB1A54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77" name="Circle: Hollow 476">
                          <a:extLst>
                            <a:ext uri="{FF2B5EF4-FFF2-40B4-BE49-F238E27FC236}">
                              <a16:creationId xmlns:a16="http://schemas.microsoft.com/office/drawing/2014/main" id="{9307BE18-C7F2-4568-A7F3-5A3D3EB67CC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78" name="Circle: Hollow 477">
                          <a:extLst>
                            <a:ext uri="{FF2B5EF4-FFF2-40B4-BE49-F238E27FC236}">
                              <a16:creationId xmlns:a16="http://schemas.microsoft.com/office/drawing/2014/main" id="{4B32D0EA-CE4B-4C2B-8039-5DA149EA1FA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79" name="Circle: Hollow 478">
                          <a:extLst>
                            <a:ext uri="{FF2B5EF4-FFF2-40B4-BE49-F238E27FC236}">
                              <a16:creationId xmlns:a16="http://schemas.microsoft.com/office/drawing/2014/main" id="{63ABAB24-F673-4571-BF9F-978458479AE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552" name="Group 551">
                <a:extLst>
                  <a:ext uri="{FF2B5EF4-FFF2-40B4-BE49-F238E27FC236}">
                    <a16:creationId xmlns:a16="http://schemas.microsoft.com/office/drawing/2014/main" id="{AB386037-6069-4416-B4AF-68C076D10440}"/>
                  </a:ext>
                </a:extLst>
              </p:cNvPr>
              <p:cNvGrpSpPr/>
              <p:nvPr/>
            </p:nvGrpSpPr>
            <p:grpSpPr>
              <a:xfrm rot="10800000">
                <a:off x="-1868826" y="1234996"/>
                <a:ext cx="585609" cy="1544723"/>
                <a:chOff x="-740688" y="2854277"/>
                <a:chExt cx="573149" cy="1385646"/>
              </a:xfrm>
            </p:grpSpPr>
            <p:grpSp>
              <p:nvGrpSpPr>
                <p:cNvPr id="553" name="Group 552">
                  <a:extLst>
                    <a:ext uri="{FF2B5EF4-FFF2-40B4-BE49-F238E27FC236}">
                      <a16:creationId xmlns:a16="http://schemas.microsoft.com/office/drawing/2014/main" id="{A1FCFE9E-AF2A-4396-8B8B-6ADE3775E2B7}"/>
                    </a:ext>
                  </a:extLst>
                </p:cNvPr>
                <p:cNvGrpSpPr/>
                <p:nvPr/>
              </p:nvGrpSpPr>
              <p:grpSpPr>
                <a:xfrm rot="16200000">
                  <a:off x="-838450" y="2958757"/>
                  <a:ext cx="775391" cy="566431"/>
                  <a:chOff x="-2697112" y="4673834"/>
                  <a:chExt cx="2119085" cy="1331993"/>
                </a:xfrm>
              </p:grpSpPr>
              <p:grpSp>
                <p:nvGrpSpPr>
                  <p:cNvPr id="638" name="Group 637">
                    <a:extLst>
                      <a:ext uri="{FF2B5EF4-FFF2-40B4-BE49-F238E27FC236}">
                        <a16:creationId xmlns:a16="http://schemas.microsoft.com/office/drawing/2014/main" id="{24707659-5DAE-418B-82B0-79153844CB82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958326" cy="804191"/>
                    <a:chOff x="-2536353" y="4673834"/>
                    <a:chExt cx="1958326" cy="804191"/>
                  </a:xfrm>
                </p:grpSpPr>
                <p:grpSp>
                  <p:nvGrpSpPr>
                    <p:cNvPr id="682" name="Group 681">
                      <a:extLst>
                        <a:ext uri="{FF2B5EF4-FFF2-40B4-BE49-F238E27FC236}">
                          <a16:creationId xmlns:a16="http://schemas.microsoft.com/office/drawing/2014/main" id="{D8BFCBFA-F6B1-4DE6-ACEB-D108BD9A0B0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786745" cy="508603"/>
                      <a:chOff x="-2212372" y="4833819"/>
                      <a:chExt cx="1786745" cy="508603"/>
                    </a:xfrm>
                  </p:grpSpPr>
                  <p:grpSp>
                    <p:nvGrpSpPr>
                      <p:cNvPr id="704" name="Group 703">
                        <a:extLst>
                          <a:ext uri="{FF2B5EF4-FFF2-40B4-BE49-F238E27FC236}">
                            <a16:creationId xmlns:a16="http://schemas.microsoft.com/office/drawing/2014/main" id="{B9BDCF3F-CB1B-4698-B578-A5829E68A3D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18" name="Circle: Hollow 717">
                          <a:extLst>
                            <a:ext uri="{FF2B5EF4-FFF2-40B4-BE49-F238E27FC236}">
                              <a16:creationId xmlns:a16="http://schemas.microsoft.com/office/drawing/2014/main" id="{292F89EF-D67C-4FA3-BE50-6EC752A1EEC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19" name="Circle: Hollow 718">
                          <a:extLst>
                            <a:ext uri="{FF2B5EF4-FFF2-40B4-BE49-F238E27FC236}">
                              <a16:creationId xmlns:a16="http://schemas.microsoft.com/office/drawing/2014/main" id="{20020A6A-9D3F-4912-A1A3-FB783643321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20" name="Circle: Hollow 719">
                          <a:extLst>
                            <a:ext uri="{FF2B5EF4-FFF2-40B4-BE49-F238E27FC236}">
                              <a16:creationId xmlns:a16="http://schemas.microsoft.com/office/drawing/2014/main" id="{2BD5015B-50F2-41F7-99AF-DA4C25CF73D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05" name="Group 704">
                        <a:extLst>
                          <a:ext uri="{FF2B5EF4-FFF2-40B4-BE49-F238E27FC236}">
                            <a16:creationId xmlns:a16="http://schemas.microsoft.com/office/drawing/2014/main" id="{E2794EEF-27F6-4A2C-89D5-7F00C920C7C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15" name="Circle: Hollow 714">
                          <a:extLst>
                            <a:ext uri="{FF2B5EF4-FFF2-40B4-BE49-F238E27FC236}">
                              <a16:creationId xmlns:a16="http://schemas.microsoft.com/office/drawing/2014/main" id="{3CBE033D-1B83-4B8D-9EE3-C0F1841C1FA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16" name="Circle: Hollow 715">
                          <a:extLst>
                            <a:ext uri="{FF2B5EF4-FFF2-40B4-BE49-F238E27FC236}">
                              <a16:creationId xmlns:a16="http://schemas.microsoft.com/office/drawing/2014/main" id="{7B95CE8C-96A7-4C5A-95FE-3387F49121D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17" name="Circle: Hollow 716">
                          <a:extLst>
                            <a:ext uri="{FF2B5EF4-FFF2-40B4-BE49-F238E27FC236}">
                              <a16:creationId xmlns:a16="http://schemas.microsoft.com/office/drawing/2014/main" id="{755F1C92-8237-44AA-A807-2E0B578EE17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06" name="Group 705">
                        <a:extLst>
                          <a:ext uri="{FF2B5EF4-FFF2-40B4-BE49-F238E27FC236}">
                            <a16:creationId xmlns:a16="http://schemas.microsoft.com/office/drawing/2014/main" id="{7F00A6EA-2A43-48A2-B9E9-165BE271C1D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12" name="Circle: Hollow 711">
                          <a:extLst>
                            <a:ext uri="{FF2B5EF4-FFF2-40B4-BE49-F238E27FC236}">
                              <a16:creationId xmlns:a16="http://schemas.microsoft.com/office/drawing/2014/main" id="{4D1AD95C-F395-4AA6-A8D6-1B03A6152B5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13" name="Circle: Hollow 712">
                          <a:extLst>
                            <a:ext uri="{FF2B5EF4-FFF2-40B4-BE49-F238E27FC236}">
                              <a16:creationId xmlns:a16="http://schemas.microsoft.com/office/drawing/2014/main" id="{49619F05-F74E-47F7-BB4A-D7729E78CD3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14" name="Circle: Hollow 713">
                          <a:extLst>
                            <a:ext uri="{FF2B5EF4-FFF2-40B4-BE49-F238E27FC236}">
                              <a16:creationId xmlns:a16="http://schemas.microsoft.com/office/drawing/2014/main" id="{58217F9A-FB99-48EF-8B90-D632CA5A628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07" name="Group 706">
                        <a:extLst>
                          <a:ext uri="{FF2B5EF4-FFF2-40B4-BE49-F238E27FC236}">
                            <a16:creationId xmlns:a16="http://schemas.microsoft.com/office/drawing/2014/main" id="{D0CCE146-48EF-4F5B-AAB0-0C7F0CB4EC1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09" name="Circle: Hollow 708">
                          <a:extLst>
                            <a:ext uri="{FF2B5EF4-FFF2-40B4-BE49-F238E27FC236}">
                              <a16:creationId xmlns:a16="http://schemas.microsoft.com/office/drawing/2014/main" id="{503EC9B7-C271-4FC2-AE24-69F3F1DBF70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10" name="Circle: Hollow 709">
                          <a:extLst>
                            <a:ext uri="{FF2B5EF4-FFF2-40B4-BE49-F238E27FC236}">
                              <a16:creationId xmlns:a16="http://schemas.microsoft.com/office/drawing/2014/main" id="{D74D0D6F-F354-4D83-ACAF-5DF85B63EEA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11" name="Circle: Hollow 710">
                          <a:extLst>
                            <a:ext uri="{FF2B5EF4-FFF2-40B4-BE49-F238E27FC236}">
                              <a16:creationId xmlns:a16="http://schemas.microsoft.com/office/drawing/2014/main" id="{D35058B2-C3AC-48AB-9BDA-7834F87911F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708" name="Circle: Hollow 707">
                        <a:extLst>
                          <a:ext uri="{FF2B5EF4-FFF2-40B4-BE49-F238E27FC236}">
                            <a16:creationId xmlns:a16="http://schemas.microsoft.com/office/drawing/2014/main" id="{FF40D039-1BA2-4F5D-87E7-DAD049C3644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683" name="Group 682">
                      <a:extLst>
                        <a:ext uri="{FF2B5EF4-FFF2-40B4-BE49-F238E27FC236}">
                          <a16:creationId xmlns:a16="http://schemas.microsoft.com/office/drawing/2014/main" id="{7B405D52-0FB4-42D6-ACA0-D9E293E61A2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684" name="Group 683">
                        <a:extLst>
                          <a:ext uri="{FF2B5EF4-FFF2-40B4-BE49-F238E27FC236}">
                            <a16:creationId xmlns:a16="http://schemas.microsoft.com/office/drawing/2014/main" id="{7D3E58F1-03FA-49B5-8574-54B27E5AB77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01" name="Circle: Hollow 700">
                          <a:extLst>
                            <a:ext uri="{FF2B5EF4-FFF2-40B4-BE49-F238E27FC236}">
                              <a16:creationId xmlns:a16="http://schemas.microsoft.com/office/drawing/2014/main" id="{2C66A01A-8124-4486-AB58-4D559012C6B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02" name="Circle: Hollow 701">
                          <a:extLst>
                            <a:ext uri="{FF2B5EF4-FFF2-40B4-BE49-F238E27FC236}">
                              <a16:creationId xmlns:a16="http://schemas.microsoft.com/office/drawing/2014/main" id="{182976A6-5CB7-43E4-88D2-836503B28BD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03" name="Circle: Hollow 702">
                          <a:extLst>
                            <a:ext uri="{FF2B5EF4-FFF2-40B4-BE49-F238E27FC236}">
                              <a16:creationId xmlns:a16="http://schemas.microsoft.com/office/drawing/2014/main" id="{DDE2F878-C22C-4819-B3D8-E07A34CE521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85" name="Group 684">
                        <a:extLst>
                          <a:ext uri="{FF2B5EF4-FFF2-40B4-BE49-F238E27FC236}">
                            <a16:creationId xmlns:a16="http://schemas.microsoft.com/office/drawing/2014/main" id="{959A608A-1BEF-4981-827F-EDF97D01C37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98" name="Circle: Hollow 697">
                          <a:extLst>
                            <a:ext uri="{FF2B5EF4-FFF2-40B4-BE49-F238E27FC236}">
                              <a16:creationId xmlns:a16="http://schemas.microsoft.com/office/drawing/2014/main" id="{D78CC4A8-42F1-4373-98A0-769946DADCB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99" name="Circle: Hollow 698">
                          <a:extLst>
                            <a:ext uri="{FF2B5EF4-FFF2-40B4-BE49-F238E27FC236}">
                              <a16:creationId xmlns:a16="http://schemas.microsoft.com/office/drawing/2014/main" id="{E6B86D05-9847-46E5-AA31-47FCFAED5E0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00" name="Circle: Hollow 699">
                          <a:extLst>
                            <a:ext uri="{FF2B5EF4-FFF2-40B4-BE49-F238E27FC236}">
                              <a16:creationId xmlns:a16="http://schemas.microsoft.com/office/drawing/2014/main" id="{ED0D1D48-7141-4382-8E84-5E4FB9DBC27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86" name="Group 685">
                        <a:extLst>
                          <a:ext uri="{FF2B5EF4-FFF2-40B4-BE49-F238E27FC236}">
                            <a16:creationId xmlns:a16="http://schemas.microsoft.com/office/drawing/2014/main" id="{BB2A74C5-1077-408C-A215-E2C1E74B0F2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95" name="Circle: Hollow 694">
                          <a:extLst>
                            <a:ext uri="{FF2B5EF4-FFF2-40B4-BE49-F238E27FC236}">
                              <a16:creationId xmlns:a16="http://schemas.microsoft.com/office/drawing/2014/main" id="{540ED082-2BF1-461E-A9B5-F2824A81A45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96" name="Circle: Hollow 695">
                          <a:extLst>
                            <a:ext uri="{FF2B5EF4-FFF2-40B4-BE49-F238E27FC236}">
                              <a16:creationId xmlns:a16="http://schemas.microsoft.com/office/drawing/2014/main" id="{FB15BB13-BB41-4B1E-9E29-E24B58473A6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97" name="Circle: Hollow 696">
                          <a:extLst>
                            <a:ext uri="{FF2B5EF4-FFF2-40B4-BE49-F238E27FC236}">
                              <a16:creationId xmlns:a16="http://schemas.microsoft.com/office/drawing/2014/main" id="{426EFC8A-0B18-41C5-909D-625BDD37305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87" name="Group 686">
                        <a:extLst>
                          <a:ext uri="{FF2B5EF4-FFF2-40B4-BE49-F238E27FC236}">
                            <a16:creationId xmlns:a16="http://schemas.microsoft.com/office/drawing/2014/main" id="{5EE176D0-686F-430C-8C0D-233C7366D15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92" name="Circle: Hollow 691">
                          <a:extLst>
                            <a:ext uri="{FF2B5EF4-FFF2-40B4-BE49-F238E27FC236}">
                              <a16:creationId xmlns:a16="http://schemas.microsoft.com/office/drawing/2014/main" id="{8C87E339-A7D9-4EEB-B6B0-D4CFD362181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93" name="Circle: Hollow 692">
                          <a:extLst>
                            <a:ext uri="{FF2B5EF4-FFF2-40B4-BE49-F238E27FC236}">
                              <a16:creationId xmlns:a16="http://schemas.microsoft.com/office/drawing/2014/main" id="{05DCEDDA-3851-4AB3-A8F1-2CEBD3F3115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94" name="Circle: Hollow 693">
                          <a:extLst>
                            <a:ext uri="{FF2B5EF4-FFF2-40B4-BE49-F238E27FC236}">
                              <a16:creationId xmlns:a16="http://schemas.microsoft.com/office/drawing/2014/main" id="{A5016320-3DCA-4779-9E33-EC1F408E1DB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88" name="Group 687">
                        <a:extLst>
                          <a:ext uri="{FF2B5EF4-FFF2-40B4-BE49-F238E27FC236}">
                            <a16:creationId xmlns:a16="http://schemas.microsoft.com/office/drawing/2014/main" id="{C91E6D42-1191-466B-B8F6-20148E90B03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89" name="Circle: Hollow 688">
                          <a:extLst>
                            <a:ext uri="{FF2B5EF4-FFF2-40B4-BE49-F238E27FC236}">
                              <a16:creationId xmlns:a16="http://schemas.microsoft.com/office/drawing/2014/main" id="{561ECC21-04CF-4BA5-B5AF-5AC3EE22482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90" name="Circle: Hollow 689">
                          <a:extLst>
                            <a:ext uri="{FF2B5EF4-FFF2-40B4-BE49-F238E27FC236}">
                              <a16:creationId xmlns:a16="http://schemas.microsoft.com/office/drawing/2014/main" id="{908F82E8-3125-4A27-B14C-1071EF4355F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91" name="Circle: Hollow 690">
                          <a:extLst>
                            <a:ext uri="{FF2B5EF4-FFF2-40B4-BE49-F238E27FC236}">
                              <a16:creationId xmlns:a16="http://schemas.microsoft.com/office/drawing/2014/main" id="{B094B7DA-D95F-4D85-A634-9431DB94896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639" name="Group 638">
                    <a:extLst>
                      <a:ext uri="{FF2B5EF4-FFF2-40B4-BE49-F238E27FC236}">
                        <a16:creationId xmlns:a16="http://schemas.microsoft.com/office/drawing/2014/main" id="{DD35BC26-D9B7-4E47-B7A4-DDA4409008B5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2119085" cy="804191"/>
                    <a:chOff x="-2697112" y="4673834"/>
                    <a:chExt cx="2119085" cy="804191"/>
                  </a:xfrm>
                </p:grpSpPr>
                <p:grpSp>
                  <p:nvGrpSpPr>
                    <p:cNvPr id="640" name="Group 639">
                      <a:extLst>
                        <a:ext uri="{FF2B5EF4-FFF2-40B4-BE49-F238E27FC236}">
                          <a16:creationId xmlns:a16="http://schemas.microsoft.com/office/drawing/2014/main" id="{158EFAD5-DE6A-417B-8795-7FEE5FBB077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947504" cy="516188"/>
                      <a:chOff x="-2373131" y="4826234"/>
                      <a:chExt cx="1947504" cy="516188"/>
                    </a:xfrm>
                  </p:grpSpPr>
                  <p:grpSp>
                    <p:nvGrpSpPr>
                      <p:cNvPr id="662" name="Group 661">
                        <a:extLst>
                          <a:ext uri="{FF2B5EF4-FFF2-40B4-BE49-F238E27FC236}">
                            <a16:creationId xmlns:a16="http://schemas.microsoft.com/office/drawing/2014/main" id="{32F4F70D-DAD8-4930-9504-961C5BA2C64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79" name="Circle: Hollow 678">
                          <a:extLst>
                            <a:ext uri="{FF2B5EF4-FFF2-40B4-BE49-F238E27FC236}">
                              <a16:creationId xmlns:a16="http://schemas.microsoft.com/office/drawing/2014/main" id="{E5274053-29D0-4FCC-B50E-F687610B8A4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80" name="Circle: Hollow 679">
                          <a:extLst>
                            <a:ext uri="{FF2B5EF4-FFF2-40B4-BE49-F238E27FC236}">
                              <a16:creationId xmlns:a16="http://schemas.microsoft.com/office/drawing/2014/main" id="{19DE02F3-41D3-4E45-9B74-5118EF1D32D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81" name="Circle: Hollow 680">
                          <a:extLst>
                            <a:ext uri="{FF2B5EF4-FFF2-40B4-BE49-F238E27FC236}">
                              <a16:creationId xmlns:a16="http://schemas.microsoft.com/office/drawing/2014/main" id="{72788230-4D84-4C03-AB94-5C3B01256C2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63" name="Group 662">
                        <a:extLst>
                          <a:ext uri="{FF2B5EF4-FFF2-40B4-BE49-F238E27FC236}">
                            <a16:creationId xmlns:a16="http://schemas.microsoft.com/office/drawing/2014/main" id="{C925875E-5BF5-4889-AD36-E51728B40A4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76" name="Circle: Hollow 675">
                          <a:extLst>
                            <a:ext uri="{FF2B5EF4-FFF2-40B4-BE49-F238E27FC236}">
                              <a16:creationId xmlns:a16="http://schemas.microsoft.com/office/drawing/2014/main" id="{8DF4CE2A-35F4-4AF7-B251-9B31A9759AD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77" name="Circle: Hollow 676">
                          <a:extLst>
                            <a:ext uri="{FF2B5EF4-FFF2-40B4-BE49-F238E27FC236}">
                              <a16:creationId xmlns:a16="http://schemas.microsoft.com/office/drawing/2014/main" id="{6FEF9C0F-20EB-4C22-B102-D1830FE5C98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78" name="Circle: Hollow 677">
                          <a:extLst>
                            <a:ext uri="{FF2B5EF4-FFF2-40B4-BE49-F238E27FC236}">
                              <a16:creationId xmlns:a16="http://schemas.microsoft.com/office/drawing/2014/main" id="{073D2911-210C-4F57-92DE-C87B4E30C06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64" name="Group 663">
                        <a:extLst>
                          <a:ext uri="{FF2B5EF4-FFF2-40B4-BE49-F238E27FC236}">
                            <a16:creationId xmlns:a16="http://schemas.microsoft.com/office/drawing/2014/main" id="{EEC70831-52F1-4253-BBA0-F9784970EC8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73" name="Circle: Hollow 672">
                          <a:extLst>
                            <a:ext uri="{FF2B5EF4-FFF2-40B4-BE49-F238E27FC236}">
                              <a16:creationId xmlns:a16="http://schemas.microsoft.com/office/drawing/2014/main" id="{5638B9A2-E25A-4E39-B3B1-298DFCEB45B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74" name="Circle: Hollow 673">
                          <a:extLst>
                            <a:ext uri="{FF2B5EF4-FFF2-40B4-BE49-F238E27FC236}">
                              <a16:creationId xmlns:a16="http://schemas.microsoft.com/office/drawing/2014/main" id="{29DF96B6-A81C-486A-B2A3-4EA7F40DCF5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75" name="Circle: Hollow 674">
                          <a:extLst>
                            <a:ext uri="{FF2B5EF4-FFF2-40B4-BE49-F238E27FC236}">
                              <a16:creationId xmlns:a16="http://schemas.microsoft.com/office/drawing/2014/main" id="{F2F0032E-9590-40C4-9F96-F1993CF5C65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65" name="Group 664">
                        <a:extLst>
                          <a:ext uri="{FF2B5EF4-FFF2-40B4-BE49-F238E27FC236}">
                            <a16:creationId xmlns:a16="http://schemas.microsoft.com/office/drawing/2014/main" id="{E3390C00-F74C-4778-AABD-984ED18DEBF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70" name="Circle: Hollow 669">
                          <a:extLst>
                            <a:ext uri="{FF2B5EF4-FFF2-40B4-BE49-F238E27FC236}">
                              <a16:creationId xmlns:a16="http://schemas.microsoft.com/office/drawing/2014/main" id="{2A4A9E3E-F663-4BEF-B344-FE6D09368E4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71" name="Circle: Hollow 670">
                          <a:extLst>
                            <a:ext uri="{FF2B5EF4-FFF2-40B4-BE49-F238E27FC236}">
                              <a16:creationId xmlns:a16="http://schemas.microsoft.com/office/drawing/2014/main" id="{230D5631-95EE-42CF-83A6-DC7334D481F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72" name="Circle: Hollow 671">
                          <a:extLst>
                            <a:ext uri="{FF2B5EF4-FFF2-40B4-BE49-F238E27FC236}">
                              <a16:creationId xmlns:a16="http://schemas.microsoft.com/office/drawing/2014/main" id="{CF8F8A68-D08F-46E1-9FF6-F9E54932B5D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66" name="Group 665">
                        <a:extLst>
                          <a:ext uri="{FF2B5EF4-FFF2-40B4-BE49-F238E27FC236}">
                            <a16:creationId xmlns:a16="http://schemas.microsoft.com/office/drawing/2014/main" id="{4C05C9A4-F793-470F-8503-B07ACC07F0D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67" name="Circle: Hollow 666">
                          <a:extLst>
                            <a:ext uri="{FF2B5EF4-FFF2-40B4-BE49-F238E27FC236}">
                              <a16:creationId xmlns:a16="http://schemas.microsoft.com/office/drawing/2014/main" id="{2E0C42C5-AD34-465F-9A86-D5513E592F5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68" name="Circle: Hollow 667">
                          <a:extLst>
                            <a:ext uri="{FF2B5EF4-FFF2-40B4-BE49-F238E27FC236}">
                              <a16:creationId xmlns:a16="http://schemas.microsoft.com/office/drawing/2014/main" id="{7B5C6547-34D9-4A1B-80CE-F8BF960A48A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69" name="Circle: Hollow 668">
                          <a:extLst>
                            <a:ext uri="{FF2B5EF4-FFF2-40B4-BE49-F238E27FC236}">
                              <a16:creationId xmlns:a16="http://schemas.microsoft.com/office/drawing/2014/main" id="{1ABE96CC-1665-4C5A-997F-EF6D866CEB2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641" name="Group 640">
                      <a:extLst>
                        <a:ext uri="{FF2B5EF4-FFF2-40B4-BE49-F238E27FC236}">
                          <a16:creationId xmlns:a16="http://schemas.microsoft.com/office/drawing/2014/main" id="{505B4E78-7CDE-42BF-B5F1-5E068AB27CE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642" name="Group 641">
                        <a:extLst>
                          <a:ext uri="{FF2B5EF4-FFF2-40B4-BE49-F238E27FC236}">
                            <a16:creationId xmlns:a16="http://schemas.microsoft.com/office/drawing/2014/main" id="{3C029864-275A-493D-B0BE-21B70ACDBF1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59" name="Circle: Hollow 658">
                          <a:extLst>
                            <a:ext uri="{FF2B5EF4-FFF2-40B4-BE49-F238E27FC236}">
                              <a16:creationId xmlns:a16="http://schemas.microsoft.com/office/drawing/2014/main" id="{851AA728-CE16-478C-86FB-114C843C0CC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60" name="Circle: Hollow 659">
                          <a:extLst>
                            <a:ext uri="{FF2B5EF4-FFF2-40B4-BE49-F238E27FC236}">
                              <a16:creationId xmlns:a16="http://schemas.microsoft.com/office/drawing/2014/main" id="{633F77EC-8BDB-41F0-864B-9C74EE1E957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61" name="Circle: Hollow 660">
                          <a:extLst>
                            <a:ext uri="{FF2B5EF4-FFF2-40B4-BE49-F238E27FC236}">
                              <a16:creationId xmlns:a16="http://schemas.microsoft.com/office/drawing/2014/main" id="{AF085431-89EE-4DBA-8C72-6193CBA31C8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43" name="Group 642">
                        <a:extLst>
                          <a:ext uri="{FF2B5EF4-FFF2-40B4-BE49-F238E27FC236}">
                            <a16:creationId xmlns:a16="http://schemas.microsoft.com/office/drawing/2014/main" id="{7DBD4316-2F6D-4DB9-84BB-A7A11E24027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56" name="Circle: Hollow 655">
                          <a:extLst>
                            <a:ext uri="{FF2B5EF4-FFF2-40B4-BE49-F238E27FC236}">
                              <a16:creationId xmlns:a16="http://schemas.microsoft.com/office/drawing/2014/main" id="{4EED63A7-9250-4C5E-B0D0-6855634959F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57" name="Circle: Hollow 656">
                          <a:extLst>
                            <a:ext uri="{FF2B5EF4-FFF2-40B4-BE49-F238E27FC236}">
                              <a16:creationId xmlns:a16="http://schemas.microsoft.com/office/drawing/2014/main" id="{D5107561-6F86-4D5E-A2AA-B84F564FAEC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58" name="Circle: Hollow 657">
                          <a:extLst>
                            <a:ext uri="{FF2B5EF4-FFF2-40B4-BE49-F238E27FC236}">
                              <a16:creationId xmlns:a16="http://schemas.microsoft.com/office/drawing/2014/main" id="{3C6574B8-56ED-481E-8309-22EB891800D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44" name="Group 643">
                        <a:extLst>
                          <a:ext uri="{FF2B5EF4-FFF2-40B4-BE49-F238E27FC236}">
                            <a16:creationId xmlns:a16="http://schemas.microsoft.com/office/drawing/2014/main" id="{8962156B-C2F2-41A3-AA88-0ECE99F08B3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53" name="Circle: Hollow 652">
                          <a:extLst>
                            <a:ext uri="{FF2B5EF4-FFF2-40B4-BE49-F238E27FC236}">
                              <a16:creationId xmlns:a16="http://schemas.microsoft.com/office/drawing/2014/main" id="{153DC2FE-66B9-4C47-8AD9-A148EEBF5F4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54" name="Circle: Hollow 653">
                          <a:extLst>
                            <a:ext uri="{FF2B5EF4-FFF2-40B4-BE49-F238E27FC236}">
                              <a16:creationId xmlns:a16="http://schemas.microsoft.com/office/drawing/2014/main" id="{684B25AC-0F1B-4E4D-89BB-086C2D196D9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55" name="Circle: Hollow 654">
                          <a:extLst>
                            <a:ext uri="{FF2B5EF4-FFF2-40B4-BE49-F238E27FC236}">
                              <a16:creationId xmlns:a16="http://schemas.microsoft.com/office/drawing/2014/main" id="{989A4070-BF33-416C-8BDF-B2769782148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45" name="Group 644">
                        <a:extLst>
                          <a:ext uri="{FF2B5EF4-FFF2-40B4-BE49-F238E27FC236}">
                            <a16:creationId xmlns:a16="http://schemas.microsoft.com/office/drawing/2014/main" id="{1909A12A-9274-4157-81E1-468CB1D9853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50" name="Circle: Hollow 649">
                          <a:extLst>
                            <a:ext uri="{FF2B5EF4-FFF2-40B4-BE49-F238E27FC236}">
                              <a16:creationId xmlns:a16="http://schemas.microsoft.com/office/drawing/2014/main" id="{6F13CEC7-4F90-4AA0-8D72-6024C885FF0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51" name="Circle: Hollow 650">
                          <a:extLst>
                            <a:ext uri="{FF2B5EF4-FFF2-40B4-BE49-F238E27FC236}">
                              <a16:creationId xmlns:a16="http://schemas.microsoft.com/office/drawing/2014/main" id="{363FF549-21ED-4E26-AA6A-651063803FC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52" name="Circle: Hollow 651">
                          <a:extLst>
                            <a:ext uri="{FF2B5EF4-FFF2-40B4-BE49-F238E27FC236}">
                              <a16:creationId xmlns:a16="http://schemas.microsoft.com/office/drawing/2014/main" id="{04893ECC-8E04-4F91-B552-8DDE84631D3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46" name="Group 645">
                        <a:extLst>
                          <a:ext uri="{FF2B5EF4-FFF2-40B4-BE49-F238E27FC236}">
                            <a16:creationId xmlns:a16="http://schemas.microsoft.com/office/drawing/2014/main" id="{FE870AA6-BA35-4D81-8B03-2B5EF5BC98A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47" name="Circle: Hollow 646">
                          <a:extLst>
                            <a:ext uri="{FF2B5EF4-FFF2-40B4-BE49-F238E27FC236}">
                              <a16:creationId xmlns:a16="http://schemas.microsoft.com/office/drawing/2014/main" id="{2684C71B-2038-430B-8C81-FF48329F330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48" name="Circle: Hollow 647">
                          <a:extLst>
                            <a:ext uri="{FF2B5EF4-FFF2-40B4-BE49-F238E27FC236}">
                              <a16:creationId xmlns:a16="http://schemas.microsoft.com/office/drawing/2014/main" id="{7E1BA2F0-82AC-49D0-A388-F1C59E6878E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49" name="Circle: Hollow 648">
                          <a:extLst>
                            <a:ext uri="{FF2B5EF4-FFF2-40B4-BE49-F238E27FC236}">
                              <a16:creationId xmlns:a16="http://schemas.microsoft.com/office/drawing/2014/main" id="{9695A04E-5FC1-4A3C-A66E-EE1E84E52BE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  <p:grpSp>
              <p:nvGrpSpPr>
                <p:cNvPr id="554" name="Group 553">
                  <a:extLst>
                    <a:ext uri="{FF2B5EF4-FFF2-40B4-BE49-F238E27FC236}">
                      <a16:creationId xmlns:a16="http://schemas.microsoft.com/office/drawing/2014/main" id="{DCEC0727-9B2D-4255-92B1-7B8BF9B57433}"/>
                    </a:ext>
                  </a:extLst>
                </p:cNvPr>
                <p:cNvGrpSpPr/>
                <p:nvPr/>
              </p:nvGrpSpPr>
              <p:grpSpPr>
                <a:xfrm rot="5400000">
                  <a:off x="-845168" y="3569012"/>
                  <a:ext cx="775391" cy="566431"/>
                  <a:chOff x="-2697112" y="4673834"/>
                  <a:chExt cx="2119085" cy="1331993"/>
                </a:xfrm>
              </p:grpSpPr>
              <p:grpSp>
                <p:nvGrpSpPr>
                  <p:cNvPr id="555" name="Group 554">
                    <a:extLst>
                      <a:ext uri="{FF2B5EF4-FFF2-40B4-BE49-F238E27FC236}">
                        <a16:creationId xmlns:a16="http://schemas.microsoft.com/office/drawing/2014/main" id="{1FDE9176-BFF4-47BE-ACEC-B6FDDEC8E19C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912500" cy="804191"/>
                    <a:chOff x="-2536353" y="4673834"/>
                    <a:chExt cx="1912500" cy="804191"/>
                  </a:xfrm>
                </p:grpSpPr>
                <p:grpSp>
                  <p:nvGrpSpPr>
                    <p:cNvPr id="599" name="Group 598">
                      <a:extLst>
                        <a:ext uri="{FF2B5EF4-FFF2-40B4-BE49-F238E27FC236}">
                          <a16:creationId xmlns:a16="http://schemas.microsoft.com/office/drawing/2014/main" id="{506DDB7C-FC36-4F45-9048-DC3A6D0DC7D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786745" cy="508603"/>
                      <a:chOff x="-2212372" y="4833819"/>
                      <a:chExt cx="1786745" cy="508603"/>
                    </a:xfrm>
                  </p:grpSpPr>
                  <p:grpSp>
                    <p:nvGrpSpPr>
                      <p:cNvPr id="621" name="Group 620">
                        <a:extLst>
                          <a:ext uri="{FF2B5EF4-FFF2-40B4-BE49-F238E27FC236}">
                            <a16:creationId xmlns:a16="http://schemas.microsoft.com/office/drawing/2014/main" id="{2DB2BEA2-4A44-40A6-99A9-CB1CC5EDBD5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35" name="Circle: Hollow 634">
                          <a:extLst>
                            <a:ext uri="{FF2B5EF4-FFF2-40B4-BE49-F238E27FC236}">
                              <a16:creationId xmlns:a16="http://schemas.microsoft.com/office/drawing/2014/main" id="{0ED82438-950D-47FD-893F-72A8DF00ECD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36" name="Circle: Hollow 635">
                          <a:extLst>
                            <a:ext uri="{FF2B5EF4-FFF2-40B4-BE49-F238E27FC236}">
                              <a16:creationId xmlns:a16="http://schemas.microsoft.com/office/drawing/2014/main" id="{87EDE78C-6E5C-447B-BCE1-D6099737A46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37" name="Circle: Hollow 636">
                          <a:extLst>
                            <a:ext uri="{FF2B5EF4-FFF2-40B4-BE49-F238E27FC236}">
                              <a16:creationId xmlns:a16="http://schemas.microsoft.com/office/drawing/2014/main" id="{F864BD29-ED87-4F1A-BA79-04AEC8A6DC9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22" name="Group 621">
                        <a:extLst>
                          <a:ext uri="{FF2B5EF4-FFF2-40B4-BE49-F238E27FC236}">
                            <a16:creationId xmlns:a16="http://schemas.microsoft.com/office/drawing/2014/main" id="{35B32030-D472-4C0C-90D6-FE2059221CD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32" name="Circle: Hollow 631">
                          <a:extLst>
                            <a:ext uri="{FF2B5EF4-FFF2-40B4-BE49-F238E27FC236}">
                              <a16:creationId xmlns:a16="http://schemas.microsoft.com/office/drawing/2014/main" id="{CD401A6C-C6D3-4362-944A-D9F02FA6138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33" name="Circle: Hollow 632">
                          <a:extLst>
                            <a:ext uri="{FF2B5EF4-FFF2-40B4-BE49-F238E27FC236}">
                              <a16:creationId xmlns:a16="http://schemas.microsoft.com/office/drawing/2014/main" id="{3071AAA3-3AE3-4C0E-AAC9-82B0492897E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34" name="Circle: Hollow 633">
                          <a:extLst>
                            <a:ext uri="{FF2B5EF4-FFF2-40B4-BE49-F238E27FC236}">
                              <a16:creationId xmlns:a16="http://schemas.microsoft.com/office/drawing/2014/main" id="{7C665963-5011-4C19-ABE2-460E86EC9CD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23" name="Group 622">
                        <a:extLst>
                          <a:ext uri="{FF2B5EF4-FFF2-40B4-BE49-F238E27FC236}">
                            <a16:creationId xmlns:a16="http://schemas.microsoft.com/office/drawing/2014/main" id="{66547AD2-D438-478C-8B5D-5078B95F87B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29" name="Circle: Hollow 628">
                          <a:extLst>
                            <a:ext uri="{FF2B5EF4-FFF2-40B4-BE49-F238E27FC236}">
                              <a16:creationId xmlns:a16="http://schemas.microsoft.com/office/drawing/2014/main" id="{836B356B-D46F-49B0-BB91-688F1DE809F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30" name="Circle: Hollow 629">
                          <a:extLst>
                            <a:ext uri="{FF2B5EF4-FFF2-40B4-BE49-F238E27FC236}">
                              <a16:creationId xmlns:a16="http://schemas.microsoft.com/office/drawing/2014/main" id="{965A5A36-04EC-4C01-8C5F-695F1A1C6A4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31" name="Circle: Hollow 630">
                          <a:extLst>
                            <a:ext uri="{FF2B5EF4-FFF2-40B4-BE49-F238E27FC236}">
                              <a16:creationId xmlns:a16="http://schemas.microsoft.com/office/drawing/2014/main" id="{A3C3755C-2290-4FDA-ADEE-4C2A0132F8E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24" name="Group 623">
                        <a:extLst>
                          <a:ext uri="{FF2B5EF4-FFF2-40B4-BE49-F238E27FC236}">
                            <a16:creationId xmlns:a16="http://schemas.microsoft.com/office/drawing/2014/main" id="{7769D458-DB4C-4B4A-85E0-CE845DB3D42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26" name="Circle: Hollow 625">
                          <a:extLst>
                            <a:ext uri="{FF2B5EF4-FFF2-40B4-BE49-F238E27FC236}">
                              <a16:creationId xmlns:a16="http://schemas.microsoft.com/office/drawing/2014/main" id="{EAA6DC37-660B-4EFC-B19B-74413908C47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27" name="Circle: Hollow 626">
                          <a:extLst>
                            <a:ext uri="{FF2B5EF4-FFF2-40B4-BE49-F238E27FC236}">
                              <a16:creationId xmlns:a16="http://schemas.microsoft.com/office/drawing/2014/main" id="{96F6A055-375F-47D2-A44D-945F87AF359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28" name="Circle: Hollow 627">
                          <a:extLst>
                            <a:ext uri="{FF2B5EF4-FFF2-40B4-BE49-F238E27FC236}">
                              <a16:creationId xmlns:a16="http://schemas.microsoft.com/office/drawing/2014/main" id="{CBA646B9-C54D-418A-ACAD-F77E8215681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625" name="Circle: Hollow 624">
                        <a:extLst>
                          <a:ext uri="{FF2B5EF4-FFF2-40B4-BE49-F238E27FC236}">
                            <a16:creationId xmlns:a16="http://schemas.microsoft.com/office/drawing/2014/main" id="{C7D15EB6-0BB5-448D-BCDD-E60365DE158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600" name="Group 599">
                      <a:extLst>
                        <a:ext uri="{FF2B5EF4-FFF2-40B4-BE49-F238E27FC236}">
                          <a16:creationId xmlns:a16="http://schemas.microsoft.com/office/drawing/2014/main" id="{D5B94BF8-547B-434A-BD57-347217B7058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01678" cy="516188"/>
                      <a:chOff x="-2525531" y="4673834"/>
                      <a:chExt cx="1901678" cy="516188"/>
                    </a:xfrm>
                  </p:grpSpPr>
                  <p:grpSp>
                    <p:nvGrpSpPr>
                      <p:cNvPr id="601" name="Group 600">
                        <a:extLst>
                          <a:ext uri="{FF2B5EF4-FFF2-40B4-BE49-F238E27FC236}">
                            <a16:creationId xmlns:a16="http://schemas.microsoft.com/office/drawing/2014/main" id="{E57ACDDA-7094-4274-90D9-C8920DD9771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468933" cy="492802"/>
                        <a:chOff x="-2449589" y="3530595"/>
                        <a:chExt cx="468933" cy="492802"/>
                      </a:xfrm>
                    </p:grpSpPr>
                    <p:sp>
                      <p:nvSpPr>
                        <p:cNvPr id="618" name="Circle: Hollow 617">
                          <a:extLst>
                            <a:ext uri="{FF2B5EF4-FFF2-40B4-BE49-F238E27FC236}">
                              <a16:creationId xmlns:a16="http://schemas.microsoft.com/office/drawing/2014/main" id="{D717C76F-EF7A-4F1E-8BF8-FC9CD1E17DE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19" name="Circle: Hollow 618">
                          <a:extLst>
                            <a:ext uri="{FF2B5EF4-FFF2-40B4-BE49-F238E27FC236}">
                              <a16:creationId xmlns:a16="http://schemas.microsoft.com/office/drawing/2014/main" id="{DFDA2256-D189-4A49-8F2E-AF1B4071593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20" name="Circle: Hollow 619">
                          <a:extLst>
                            <a:ext uri="{FF2B5EF4-FFF2-40B4-BE49-F238E27FC236}">
                              <a16:creationId xmlns:a16="http://schemas.microsoft.com/office/drawing/2014/main" id="{741FF4C2-870D-4E1A-AF43-510F1B2F86E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334657" y="3597892"/>
                          <a:ext cx="354001" cy="331778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 dirty="0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02" name="Group 601">
                        <a:extLst>
                          <a:ext uri="{FF2B5EF4-FFF2-40B4-BE49-F238E27FC236}">
                            <a16:creationId xmlns:a16="http://schemas.microsoft.com/office/drawing/2014/main" id="{06C1961C-4286-4EAB-979E-EFE45F936B4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15" name="Circle: Hollow 614">
                          <a:extLst>
                            <a:ext uri="{FF2B5EF4-FFF2-40B4-BE49-F238E27FC236}">
                              <a16:creationId xmlns:a16="http://schemas.microsoft.com/office/drawing/2014/main" id="{70FBB7E2-0F58-487A-8FD2-6BA068F3EC7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16" name="Circle: Hollow 615">
                          <a:extLst>
                            <a:ext uri="{FF2B5EF4-FFF2-40B4-BE49-F238E27FC236}">
                              <a16:creationId xmlns:a16="http://schemas.microsoft.com/office/drawing/2014/main" id="{C68A0F5E-CC70-4C90-BCB6-955659DE5CF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17" name="Circle: Hollow 616">
                          <a:extLst>
                            <a:ext uri="{FF2B5EF4-FFF2-40B4-BE49-F238E27FC236}">
                              <a16:creationId xmlns:a16="http://schemas.microsoft.com/office/drawing/2014/main" id="{E696C6F1-E257-4B62-A02F-CB0A7C844E0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03" name="Group 602">
                        <a:extLst>
                          <a:ext uri="{FF2B5EF4-FFF2-40B4-BE49-F238E27FC236}">
                            <a16:creationId xmlns:a16="http://schemas.microsoft.com/office/drawing/2014/main" id="{B72E8A34-73B2-4745-B7B0-BABBF24212A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12" name="Circle: Hollow 611">
                          <a:extLst>
                            <a:ext uri="{FF2B5EF4-FFF2-40B4-BE49-F238E27FC236}">
                              <a16:creationId xmlns:a16="http://schemas.microsoft.com/office/drawing/2014/main" id="{8E971F12-2C28-4EDC-B510-A87834907CC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13" name="Circle: Hollow 612">
                          <a:extLst>
                            <a:ext uri="{FF2B5EF4-FFF2-40B4-BE49-F238E27FC236}">
                              <a16:creationId xmlns:a16="http://schemas.microsoft.com/office/drawing/2014/main" id="{73AAE8BA-BB92-433A-B5F1-E9E2276794B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14" name="Circle: Hollow 613">
                          <a:extLst>
                            <a:ext uri="{FF2B5EF4-FFF2-40B4-BE49-F238E27FC236}">
                              <a16:creationId xmlns:a16="http://schemas.microsoft.com/office/drawing/2014/main" id="{A42AF51D-7FC2-4E47-8EEF-E5371087C7D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04" name="Group 603">
                        <a:extLst>
                          <a:ext uri="{FF2B5EF4-FFF2-40B4-BE49-F238E27FC236}">
                            <a16:creationId xmlns:a16="http://schemas.microsoft.com/office/drawing/2014/main" id="{9F32A2D7-7345-4A3C-A451-D90B0BBB410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09" name="Circle: Hollow 608">
                          <a:extLst>
                            <a:ext uri="{FF2B5EF4-FFF2-40B4-BE49-F238E27FC236}">
                              <a16:creationId xmlns:a16="http://schemas.microsoft.com/office/drawing/2014/main" id="{3FA25E67-6052-429B-A828-DC92D1DFAE4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10" name="Circle: Hollow 609">
                          <a:extLst>
                            <a:ext uri="{FF2B5EF4-FFF2-40B4-BE49-F238E27FC236}">
                              <a16:creationId xmlns:a16="http://schemas.microsoft.com/office/drawing/2014/main" id="{1521DFB1-BBFE-4BDB-A954-96400D49F2C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11" name="Circle: Hollow 610">
                          <a:extLst>
                            <a:ext uri="{FF2B5EF4-FFF2-40B4-BE49-F238E27FC236}">
                              <a16:creationId xmlns:a16="http://schemas.microsoft.com/office/drawing/2014/main" id="{7EFCC06C-E3AE-4B83-A460-1190FA8CBE4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05" name="Group 604">
                        <a:extLst>
                          <a:ext uri="{FF2B5EF4-FFF2-40B4-BE49-F238E27FC236}">
                            <a16:creationId xmlns:a16="http://schemas.microsoft.com/office/drawing/2014/main" id="{9A492008-0C7A-4064-B070-81C9F3C740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06" name="Circle: Hollow 605">
                          <a:extLst>
                            <a:ext uri="{FF2B5EF4-FFF2-40B4-BE49-F238E27FC236}">
                              <a16:creationId xmlns:a16="http://schemas.microsoft.com/office/drawing/2014/main" id="{9C7F903B-8FCB-4BB0-B1B1-8B7092F7DB9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07" name="Circle: Hollow 606">
                          <a:extLst>
                            <a:ext uri="{FF2B5EF4-FFF2-40B4-BE49-F238E27FC236}">
                              <a16:creationId xmlns:a16="http://schemas.microsoft.com/office/drawing/2014/main" id="{9DE7FF22-A384-4340-85B3-7D9A74DC956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08" name="Circle: Hollow 607">
                          <a:extLst>
                            <a:ext uri="{FF2B5EF4-FFF2-40B4-BE49-F238E27FC236}">
                              <a16:creationId xmlns:a16="http://schemas.microsoft.com/office/drawing/2014/main" id="{AB66FCC1-3D4B-41EA-9A56-5CDD8328A5A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556" name="Group 555">
                    <a:extLst>
                      <a:ext uri="{FF2B5EF4-FFF2-40B4-BE49-F238E27FC236}">
                        <a16:creationId xmlns:a16="http://schemas.microsoft.com/office/drawing/2014/main" id="{FF85AB8D-9A32-46D7-9E33-9B0AA2C75369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2119085" cy="804191"/>
                    <a:chOff x="-2697112" y="4673834"/>
                    <a:chExt cx="2119085" cy="804191"/>
                  </a:xfrm>
                </p:grpSpPr>
                <p:grpSp>
                  <p:nvGrpSpPr>
                    <p:cNvPr id="557" name="Group 556">
                      <a:extLst>
                        <a:ext uri="{FF2B5EF4-FFF2-40B4-BE49-F238E27FC236}">
                          <a16:creationId xmlns:a16="http://schemas.microsoft.com/office/drawing/2014/main" id="{FAF257EE-922D-4A39-9EE3-710F67F3C75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947504" cy="516188"/>
                      <a:chOff x="-2373131" y="4826234"/>
                      <a:chExt cx="1947504" cy="516188"/>
                    </a:xfrm>
                  </p:grpSpPr>
                  <p:grpSp>
                    <p:nvGrpSpPr>
                      <p:cNvPr id="579" name="Group 578">
                        <a:extLst>
                          <a:ext uri="{FF2B5EF4-FFF2-40B4-BE49-F238E27FC236}">
                            <a16:creationId xmlns:a16="http://schemas.microsoft.com/office/drawing/2014/main" id="{32BA46D3-7C75-4968-B5D3-58C3E7CB208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96" name="Circle: Hollow 595">
                          <a:extLst>
                            <a:ext uri="{FF2B5EF4-FFF2-40B4-BE49-F238E27FC236}">
                              <a16:creationId xmlns:a16="http://schemas.microsoft.com/office/drawing/2014/main" id="{9120244D-CD14-4F30-9886-FDEEBDC94B6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97" name="Circle: Hollow 596">
                          <a:extLst>
                            <a:ext uri="{FF2B5EF4-FFF2-40B4-BE49-F238E27FC236}">
                              <a16:creationId xmlns:a16="http://schemas.microsoft.com/office/drawing/2014/main" id="{4E6EA042-B917-408F-B677-0D93E052D45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98" name="Circle: Hollow 597">
                          <a:extLst>
                            <a:ext uri="{FF2B5EF4-FFF2-40B4-BE49-F238E27FC236}">
                              <a16:creationId xmlns:a16="http://schemas.microsoft.com/office/drawing/2014/main" id="{097C1BD2-3E0E-4461-9C98-10BC7A579BB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80" name="Group 579">
                        <a:extLst>
                          <a:ext uri="{FF2B5EF4-FFF2-40B4-BE49-F238E27FC236}">
                            <a16:creationId xmlns:a16="http://schemas.microsoft.com/office/drawing/2014/main" id="{EA2B78DE-FD4E-4761-917A-5CBB50AEC43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93" name="Circle: Hollow 592">
                          <a:extLst>
                            <a:ext uri="{FF2B5EF4-FFF2-40B4-BE49-F238E27FC236}">
                              <a16:creationId xmlns:a16="http://schemas.microsoft.com/office/drawing/2014/main" id="{C338858F-6296-4796-844F-D2FC39C7394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94" name="Circle: Hollow 593">
                          <a:extLst>
                            <a:ext uri="{FF2B5EF4-FFF2-40B4-BE49-F238E27FC236}">
                              <a16:creationId xmlns:a16="http://schemas.microsoft.com/office/drawing/2014/main" id="{F39E4ED1-86F0-47B0-9A41-8AE3FB319AD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95" name="Circle: Hollow 594">
                          <a:extLst>
                            <a:ext uri="{FF2B5EF4-FFF2-40B4-BE49-F238E27FC236}">
                              <a16:creationId xmlns:a16="http://schemas.microsoft.com/office/drawing/2014/main" id="{3D12FD50-1FC2-4E82-9504-6341405CE67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81" name="Group 580">
                        <a:extLst>
                          <a:ext uri="{FF2B5EF4-FFF2-40B4-BE49-F238E27FC236}">
                            <a16:creationId xmlns:a16="http://schemas.microsoft.com/office/drawing/2014/main" id="{C8D50D20-32E8-482E-A2EF-C3EAF7CFCF0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90" name="Circle: Hollow 589">
                          <a:extLst>
                            <a:ext uri="{FF2B5EF4-FFF2-40B4-BE49-F238E27FC236}">
                              <a16:creationId xmlns:a16="http://schemas.microsoft.com/office/drawing/2014/main" id="{D25B09EE-5D41-43D3-A05E-4E88C15BAD7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91" name="Circle: Hollow 590">
                          <a:extLst>
                            <a:ext uri="{FF2B5EF4-FFF2-40B4-BE49-F238E27FC236}">
                              <a16:creationId xmlns:a16="http://schemas.microsoft.com/office/drawing/2014/main" id="{566D5D42-67DE-4490-97F2-AA8EFE3034D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92" name="Circle: Hollow 591">
                          <a:extLst>
                            <a:ext uri="{FF2B5EF4-FFF2-40B4-BE49-F238E27FC236}">
                              <a16:creationId xmlns:a16="http://schemas.microsoft.com/office/drawing/2014/main" id="{75665E9A-6CEB-461B-9E1A-97D1C0FE370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82" name="Group 581">
                        <a:extLst>
                          <a:ext uri="{FF2B5EF4-FFF2-40B4-BE49-F238E27FC236}">
                            <a16:creationId xmlns:a16="http://schemas.microsoft.com/office/drawing/2014/main" id="{F129B77B-BC5B-428C-8E92-9778F8CA4F9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87" name="Circle: Hollow 586">
                          <a:extLst>
                            <a:ext uri="{FF2B5EF4-FFF2-40B4-BE49-F238E27FC236}">
                              <a16:creationId xmlns:a16="http://schemas.microsoft.com/office/drawing/2014/main" id="{4583DB96-CEC3-4308-95F2-4274ABC092E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88" name="Circle: Hollow 587">
                          <a:extLst>
                            <a:ext uri="{FF2B5EF4-FFF2-40B4-BE49-F238E27FC236}">
                              <a16:creationId xmlns:a16="http://schemas.microsoft.com/office/drawing/2014/main" id="{6994632E-8A2A-47AC-8FD3-FAEB4391103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89" name="Circle: Hollow 588">
                          <a:extLst>
                            <a:ext uri="{FF2B5EF4-FFF2-40B4-BE49-F238E27FC236}">
                              <a16:creationId xmlns:a16="http://schemas.microsoft.com/office/drawing/2014/main" id="{CE65CF38-8140-4DAB-B7F8-A6EAEA5C148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83" name="Group 582">
                        <a:extLst>
                          <a:ext uri="{FF2B5EF4-FFF2-40B4-BE49-F238E27FC236}">
                            <a16:creationId xmlns:a16="http://schemas.microsoft.com/office/drawing/2014/main" id="{F5D030E9-74B9-4641-BA68-3A4D7A2EB9E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84" name="Circle: Hollow 583">
                          <a:extLst>
                            <a:ext uri="{FF2B5EF4-FFF2-40B4-BE49-F238E27FC236}">
                              <a16:creationId xmlns:a16="http://schemas.microsoft.com/office/drawing/2014/main" id="{8D8E7AD6-C56E-4A6C-9006-4DF31C4DBB9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85" name="Circle: Hollow 584">
                          <a:extLst>
                            <a:ext uri="{FF2B5EF4-FFF2-40B4-BE49-F238E27FC236}">
                              <a16:creationId xmlns:a16="http://schemas.microsoft.com/office/drawing/2014/main" id="{C791EEC9-DEB2-49EE-A515-386803688F1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86" name="Circle: Hollow 585">
                          <a:extLst>
                            <a:ext uri="{FF2B5EF4-FFF2-40B4-BE49-F238E27FC236}">
                              <a16:creationId xmlns:a16="http://schemas.microsoft.com/office/drawing/2014/main" id="{B34280E1-5AFB-4F2F-9493-36E44AD41EB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558" name="Group 557">
                      <a:extLst>
                        <a:ext uri="{FF2B5EF4-FFF2-40B4-BE49-F238E27FC236}">
                          <a16:creationId xmlns:a16="http://schemas.microsoft.com/office/drawing/2014/main" id="{E031B340-CA7A-4052-8B21-CA027E8F5FE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559" name="Group 558">
                        <a:extLst>
                          <a:ext uri="{FF2B5EF4-FFF2-40B4-BE49-F238E27FC236}">
                            <a16:creationId xmlns:a16="http://schemas.microsoft.com/office/drawing/2014/main" id="{7C1F5861-4535-42B0-A4CF-2E5B6C61061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76" name="Circle: Hollow 575">
                          <a:extLst>
                            <a:ext uri="{FF2B5EF4-FFF2-40B4-BE49-F238E27FC236}">
                              <a16:creationId xmlns:a16="http://schemas.microsoft.com/office/drawing/2014/main" id="{0520C6BC-92B5-4EF8-B89F-699D389E054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77" name="Circle: Hollow 576">
                          <a:extLst>
                            <a:ext uri="{FF2B5EF4-FFF2-40B4-BE49-F238E27FC236}">
                              <a16:creationId xmlns:a16="http://schemas.microsoft.com/office/drawing/2014/main" id="{57151B93-516E-4817-AA45-CD7AE10F8BA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78" name="Circle: Hollow 577">
                          <a:extLst>
                            <a:ext uri="{FF2B5EF4-FFF2-40B4-BE49-F238E27FC236}">
                              <a16:creationId xmlns:a16="http://schemas.microsoft.com/office/drawing/2014/main" id="{9631FF7D-3A31-4313-BA86-76E6816C6FC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60" name="Group 559">
                        <a:extLst>
                          <a:ext uri="{FF2B5EF4-FFF2-40B4-BE49-F238E27FC236}">
                            <a16:creationId xmlns:a16="http://schemas.microsoft.com/office/drawing/2014/main" id="{193DBAE0-F0CD-415B-80C5-2379F6BA319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73" name="Circle: Hollow 572">
                          <a:extLst>
                            <a:ext uri="{FF2B5EF4-FFF2-40B4-BE49-F238E27FC236}">
                              <a16:creationId xmlns:a16="http://schemas.microsoft.com/office/drawing/2014/main" id="{F26D8D16-1A96-4FEB-A2DF-4FC2449993A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74" name="Circle: Hollow 573">
                          <a:extLst>
                            <a:ext uri="{FF2B5EF4-FFF2-40B4-BE49-F238E27FC236}">
                              <a16:creationId xmlns:a16="http://schemas.microsoft.com/office/drawing/2014/main" id="{3E83B0A2-4EC2-47D6-844A-8DF65E8269D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75" name="Circle: Hollow 574">
                          <a:extLst>
                            <a:ext uri="{FF2B5EF4-FFF2-40B4-BE49-F238E27FC236}">
                              <a16:creationId xmlns:a16="http://schemas.microsoft.com/office/drawing/2014/main" id="{6A6B445B-1302-46CE-81AC-E47B7D728A0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61" name="Group 560">
                        <a:extLst>
                          <a:ext uri="{FF2B5EF4-FFF2-40B4-BE49-F238E27FC236}">
                            <a16:creationId xmlns:a16="http://schemas.microsoft.com/office/drawing/2014/main" id="{E30C6678-50DC-4F39-A92C-0EBF828F038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70" name="Circle: Hollow 569">
                          <a:extLst>
                            <a:ext uri="{FF2B5EF4-FFF2-40B4-BE49-F238E27FC236}">
                              <a16:creationId xmlns:a16="http://schemas.microsoft.com/office/drawing/2014/main" id="{483EBCD7-C87A-4BEF-ABB2-3E03D333E93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71" name="Circle: Hollow 570">
                          <a:extLst>
                            <a:ext uri="{FF2B5EF4-FFF2-40B4-BE49-F238E27FC236}">
                              <a16:creationId xmlns:a16="http://schemas.microsoft.com/office/drawing/2014/main" id="{B6A51EDD-0EFD-4DE5-B8BD-ED4C82FD482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72" name="Circle: Hollow 571">
                          <a:extLst>
                            <a:ext uri="{FF2B5EF4-FFF2-40B4-BE49-F238E27FC236}">
                              <a16:creationId xmlns:a16="http://schemas.microsoft.com/office/drawing/2014/main" id="{7CDC28CB-F413-45A1-97AB-683412BFD7F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62" name="Group 561">
                        <a:extLst>
                          <a:ext uri="{FF2B5EF4-FFF2-40B4-BE49-F238E27FC236}">
                            <a16:creationId xmlns:a16="http://schemas.microsoft.com/office/drawing/2014/main" id="{5D896C84-C342-436A-8CB5-557394F76E9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67" name="Circle: Hollow 566">
                          <a:extLst>
                            <a:ext uri="{FF2B5EF4-FFF2-40B4-BE49-F238E27FC236}">
                              <a16:creationId xmlns:a16="http://schemas.microsoft.com/office/drawing/2014/main" id="{CE6D3EB2-F4B9-4BFC-9853-D2A11B17197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68" name="Circle: Hollow 567">
                          <a:extLst>
                            <a:ext uri="{FF2B5EF4-FFF2-40B4-BE49-F238E27FC236}">
                              <a16:creationId xmlns:a16="http://schemas.microsoft.com/office/drawing/2014/main" id="{539A6B2C-6C32-4BB2-85D7-DE80EC21BF0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69" name="Circle: Hollow 568">
                          <a:extLst>
                            <a:ext uri="{FF2B5EF4-FFF2-40B4-BE49-F238E27FC236}">
                              <a16:creationId xmlns:a16="http://schemas.microsoft.com/office/drawing/2014/main" id="{7E29D916-7436-4B9B-906A-05388BAFAFB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63" name="Group 562">
                        <a:extLst>
                          <a:ext uri="{FF2B5EF4-FFF2-40B4-BE49-F238E27FC236}">
                            <a16:creationId xmlns:a16="http://schemas.microsoft.com/office/drawing/2014/main" id="{3F0CA91F-8AA4-4846-B021-B09F7EBAEFD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64" name="Circle: Hollow 563">
                          <a:extLst>
                            <a:ext uri="{FF2B5EF4-FFF2-40B4-BE49-F238E27FC236}">
                              <a16:creationId xmlns:a16="http://schemas.microsoft.com/office/drawing/2014/main" id="{E407E318-CB81-448C-9CF3-70695D7084F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65" name="Circle: Hollow 564">
                          <a:extLst>
                            <a:ext uri="{FF2B5EF4-FFF2-40B4-BE49-F238E27FC236}">
                              <a16:creationId xmlns:a16="http://schemas.microsoft.com/office/drawing/2014/main" id="{B77F6CBB-D9D1-43B3-AE26-96F0DEA36C6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66" name="Circle: Hollow 565">
                          <a:extLst>
                            <a:ext uri="{FF2B5EF4-FFF2-40B4-BE49-F238E27FC236}">
                              <a16:creationId xmlns:a16="http://schemas.microsoft.com/office/drawing/2014/main" id="{FF9DD017-2162-483F-B036-21B1C36F9BD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721" name="Group 720">
                <a:extLst>
                  <a:ext uri="{FF2B5EF4-FFF2-40B4-BE49-F238E27FC236}">
                    <a16:creationId xmlns:a16="http://schemas.microsoft.com/office/drawing/2014/main" id="{A38DF606-7A2A-4B3C-9CFD-0861FDC60C88}"/>
                  </a:ext>
                </a:extLst>
              </p:cNvPr>
              <p:cNvGrpSpPr/>
              <p:nvPr/>
            </p:nvGrpSpPr>
            <p:grpSpPr>
              <a:xfrm>
                <a:off x="-1472517" y="1216294"/>
                <a:ext cx="652948" cy="1475571"/>
                <a:chOff x="-740689" y="2847866"/>
                <a:chExt cx="573149" cy="1347051"/>
              </a:xfrm>
            </p:grpSpPr>
            <p:grpSp>
              <p:nvGrpSpPr>
                <p:cNvPr id="722" name="Group 721">
                  <a:extLst>
                    <a:ext uri="{FF2B5EF4-FFF2-40B4-BE49-F238E27FC236}">
                      <a16:creationId xmlns:a16="http://schemas.microsoft.com/office/drawing/2014/main" id="{000550BB-A3B8-4DAD-AE10-C1C95F8E0872}"/>
                    </a:ext>
                  </a:extLst>
                </p:cNvPr>
                <p:cNvGrpSpPr/>
                <p:nvPr/>
              </p:nvGrpSpPr>
              <p:grpSpPr>
                <a:xfrm rot="16200000">
                  <a:off x="-841656" y="2955551"/>
                  <a:ext cx="781802" cy="566431"/>
                  <a:chOff x="-2697112" y="4673834"/>
                  <a:chExt cx="2136607" cy="1331993"/>
                </a:xfrm>
              </p:grpSpPr>
              <p:grpSp>
                <p:nvGrpSpPr>
                  <p:cNvPr id="807" name="Group 806">
                    <a:extLst>
                      <a:ext uri="{FF2B5EF4-FFF2-40B4-BE49-F238E27FC236}">
                        <a16:creationId xmlns:a16="http://schemas.microsoft.com/office/drawing/2014/main" id="{B1300EEA-B1DD-455C-BA32-7397AFEA19E4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958326" cy="804191"/>
                    <a:chOff x="-2536353" y="4673834"/>
                    <a:chExt cx="1958326" cy="804191"/>
                  </a:xfrm>
                </p:grpSpPr>
                <p:grpSp>
                  <p:nvGrpSpPr>
                    <p:cNvPr id="851" name="Group 850">
                      <a:extLst>
                        <a:ext uri="{FF2B5EF4-FFF2-40B4-BE49-F238E27FC236}">
                          <a16:creationId xmlns:a16="http://schemas.microsoft.com/office/drawing/2014/main" id="{DBEC4794-E39B-4DAA-AE0E-C6975552212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786745" cy="508603"/>
                      <a:chOff x="-2212372" y="4833819"/>
                      <a:chExt cx="1786745" cy="508603"/>
                    </a:xfrm>
                  </p:grpSpPr>
                  <p:grpSp>
                    <p:nvGrpSpPr>
                      <p:cNvPr id="873" name="Group 872">
                        <a:extLst>
                          <a:ext uri="{FF2B5EF4-FFF2-40B4-BE49-F238E27FC236}">
                            <a16:creationId xmlns:a16="http://schemas.microsoft.com/office/drawing/2014/main" id="{1FECA940-CA07-451B-9C1E-13345BC2AAB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87" name="Circle: Hollow 886">
                          <a:extLst>
                            <a:ext uri="{FF2B5EF4-FFF2-40B4-BE49-F238E27FC236}">
                              <a16:creationId xmlns:a16="http://schemas.microsoft.com/office/drawing/2014/main" id="{12636448-6BEF-473D-BEA1-9918B30DDDE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88" name="Circle: Hollow 887">
                          <a:extLst>
                            <a:ext uri="{FF2B5EF4-FFF2-40B4-BE49-F238E27FC236}">
                              <a16:creationId xmlns:a16="http://schemas.microsoft.com/office/drawing/2014/main" id="{AFEAA975-3A34-46AA-9782-4A10026B3DC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89" name="Circle: Hollow 888">
                          <a:extLst>
                            <a:ext uri="{FF2B5EF4-FFF2-40B4-BE49-F238E27FC236}">
                              <a16:creationId xmlns:a16="http://schemas.microsoft.com/office/drawing/2014/main" id="{36F816C9-1EEA-4716-9F07-536009E988E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74" name="Group 873">
                        <a:extLst>
                          <a:ext uri="{FF2B5EF4-FFF2-40B4-BE49-F238E27FC236}">
                            <a16:creationId xmlns:a16="http://schemas.microsoft.com/office/drawing/2014/main" id="{E8FEAE53-543F-445A-AECE-66B10B93169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84" name="Circle: Hollow 883">
                          <a:extLst>
                            <a:ext uri="{FF2B5EF4-FFF2-40B4-BE49-F238E27FC236}">
                              <a16:creationId xmlns:a16="http://schemas.microsoft.com/office/drawing/2014/main" id="{DCC49F3F-C15B-4344-9205-53E13ACA8BA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85" name="Circle: Hollow 884">
                          <a:extLst>
                            <a:ext uri="{FF2B5EF4-FFF2-40B4-BE49-F238E27FC236}">
                              <a16:creationId xmlns:a16="http://schemas.microsoft.com/office/drawing/2014/main" id="{350905EB-702F-43DE-A032-0733175B7CD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86" name="Circle: Hollow 885">
                          <a:extLst>
                            <a:ext uri="{FF2B5EF4-FFF2-40B4-BE49-F238E27FC236}">
                              <a16:creationId xmlns:a16="http://schemas.microsoft.com/office/drawing/2014/main" id="{0B709BE1-EC2D-41B6-A7C5-C2A5CD2DDA7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75" name="Group 874">
                        <a:extLst>
                          <a:ext uri="{FF2B5EF4-FFF2-40B4-BE49-F238E27FC236}">
                            <a16:creationId xmlns:a16="http://schemas.microsoft.com/office/drawing/2014/main" id="{90EC6A90-45E6-4A71-A339-49412A3E261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81" name="Circle: Hollow 880">
                          <a:extLst>
                            <a:ext uri="{FF2B5EF4-FFF2-40B4-BE49-F238E27FC236}">
                              <a16:creationId xmlns:a16="http://schemas.microsoft.com/office/drawing/2014/main" id="{0AF73CF1-5641-4FF6-BBC8-E9CFFF0EC42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82" name="Circle: Hollow 881">
                          <a:extLst>
                            <a:ext uri="{FF2B5EF4-FFF2-40B4-BE49-F238E27FC236}">
                              <a16:creationId xmlns:a16="http://schemas.microsoft.com/office/drawing/2014/main" id="{0437DE64-28B9-415B-8B3D-17FC96CDE79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83" name="Circle: Hollow 882">
                          <a:extLst>
                            <a:ext uri="{FF2B5EF4-FFF2-40B4-BE49-F238E27FC236}">
                              <a16:creationId xmlns:a16="http://schemas.microsoft.com/office/drawing/2014/main" id="{E4E64546-CD54-4D37-A5DB-8DAFA193500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76" name="Group 875">
                        <a:extLst>
                          <a:ext uri="{FF2B5EF4-FFF2-40B4-BE49-F238E27FC236}">
                            <a16:creationId xmlns:a16="http://schemas.microsoft.com/office/drawing/2014/main" id="{40E22309-6CC4-4CEF-88F2-D954F40A328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78" name="Circle: Hollow 877">
                          <a:extLst>
                            <a:ext uri="{FF2B5EF4-FFF2-40B4-BE49-F238E27FC236}">
                              <a16:creationId xmlns:a16="http://schemas.microsoft.com/office/drawing/2014/main" id="{56EE1A19-0399-4DEB-9890-AE86F7FC76D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79" name="Circle: Hollow 878">
                          <a:extLst>
                            <a:ext uri="{FF2B5EF4-FFF2-40B4-BE49-F238E27FC236}">
                              <a16:creationId xmlns:a16="http://schemas.microsoft.com/office/drawing/2014/main" id="{6802BD76-EF1F-4F84-801D-559E7A41666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80" name="Circle: Hollow 879">
                          <a:extLst>
                            <a:ext uri="{FF2B5EF4-FFF2-40B4-BE49-F238E27FC236}">
                              <a16:creationId xmlns:a16="http://schemas.microsoft.com/office/drawing/2014/main" id="{8358E90F-C6B0-454E-9FED-D2F1171E3C3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877" name="Circle: Hollow 876">
                        <a:extLst>
                          <a:ext uri="{FF2B5EF4-FFF2-40B4-BE49-F238E27FC236}">
                            <a16:creationId xmlns:a16="http://schemas.microsoft.com/office/drawing/2014/main" id="{623C2630-530A-4E91-8D31-24494F1E4D0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852" name="Group 851">
                      <a:extLst>
                        <a:ext uri="{FF2B5EF4-FFF2-40B4-BE49-F238E27FC236}">
                          <a16:creationId xmlns:a16="http://schemas.microsoft.com/office/drawing/2014/main" id="{6ED7E1E7-7E8A-4992-ACD9-CE4E07229D2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853" name="Group 852">
                        <a:extLst>
                          <a:ext uri="{FF2B5EF4-FFF2-40B4-BE49-F238E27FC236}">
                            <a16:creationId xmlns:a16="http://schemas.microsoft.com/office/drawing/2014/main" id="{A28E2154-8A27-4415-A22C-A1E186C695B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70" name="Circle: Hollow 869">
                          <a:extLst>
                            <a:ext uri="{FF2B5EF4-FFF2-40B4-BE49-F238E27FC236}">
                              <a16:creationId xmlns:a16="http://schemas.microsoft.com/office/drawing/2014/main" id="{3567C688-BEAF-403E-82CE-34397096458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71" name="Circle: Hollow 870">
                          <a:extLst>
                            <a:ext uri="{FF2B5EF4-FFF2-40B4-BE49-F238E27FC236}">
                              <a16:creationId xmlns:a16="http://schemas.microsoft.com/office/drawing/2014/main" id="{2E508214-CCF8-41E7-9E99-042B0410246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72" name="Circle: Hollow 871">
                          <a:extLst>
                            <a:ext uri="{FF2B5EF4-FFF2-40B4-BE49-F238E27FC236}">
                              <a16:creationId xmlns:a16="http://schemas.microsoft.com/office/drawing/2014/main" id="{6815A56C-82B3-4470-B1BF-CE45C3125CC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54" name="Group 853">
                        <a:extLst>
                          <a:ext uri="{FF2B5EF4-FFF2-40B4-BE49-F238E27FC236}">
                            <a16:creationId xmlns:a16="http://schemas.microsoft.com/office/drawing/2014/main" id="{86A76757-C995-42E6-9320-EC787B308CF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67" name="Circle: Hollow 866">
                          <a:extLst>
                            <a:ext uri="{FF2B5EF4-FFF2-40B4-BE49-F238E27FC236}">
                              <a16:creationId xmlns:a16="http://schemas.microsoft.com/office/drawing/2014/main" id="{A1B34024-67BE-4D15-85AC-32D9D47BF98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68" name="Circle: Hollow 867">
                          <a:extLst>
                            <a:ext uri="{FF2B5EF4-FFF2-40B4-BE49-F238E27FC236}">
                              <a16:creationId xmlns:a16="http://schemas.microsoft.com/office/drawing/2014/main" id="{5B688B62-994C-4C76-8882-DBDFD0F44CE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69" name="Circle: Hollow 868">
                          <a:extLst>
                            <a:ext uri="{FF2B5EF4-FFF2-40B4-BE49-F238E27FC236}">
                              <a16:creationId xmlns:a16="http://schemas.microsoft.com/office/drawing/2014/main" id="{C600611B-A0D1-4792-BE54-DAD32AA1293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55" name="Group 854">
                        <a:extLst>
                          <a:ext uri="{FF2B5EF4-FFF2-40B4-BE49-F238E27FC236}">
                            <a16:creationId xmlns:a16="http://schemas.microsoft.com/office/drawing/2014/main" id="{3586CCBB-B6B1-4728-A785-926F75E1D5D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64" name="Circle: Hollow 863">
                          <a:extLst>
                            <a:ext uri="{FF2B5EF4-FFF2-40B4-BE49-F238E27FC236}">
                              <a16:creationId xmlns:a16="http://schemas.microsoft.com/office/drawing/2014/main" id="{864D8AFE-D2A4-45B3-B3DD-04450F0C0A2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65" name="Circle: Hollow 864">
                          <a:extLst>
                            <a:ext uri="{FF2B5EF4-FFF2-40B4-BE49-F238E27FC236}">
                              <a16:creationId xmlns:a16="http://schemas.microsoft.com/office/drawing/2014/main" id="{ACF70F45-63DA-4252-AF9D-AD0C31131A6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66" name="Circle: Hollow 865">
                          <a:extLst>
                            <a:ext uri="{FF2B5EF4-FFF2-40B4-BE49-F238E27FC236}">
                              <a16:creationId xmlns:a16="http://schemas.microsoft.com/office/drawing/2014/main" id="{42AE75A2-8B0F-4C4A-9C99-ED247F44787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56" name="Group 855">
                        <a:extLst>
                          <a:ext uri="{FF2B5EF4-FFF2-40B4-BE49-F238E27FC236}">
                            <a16:creationId xmlns:a16="http://schemas.microsoft.com/office/drawing/2014/main" id="{4A66F86E-73F6-49FF-BE00-031ABF50066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61" name="Circle: Hollow 860">
                          <a:extLst>
                            <a:ext uri="{FF2B5EF4-FFF2-40B4-BE49-F238E27FC236}">
                              <a16:creationId xmlns:a16="http://schemas.microsoft.com/office/drawing/2014/main" id="{13B5FBCF-D9BB-40FB-8021-CC29A679C91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62" name="Circle: Hollow 861">
                          <a:extLst>
                            <a:ext uri="{FF2B5EF4-FFF2-40B4-BE49-F238E27FC236}">
                              <a16:creationId xmlns:a16="http://schemas.microsoft.com/office/drawing/2014/main" id="{B4589616-4BDD-4417-8A06-2D490331CF4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63" name="Circle: Hollow 862">
                          <a:extLst>
                            <a:ext uri="{FF2B5EF4-FFF2-40B4-BE49-F238E27FC236}">
                              <a16:creationId xmlns:a16="http://schemas.microsoft.com/office/drawing/2014/main" id="{EC880970-530E-45B0-9970-B8C3F3BAA62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57" name="Group 856">
                        <a:extLst>
                          <a:ext uri="{FF2B5EF4-FFF2-40B4-BE49-F238E27FC236}">
                            <a16:creationId xmlns:a16="http://schemas.microsoft.com/office/drawing/2014/main" id="{49E29A67-C417-41A0-B199-22DC3653B21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58" name="Circle: Hollow 857">
                          <a:extLst>
                            <a:ext uri="{FF2B5EF4-FFF2-40B4-BE49-F238E27FC236}">
                              <a16:creationId xmlns:a16="http://schemas.microsoft.com/office/drawing/2014/main" id="{45CB8D80-9A46-402C-8D0F-184CA66967B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59" name="Circle: Hollow 858">
                          <a:extLst>
                            <a:ext uri="{FF2B5EF4-FFF2-40B4-BE49-F238E27FC236}">
                              <a16:creationId xmlns:a16="http://schemas.microsoft.com/office/drawing/2014/main" id="{895F8C72-93EA-4ACC-AA96-0217F27B699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60" name="Circle: Hollow 859">
                          <a:extLst>
                            <a:ext uri="{FF2B5EF4-FFF2-40B4-BE49-F238E27FC236}">
                              <a16:creationId xmlns:a16="http://schemas.microsoft.com/office/drawing/2014/main" id="{4FB04CC6-BCA6-4DFF-92EB-5D5D2514B7A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808" name="Group 807">
                    <a:extLst>
                      <a:ext uri="{FF2B5EF4-FFF2-40B4-BE49-F238E27FC236}">
                        <a16:creationId xmlns:a16="http://schemas.microsoft.com/office/drawing/2014/main" id="{7981A2BD-089F-4270-A21D-5DF9315A07F6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2136607" cy="808781"/>
                    <a:chOff x="-2697112" y="4673834"/>
                    <a:chExt cx="2136607" cy="808781"/>
                  </a:xfrm>
                </p:grpSpPr>
                <p:grpSp>
                  <p:nvGrpSpPr>
                    <p:cNvPr id="809" name="Group 808">
                      <a:extLst>
                        <a:ext uri="{FF2B5EF4-FFF2-40B4-BE49-F238E27FC236}">
                          <a16:creationId xmlns:a16="http://schemas.microsoft.com/office/drawing/2014/main" id="{D9843556-F651-4465-8C8D-7F7BDBA617A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947504" cy="516188"/>
                      <a:chOff x="-2373131" y="4826234"/>
                      <a:chExt cx="1947504" cy="516188"/>
                    </a:xfrm>
                  </p:grpSpPr>
                  <p:grpSp>
                    <p:nvGrpSpPr>
                      <p:cNvPr id="831" name="Group 830">
                        <a:extLst>
                          <a:ext uri="{FF2B5EF4-FFF2-40B4-BE49-F238E27FC236}">
                            <a16:creationId xmlns:a16="http://schemas.microsoft.com/office/drawing/2014/main" id="{D1671886-DAF6-4E57-8AD1-9149CA18E93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48" name="Circle: Hollow 847">
                          <a:extLst>
                            <a:ext uri="{FF2B5EF4-FFF2-40B4-BE49-F238E27FC236}">
                              <a16:creationId xmlns:a16="http://schemas.microsoft.com/office/drawing/2014/main" id="{F7ADFBE6-0EC8-4BF7-BF85-456C4AFF0D2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49" name="Circle: Hollow 848">
                          <a:extLst>
                            <a:ext uri="{FF2B5EF4-FFF2-40B4-BE49-F238E27FC236}">
                              <a16:creationId xmlns:a16="http://schemas.microsoft.com/office/drawing/2014/main" id="{5FAC1B04-EFC3-4AD7-B345-B65EA203984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50" name="Circle: Hollow 849">
                          <a:extLst>
                            <a:ext uri="{FF2B5EF4-FFF2-40B4-BE49-F238E27FC236}">
                              <a16:creationId xmlns:a16="http://schemas.microsoft.com/office/drawing/2014/main" id="{7375FBC5-1A8C-415E-9CFC-0169A5B30B0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32" name="Group 831">
                        <a:extLst>
                          <a:ext uri="{FF2B5EF4-FFF2-40B4-BE49-F238E27FC236}">
                            <a16:creationId xmlns:a16="http://schemas.microsoft.com/office/drawing/2014/main" id="{2EBA1D2C-BED5-4CE3-9D60-7037C37A456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45" name="Circle: Hollow 844">
                          <a:extLst>
                            <a:ext uri="{FF2B5EF4-FFF2-40B4-BE49-F238E27FC236}">
                              <a16:creationId xmlns:a16="http://schemas.microsoft.com/office/drawing/2014/main" id="{56DC9FF8-51B1-4A3F-A6EB-0AA0B16949D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46" name="Circle: Hollow 845">
                          <a:extLst>
                            <a:ext uri="{FF2B5EF4-FFF2-40B4-BE49-F238E27FC236}">
                              <a16:creationId xmlns:a16="http://schemas.microsoft.com/office/drawing/2014/main" id="{FD4EF83C-4D37-4ECF-8590-014A36C6042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47" name="Circle: Hollow 846">
                          <a:extLst>
                            <a:ext uri="{FF2B5EF4-FFF2-40B4-BE49-F238E27FC236}">
                              <a16:creationId xmlns:a16="http://schemas.microsoft.com/office/drawing/2014/main" id="{E687E891-CF74-4CB1-9C1E-57EC91FDEDA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33" name="Group 832">
                        <a:extLst>
                          <a:ext uri="{FF2B5EF4-FFF2-40B4-BE49-F238E27FC236}">
                            <a16:creationId xmlns:a16="http://schemas.microsoft.com/office/drawing/2014/main" id="{FC897395-7C01-4F2E-8B80-63A6241484F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42" name="Circle: Hollow 841">
                          <a:extLst>
                            <a:ext uri="{FF2B5EF4-FFF2-40B4-BE49-F238E27FC236}">
                              <a16:creationId xmlns:a16="http://schemas.microsoft.com/office/drawing/2014/main" id="{21EBCA3A-E506-41F8-BA30-1A36E9697CA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43" name="Circle: Hollow 842">
                          <a:extLst>
                            <a:ext uri="{FF2B5EF4-FFF2-40B4-BE49-F238E27FC236}">
                              <a16:creationId xmlns:a16="http://schemas.microsoft.com/office/drawing/2014/main" id="{DF16E468-3FA8-4BCF-A1C0-69C384B8BA3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44" name="Circle: Hollow 843">
                          <a:extLst>
                            <a:ext uri="{FF2B5EF4-FFF2-40B4-BE49-F238E27FC236}">
                              <a16:creationId xmlns:a16="http://schemas.microsoft.com/office/drawing/2014/main" id="{7DA0EF08-F09C-485E-A660-2E16033FC18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34" name="Group 833">
                        <a:extLst>
                          <a:ext uri="{FF2B5EF4-FFF2-40B4-BE49-F238E27FC236}">
                            <a16:creationId xmlns:a16="http://schemas.microsoft.com/office/drawing/2014/main" id="{635A3E82-737C-4D39-8C3F-B429FC21729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39" name="Circle: Hollow 838">
                          <a:extLst>
                            <a:ext uri="{FF2B5EF4-FFF2-40B4-BE49-F238E27FC236}">
                              <a16:creationId xmlns:a16="http://schemas.microsoft.com/office/drawing/2014/main" id="{838D92CC-8375-4FF9-9427-29697DD0344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40" name="Circle: Hollow 839">
                          <a:extLst>
                            <a:ext uri="{FF2B5EF4-FFF2-40B4-BE49-F238E27FC236}">
                              <a16:creationId xmlns:a16="http://schemas.microsoft.com/office/drawing/2014/main" id="{B603A42E-7345-418C-9DD1-F7E2AC1534E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41" name="Circle: Hollow 840">
                          <a:extLst>
                            <a:ext uri="{FF2B5EF4-FFF2-40B4-BE49-F238E27FC236}">
                              <a16:creationId xmlns:a16="http://schemas.microsoft.com/office/drawing/2014/main" id="{79EEFD76-6522-4CB9-AD0E-6A5422F78B1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35" name="Group 834">
                        <a:extLst>
                          <a:ext uri="{FF2B5EF4-FFF2-40B4-BE49-F238E27FC236}">
                            <a16:creationId xmlns:a16="http://schemas.microsoft.com/office/drawing/2014/main" id="{0004A020-643F-4081-9F70-8E1542189C8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36" name="Circle: Hollow 835">
                          <a:extLst>
                            <a:ext uri="{FF2B5EF4-FFF2-40B4-BE49-F238E27FC236}">
                              <a16:creationId xmlns:a16="http://schemas.microsoft.com/office/drawing/2014/main" id="{FCDD0E2E-B94A-40AA-8A0C-E25DCFBE70D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37" name="Circle: Hollow 836">
                          <a:extLst>
                            <a:ext uri="{FF2B5EF4-FFF2-40B4-BE49-F238E27FC236}">
                              <a16:creationId xmlns:a16="http://schemas.microsoft.com/office/drawing/2014/main" id="{DB8C072B-6D8C-4B35-99B9-F609BB1BDCD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38" name="Circle: Hollow 837">
                          <a:extLst>
                            <a:ext uri="{FF2B5EF4-FFF2-40B4-BE49-F238E27FC236}">
                              <a16:creationId xmlns:a16="http://schemas.microsoft.com/office/drawing/2014/main" id="{A09A62AB-304A-48CE-80CE-26CA15082E7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810" name="Group 809">
                      <a:extLst>
                        <a:ext uri="{FF2B5EF4-FFF2-40B4-BE49-F238E27FC236}">
                          <a16:creationId xmlns:a16="http://schemas.microsoft.com/office/drawing/2014/main" id="{A1B10872-9BB7-455E-AE6C-FC28293563D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65026" cy="808781"/>
                      <a:chOff x="-2525531" y="4673834"/>
                      <a:chExt cx="1965026" cy="808781"/>
                    </a:xfrm>
                  </p:grpSpPr>
                  <p:grpSp>
                    <p:nvGrpSpPr>
                      <p:cNvPr id="811" name="Group 810">
                        <a:extLst>
                          <a:ext uri="{FF2B5EF4-FFF2-40B4-BE49-F238E27FC236}">
                            <a16:creationId xmlns:a16="http://schemas.microsoft.com/office/drawing/2014/main" id="{D8EE2CEA-E1FB-45BD-89ED-021E81481C0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32281" cy="785395"/>
                        <a:chOff x="-2449589" y="3530595"/>
                        <a:chExt cx="532281" cy="785395"/>
                      </a:xfrm>
                    </p:grpSpPr>
                    <p:sp>
                      <p:nvSpPr>
                        <p:cNvPr id="828" name="Circle: Hollow 827">
                          <a:extLst>
                            <a:ext uri="{FF2B5EF4-FFF2-40B4-BE49-F238E27FC236}">
                              <a16:creationId xmlns:a16="http://schemas.microsoft.com/office/drawing/2014/main" id="{33ED30CE-7E5F-44DF-9809-5F4CADB6122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29" name="Circle: Hollow 828">
                          <a:extLst>
                            <a:ext uri="{FF2B5EF4-FFF2-40B4-BE49-F238E27FC236}">
                              <a16:creationId xmlns:a16="http://schemas.microsoft.com/office/drawing/2014/main" id="{68861083-6102-445A-9860-7202FDE9430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30" name="Circle: Hollow 829">
                          <a:extLst>
                            <a:ext uri="{FF2B5EF4-FFF2-40B4-BE49-F238E27FC236}">
                              <a16:creationId xmlns:a16="http://schemas.microsoft.com/office/drawing/2014/main" id="{36689E79-BBEA-40E8-98C4-BB178142D20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71308" y="3984212"/>
                          <a:ext cx="354000" cy="331778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12" name="Group 811">
                        <a:extLst>
                          <a:ext uri="{FF2B5EF4-FFF2-40B4-BE49-F238E27FC236}">
                            <a16:creationId xmlns:a16="http://schemas.microsoft.com/office/drawing/2014/main" id="{437F1CBE-6AC6-41C1-9660-E3D9C6774CF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25" name="Circle: Hollow 824">
                          <a:extLst>
                            <a:ext uri="{FF2B5EF4-FFF2-40B4-BE49-F238E27FC236}">
                              <a16:creationId xmlns:a16="http://schemas.microsoft.com/office/drawing/2014/main" id="{494B759E-2173-4036-9575-6CF6DC6F3C4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26" name="Circle: Hollow 825">
                          <a:extLst>
                            <a:ext uri="{FF2B5EF4-FFF2-40B4-BE49-F238E27FC236}">
                              <a16:creationId xmlns:a16="http://schemas.microsoft.com/office/drawing/2014/main" id="{4A8D2CA5-C0D0-4E02-B8A5-2759868ADAC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27" name="Circle: Hollow 826">
                          <a:extLst>
                            <a:ext uri="{FF2B5EF4-FFF2-40B4-BE49-F238E27FC236}">
                              <a16:creationId xmlns:a16="http://schemas.microsoft.com/office/drawing/2014/main" id="{FC3DF1CF-DB76-4600-8F2D-92864BEC63B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13" name="Group 812">
                        <a:extLst>
                          <a:ext uri="{FF2B5EF4-FFF2-40B4-BE49-F238E27FC236}">
                            <a16:creationId xmlns:a16="http://schemas.microsoft.com/office/drawing/2014/main" id="{39E1D1D5-A143-4D57-8C7C-0C5DC30386D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22" name="Circle: Hollow 821">
                          <a:extLst>
                            <a:ext uri="{FF2B5EF4-FFF2-40B4-BE49-F238E27FC236}">
                              <a16:creationId xmlns:a16="http://schemas.microsoft.com/office/drawing/2014/main" id="{38BEE0AA-22A5-443E-8568-C92486822E1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23" name="Circle: Hollow 822">
                          <a:extLst>
                            <a:ext uri="{FF2B5EF4-FFF2-40B4-BE49-F238E27FC236}">
                              <a16:creationId xmlns:a16="http://schemas.microsoft.com/office/drawing/2014/main" id="{7DEE7BBB-64D3-4FAF-908C-57EFF6B98AD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24" name="Circle: Hollow 823">
                          <a:extLst>
                            <a:ext uri="{FF2B5EF4-FFF2-40B4-BE49-F238E27FC236}">
                              <a16:creationId xmlns:a16="http://schemas.microsoft.com/office/drawing/2014/main" id="{A131D643-B7A5-4A0B-997E-733AFDB8C9C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14" name="Group 813">
                        <a:extLst>
                          <a:ext uri="{FF2B5EF4-FFF2-40B4-BE49-F238E27FC236}">
                            <a16:creationId xmlns:a16="http://schemas.microsoft.com/office/drawing/2014/main" id="{FCB8A584-A3E5-4BFE-9824-AAAFAC47404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19" name="Circle: Hollow 818">
                          <a:extLst>
                            <a:ext uri="{FF2B5EF4-FFF2-40B4-BE49-F238E27FC236}">
                              <a16:creationId xmlns:a16="http://schemas.microsoft.com/office/drawing/2014/main" id="{7F46DBCE-5AFD-404D-910D-8CBFF68751E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20" name="Circle: Hollow 819">
                          <a:extLst>
                            <a:ext uri="{FF2B5EF4-FFF2-40B4-BE49-F238E27FC236}">
                              <a16:creationId xmlns:a16="http://schemas.microsoft.com/office/drawing/2014/main" id="{660CC7C8-DBFD-4427-AC46-49AC6394B01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21" name="Circle: Hollow 820">
                          <a:extLst>
                            <a:ext uri="{FF2B5EF4-FFF2-40B4-BE49-F238E27FC236}">
                              <a16:creationId xmlns:a16="http://schemas.microsoft.com/office/drawing/2014/main" id="{49ABE957-9965-4E66-831A-D23A0534E1D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15" name="Group 814">
                        <a:extLst>
                          <a:ext uri="{FF2B5EF4-FFF2-40B4-BE49-F238E27FC236}">
                            <a16:creationId xmlns:a16="http://schemas.microsoft.com/office/drawing/2014/main" id="{37AC60C2-753C-4753-8170-E6E47C96FB3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16" name="Circle: Hollow 815">
                          <a:extLst>
                            <a:ext uri="{FF2B5EF4-FFF2-40B4-BE49-F238E27FC236}">
                              <a16:creationId xmlns:a16="http://schemas.microsoft.com/office/drawing/2014/main" id="{3084FCAE-F5F2-424C-B6E9-7A92CF46CDA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17" name="Circle: Hollow 816">
                          <a:extLst>
                            <a:ext uri="{FF2B5EF4-FFF2-40B4-BE49-F238E27FC236}">
                              <a16:creationId xmlns:a16="http://schemas.microsoft.com/office/drawing/2014/main" id="{F3450796-CB4C-47A6-A61C-55EFBB6CD71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18" name="Circle: Hollow 817">
                          <a:extLst>
                            <a:ext uri="{FF2B5EF4-FFF2-40B4-BE49-F238E27FC236}">
                              <a16:creationId xmlns:a16="http://schemas.microsoft.com/office/drawing/2014/main" id="{AE64E00D-BD8C-4662-B26A-B8915D62942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  <p:grpSp>
              <p:nvGrpSpPr>
                <p:cNvPr id="723" name="Group 722">
                  <a:extLst>
                    <a:ext uri="{FF2B5EF4-FFF2-40B4-BE49-F238E27FC236}">
                      <a16:creationId xmlns:a16="http://schemas.microsoft.com/office/drawing/2014/main" id="{1405146F-3A4B-49BF-B4EE-9DF3E861BC6E}"/>
                    </a:ext>
                  </a:extLst>
                </p:cNvPr>
                <p:cNvGrpSpPr/>
                <p:nvPr/>
              </p:nvGrpSpPr>
              <p:grpSpPr>
                <a:xfrm rot="5400000">
                  <a:off x="-822665" y="3546509"/>
                  <a:ext cx="730384" cy="566431"/>
                  <a:chOff x="-2697112" y="4673834"/>
                  <a:chExt cx="1996086" cy="1331993"/>
                </a:xfrm>
              </p:grpSpPr>
              <p:grpSp>
                <p:nvGrpSpPr>
                  <p:cNvPr id="724" name="Group 723">
                    <a:extLst>
                      <a:ext uri="{FF2B5EF4-FFF2-40B4-BE49-F238E27FC236}">
                        <a16:creationId xmlns:a16="http://schemas.microsoft.com/office/drawing/2014/main" id="{7CD04CE7-21A4-4F47-8DB8-3DE05F2BD1D0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958326" cy="804191"/>
                    <a:chOff x="-2536353" y="4673834"/>
                    <a:chExt cx="1958326" cy="804191"/>
                  </a:xfrm>
                </p:grpSpPr>
                <p:grpSp>
                  <p:nvGrpSpPr>
                    <p:cNvPr id="768" name="Group 767">
                      <a:extLst>
                        <a:ext uri="{FF2B5EF4-FFF2-40B4-BE49-F238E27FC236}">
                          <a16:creationId xmlns:a16="http://schemas.microsoft.com/office/drawing/2014/main" id="{F7A043D5-AB59-4094-9379-743E610E2FB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786745" cy="508603"/>
                      <a:chOff x="-2212372" y="4833819"/>
                      <a:chExt cx="1786745" cy="508603"/>
                    </a:xfrm>
                  </p:grpSpPr>
                  <p:grpSp>
                    <p:nvGrpSpPr>
                      <p:cNvPr id="790" name="Group 789">
                        <a:extLst>
                          <a:ext uri="{FF2B5EF4-FFF2-40B4-BE49-F238E27FC236}">
                            <a16:creationId xmlns:a16="http://schemas.microsoft.com/office/drawing/2014/main" id="{0495C48E-057F-41A5-8031-169167D136D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04" name="Circle: Hollow 803">
                          <a:extLst>
                            <a:ext uri="{FF2B5EF4-FFF2-40B4-BE49-F238E27FC236}">
                              <a16:creationId xmlns:a16="http://schemas.microsoft.com/office/drawing/2014/main" id="{62856D14-9091-44D8-A955-595845F926D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05" name="Circle: Hollow 804">
                          <a:extLst>
                            <a:ext uri="{FF2B5EF4-FFF2-40B4-BE49-F238E27FC236}">
                              <a16:creationId xmlns:a16="http://schemas.microsoft.com/office/drawing/2014/main" id="{AEB0889A-D7FF-4EDC-86A4-137E50AB0E4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06" name="Circle: Hollow 805">
                          <a:extLst>
                            <a:ext uri="{FF2B5EF4-FFF2-40B4-BE49-F238E27FC236}">
                              <a16:creationId xmlns:a16="http://schemas.microsoft.com/office/drawing/2014/main" id="{31D5EE3D-AA31-488C-81A4-A82602BEF00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91" name="Group 790">
                        <a:extLst>
                          <a:ext uri="{FF2B5EF4-FFF2-40B4-BE49-F238E27FC236}">
                            <a16:creationId xmlns:a16="http://schemas.microsoft.com/office/drawing/2014/main" id="{009AC2FD-EC2A-4089-8360-771EA0CF931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01" name="Circle: Hollow 800">
                          <a:extLst>
                            <a:ext uri="{FF2B5EF4-FFF2-40B4-BE49-F238E27FC236}">
                              <a16:creationId xmlns:a16="http://schemas.microsoft.com/office/drawing/2014/main" id="{FF489490-3787-4D54-974B-A257066578C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02" name="Circle: Hollow 801">
                          <a:extLst>
                            <a:ext uri="{FF2B5EF4-FFF2-40B4-BE49-F238E27FC236}">
                              <a16:creationId xmlns:a16="http://schemas.microsoft.com/office/drawing/2014/main" id="{E1434EF3-3AD6-4913-88C8-CE1B918532F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03" name="Circle: Hollow 802">
                          <a:extLst>
                            <a:ext uri="{FF2B5EF4-FFF2-40B4-BE49-F238E27FC236}">
                              <a16:creationId xmlns:a16="http://schemas.microsoft.com/office/drawing/2014/main" id="{27FBDC37-33D8-48E0-AAD2-845FB677C07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92" name="Group 791">
                        <a:extLst>
                          <a:ext uri="{FF2B5EF4-FFF2-40B4-BE49-F238E27FC236}">
                            <a16:creationId xmlns:a16="http://schemas.microsoft.com/office/drawing/2014/main" id="{9FF399D0-7329-4F17-88A1-CFF379DE6BA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98" name="Circle: Hollow 797">
                          <a:extLst>
                            <a:ext uri="{FF2B5EF4-FFF2-40B4-BE49-F238E27FC236}">
                              <a16:creationId xmlns:a16="http://schemas.microsoft.com/office/drawing/2014/main" id="{AD8CA0E4-E1A0-48EF-BB4F-88352A3078D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99" name="Circle: Hollow 798">
                          <a:extLst>
                            <a:ext uri="{FF2B5EF4-FFF2-40B4-BE49-F238E27FC236}">
                              <a16:creationId xmlns:a16="http://schemas.microsoft.com/office/drawing/2014/main" id="{52ED5848-1A78-4A8C-9725-60A9AB908DA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00" name="Circle: Hollow 799">
                          <a:extLst>
                            <a:ext uri="{FF2B5EF4-FFF2-40B4-BE49-F238E27FC236}">
                              <a16:creationId xmlns:a16="http://schemas.microsoft.com/office/drawing/2014/main" id="{8B28C1F2-6CE1-4416-B48E-237A2140559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93" name="Group 792">
                        <a:extLst>
                          <a:ext uri="{FF2B5EF4-FFF2-40B4-BE49-F238E27FC236}">
                            <a16:creationId xmlns:a16="http://schemas.microsoft.com/office/drawing/2014/main" id="{91DD677B-6117-4988-9DE2-F362CE03C79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95" name="Circle: Hollow 794">
                          <a:extLst>
                            <a:ext uri="{FF2B5EF4-FFF2-40B4-BE49-F238E27FC236}">
                              <a16:creationId xmlns:a16="http://schemas.microsoft.com/office/drawing/2014/main" id="{DD0B2FCE-B55B-4056-A649-5D0D2A97EFD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96" name="Circle: Hollow 795">
                          <a:extLst>
                            <a:ext uri="{FF2B5EF4-FFF2-40B4-BE49-F238E27FC236}">
                              <a16:creationId xmlns:a16="http://schemas.microsoft.com/office/drawing/2014/main" id="{B1BF6584-C4E1-47BF-ACFA-F1F749E7CC4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97" name="Circle: Hollow 796">
                          <a:extLst>
                            <a:ext uri="{FF2B5EF4-FFF2-40B4-BE49-F238E27FC236}">
                              <a16:creationId xmlns:a16="http://schemas.microsoft.com/office/drawing/2014/main" id="{095412DD-315F-46A6-BF25-59DDC97CB88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794" name="Circle: Hollow 793">
                        <a:extLst>
                          <a:ext uri="{FF2B5EF4-FFF2-40B4-BE49-F238E27FC236}">
                            <a16:creationId xmlns:a16="http://schemas.microsoft.com/office/drawing/2014/main" id="{B27B5FBC-8FB2-4835-8B98-6BC0ADD8D87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769" name="Group 768">
                      <a:extLst>
                        <a:ext uri="{FF2B5EF4-FFF2-40B4-BE49-F238E27FC236}">
                          <a16:creationId xmlns:a16="http://schemas.microsoft.com/office/drawing/2014/main" id="{719DF53A-7ECC-4AD3-90BF-D110EBABBD2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770" name="Group 769">
                        <a:extLst>
                          <a:ext uri="{FF2B5EF4-FFF2-40B4-BE49-F238E27FC236}">
                            <a16:creationId xmlns:a16="http://schemas.microsoft.com/office/drawing/2014/main" id="{08942989-94C5-4691-83B3-4C1F7A9683E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87" name="Circle: Hollow 786">
                          <a:extLst>
                            <a:ext uri="{FF2B5EF4-FFF2-40B4-BE49-F238E27FC236}">
                              <a16:creationId xmlns:a16="http://schemas.microsoft.com/office/drawing/2014/main" id="{3F7D89D6-423D-465B-A5FC-70727817F1A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88" name="Circle: Hollow 787">
                          <a:extLst>
                            <a:ext uri="{FF2B5EF4-FFF2-40B4-BE49-F238E27FC236}">
                              <a16:creationId xmlns:a16="http://schemas.microsoft.com/office/drawing/2014/main" id="{BD4F9B2E-8EC4-45E6-A8CB-893083A0AD8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89" name="Circle: Hollow 788">
                          <a:extLst>
                            <a:ext uri="{FF2B5EF4-FFF2-40B4-BE49-F238E27FC236}">
                              <a16:creationId xmlns:a16="http://schemas.microsoft.com/office/drawing/2014/main" id="{4593FF9F-0B92-464A-AC7E-CB9D2E8952E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71" name="Group 770">
                        <a:extLst>
                          <a:ext uri="{FF2B5EF4-FFF2-40B4-BE49-F238E27FC236}">
                            <a16:creationId xmlns:a16="http://schemas.microsoft.com/office/drawing/2014/main" id="{9F49635E-85BA-49E4-B2D5-43B7208CF7C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84" name="Circle: Hollow 783">
                          <a:extLst>
                            <a:ext uri="{FF2B5EF4-FFF2-40B4-BE49-F238E27FC236}">
                              <a16:creationId xmlns:a16="http://schemas.microsoft.com/office/drawing/2014/main" id="{BF48ED41-240E-4C8F-A88A-66FECB12212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85" name="Circle: Hollow 784">
                          <a:extLst>
                            <a:ext uri="{FF2B5EF4-FFF2-40B4-BE49-F238E27FC236}">
                              <a16:creationId xmlns:a16="http://schemas.microsoft.com/office/drawing/2014/main" id="{06456CA3-9BFE-4E1E-BAD9-0AF2289DA09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86" name="Circle: Hollow 785">
                          <a:extLst>
                            <a:ext uri="{FF2B5EF4-FFF2-40B4-BE49-F238E27FC236}">
                              <a16:creationId xmlns:a16="http://schemas.microsoft.com/office/drawing/2014/main" id="{E2FF389F-4914-45EE-B08A-C4CD0C0458E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72" name="Group 771">
                        <a:extLst>
                          <a:ext uri="{FF2B5EF4-FFF2-40B4-BE49-F238E27FC236}">
                            <a16:creationId xmlns:a16="http://schemas.microsoft.com/office/drawing/2014/main" id="{C72580B0-A42F-44A0-8391-FC2680A326C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81" name="Circle: Hollow 780">
                          <a:extLst>
                            <a:ext uri="{FF2B5EF4-FFF2-40B4-BE49-F238E27FC236}">
                              <a16:creationId xmlns:a16="http://schemas.microsoft.com/office/drawing/2014/main" id="{D9D52980-9B23-409E-9D8F-CF45A4A8593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82" name="Circle: Hollow 781">
                          <a:extLst>
                            <a:ext uri="{FF2B5EF4-FFF2-40B4-BE49-F238E27FC236}">
                              <a16:creationId xmlns:a16="http://schemas.microsoft.com/office/drawing/2014/main" id="{8DA0D011-3888-4340-9D6F-67ABF524EEB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83" name="Circle: Hollow 782">
                          <a:extLst>
                            <a:ext uri="{FF2B5EF4-FFF2-40B4-BE49-F238E27FC236}">
                              <a16:creationId xmlns:a16="http://schemas.microsoft.com/office/drawing/2014/main" id="{0E8D1C48-779E-4039-A3D6-0FAFD3DFC09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73" name="Group 772">
                        <a:extLst>
                          <a:ext uri="{FF2B5EF4-FFF2-40B4-BE49-F238E27FC236}">
                            <a16:creationId xmlns:a16="http://schemas.microsoft.com/office/drawing/2014/main" id="{CA156CBC-8B44-43AD-8961-D5D695E361B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78" name="Circle: Hollow 777">
                          <a:extLst>
                            <a:ext uri="{FF2B5EF4-FFF2-40B4-BE49-F238E27FC236}">
                              <a16:creationId xmlns:a16="http://schemas.microsoft.com/office/drawing/2014/main" id="{FA9D6873-5F7B-4DDD-A652-2219C6ED3FC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79" name="Circle: Hollow 778">
                          <a:extLst>
                            <a:ext uri="{FF2B5EF4-FFF2-40B4-BE49-F238E27FC236}">
                              <a16:creationId xmlns:a16="http://schemas.microsoft.com/office/drawing/2014/main" id="{D6D593B1-52F7-4AD7-9668-A7928A44BC3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80" name="Circle: Hollow 779">
                          <a:extLst>
                            <a:ext uri="{FF2B5EF4-FFF2-40B4-BE49-F238E27FC236}">
                              <a16:creationId xmlns:a16="http://schemas.microsoft.com/office/drawing/2014/main" id="{941B8129-B581-45C5-8006-40914AC55AA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74" name="Group 773">
                        <a:extLst>
                          <a:ext uri="{FF2B5EF4-FFF2-40B4-BE49-F238E27FC236}">
                            <a16:creationId xmlns:a16="http://schemas.microsoft.com/office/drawing/2014/main" id="{3A52566E-E8A1-4BD7-B633-5A93C5AB9A2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75" name="Circle: Hollow 774">
                          <a:extLst>
                            <a:ext uri="{FF2B5EF4-FFF2-40B4-BE49-F238E27FC236}">
                              <a16:creationId xmlns:a16="http://schemas.microsoft.com/office/drawing/2014/main" id="{7CC26ADB-D1DE-408B-958B-EF7D649ED21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76" name="Circle: Hollow 775">
                          <a:extLst>
                            <a:ext uri="{FF2B5EF4-FFF2-40B4-BE49-F238E27FC236}">
                              <a16:creationId xmlns:a16="http://schemas.microsoft.com/office/drawing/2014/main" id="{4C618193-4224-4873-81CB-0E0CB0CEBF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77" name="Circle: Hollow 776">
                          <a:extLst>
                            <a:ext uri="{FF2B5EF4-FFF2-40B4-BE49-F238E27FC236}">
                              <a16:creationId xmlns:a16="http://schemas.microsoft.com/office/drawing/2014/main" id="{0C31E1CB-798D-4560-99D9-30D8F9740F8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725" name="Group 724">
                    <a:extLst>
                      <a:ext uri="{FF2B5EF4-FFF2-40B4-BE49-F238E27FC236}">
                        <a16:creationId xmlns:a16="http://schemas.microsoft.com/office/drawing/2014/main" id="{5564FE7E-DA19-42C8-A6A9-241B0374ABEC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1958325" cy="804191"/>
                    <a:chOff x="-2697112" y="4673834"/>
                    <a:chExt cx="1958325" cy="804191"/>
                  </a:xfrm>
                </p:grpSpPr>
                <p:grpSp>
                  <p:nvGrpSpPr>
                    <p:cNvPr id="726" name="Group 725">
                      <a:extLst>
                        <a:ext uri="{FF2B5EF4-FFF2-40B4-BE49-F238E27FC236}">
                          <a16:creationId xmlns:a16="http://schemas.microsoft.com/office/drawing/2014/main" id="{65CF2798-F178-4E57-BB11-BF20FD28BB0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947504" cy="516188"/>
                      <a:chOff x="-2373131" y="4826234"/>
                      <a:chExt cx="1947504" cy="516188"/>
                    </a:xfrm>
                  </p:grpSpPr>
                  <p:grpSp>
                    <p:nvGrpSpPr>
                      <p:cNvPr id="748" name="Group 747">
                        <a:extLst>
                          <a:ext uri="{FF2B5EF4-FFF2-40B4-BE49-F238E27FC236}">
                            <a16:creationId xmlns:a16="http://schemas.microsoft.com/office/drawing/2014/main" id="{3ECE9470-9C81-4B59-9B3D-0734E3971B8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65" name="Circle: Hollow 764">
                          <a:extLst>
                            <a:ext uri="{FF2B5EF4-FFF2-40B4-BE49-F238E27FC236}">
                              <a16:creationId xmlns:a16="http://schemas.microsoft.com/office/drawing/2014/main" id="{6B6BCD2A-584C-491B-BE48-DCBD2EBEA65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66" name="Circle: Hollow 765">
                          <a:extLst>
                            <a:ext uri="{FF2B5EF4-FFF2-40B4-BE49-F238E27FC236}">
                              <a16:creationId xmlns:a16="http://schemas.microsoft.com/office/drawing/2014/main" id="{F249F58C-181D-46D7-B47B-4BBC51F7F5D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67" name="Circle: Hollow 766">
                          <a:extLst>
                            <a:ext uri="{FF2B5EF4-FFF2-40B4-BE49-F238E27FC236}">
                              <a16:creationId xmlns:a16="http://schemas.microsoft.com/office/drawing/2014/main" id="{476CEEF9-0240-44BB-8AEF-E44DF54B764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49" name="Group 748">
                        <a:extLst>
                          <a:ext uri="{FF2B5EF4-FFF2-40B4-BE49-F238E27FC236}">
                            <a16:creationId xmlns:a16="http://schemas.microsoft.com/office/drawing/2014/main" id="{926C621F-3103-4EEE-94AA-B561C8D8D51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62" name="Circle: Hollow 761">
                          <a:extLst>
                            <a:ext uri="{FF2B5EF4-FFF2-40B4-BE49-F238E27FC236}">
                              <a16:creationId xmlns:a16="http://schemas.microsoft.com/office/drawing/2014/main" id="{E291318A-3B29-44E0-81CB-A71FB74D554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63" name="Circle: Hollow 762">
                          <a:extLst>
                            <a:ext uri="{FF2B5EF4-FFF2-40B4-BE49-F238E27FC236}">
                              <a16:creationId xmlns:a16="http://schemas.microsoft.com/office/drawing/2014/main" id="{DF300DBE-A450-46DE-87BB-49C62E8F68B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64" name="Circle: Hollow 763">
                          <a:extLst>
                            <a:ext uri="{FF2B5EF4-FFF2-40B4-BE49-F238E27FC236}">
                              <a16:creationId xmlns:a16="http://schemas.microsoft.com/office/drawing/2014/main" id="{ED96E10B-49F4-4101-887F-3B545C58687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50" name="Group 749">
                        <a:extLst>
                          <a:ext uri="{FF2B5EF4-FFF2-40B4-BE49-F238E27FC236}">
                            <a16:creationId xmlns:a16="http://schemas.microsoft.com/office/drawing/2014/main" id="{C6D1AD3D-F89F-47B4-AD08-492E9A2160C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59" name="Circle: Hollow 758">
                          <a:extLst>
                            <a:ext uri="{FF2B5EF4-FFF2-40B4-BE49-F238E27FC236}">
                              <a16:creationId xmlns:a16="http://schemas.microsoft.com/office/drawing/2014/main" id="{38F17A5C-6BD9-45EE-82B5-83AD119ABD1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60" name="Circle: Hollow 759">
                          <a:extLst>
                            <a:ext uri="{FF2B5EF4-FFF2-40B4-BE49-F238E27FC236}">
                              <a16:creationId xmlns:a16="http://schemas.microsoft.com/office/drawing/2014/main" id="{11C88C80-2083-497F-85C1-9520C6846BE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61" name="Circle: Hollow 760">
                          <a:extLst>
                            <a:ext uri="{FF2B5EF4-FFF2-40B4-BE49-F238E27FC236}">
                              <a16:creationId xmlns:a16="http://schemas.microsoft.com/office/drawing/2014/main" id="{8ABCF02E-A7E5-4663-AF50-E7D90779FE4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51" name="Group 750">
                        <a:extLst>
                          <a:ext uri="{FF2B5EF4-FFF2-40B4-BE49-F238E27FC236}">
                            <a16:creationId xmlns:a16="http://schemas.microsoft.com/office/drawing/2014/main" id="{D86BD411-CCB7-45B6-8D6A-5A1D2AAC845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56" name="Circle: Hollow 755">
                          <a:extLst>
                            <a:ext uri="{FF2B5EF4-FFF2-40B4-BE49-F238E27FC236}">
                              <a16:creationId xmlns:a16="http://schemas.microsoft.com/office/drawing/2014/main" id="{9902A593-D8E7-45F4-B4D2-87F98DB1E3C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57" name="Circle: Hollow 756">
                          <a:extLst>
                            <a:ext uri="{FF2B5EF4-FFF2-40B4-BE49-F238E27FC236}">
                              <a16:creationId xmlns:a16="http://schemas.microsoft.com/office/drawing/2014/main" id="{B96FC795-3424-4C3C-8CC2-E2B1688B7C5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58" name="Circle: Hollow 757">
                          <a:extLst>
                            <a:ext uri="{FF2B5EF4-FFF2-40B4-BE49-F238E27FC236}">
                              <a16:creationId xmlns:a16="http://schemas.microsoft.com/office/drawing/2014/main" id="{E2E76D75-5ECD-4C12-A769-BABCF030CE1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52" name="Group 751">
                        <a:extLst>
                          <a:ext uri="{FF2B5EF4-FFF2-40B4-BE49-F238E27FC236}">
                            <a16:creationId xmlns:a16="http://schemas.microsoft.com/office/drawing/2014/main" id="{35068256-6D31-40F0-9C60-5348357DC32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53" name="Circle: Hollow 752">
                          <a:extLst>
                            <a:ext uri="{FF2B5EF4-FFF2-40B4-BE49-F238E27FC236}">
                              <a16:creationId xmlns:a16="http://schemas.microsoft.com/office/drawing/2014/main" id="{93F736A0-CE32-4F99-B9AC-915739C749A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54" name="Circle: Hollow 753">
                          <a:extLst>
                            <a:ext uri="{FF2B5EF4-FFF2-40B4-BE49-F238E27FC236}">
                              <a16:creationId xmlns:a16="http://schemas.microsoft.com/office/drawing/2014/main" id="{7C9A38CC-34AC-481B-9280-5FD09D938EC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55" name="Circle: Hollow 754">
                          <a:extLst>
                            <a:ext uri="{FF2B5EF4-FFF2-40B4-BE49-F238E27FC236}">
                              <a16:creationId xmlns:a16="http://schemas.microsoft.com/office/drawing/2014/main" id="{78940695-636E-4C6B-834C-98315C8631C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727" name="Group 726">
                      <a:extLst>
                        <a:ext uri="{FF2B5EF4-FFF2-40B4-BE49-F238E27FC236}">
                          <a16:creationId xmlns:a16="http://schemas.microsoft.com/office/drawing/2014/main" id="{AA6553DA-2AC7-4200-9E14-02D1A176E1A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786744" cy="516188"/>
                      <a:chOff x="-2525531" y="4673834"/>
                      <a:chExt cx="1786744" cy="516188"/>
                    </a:xfrm>
                  </p:grpSpPr>
                  <p:sp>
                    <p:nvSpPr>
                      <p:cNvPr id="746" name="Circle: Hollow 745">
                        <a:extLst>
                          <a:ext uri="{FF2B5EF4-FFF2-40B4-BE49-F238E27FC236}">
                            <a16:creationId xmlns:a16="http://schemas.microsoft.com/office/drawing/2014/main" id="{0E261E1B-7805-479A-B7CD-04717E6AC20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1092788" y="4858242"/>
                        <a:ext cx="354001" cy="331778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grpSp>
                    <p:nvGrpSpPr>
                      <p:cNvPr id="729" name="Group 728">
                        <a:extLst>
                          <a:ext uri="{FF2B5EF4-FFF2-40B4-BE49-F238E27FC236}">
                            <a16:creationId xmlns:a16="http://schemas.microsoft.com/office/drawing/2014/main" id="{1F42A389-4077-4AC6-9BC4-7B6009354F6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42" name="Circle: Hollow 741">
                          <a:extLst>
                            <a:ext uri="{FF2B5EF4-FFF2-40B4-BE49-F238E27FC236}">
                              <a16:creationId xmlns:a16="http://schemas.microsoft.com/office/drawing/2014/main" id="{23943890-0129-40A9-B3F5-1F191442B07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43" name="Circle: Hollow 742">
                          <a:extLst>
                            <a:ext uri="{FF2B5EF4-FFF2-40B4-BE49-F238E27FC236}">
                              <a16:creationId xmlns:a16="http://schemas.microsoft.com/office/drawing/2014/main" id="{DF096A27-3959-4D4A-BABA-50860B2725D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44" name="Circle: Hollow 743">
                          <a:extLst>
                            <a:ext uri="{FF2B5EF4-FFF2-40B4-BE49-F238E27FC236}">
                              <a16:creationId xmlns:a16="http://schemas.microsoft.com/office/drawing/2014/main" id="{4914E95C-68C6-4850-934A-1B53B29A7E4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30" name="Group 729">
                        <a:extLst>
                          <a:ext uri="{FF2B5EF4-FFF2-40B4-BE49-F238E27FC236}">
                            <a16:creationId xmlns:a16="http://schemas.microsoft.com/office/drawing/2014/main" id="{703E9AB5-30B2-4FA4-800C-704B1CDE2BA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39" name="Circle: Hollow 738">
                          <a:extLst>
                            <a:ext uri="{FF2B5EF4-FFF2-40B4-BE49-F238E27FC236}">
                              <a16:creationId xmlns:a16="http://schemas.microsoft.com/office/drawing/2014/main" id="{EF005A4B-1210-4768-B034-2C012FC18EB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40" name="Circle: Hollow 739">
                          <a:extLst>
                            <a:ext uri="{FF2B5EF4-FFF2-40B4-BE49-F238E27FC236}">
                              <a16:creationId xmlns:a16="http://schemas.microsoft.com/office/drawing/2014/main" id="{1746EFA7-883F-4272-B98B-23CD05E39F7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41" name="Circle: Hollow 740">
                          <a:extLst>
                            <a:ext uri="{FF2B5EF4-FFF2-40B4-BE49-F238E27FC236}">
                              <a16:creationId xmlns:a16="http://schemas.microsoft.com/office/drawing/2014/main" id="{048DB365-DEBD-4E6A-9F93-46A50D1610C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31" name="Group 730">
                        <a:extLst>
                          <a:ext uri="{FF2B5EF4-FFF2-40B4-BE49-F238E27FC236}">
                            <a16:creationId xmlns:a16="http://schemas.microsoft.com/office/drawing/2014/main" id="{D60FE234-9434-4F6F-AF49-464D6CDA6BA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36" name="Circle: Hollow 735">
                          <a:extLst>
                            <a:ext uri="{FF2B5EF4-FFF2-40B4-BE49-F238E27FC236}">
                              <a16:creationId xmlns:a16="http://schemas.microsoft.com/office/drawing/2014/main" id="{A7046559-C492-4994-8CAA-16610B60B07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37" name="Circle: Hollow 736">
                          <a:extLst>
                            <a:ext uri="{FF2B5EF4-FFF2-40B4-BE49-F238E27FC236}">
                              <a16:creationId xmlns:a16="http://schemas.microsoft.com/office/drawing/2014/main" id="{11A4E6D2-3BB5-47C3-8072-62E5E1DBDD8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38" name="Circle: Hollow 737">
                          <a:extLst>
                            <a:ext uri="{FF2B5EF4-FFF2-40B4-BE49-F238E27FC236}">
                              <a16:creationId xmlns:a16="http://schemas.microsoft.com/office/drawing/2014/main" id="{2BA3A70A-59C3-43DF-8EFB-F8F6F0F188E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32" name="Group 731">
                        <a:extLst>
                          <a:ext uri="{FF2B5EF4-FFF2-40B4-BE49-F238E27FC236}">
                            <a16:creationId xmlns:a16="http://schemas.microsoft.com/office/drawing/2014/main" id="{26526089-12F3-4970-9D86-CE68271648B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33" name="Circle: Hollow 732">
                          <a:extLst>
                            <a:ext uri="{FF2B5EF4-FFF2-40B4-BE49-F238E27FC236}">
                              <a16:creationId xmlns:a16="http://schemas.microsoft.com/office/drawing/2014/main" id="{CA261EBA-68A1-43C8-89C6-892889F0E29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34" name="Circle: Hollow 733">
                          <a:extLst>
                            <a:ext uri="{FF2B5EF4-FFF2-40B4-BE49-F238E27FC236}">
                              <a16:creationId xmlns:a16="http://schemas.microsoft.com/office/drawing/2014/main" id="{90F51702-6344-4297-B874-405E8D6B2E9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35" name="Circle: Hollow 734">
                          <a:extLst>
                            <a:ext uri="{FF2B5EF4-FFF2-40B4-BE49-F238E27FC236}">
                              <a16:creationId xmlns:a16="http://schemas.microsoft.com/office/drawing/2014/main" id="{D5AD40F9-3BCD-478A-A0B5-DA144E7CC57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</p:grpSp>
          <p:sp>
            <p:nvSpPr>
              <p:cNvPr id="108" name="Rectangle: Rounded Corners 107">
                <a:extLst>
                  <a:ext uri="{FF2B5EF4-FFF2-40B4-BE49-F238E27FC236}">
                    <a16:creationId xmlns:a16="http://schemas.microsoft.com/office/drawing/2014/main" id="{9152ECA8-F3A9-4323-8AE7-B17A30F0C582}"/>
                  </a:ext>
                </a:extLst>
              </p:cNvPr>
              <p:cNvSpPr/>
              <p:nvPr/>
            </p:nvSpPr>
            <p:spPr>
              <a:xfrm>
                <a:off x="-1819772" y="2614294"/>
                <a:ext cx="904528" cy="80600"/>
              </a:xfrm>
              <a:prstGeom prst="round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890" name="Group 889">
                <a:extLst>
                  <a:ext uri="{FF2B5EF4-FFF2-40B4-BE49-F238E27FC236}">
                    <a16:creationId xmlns:a16="http://schemas.microsoft.com/office/drawing/2014/main" id="{AC0FC81C-F3E6-4DEB-BDA4-47DCB6F34C54}"/>
                  </a:ext>
                </a:extLst>
              </p:cNvPr>
              <p:cNvGrpSpPr/>
              <p:nvPr/>
            </p:nvGrpSpPr>
            <p:grpSpPr>
              <a:xfrm>
                <a:off x="-1150912" y="1235149"/>
                <a:ext cx="585609" cy="1288227"/>
                <a:chOff x="-740689" y="2847866"/>
                <a:chExt cx="573149" cy="1288227"/>
              </a:xfrm>
            </p:grpSpPr>
            <p:grpSp>
              <p:nvGrpSpPr>
                <p:cNvPr id="891" name="Group 890">
                  <a:extLst>
                    <a:ext uri="{FF2B5EF4-FFF2-40B4-BE49-F238E27FC236}">
                      <a16:creationId xmlns:a16="http://schemas.microsoft.com/office/drawing/2014/main" id="{279791C4-D255-4D6D-986D-5EB101A8CF8F}"/>
                    </a:ext>
                  </a:extLst>
                </p:cNvPr>
                <p:cNvGrpSpPr/>
                <p:nvPr/>
              </p:nvGrpSpPr>
              <p:grpSpPr>
                <a:xfrm rot="16200000">
                  <a:off x="-841656" y="2955551"/>
                  <a:ext cx="781802" cy="566431"/>
                  <a:chOff x="-2697112" y="4673834"/>
                  <a:chExt cx="2136607" cy="1331993"/>
                </a:xfrm>
              </p:grpSpPr>
              <p:grpSp>
                <p:nvGrpSpPr>
                  <p:cNvPr id="973" name="Group 972">
                    <a:extLst>
                      <a:ext uri="{FF2B5EF4-FFF2-40B4-BE49-F238E27FC236}">
                        <a16:creationId xmlns:a16="http://schemas.microsoft.com/office/drawing/2014/main" id="{A93FFED9-53E9-48A3-9881-578F9D4DADD1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958326" cy="804191"/>
                    <a:chOff x="-2536353" y="4673834"/>
                    <a:chExt cx="1958326" cy="804191"/>
                  </a:xfrm>
                </p:grpSpPr>
                <p:grpSp>
                  <p:nvGrpSpPr>
                    <p:cNvPr id="1017" name="Group 1016">
                      <a:extLst>
                        <a:ext uri="{FF2B5EF4-FFF2-40B4-BE49-F238E27FC236}">
                          <a16:creationId xmlns:a16="http://schemas.microsoft.com/office/drawing/2014/main" id="{EAC61BEC-2B23-4BD1-9991-D44958257EA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786745" cy="508603"/>
                      <a:chOff x="-2212372" y="4833819"/>
                      <a:chExt cx="1786745" cy="508603"/>
                    </a:xfrm>
                  </p:grpSpPr>
                  <p:grpSp>
                    <p:nvGrpSpPr>
                      <p:cNvPr id="1039" name="Group 1038">
                        <a:extLst>
                          <a:ext uri="{FF2B5EF4-FFF2-40B4-BE49-F238E27FC236}">
                            <a16:creationId xmlns:a16="http://schemas.microsoft.com/office/drawing/2014/main" id="{AF1E108D-FB84-4D91-B57F-FE0CB8FE191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53" name="Circle: Hollow 1052">
                          <a:extLst>
                            <a:ext uri="{FF2B5EF4-FFF2-40B4-BE49-F238E27FC236}">
                              <a16:creationId xmlns:a16="http://schemas.microsoft.com/office/drawing/2014/main" id="{D48A64DC-37FD-48BE-BDA1-308F83E3E02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54" name="Circle: Hollow 1053">
                          <a:extLst>
                            <a:ext uri="{FF2B5EF4-FFF2-40B4-BE49-F238E27FC236}">
                              <a16:creationId xmlns:a16="http://schemas.microsoft.com/office/drawing/2014/main" id="{1E254D3B-A71D-48E4-ACBF-E78CAF04BBB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55" name="Circle: Hollow 1054">
                          <a:extLst>
                            <a:ext uri="{FF2B5EF4-FFF2-40B4-BE49-F238E27FC236}">
                              <a16:creationId xmlns:a16="http://schemas.microsoft.com/office/drawing/2014/main" id="{E6B1466E-D7C6-4579-8F1B-34CC59C1216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40" name="Group 1039">
                        <a:extLst>
                          <a:ext uri="{FF2B5EF4-FFF2-40B4-BE49-F238E27FC236}">
                            <a16:creationId xmlns:a16="http://schemas.microsoft.com/office/drawing/2014/main" id="{8398C4F4-B374-4C4F-8FF3-98D6F583ACC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50" name="Circle: Hollow 1049">
                          <a:extLst>
                            <a:ext uri="{FF2B5EF4-FFF2-40B4-BE49-F238E27FC236}">
                              <a16:creationId xmlns:a16="http://schemas.microsoft.com/office/drawing/2014/main" id="{AA74E9A0-AD04-4B41-8FC2-5C659B88FCA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51" name="Circle: Hollow 1050">
                          <a:extLst>
                            <a:ext uri="{FF2B5EF4-FFF2-40B4-BE49-F238E27FC236}">
                              <a16:creationId xmlns:a16="http://schemas.microsoft.com/office/drawing/2014/main" id="{A8AC9AB4-538B-4DC9-8963-57ADA64AA15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52" name="Circle: Hollow 1051">
                          <a:extLst>
                            <a:ext uri="{FF2B5EF4-FFF2-40B4-BE49-F238E27FC236}">
                              <a16:creationId xmlns:a16="http://schemas.microsoft.com/office/drawing/2014/main" id="{20EA26AD-6A9E-4936-A407-D38023535D6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41" name="Group 1040">
                        <a:extLst>
                          <a:ext uri="{FF2B5EF4-FFF2-40B4-BE49-F238E27FC236}">
                            <a16:creationId xmlns:a16="http://schemas.microsoft.com/office/drawing/2014/main" id="{AC25698C-A732-486C-94AB-5E5383508B1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47" name="Circle: Hollow 1046">
                          <a:extLst>
                            <a:ext uri="{FF2B5EF4-FFF2-40B4-BE49-F238E27FC236}">
                              <a16:creationId xmlns:a16="http://schemas.microsoft.com/office/drawing/2014/main" id="{1F761473-1477-48D6-ABAD-4F1BD89C8B2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48" name="Circle: Hollow 1047">
                          <a:extLst>
                            <a:ext uri="{FF2B5EF4-FFF2-40B4-BE49-F238E27FC236}">
                              <a16:creationId xmlns:a16="http://schemas.microsoft.com/office/drawing/2014/main" id="{E5CB98D4-FDBD-417C-B7C2-B89FBD22D4B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49" name="Circle: Hollow 1048">
                          <a:extLst>
                            <a:ext uri="{FF2B5EF4-FFF2-40B4-BE49-F238E27FC236}">
                              <a16:creationId xmlns:a16="http://schemas.microsoft.com/office/drawing/2014/main" id="{E634B752-B241-4FB9-80E9-48E16E3865E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42" name="Group 1041">
                        <a:extLst>
                          <a:ext uri="{FF2B5EF4-FFF2-40B4-BE49-F238E27FC236}">
                            <a16:creationId xmlns:a16="http://schemas.microsoft.com/office/drawing/2014/main" id="{7E25F4CB-6AB2-4A62-A3CF-64C08AECA33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44" name="Circle: Hollow 1043">
                          <a:extLst>
                            <a:ext uri="{FF2B5EF4-FFF2-40B4-BE49-F238E27FC236}">
                              <a16:creationId xmlns:a16="http://schemas.microsoft.com/office/drawing/2014/main" id="{6D08B370-45C1-460B-A9E2-CF687BE8FF1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45" name="Circle: Hollow 1044">
                          <a:extLst>
                            <a:ext uri="{FF2B5EF4-FFF2-40B4-BE49-F238E27FC236}">
                              <a16:creationId xmlns:a16="http://schemas.microsoft.com/office/drawing/2014/main" id="{75233EFB-3A0F-46C0-BA47-0AA12C64378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46" name="Circle: Hollow 1045">
                          <a:extLst>
                            <a:ext uri="{FF2B5EF4-FFF2-40B4-BE49-F238E27FC236}">
                              <a16:creationId xmlns:a16="http://schemas.microsoft.com/office/drawing/2014/main" id="{05A56666-78EE-439C-90AA-6350FD4B04E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1043" name="Circle: Hollow 1042">
                        <a:extLst>
                          <a:ext uri="{FF2B5EF4-FFF2-40B4-BE49-F238E27FC236}">
                            <a16:creationId xmlns:a16="http://schemas.microsoft.com/office/drawing/2014/main" id="{5A01F124-58C0-4345-A8DE-7FE1E8A0880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018" name="Group 1017">
                      <a:extLst>
                        <a:ext uri="{FF2B5EF4-FFF2-40B4-BE49-F238E27FC236}">
                          <a16:creationId xmlns:a16="http://schemas.microsoft.com/office/drawing/2014/main" id="{0C3025D9-2847-4A5F-BEE2-140BB2313600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1019" name="Group 1018">
                        <a:extLst>
                          <a:ext uri="{FF2B5EF4-FFF2-40B4-BE49-F238E27FC236}">
                            <a16:creationId xmlns:a16="http://schemas.microsoft.com/office/drawing/2014/main" id="{B3774505-5FAF-4130-9F35-E420F3D6E5C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36" name="Circle: Hollow 1035">
                          <a:extLst>
                            <a:ext uri="{FF2B5EF4-FFF2-40B4-BE49-F238E27FC236}">
                              <a16:creationId xmlns:a16="http://schemas.microsoft.com/office/drawing/2014/main" id="{6F951C38-9CCC-475B-AEF4-9BFBA9503B1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37" name="Circle: Hollow 1036">
                          <a:extLst>
                            <a:ext uri="{FF2B5EF4-FFF2-40B4-BE49-F238E27FC236}">
                              <a16:creationId xmlns:a16="http://schemas.microsoft.com/office/drawing/2014/main" id="{94DCFEAA-0C22-41DA-915F-F073544C206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38" name="Circle: Hollow 1037">
                          <a:extLst>
                            <a:ext uri="{FF2B5EF4-FFF2-40B4-BE49-F238E27FC236}">
                              <a16:creationId xmlns:a16="http://schemas.microsoft.com/office/drawing/2014/main" id="{2C3404A1-48DE-4C3F-B565-94A661B616E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20" name="Group 1019">
                        <a:extLst>
                          <a:ext uri="{FF2B5EF4-FFF2-40B4-BE49-F238E27FC236}">
                            <a16:creationId xmlns:a16="http://schemas.microsoft.com/office/drawing/2014/main" id="{B4637E52-4C70-43F8-9086-C4317EDA1C5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33" name="Circle: Hollow 1032">
                          <a:extLst>
                            <a:ext uri="{FF2B5EF4-FFF2-40B4-BE49-F238E27FC236}">
                              <a16:creationId xmlns:a16="http://schemas.microsoft.com/office/drawing/2014/main" id="{19493E4E-B716-4324-8CE5-83E7FA95650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34" name="Circle: Hollow 1033">
                          <a:extLst>
                            <a:ext uri="{FF2B5EF4-FFF2-40B4-BE49-F238E27FC236}">
                              <a16:creationId xmlns:a16="http://schemas.microsoft.com/office/drawing/2014/main" id="{4E3AC26E-E330-462B-8DBF-D1149AADF3A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35" name="Circle: Hollow 1034">
                          <a:extLst>
                            <a:ext uri="{FF2B5EF4-FFF2-40B4-BE49-F238E27FC236}">
                              <a16:creationId xmlns:a16="http://schemas.microsoft.com/office/drawing/2014/main" id="{39213AA4-11AC-4945-A2C0-F3286F0695A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21" name="Group 1020">
                        <a:extLst>
                          <a:ext uri="{FF2B5EF4-FFF2-40B4-BE49-F238E27FC236}">
                            <a16:creationId xmlns:a16="http://schemas.microsoft.com/office/drawing/2014/main" id="{83893DB0-2B73-4375-A170-78828543891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30" name="Circle: Hollow 1029">
                          <a:extLst>
                            <a:ext uri="{FF2B5EF4-FFF2-40B4-BE49-F238E27FC236}">
                              <a16:creationId xmlns:a16="http://schemas.microsoft.com/office/drawing/2014/main" id="{6D484B13-C271-417D-9E37-D34EAEF5E9E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31" name="Circle: Hollow 1030">
                          <a:extLst>
                            <a:ext uri="{FF2B5EF4-FFF2-40B4-BE49-F238E27FC236}">
                              <a16:creationId xmlns:a16="http://schemas.microsoft.com/office/drawing/2014/main" id="{1838DECC-CCC9-4242-A8B4-48E56701D1B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32" name="Circle: Hollow 1031">
                          <a:extLst>
                            <a:ext uri="{FF2B5EF4-FFF2-40B4-BE49-F238E27FC236}">
                              <a16:creationId xmlns:a16="http://schemas.microsoft.com/office/drawing/2014/main" id="{222EDBBC-5828-40FC-AF3C-62DBC6D267C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22" name="Group 1021">
                        <a:extLst>
                          <a:ext uri="{FF2B5EF4-FFF2-40B4-BE49-F238E27FC236}">
                            <a16:creationId xmlns:a16="http://schemas.microsoft.com/office/drawing/2014/main" id="{35C107A4-37A3-4BAD-B811-7D68A6FC6C4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27" name="Circle: Hollow 1026">
                          <a:extLst>
                            <a:ext uri="{FF2B5EF4-FFF2-40B4-BE49-F238E27FC236}">
                              <a16:creationId xmlns:a16="http://schemas.microsoft.com/office/drawing/2014/main" id="{494150D5-8DB5-47A4-91C0-3B9D634A069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28" name="Circle: Hollow 1027">
                          <a:extLst>
                            <a:ext uri="{FF2B5EF4-FFF2-40B4-BE49-F238E27FC236}">
                              <a16:creationId xmlns:a16="http://schemas.microsoft.com/office/drawing/2014/main" id="{E491A70F-F479-4940-A869-A8BD66A64E5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29" name="Circle: Hollow 1028">
                          <a:extLst>
                            <a:ext uri="{FF2B5EF4-FFF2-40B4-BE49-F238E27FC236}">
                              <a16:creationId xmlns:a16="http://schemas.microsoft.com/office/drawing/2014/main" id="{6BE070D0-E7A9-43E3-B202-741C623DA88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23" name="Group 1022">
                        <a:extLst>
                          <a:ext uri="{FF2B5EF4-FFF2-40B4-BE49-F238E27FC236}">
                            <a16:creationId xmlns:a16="http://schemas.microsoft.com/office/drawing/2014/main" id="{0686423A-7B31-4B26-9FFC-4EE4B365E4C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24" name="Circle: Hollow 1023">
                          <a:extLst>
                            <a:ext uri="{FF2B5EF4-FFF2-40B4-BE49-F238E27FC236}">
                              <a16:creationId xmlns:a16="http://schemas.microsoft.com/office/drawing/2014/main" id="{CBC3B74D-40EB-4C6A-A3C8-5727075E0B9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25" name="Circle: Hollow 1024">
                          <a:extLst>
                            <a:ext uri="{FF2B5EF4-FFF2-40B4-BE49-F238E27FC236}">
                              <a16:creationId xmlns:a16="http://schemas.microsoft.com/office/drawing/2014/main" id="{82FD8340-F6F4-4EE2-8F33-865B74BFE14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26" name="Circle: Hollow 1025">
                          <a:extLst>
                            <a:ext uri="{FF2B5EF4-FFF2-40B4-BE49-F238E27FC236}">
                              <a16:creationId xmlns:a16="http://schemas.microsoft.com/office/drawing/2014/main" id="{F954CEDF-DB02-4266-BF2B-439CE9B9DCC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974" name="Group 973">
                    <a:extLst>
                      <a:ext uri="{FF2B5EF4-FFF2-40B4-BE49-F238E27FC236}">
                        <a16:creationId xmlns:a16="http://schemas.microsoft.com/office/drawing/2014/main" id="{AC7B48D8-ECEE-461D-BD40-B3A62030FEB1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2136607" cy="808781"/>
                    <a:chOff x="-2697112" y="4673834"/>
                    <a:chExt cx="2136607" cy="808781"/>
                  </a:xfrm>
                </p:grpSpPr>
                <p:grpSp>
                  <p:nvGrpSpPr>
                    <p:cNvPr id="975" name="Group 974">
                      <a:extLst>
                        <a:ext uri="{FF2B5EF4-FFF2-40B4-BE49-F238E27FC236}">
                          <a16:creationId xmlns:a16="http://schemas.microsoft.com/office/drawing/2014/main" id="{2A8F21E0-A7DA-4EEB-9C04-26E43F15360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947504" cy="516188"/>
                      <a:chOff x="-2373131" y="4826234"/>
                      <a:chExt cx="1947504" cy="516188"/>
                    </a:xfrm>
                  </p:grpSpPr>
                  <p:grpSp>
                    <p:nvGrpSpPr>
                      <p:cNvPr id="997" name="Group 996">
                        <a:extLst>
                          <a:ext uri="{FF2B5EF4-FFF2-40B4-BE49-F238E27FC236}">
                            <a16:creationId xmlns:a16="http://schemas.microsoft.com/office/drawing/2014/main" id="{58E78F56-8C17-4F36-B33D-086A7606D04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14" name="Circle: Hollow 1013">
                          <a:extLst>
                            <a:ext uri="{FF2B5EF4-FFF2-40B4-BE49-F238E27FC236}">
                              <a16:creationId xmlns:a16="http://schemas.microsoft.com/office/drawing/2014/main" id="{CD8FB406-E660-4595-8F46-9589FB0E1EC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15" name="Circle: Hollow 1014">
                          <a:extLst>
                            <a:ext uri="{FF2B5EF4-FFF2-40B4-BE49-F238E27FC236}">
                              <a16:creationId xmlns:a16="http://schemas.microsoft.com/office/drawing/2014/main" id="{A2B392B6-1FB8-4E77-8000-6B41D8823C4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16" name="Circle: Hollow 1015">
                          <a:extLst>
                            <a:ext uri="{FF2B5EF4-FFF2-40B4-BE49-F238E27FC236}">
                              <a16:creationId xmlns:a16="http://schemas.microsoft.com/office/drawing/2014/main" id="{B7A98FE3-DD60-4E2F-95B9-D86C1C5DD89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98" name="Group 997">
                        <a:extLst>
                          <a:ext uri="{FF2B5EF4-FFF2-40B4-BE49-F238E27FC236}">
                            <a16:creationId xmlns:a16="http://schemas.microsoft.com/office/drawing/2014/main" id="{EF3D6CE4-2EF8-41D8-BB39-53688B03650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11" name="Circle: Hollow 1010">
                          <a:extLst>
                            <a:ext uri="{FF2B5EF4-FFF2-40B4-BE49-F238E27FC236}">
                              <a16:creationId xmlns:a16="http://schemas.microsoft.com/office/drawing/2014/main" id="{C0885A71-8703-4CE7-AA4F-62EF5069A75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12" name="Circle: Hollow 1011">
                          <a:extLst>
                            <a:ext uri="{FF2B5EF4-FFF2-40B4-BE49-F238E27FC236}">
                              <a16:creationId xmlns:a16="http://schemas.microsoft.com/office/drawing/2014/main" id="{8860C2BB-9C14-4704-866D-7D23A8A1D29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13" name="Circle: Hollow 1012">
                          <a:extLst>
                            <a:ext uri="{FF2B5EF4-FFF2-40B4-BE49-F238E27FC236}">
                              <a16:creationId xmlns:a16="http://schemas.microsoft.com/office/drawing/2014/main" id="{03807209-BC53-4ABC-A2BB-F4712207E0E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99" name="Group 998">
                        <a:extLst>
                          <a:ext uri="{FF2B5EF4-FFF2-40B4-BE49-F238E27FC236}">
                            <a16:creationId xmlns:a16="http://schemas.microsoft.com/office/drawing/2014/main" id="{41FF8F14-5099-4A54-8561-FDF604B0FD9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08" name="Circle: Hollow 1007">
                          <a:extLst>
                            <a:ext uri="{FF2B5EF4-FFF2-40B4-BE49-F238E27FC236}">
                              <a16:creationId xmlns:a16="http://schemas.microsoft.com/office/drawing/2014/main" id="{D8B75CE8-EE7D-481B-B7E6-CD84BE0BF1C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09" name="Circle: Hollow 1008">
                          <a:extLst>
                            <a:ext uri="{FF2B5EF4-FFF2-40B4-BE49-F238E27FC236}">
                              <a16:creationId xmlns:a16="http://schemas.microsoft.com/office/drawing/2014/main" id="{F21A70CA-BDD1-4DEF-A8C3-15A25AFBEAF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10" name="Circle: Hollow 1009">
                          <a:extLst>
                            <a:ext uri="{FF2B5EF4-FFF2-40B4-BE49-F238E27FC236}">
                              <a16:creationId xmlns:a16="http://schemas.microsoft.com/office/drawing/2014/main" id="{905888E3-9212-43C8-A37B-D6825F517E2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00" name="Group 999">
                        <a:extLst>
                          <a:ext uri="{FF2B5EF4-FFF2-40B4-BE49-F238E27FC236}">
                            <a16:creationId xmlns:a16="http://schemas.microsoft.com/office/drawing/2014/main" id="{C239F240-A287-4A18-A676-F345F8AD2AB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05" name="Circle: Hollow 1004">
                          <a:extLst>
                            <a:ext uri="{FF2B5EF4-FFF2-40B4-BE49-F238E27FC236}">
                              <a16:creationId xmlns:a16="http://schemas.microsoft.com/office/drawing/2014/main" id="{5460F1C9-ECC9-4AF4-9C13-884926C239F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06" name="Circle: Hollow 1005">
                          <a:extLst>
                            <a:ext uri="{FF2B5EF4-FFF2-40B4-BE49-F238E27FC236}">
                              <a16:creationId xmlns:a16="http://schemas.microsoft.com/office/drawing/2014/main" id="{D081C856-600F-47E6-9579-4939DFE7FEC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07" name="Circle: Hollow 1006">
                          <a:extLst>
                            <a:ext uri="{FF2B5EF4-FFF2-40B4-BE49-F238E27FC236}">
                              <a16:creationId xmlns:a16="http://schemas.microsoft.com/office/drawing/2014/main" id="{E62A8C84-2798-4E5E-BABF-A7DB1A9D51A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01" name="Group 1000">
                        <a:extLst>
                          <a:ext uri="{FF2B5EF4-FFF2-40B4-BE49-F238E27FC236}">
                            <a16:creationId xmlns:a16="http://schemas.microsoft.com/office/drawing/2014/main" id="{B9BE1651-4D0E-48A5-8BA6-7E68D76610C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02" name="Circle: Hollow 1001">
                          <a:extLst>
                            <a:ext uri="{FF2B5EF4-FFF2-40B4-BE49-F238E27FC236}">
                              <a16:creationId xmlns:a16="http://schemas.microsoft.com/office/drawing/2014/main" id="{E8F1BF1E-E562-4EA2-A392-53DBE803B5F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03" name="Circle: Hollow 1002">
                          <a:extLst>
                            <a:ext uri="{FF2B5EF4-FFF2-40B4-BE49-F238E27FC236}">
                              <a16:creationId xmlns:a16="http://schemas.microsoft.com/office/drawing/2014/main" id="{8CFE1CFB-01D5-4FE4-A037-AB44414CA40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04" name="Circle: Hollow 1003">
                          <a:extLst>
                            <a:ext uri="{FF2B5EF4-FFF2-40B4-BE49-F238E27FC236}">
                              <a16:creationId xmlns:a16="http://schemas.microsoft.com/office/drawing/2014/main" id="{AFB30924-79DB-4DC0-9A47-F93DEBC65FE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976" name="Group 975">
                      <a:extLst>
                        <a:ext uri="{FF2B5EF4-FFF2-40B4-BE49-F238E27FC236}">
                          <a16:creationId xmlns:a16="http://schemas.microsoft.com/office/drawing/2014/main" id="{E2561DAE-D903-4693-979B-33DCA0FD18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65026" cy="808781"/>
                      <a:chOff x="-2525531" y="4673834"/>
                      <a:chExt cx="1965026" cy="808781"/>
                    </a:xfrm>
                  </p:grpSpPr>
                  <p:grpSp>
                    <p:nvGrpSpPr>
                      <p:cNvPr id="977" name="Group 976">
                        <a:extLst>
                          <a:ext uri="{FF2B5EF4-FFF2-40B4-BE49-F238E27FC236}">
                            <a16:creationId xmlns:a16="http://schemas.microsoft.com/office/drawing/2014/main" id="{B59AF8D7-CC2A-420B-B922-104233BD710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32281" cy="785395"/>
                        <a:chOff x="-2449589" y="3530595"/>
                        <a:chExt cx="532281" cy="785395"/>
                      </a:xfrm>
                    </p:grpSpPr>
                    <p:sp>
                      <p:nvSpPr>
                        <p:cNvPr id="994" name="Circle: Hollow 993">
                          <a:extLst>
                            <a:ext uri="{FF2B5EF4-FFF2-40B4-BE49-F238E27FC236}">
                              <a16:creationId xmlns:a16="http://schemas.microsoft.com/office/drawing/2014/main" id="{1ED4A042-92A1-40A0-8D7B-B6277E81390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95" name="Circle: Hollow 994">
                          <a:extLst>
                            <a:ext uri="{FF2B5EF4-FFF2-40B4-BE49-F238E27FC236}">
                              <a16:creationId xmlns:a16="http://schemas.microsoft.com/office/drawing/2014/main" id="{D037E108-9FD9-4202-A5B3-80AC6A10530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96" name="Circle: Hollow 995">
                          <a:extLst>
                            <a:ext uri="{FF2B5EF4-FFF2-40B4-BE49-F238E27FC236}">
                              <a16:creationId xmlns:a16="http://schemas.microsoft.com/office/drawing/2014/main" id="{9FCD1309-A165-4D48-9AE5-26EFE43B0B8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71308" y="3984212"/>
                          <a:ext cx="354000" cy="331778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78" name="Group 977">
                        <a:extLst>
                          <a:ext uri="{FF2B5EF4-FFF2-40B4-BE49-F238E27FC236}">
                            <a16:creationId xmlns:a16="http://schemas.microsoft.com/office/drawing/2014/main" id="{6E39D0F6-B7F9-47C8-B2C7-DF548C06294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91" name="Circle: Hollow 990">
                          <a:extLst>
                            <a:ext uri="{FF2B5EF4-FFF2-40B4-BE49-F238E27FC236}">
                              <a16:creationId xmlns:a16="http://schemas.microsoft.com/office/drawing/2014/main" id="{D6BE165C-EF21-46B8-A505-58112459B5E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92" name="Circle: Hollow 991">
                          <a:extLst>
                            <a:ext uri="{FF2B5EF4-FFF2-40B4-BE49-F238E27FC236}">
                              <a16:creationId xmlns:a16="http://schemas.microsoft.com/office/drawing/2014/main" id="{70F31D78-3129-4E45-A6D3-284A5DC7440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93" name="Circle: Hollow 992">
                          <a:extLst>
                            <a:ext uri="{FF2B5EF4-FFF2-40B4-BE49-F238E27FC236}">
                              <a16:creationId xmlns:a16="http://schemas.microsoft.com/office/drawing/2014/main" id="{EC62ED91-AD07-4632-9D57-C8AE43D1B28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79" name="Group 978">
                        <a:extLst>
                          <a:ext uri="{FF2B5EF4-FFF2-40B4-BE49-F238E27FC236}">
                            <a16:creationId xmlns:a16="http://schemas.microsoft.com/office/drawing/2014/main" id="{0144700B-9186-4E97-9EDB-3B6275681CE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88" name="Circle: Hollow 987">
                          <a:extLst>
                            <a:ext uri="{FF2B5EF4-FFF2-40B4-BE49-F238E27FC236}">
                              <a16:creationId xmlns:a16="http://schemas.microsoft.com/office/drawing/2014/main" id="{75190398-437E-451B-A725-151169ADB26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89" name="Circle: Hollow 988">
                          <a:extLst>
                            <a:ext uri="{FF2B5EF4-FFF2-40B4-BE49-F238E27FC236}">
                              <a16:creationId xmlns:a16="http://schemas.microsoft.com/office/drawing/2014/main" id="{05536ECE-0E1C-4235-8161-7563EDB4D7F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90" name="Circle: Hollow 989">
                          <a:extLst>
                            <a:ext uri="{FF2B5EF4-FFF2-40B4-BE49-F238E27FC236}">
                              <a16:creationId xmlns:a16="http://schemas.microsoft.com/office/drawing/2014/main" id="{F113DEF6-DB12-4987-9B76-5DD85768629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80" name="Group 979">
                        <a:extLst>
                          <a:ext uri="{FF2B5EF4-FFF2-40B4-BE49-F238E27FC236}">
                            <a16:creationId xmlns:a16="http://schemas.microsoft.com/office/drawing/2014/main" id="{2853E918-2710-4993-90F6-92555990F25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85" name="Circle: Hollow 984">
                          <a:extLst>
                            <a:ext uri="{FF2B5EF4-FFF2-40B4-BE49-F238E27FC236}">
                              <a16:creationId xmlns:a16="http://schemas.microsoft.com/office/drawing/2014/main" id="{4CCBAF18-EF2B-4615-9F6E-3FBFB148051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86" name="Circle: Hollow 985">
                          <a:extLst>
                            <a:ext uri="{FF2B5EF4-FFF2-40B4-BE49-F238E27FC236}">
                              <a16:creationId xmlns:a16="http://schemas.microsoft.com/office/drawing/2014/main" id="{5846C59F-6A84-4EF7-BF7E-BCBCB492EA6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87" name="Circle: Hollow 986">
                          <a:extLst>
                            <a:ext uri="{FF2B5EF4-FFF2-40B4-BE49-F238E27FC236}">
                              <a16:creationId xmlns:a16="http://schemas.microsoft.com/office/drawing/2014/main" id="{DEFF764D-CBF6-41A3-A32C-8AF7A71CED8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81" name="Group 980">
                        <a:extLst>
                          <a:ext uri="{FF2B5EF4-FFF2-40B4-BE49-F238E27FC236}">
                            <a16:creationId xmlns:a16="http://schemas.microsoft.com/office/drawing/2014/main" id="{35024DF9-A38B-4350-803B-DA92F6B1255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82" name="Circle: Hollow 981">
                          <a:extLst>
                            <a:ext uri="{FF2B5EF4-FFF2-40B4-BE49-F238E27FC236}">
                              <a16:creationId xmlns:a16="http://schemas.microsoft.com/office/drawing/2014/main" id="{48EAF1E8-3AD8-491A-918A-478E776DBA7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83" name="Circle: Hollow 982">
                          <a:extLst>
                            <a:ext uri="{FF2B5EF4-FFF2-40B4-BE49-F238E27FC236}">
                              <a16:creationId xmlns:a16="http://schemas.microsoft.com/office/drawing/2014/main" id="{168F2952-CD28-48AB-868F-214CC500E43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84" name="Circle: Hollow 983">
                          <a:extLst>
                            <a:ext uri="{FF2B5EF4-FFF2-40B4-BE49-F238E27FC236}">
                              <a16:creationId xmlns:a16="http://schemas.microsoft.com/office/drawing/2014/main" id="{EDA92F6E-78C0-4B7D-A15E-6C65BE8D6AB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  <p:grpSp>
              <p:nvGrpSpPr>
                <p:cNvPr id="892" name="Group 891">
                  <a:extLst>
                    <a:ext uri="{FF2B5EF4-FFF2-40B4-BE49-F238E27FC236}">
                      <a16:creationId xmlns:a16="http://schemas.microsoft.com/office/drawing/2014/main" id="{8775FBE5-BFCE-464C-98C8-0515CA47B579}"/>
                    </a:ext>
                  </a:extLst>
                </p:cNvPr>
                <p:cNvGrpSpPr/>
                <p:nvPr/>
              </p:nvGrpSpPr>
              <p:grpSpPr>
                <a:xfrm rot="5400000">
                  <a:off x="-793254" y="3517097"/>
                  <a:ext cx="671561" cy="566431"/>
                  <a:chOff x="-2697112" y="4673834"/>
                  <a:chExt cx="1835327" cy="1331993"/>
                </a:xfrm>
              </p:grpSpPr>
              <p:grpSp>
                <p:nvGrpSpPr>
                  <p:cNvPr id="893" name="Group 892">
                    <a:extLst>
                      <a:ext uri="{FF2B5EF4-FFF2-40B4-BE49-F238E27FC236}">
                        <a16:creationId xmlns:a16="http://schemas.microsoft.com/office/drawing/2014/main" id="{1487962F-638C-49CA-BBCD-699A28C4969B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797567" cy="804191"/>
                    <a:chOff x="-2536353" y="4673834"/>
                    <a:chExt cx="1797567" cy="804191"/>
                  </a:xfrm>
                </p:grpSpPr>
                <p:grpSp>
                  <p:nvGrpSpPr>
                    <p:cNvPr id="934" name="Group 933">
                      <a:extLst>
                        <a:ext uri="{FF2B5EF4-FFF2-40B4-BE49-F238E27FC236}">
                          <a16:creationId xmlns:a16="http://schemas.microsoft.com/office/drawing/2014/main" id="{5CBC9D51-4651-42D8-A4B7-CCC2714872A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625986" cy="508603"/>
                      <a:chOff x="-2212372" y="4833819"/>
                      <a:chExt cx="1625986" cy="508603"/>
                    </a:xfrm>
                  </p:grpSpPr>
                  <p:grpSp>
                    <p:nvGrpSpPr>
                      <p:cNvPr id="956" name="Group 955">
                        <a:extLst>
                          <a:ext uri="{FF2B5EF4-FFF2-40B4-BE49-F238E27FC236}">
                            <a16:creationId xmlns:a16="http://schemas.microsoft.com/office/drawing/2014/main" id="{7E8B3F0B-C7C9-4F98-AE93-B8ED3838B16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354000" cy="492802"/>
                        <a:chOff x="-2449589" y="3530595"/>
                        <a:chExt cx="354000" cy="492802"/>
                      </a:xfrm>
                    </p:grpSpPr>
                    <p:sp>
                      <p:nvSpPr>
                        <p:cNvPr id="970" name="Circle: Hollow 969">
                          <a:extLst>
                            <a:ext uri="{FF2B5EF4-FFF2-40B4-BE49-F238E27FC236}">
                              <a16:creationId xmlns:a16="http://schemas.microsoft.com/office/drawing/2014/main" id="{0D0DF319-5769-4F8D-82B4-566BC98F6AB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71" name="Circle: Hollow 970">
                          <a:extLst>
                            <a:ext uri="{FF2B5EF4-FFF2-40B4-BE49-F238E27FC236}">
                              <a16:creationId xmlns:a16="http://schemas.microsoft.com/office/drawing/2014/main" id="{357C496F-55EE-48DA-AB70-B6EE6E39546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57" name="Group 956">
                        <a:extLst>
                          <a:ext uri="{FF2B5EF4-FFF2-40B4-BE49-F238E27FC236}">
                            <a16:creationId xmlns:a16="http://schemas.microsoft.com/office/drawing/2014/main" id="{6C7662FC-9777-4140-A4E8-49E4251E37C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67" name="Circle: Hollow 966">
                          <a:extLst>
                            <a:ext uri="{FF2B5EF4-FFF2-40B4-BE49-F238E27FC236}">
                              <a16:creationId xmlns:a16="http://schemas.microsoft.com/office/drawing/2014/main" id="{6573618E-24D4-40FC-B785-534270EDCA5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68" name="Circle: Hollow 967">
                          <a:extLst>
                            <a:ext uri="{FF2B5EF4-FFF2-40B4-BE49-F238E27FC236}">
                              <a16:creationId xmlns:a16="http://schemas.microsoft.com/office/drawing/2014/main" id="{C87DC89E-8404-4D20-BC12-22538390983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69" name="Circle: Hollow 968">
                          <a:extLst>
                            <a:ext uri="{FF2B5EF4-FFF2-40B4-BE49-F238E27FC236}">
                              <a16:creationId xmlns:a16="http://schemas.microsoft.com/office/drawing/2014/main" id="{798CE784-435C-4D11-B66C-13564DA8E5F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58" name="Group 957">
                        <a:extLst>
                          <a:ext uri="{FF2B5EF4-FFF2-40B4-BE49-F238E27FC236}">
                            <a16:creationId xmlns:a16="http://schemas.microsoft.com/office/drawing/2014/main" id="{3DE39917-4DB4-4BCB-8C8E-425B3858E4C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64" name="Circle: Hollow 963">
                          <a:extLst>
                            <a:ext uri="{FF2B5EF4-FFF2-40B4-BE49-F238E27FC236}">
                              <a16:creationId xmlns:a16="http://schemas.microsoft.com/office/drawing/2014/main" id="{15F970D5-E119-4EE7-BEE7-9A3E12BDA40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65" name="Circle: Hollow 964">
                          <a:extLst>
                            <a:ext uri="{FF2B5EF4-FFF2-40B4-BE49-F238E27FC236}">
                              <a16:creationId xmlns:a16="http://schemas.microsoft.com/office/drawing/2014/main" id="{7D412BC1-241D-4121-9FF9-16851711C35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66" name="Circle: Hollow 965">
                          <a:extLst>
                            <a:ext uri="{FF2B5EF4-FFF2-40B4-BE49-F238E27FC236}">
                              <a16:creationId xmlns:a16="http://schemas.microsoft.com/office/drawing/2014/main" id="{C150125F-1283-4EF1-9356-E52463199F3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59" name="Group 958">
                        <a:extLst>
                          <a:ext uri="{FF2B5EF4-FFF2-40B4-BE49-F238E27FC236}">
                            <a16:creationId xmlns:a16="http://schemas.microsoft.com/office/drawing/2014/main" id="{DD8B970A-B833-4762-96BB-EE0CB376263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61" name="Circle: Hollow 960">
                          <a:extLst>
                            <a:ext uri="{FF2B5EF4-FFF2-40B4-BE49-F238E27FC236}">
                              <a16:creationId xmlns:a16="http://schemas.microsoft.com/office/drawing/2014/main" id="{46005F51-FB81-4D98-8A1F-8909B230B72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62" name="Circle: Hollow 961">
                          <a:extLst>
                            <a:ext uri="{FF2B5EF4-FFF2-40B4-BE49-F238E27FC236}">
                              <a16:creationId xmlns:a16="http://schemas.microsoft.com/office/drawing/2014/main" id="{6B310FF3-F039-4D09-AD9F-50A6C90B86A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63" name="Circle: Hollow 962">
                          <a:extLst>
                            <a:ext uri="{FF2B5EF4-FFF2-40B4-BE49-F238E27FC236}">
                              <a16:creationId xmlns:a16="http://schemas.microsoft.com/office/drawing/2014/main" id="{CF06739B-2AAA-4002-AE6D-A9F68979114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960" name="Circle: Hollow 959">
                        <a:extLst>
                          <a:ext uri="{FF2B5EF4-FFF2-40B4-BE49-F238E27FC236}">
                            <a16:creationId xmlns:a16="http://schemas.microsoft.com/office/drawing/2014/main" id="{C8B6AD2E-377A-4254-902F-211D84207C6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35" name="Group 934">
                      <a:extLst>
                        <a:ext uri="{FF2B5EF4-FFF2-40B4-BE49-F238E27FC236}">
                          <a16:creationId xmlns:a16="http://schemas.microsoft.com/office/drawing/2014/main" id="{88E468A8-53E2-4634-9D6A-B4AFD2D923E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786745" cy="516188"/>
                      <a:chOff x="-2525531" y="4673834"/>
                      <a:chExt cx="1786745" cy="516188"/>
                    </a:xfrm>
                  </p:grpSpPr>
                  <p:grpSp>
                    <p:nvGrpSpPr>
                      <p:cNvPr id="936" name="Group 935">
                        <a:extLst>
                          <a:ext uri="{FF2B5EF4-FFF2-40B4-BE49-F238E27FC236}">
                            <a16:creationId xmlns:a16="http://schemas.microsoft.com/office/drawing/2014/main" id="{BCEC2271-0C1C-4BC6-8475-AEB83B01BC4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354000" cy="492802"/>
                        <a:chOff x="-2449589" y="3530595"/>
                        <a:chExt cx="354000" cy="492802"/>
                      </a:xfrm>
                    </p:grpSpPr>
                    <p:sp>
                      <p:nvSpPr>
                        <p:cNvPr id="953" name="Circle: Hollow 952">
                          <a:extLst>
                            <a:ext uri="{FF2B5EF4-FFF2-40B4-BE49-F238E27FC236}">
                              <a16:creationId xmlns:a16="http://schemas.microsoft.com/office/drawing/2014/main" id="{CC823013-A5FE-42E6-81BD-FC436199690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54" name="Circle: Hollow 953">
                          <a:extLst>
                            <a:ext uri="{FF2B5EF4-FFF2-40B4-BE49-F238E27FC236}">
                              <a16:creationId xmlns:a16="http://schemas.microsoft.com/office/drawing/2014/main" id="{CAEC8381-41BC-4F7D-98F1-F001A9F88CA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37" name="Group 936">
                        <a:extLst>
                          <a:ext uri="{FF2B5EF4-FFF2-40B4-BE49-F238E27FC236}">
                            <a16:creationId xmlns:a16="http://schemas.microsoft.com/office/drawing/2014/main" id="{77EF9662-E89F-4867-8928-E853FB6653E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50" name="Circle: Hollow 949">
                          <a:extLst>
                            <a:ext uri="{FF2B5EF4-FFF2-40B4-BE49-F238E27FC236}">
                              <a16:creationId xmlns:a16="http://schemas.microsoft.com/office/drawing/2014/main" id="{488455EE-D1D6-4092-82FA-40D9408F1ED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51" name="Circle: Hollow 950">
                          <a:extLst>
                            <a:ext uri="{FF2B5EF4-FFF2-40B4-BE49-F238E27FC236}">
                              <a16:creationId xmlns:a16="http://schemas.microsoft.com/office/drawing/2014/main" id="{9B09AE58-67BE-4E05-9EA8-0F3C4E306A6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52" name="Circle: Hollow 951">
                          <a:extLst>
                            <a:ext uri="{FF2B5EF4-FFF2-40B4-BE49-F238E27FC236}">
                              <a16:creationId xmlns:a16="http://schemas.microsoft.com/office/drawing/2014/main" id="{2A6629F4-D09A-493B-9564-190A8A19273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38" name="Group 937">
                        <a:extLst>
                          <a:ext uri="{FF2B5EF4-FFF2-40B4-BE49-F238E27FC236}">
                            <a16:creationId xmlns:a16="http://schemas.microsoft.com/office/drawing/2014/main" id="{5242086E-6653-4DBA-BD5F-B91A6FCE85D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47" name="Circle: Hollow 946">
                          <a:extLst>
                            <a:ext uri="{FF2B5EF4-FFF2-40B4-BE49-F238E27FC236}">
                              <a16:creationId xmlns:a16="http://schemas.microsoft.com/office/drawing/2014/main" id="{314A5B78-EC06-4EB6-A0E7-9702A2E1E23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48" name="Circle: Hollow 947">
                          <a:extLst>
                            <a:ext uri="{FF2B5EF4-FFF2-40B4-BE49-F238E27FC236}">
                              <a16:creationId xmlns:a16="http://schemas.microsoft.com/office/drawing/2014/main" id="{EE3F4A71-34ED-4695-AED5-7EEDD63C69E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49" name="Circle: Hollow 948">
                          <a:extLst>
                            <a:ext uri="{FF2B5EF4-FFF2-40B4-BE49-F238E27FC236}">
                              <a16:creationId xmlns:a16="http://schemas.microsoft.com/office/drawing/2014/main" id="{12ED93B4-F236-4307-BC08-A5922AD6607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39" name="Group 938">
                        <a:extLst>
                          <a:ext uri="{FF2B5EF4-FFF2-40B4-BE49-F238E27FC236}">
                            <a16:creationId xmlns:a16="http://schemas.microsoft.com/office/drawing/2014/main" id="{2F46041A-9A67-4CEA-B470-8317579128E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44" name="Circle: Hollow 943">
                          <a:extLst>
                            <a:ext uri="{FF2B5EF4-FFF2-40B4-BE49-F238E27FC236}">
                              <a16:creationId xmlns:a16="http://schemas.microsoft.com/office/drawing/2014/main" id="{712E0CF7-002A-4E87-B374-6ADA764EA86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45" name="Circle: Hollow 944">
                          <a:extLst>
                            <a:ext uri="{FF2B5EF4-FFF2-40B4-BE49-F238E27FC236}">
                              <a16:creationId xmlns:a16="http://schemas.microsoft.com/office/drawing/2014/main" id="{550B0BB4-CC19-46D5-ABC6-300FEDF01B6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46" name="Circle: Hollow 945">
                          <a:extLst>
                            <a:ext uri="{FF2B5EF4-FFF2-40B4-BE49-F238E27FC236}">
                              <a16:creationId xmlns:a16="http://schemas.microsoft.com/office/drawing/2014/main" id="{298664CD-807E-4252-A342-408AA482DD2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40" name="Group 939">
                        <a:extLst>
                          <a:ext uri="{FF2B5EF4-FFF2-40B4-BE49-F238E27FC236}">
                            <a16:creationId xmlns:a16="http://schemas.microsoft.com/office/drawing/2014/main" id="{37DC5F26-DC29-427C-8C59-383881F6AD6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41" name="Circle: Hollow 940">
                          <a:extLst>
                            <a:ext uri="{FF2B5EF4-FFF2-40B4-BE49-F238E27FC236}">
                              <a16:creationId xmlns:a16="http://schemas.microsoft.com/office/drawing/2014/main" id="{7421BEA3-F531-4F08-9A59-F51344E3674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42" name="Circle: Hollow 941">
                          <a:extLst>
                            <a:ext uri="{FF2B5EF4-FFF2-40B4-BE49-F238E27FC236}">
                              <a16:creationId xmlns:a16="http://schemas.microsoft.com/office/drawing/2014/main" id="{9758FAC7-CE5C-410F-9703-0B322B85A98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43" name="Circle: Hollow 942">
                          <a:extLst>
                            <a:ext uri="{FF2B5EF4-FFF2-40B4-BE49-F238E27FC236}">
                              <a16:creationId xmlns:a16="http://schemas.microsoft.com/office/drawing/2014/main" id="{D91A4CE9-61E1-45C0-9907-550C982752C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894" name="Group 893">
                    <a:extLst>
                      <a:ext uri="{FF2B5EF4-FFF2-40B4-BE49-F238E27FC236}">
                        <a16:creationId xmlns:a16="http://schemas.microsoft.com/office/drawing/2014/main" id="{633A2B15-0978-401B-9F19-DB17D51B35DB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1786745" cy="804191"/>
                    <a:chOff x="-2697112" y="4673834"/>
                    <a:chExt cx="1786745" cy="804191"/>
                  </a:xfrm>
                </p:grpSpPr>
                <p:grpSp>
                  <p:nvGrpSpPr>
                    <p:cNvPr id="895" name="Group 894">
                      <a:extLst>
                        <a:ext uri="{FF2B5EF4-FFF2-40B4-BE49-F238E27FC236}">
                          <a16:creationId xmlns:a16="http://schemas.microsoft.com/office/drawing/2014/main" id="{9AFFCF75-F862-4DB6-A59A-05A055D7D48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786745" cy="516188"/>
                      <a:chOff x="-2373131" y="4826234"/>
                      <a:chExt cx="1786745" cy="516188"/>
                    </a:xfrm>
                  </p:grpSpPr>
                  <p:grpSp>
                    <p:nvGrpSpPr>
                      <p:cNvPr id="914" name="Group 913">
                        <a:extLst>
                          <a:ext uri="{FF2B5EF4-FFF2-40B4-BE49-F238E27FC236}">
                            <a16:creationId xmlns:a16="http://schemas.microsoft.com/office/drawing/2014/main" id="{CF9B60FD-D699-4F21-90D8-7762C87F9FA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354000" cy="492802"/>
                        <a:chOff x="-2449589" y="3530595"/>
                        <a:chExt cx="354000" cy="492802"/>
                      </a:xfrm>
                    </p:grpSpPr>
                    <p:sp>
                      <p:nvSpPr>
                        <p:cNvPr id="931" name="Circle: Hollow 930">
                          <a:extLst>
                            <a:ext uri="{FF2B5EF4-FFF2-40B4-BE49-F238E27FC236}">
                              <a16:creationId xmlns:a16="http://schemas.microsoft.com/office/drawing/2014/main" id="{D92448E8-69B6-4572-86A8-64C603DBB8F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32" name="Circle: Hollow 931">
                          <a:extLst>
                            <a:ext uri="{FF2B5EF4-FFF2-40B4-BE49-F238E27FC236}">
                              <a16:creationId xmlns:a16="http://schemas.microsoft.com/office/drawing/2014/main" id="{0C83B1E6-2641-4248-AE99-1C3EE4E12D5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15" name="Group 914">
                        <a:extLst>
                          <a:ext uri="{FF2B5EF4-FFF2-40B4-BE49-F238E27FC236}">
                            <a16:creationId xmlns:a16="http://schemas.microsoft.com/office/drawing/2014/main" id="{45533BAF-C5A2-491C-B491-57CD376931A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28" name="Circle: Hollow 927">
                          <a:extLst>
                            <a:ext uri="{FF2B5EF4-FFF2-40B4-BE49-F238E27FC236}">
                              <a16:creationId xmlns:a16="http://schemas.microsoft.com/office/drawing/2014/main" id="{FE2C57F1-27EF-4859-B3ED-580BCE7EBA0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29" name="Circle: Hollow 928">
                          <a:extLst>
                            <a:ext uri="{FF2B5EF4-FFF2-40B4-BE49-F238E27FC236}">
                              <a16:creationId xmlns:a16="http://schemas.microsoft.com/office/drawing/2014/main" id="{1F472499-EFE0-4DC2-9DF4-FBA9430D7FC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30" name="Circle: Hollow 929">
                          <a:extLst>
                            <a:ext uri="{FF2B5EF4-FFF2-40B4-BE49-F238E27FC236}">
                              <a16:creationId xmlns:a16="http://schemas.microsoft.com/office/drawing/2014/main" id="{472EB044-B21A-4035-8C83-ACCD26D814D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16" name="Group 915">
                        <a:extLst>
                          <a:ext uri="{FF2B5EF4-FFF2-40B4-BE49-F238E27FC236}">
                            <a16:creationId xmlns:a16="http://schemas.microsoft.com/office/drawing/2014/main" id="{3F9F3B59-2AC4-4158-BE06-CBECD658071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25" name="Circle: Hollow 924">
                          <a:extLst>
                            <a:ext uri="{FF2B5EF4-FFF2-40B4-BE49-F238E27FC236}">
                              <a16:creationId xmlns:a16="http://schemas.microsoft.com/office/drawing/2014/main" id="{DC9BE186-B753-4973-BD1A-E63AA2A18BB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26" name="Circle: Hollow 925">
                          <a:extLst>
                            <a:ext uri="{FF2B5EF4-FFF2-40B4-BE49-F238E27FC236}">
                              <a16:creationId xmlns:a16="http://schemas.microsoft.com/office/drawing/2014/main" id="{A7AE573F-7510-4865-B68D-7DFA0F52150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27" name="Circle: Hollow 926">
                          <a:extLst>
                            <a:ext uri="{FF2B5EF4-FFF2-40B4-BE49-F238E27FC236}">
                              <a16:creationId xmlns:a16="http://schemas.microsoft.com/office/drawing/2014/main" id="{D4B1BD84-A703-40BF-B6A5-13BE72C9E18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17" name="Group 916">
                        <a:extLst>
                          <a:ext uri="{FF2B5EF4-FFF2-40B4-BE49-F238E27FC236}">
                            <a16:creationId xmlns:a16="http://schemas.microsoft.com/office/drawing/2014/main" id="{CBED8156-AF35-4FBD-A150-5AA8F62E2E9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22" name="Circle: Hollow 921">
                          <a:extLst>
                            <a:ext uri="{FF2B5EF4-FFF2-40B4-BE49-F238E27FC236}">
                              <a16:creationId xmlns:a16="http://schemas.microsoft.com/office/drawing/2014/main" id="{60FDD542-FCCF-4C43-AD23-6A6B788DF87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23" name="Circle: Hollow 922">
                          <a:extLst>
                            <a:ext uri="{FF2B5EF4-FFF2-40B4-BE49-F238E27FC236}">
                              <a16:creationId xmlns:a16="http://schemas.microsoft.com/office/drawing/2014/main" id="{FC1A4414-C7AD-4D9B-9134-41DD9FF53B6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24" name="Circle: Hollow 923">
                          <a:extLst>
                            <a:ext uri="{FF2B5EF4-FFF2-40B4-BE49-F238E27FC236}">
                              <a16:creationId xmlns:a16="http://schemas.microsoft.com/office/drawing/2014/main" id="{47DF2D0F-B271-4918-9A11-9EF1EDB9500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18" name="Group 917">
                        <a:extLst>
                          <a:ext uri="{FF2B5EF4-FFF2-40B4-BE49-F238E27FC236}">
                            <a16:creationId xmlns:a16="http://schemas.microsoft.com/office/drawing/2014/main" id="{4E4EB59E-C0FE-4DAE-81C7-5D0C37F2ACD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19" name="Circle: Hollow 918">
                          <a:extLst>
                            <a:ext uri="{FF2B5EF4-FFF2-40B4-BE49-F238E27FC236}">
                              <a16:creationId xmlns:a16="http://schemas.microsoft.com/office/drawing/2014/main" id="{3E7C498E-A65E-40BA-A901-443006780FC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20" name="Circle: Hollow 919">
                          <a:extLst>
                            <a:ext uri="{FF2B5EF4-FFF2-40B4-BE49-F238E27FC236}">
                              <a16:creationId xmlns:a16="http://schemas.microsoft.com/office/drawing/2014/main" id="{3D7C260B-E774-4B0B-A6AF-30DAED6B826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21" name="Circle: Hollow 920">
                          <a:extLst>
                            <a:ext uri="{FF2B5EF4-FFF2-40B4-BE49-F238E27FC236}">
                              <a16:creationId xmlns:a16="http://schemas.microsoft.com/office/drawing/2014/main" id="{842914D3-2F88-40E5-B703-3350CB87D8D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896" name="Group 895">
                      <a:extLst>
                        <a:ext uri="{FF2B5EF4-FFF2-40B4-BE49-F238E27FC236}">
                          <a16:creationId xmlns:a16="http://schemas.microsoft.com/office/drawing/2014/main" id="{5C18A138-F45B-4D95-B303-665C1D28443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593078" cy="516188"/>
                      <a:chOff x="-2525531" y="4673834"/>
                      <a:chExt cx="1593078" cy="516188"/>
                    </a:xfrm>
                  </p:grpSpPr>
                  <p:grpSp>
                    <p:nvGrpSpPr>
                      <p:cNvPr id="898" name="Group 897">
                        <a:extLst>
                          <a:ext uri="{FF2B5EF4-FFF2-40B4-BE49-F238E27FC236}">
                            <a16:creationId xmlns:a16="http://schemas.microsoft.com/office/drawing/2014/main" id="{0209EB78-833F-4FC1-95B6-8A8FC4F7280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11" name="Circle: Hollow 910">
                          <a:extLst>
                            <a:ext uri="{FF2B5EF4-FFF2-40B4-BE49-F238E27FC236}">
                              <a16:creationId xmlns:a16="http://schemas.microsoft.com/office/drawing/2014/main" id="{B8F8110B-6752-41CB-9CF9-FA210CAB130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12" name="Circle: Hollow 911">
                          <a:extLst>
                            <a:ext uri="{FF2B5EF4-FFF2-40B4-BE49-F238E27FC236}">
                              <a16:creationId xmlns:a16="http://schemas.microsoft.com/office/drawing/2014/main" id="{E533C9CD-79CF-40D9-9F4A-8B138B1867E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13" name="Circle: Hollow 912">
                          <a:extLst>
                            <a:ext uri="{FF2B5EF4-FFF2-40B4-BE49-F238E27FC236}">
                              <a16:creationId xmlns:a16="http://schemas.microsoft.com/office/drawing/2014/main" id="{7C9D030C-F36A-4FEA-B52F-E74B41ED349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99" name="Group 898">
                        <a:extLst>
                          <a:ext uri="{FF2B5EF4-FFF2-40B4-BE49-F238E27FC236}">
                            <a16:creationId xmlns:a16="http://schemas.microsoft.com/office/drawing/2014/main" id="{CED82C56-B219-4610-AE0A-A83DE5176D0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08" name="Circle: Hollow 907">
                          <a:extLst>
                            <a:ext uri="{FF2B5EF4-FFF2-40B4-BE49-F238E27FC236}">
                              <a16:creationId xmlns:a16="http://schemas.microsoft.com/office/drawing/2014/main" id="{8E11DD49-74C1-4DAF-8708-78D9303AE39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09" name="Circle: Hollow 908">
                          <a:extLst>
                            <a:ext uri="{FF2B5EF4-FFF2-40B4-BE49-F238E27FC236}">
                              <a16:creationId xmlns:a16="http://schemas.microsoft.com/office/drawing/2014/main" id="{FC926988-B921-41DF-9EB2-F008B3D79EF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10" name="Circle: Hollow 909">
                          <a:extLst>
                            <a:ext uri="{FF2B5EF4-FFF2-40B4-BE49-F238E27FC236}">
                              <a16:creationId xmlns:a16="http://schemas.microsoft.com/office/drawing/2014/main" id="{5F68FAFD-411F-4F9D-9B8B-8857BFFF49F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00" name="Group 899">
                        <a:extLst>
                          <a:ext uri="{FF2B5EF4-FFF2-40B4-BE49-F238E27FC236}">
                            <a16:creationId xmlns:a16="http://schemas.microsoft.com/office/drawing/2014/main" id="{13D6A70C-4ED0-4869-905B-7A8FB818D4F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05" name="Circle: Hollow 904">
                          <a:extLst>
                            <a:ext uri="{FF2B5EF4-FFF2-40B4-BE49-F238E27FC236}">
                              <a16:creationId xmlns:a16="http://schemas.microsoft.com/office/drawing/2014/main" id="{D87CCCBA-1B8C-41F0-A142-92CBEB9517E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06" name="Circle: Hollow 905">
                          <a:extLst>
                            <a:ext uri="{FF2B5EF4-FFF2-40B4-BE49-F238E27FC236}">
                              <a16:creationId xmlns:a16="http://schemas.microsoft.com/office/drawing/2014/main" id="{E86B1E9C-0FC6-4B3B-8833-BC4500B5CE3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07" name="Circle: Hollow 906">
                          <a:extLst>
                            <a:ext uri="{FF2B5EF4-FFF2-40B4-BE49-F238E27FC236}">
                              <a16:creationId xmlns:a16="http://schemas.microsoft.com/office/drawing/2014/main" id="{DDB95451-24FB-481F-ACB3-7F379113B12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901" name="Group 900">
                        <a:extLst>
                          <a:ext uri="{FF2B5EF4-FFF2-40B4-BE49-F238E27FC236}">
                            <a16:creationId xmlns:a16="http://schemas.microsoft.com/office/drawing/2014/main" id="{FEB57218-5220-49C6-9E0A-CA3C1806867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902" name="Circle: Hollow 901">
                          <a:extLst>
                            <a:ext uri="{FF2B5EF4-FFF2-40B4-BE49-F238E27FC236}">
                              <a16:creationId xmlns:a16="http://schemas.microsoft.com/office/drawing/2014/main" id="{DCD240FC-26F0-4EBF-A434-F28EF4DA54E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03" name="Circle: Hollow 902">
                          <a:extLst>
                            <a:ext uri="{FF2B5EF4-FFF2-40B4-BE49-F238E27FC236}">
                              <a16:creationId xmlns:a16="http://schemas.microsoft.com/office/drawing/2014/main" id="{0C76007C-B5ED-4AB3-8A1C-A12C1A00E3E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904" name="Circle: Hollow 903">
                          <a:extLst>
                            <a:ext uri="{FF2B5EF4-FFF2-40B4-BE49-F238E27FC236}">
                              <a16:creationId xmlns:a16="http://schemas.microsoft.com/office/drawing/2014/main" id="{39ED7254-07D0-4FE7-989F-E9C3A69B017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</p:grpSp>
          <p:sp>
            <p:nvSpPr>
              <p:cNvPr id="110" name="Oval 109">
                <a:extLst>
                  <a:ext uri="{FF2B5EF4-FFF2-40B4-BE49-F238E27FC236}">
                    <a16:creationId xmlns:a16="http://schemas.microsoft.com/office/drawing/2014/main" id="{F8B439A7-48E4-4BF9-B99D-8664C4A12999}"/>
                  </a:ext>
                </a:extLst>
              </p:cNvPr>
              <p:cNvSpPr/>
              <p:nvPr/>
            </p:nvSpPr>
            <p:spPr>
              <a:xfrm>
                <a:off x="-1706449" y="636941"/>
                <a:ext cx="666671" cy="776915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42BB3D72-F497-4576-BFB1-9E480AEB7750}"/>
                </a:ext>
              </a:extLst>
            </p:cNvPr>
            <p:cNvGrpSpPr/>
            <p:nvPr/>
          </p:nvGrpSpPr>
          <p:grpSpPr>
            <a:xfrm>
              <a:off x="-1624499" y="1620268"/>
              <a:ext cx="1427031" cy="2709431"/>
              <a:chOff x="-2386127" y="4937060"/>
              <a:chExt cx="1427031" cy="2709431"/>
            </a:xfrm>
          </p:grpSpPr>
          <p:sp>
            <p:nvSpPr>
              <p:cNvPr id="1251" name="Oval 1250">
                <a:extLst>
                  <a:ext uri="{FF2B5EF4-FFF2-40B4-BE49-F238E27FC236}">
                    <a16:creationId xmlns:a16="http://schemas.microsoft.com/office/drawing/2014/main" id="{E4623F8B-7188-4BDC-B503-B96219D3C4D8}"/>
                  </a:ext>
                </a:extLst>
              </p:cNvPr>
              <p:cNvSpPr/>
              <p:nvPr/>
            </p:nvSpPr>
            <p:spPr>
              <a:xfrm>
                <a:off x="-2386127" y="4937060"/>
                <a:ext cx="1421806" cy="805135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250" name="Flowchart: Extract 1249">
                <a:extLst>
                  <a:ext uri="{FF2B5EF4-FFF2-40B4-BE49-F238E27FC236}">
                    <a16:creationId xmlns:a16="http://schemas.microsoft.com/office/drawing/2014/main" id="{3807AD71-5913-48F9-A561-CC787B78591D}"/>
                  </a:ext>
                </a:extLst>
              </p:cNvPr>
              <p:cNvSpPr/>
              <p:nvPr/>
            </p:nvSpPr>
            <p:spPr>
              <a:xfrm rot="10800000">
                <a:off x="-2377593" y="5403647"/>
                <a:ext cx="1418497" cy="2242844"/>
              </a:xfrm>
              <a:prstGeom prst="flowChartExtra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8" name="Flowchart: Extract 67">
                <a:extLst>
                  <a:ext uri="{FF2B5EF4-FFF2-40B4-BE49-F238E27FC236}">
                    <a16:creationId xmlns:a16="http://schemas.microsoft.com/office/drawing/2014/main" id="{AF03A372-956D-4520-B97C-B5238C21BC14}"/>
                  </a:ext>
                </a:extLst>
              </p:cNvPr>
              <p:cNvSpPr/>
              <p:nvPr/>
            </p:nvSpPr>
            <p:spPr>
              <a:xfrm rot="10800000">
                <a:off x="-2335279" y="5370231"/>
                <a:ext cx="1333398" cy="2225269"/>
              </a:xfrm>
              <a:prstGeom prst="flowChartExtra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80A5E37C-B7EB-4463-8DD6-493CD485DD2A}"/>
                  </a:ext>
                </a:extLst>
              </p:cNvPr>
              <p:cNvSpPr/>
              <p:nvPr/>
            </p:nvSpPr>
            <p:spPr>
              <a:xfrm>
                <a:off x="-2325547" y="4989456"/>
                <a:ext cx="1311257" cy="751382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71" name="Diagonal Stripe 70">
                <a:extLst>
                  <a:ext uri="{FF2B5EF4-FFF2-40B4-BE49-F238E27FC236}">
                    <a16:creationId xmlns:a16="http://schemas.microsoft.com/office/drawing/2014/main" id="{33AD4F28-5737-48EF-B60C-60200D26506E}"/>
                  </a:ext>
                </a:extLst>
              </p:cNvPr>
              <p:cNvSpPr/>
              <p:nvPr/>
            </p:nvSpPr>
            <p:spPr>
              <a:xfrm rot="20641442">
                <a:off x="-2207815" y="5258149"/>
                <a:ext cx="668984" cy="906290"/>
              </a:xfrm>
              <a:prstGeom prst="diagStrip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252" name="Diagonal Stripe 1251">
                <a:extLst>
                  <a:ext uri="{FF2B5EF4-FFF2-40B4-BE49-F238E27FC236}">
                    <a16:creationId xmlns:a16="http://schemas.microsoft.com/office/drawing/2014/main" id="{7A3D5E8F-B990-4743-B14D-3DB691B92701}"/>
                  </a:ext>
                </a:extLst>
              </p:cNvPr>
              <p:cNvSpPr/>
              <p:nvPr/>
            </p:nvSpPr>
            <p:spPr>
              <a:xfrm rot="6437873">
                <a:off x="-1901731" y="5353873"/>
                <a:ext cx="875571" cy="704136"/>
              </a:xfrm>
              <a:prstGeom prst="diagStrip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1263" name="Group 1262">
              <a:extLst>
                <a:ext uri="{FF2B5EF4-FFF2-40B4-BE49-F238E27FC236}">
                  <a16:creationId xmlns:a16="http://schemas.microsoft.com/office/drawing/2014/main" id="{0CC38830-0EEC-4CA7-AFF8-630C6126AF43}"/>
                </a:ext>
              </a:extLst>
            </p:cNvPr>
            <p:cNvGrpSpPr/>
            <p:nvPr/>
          </p:nvGrpSpPr>
          <p:grpSpPr>
            <a:xfrm rot="12656688">
              <a:off x="-5067564" y="1429180"/>
              <a:ext cx="3322476" cy="771606"/>
              <a:chOff x="-11546" y="-524658"/>
              <a:chExt cx="6809388" cy="1619250"/>
            </a:xfrm>
          </p:grpSpPr>
          <p:grpSp>
            <p:nvGrpSpPr>
              <p:cNvPr id="73" name="Group 55">
                <a:extLst>
                  <a:ext uri="{FF2B5EF4-FFF2-40B4-BE49-F238E27FC236}">
                    <a16:creationId xmlns:a16="http://schemas.microsoft.com/office/drawing/2014/main" id="{FD484F08-32D7-4CAF-A13C-5E05BABBE69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46745" y="-524658"/>
                <a:ext cx="6451097" cy="1619250"/>
                <a:chOff x="105691108" y="111658645"/>
                <a:chExt cx="6346955" cy="1715734"/>
              </a:xfrm>
            </p:grpSpPr>
            <p:sp>
              <p:nvSpPr>
                <p:cNvPr id="74" name="AutoShape 56">
                  <a:extLst>
                    <a:ext uri="{FF2B5EF4-FFF2-40B4-BE49-F238E27FC236}">
                      <a16:creationId xmlns:a16="http://schemas.microsoft.com/office/drawing/2014/main" id="{0849CBBA-605B-4F46-8E77-ED4BF077AAA2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16200000">
                  <a:off x="106033852" y="112085675"/>
                  <a:ext cx="166129" cy="851617"/>
                </a:xfrm>
                <a:prstGeom prst="roundRect">
                  <a:avLst>
                    <a:gd name="adj" fmla="val 16667"/>
                  </a:avLst>
                </a:prstGeom>
                <a:solidFill>
                  <a:srgbClr val="773E18"/>
                </a:solidFill>
                <a:ln w="6350" algn="ctr">
                  <a:solidFill>
                    <a:srgbClr val="0C0C0C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75" name="AutoShape 57">
                  <a:extLst>
                    <a:ext uri="{FF2B5EF4-FFF2-40B4-BE49-F238E27FC236}">
                      <a16:creationId xmlns:a16="http://schemas.microsoft.com/office/drawing/2014/main" id="{4B821C76-2E26-4826-BE6D-9AF7B84F466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21600000">
                  <a:off x="106509244" y="112354407"/>
                  <a:ext cx="5528819" cy="298813"/>
                </a:xfrm>
                <a:prstGeom prst="flowChartDelay">
                  <a:avLst/>
                </a:prstGeom>
                <a:solidFill>
                  <a:srgbClr val="A6A6A6"/>
                </a:solidFill>
                <a:ln w="6350" algn="ctr">
                  <a:solidFill>
                    <a:srgbClr val="0C0C0C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en-US" altLang="en-US" sz="18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anose="020B0604020202020204" pitchFamily="34" charset="0"/>
                  </a:endParaRPr>
                </a:p>
              </p:txBody>
            </p:sp>
            <p:sp>
              <p:nvSpPr>
                <p:cNvPr id="76" name="AutoShape 58">
                  <a:extLst>
                    <a:ext uri="{FF2B5EF4-FFF2-40B4-BE49-F238E27FC236}">
                      <a16:creationId xmlns:a16="http://schemas.microsoft.com/office/drawing/2014/main" id="{3365B03C-4E64-463B-889D-99765E663468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21600000">
                  <a:off x="106566211" y="112428419"/>
                  <a:ext cx="5003046" cy="143582"/>
                </a:xfrm>
                <a:prstGeom prst="flowChartDelay">
                  <a:avLst/>
                </a:prstGeom>
                <a:solidFill>
                  <a:srgbClr val="A6A6A6"/>
                </a:solidFill>
                <a:ln w="6350" algn="ctr">
                  <a:solidFill>
                    <a:srgbClr val="0C0C0C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77" name="AutoShape 59">
                  <a:extLst>
                    <a:ext uri="{FF2B5EF4-FFF2-40B4-BE49-F238E27FC236}">
                      <a16:creationId xmlns:a16="http://schemas.microsoft.com/office/drawing/2014/main" id="{A6611A15-DCEC-443D-B62F-426F14CD9C4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16200000">
                  <a:off x="106009552" y="112144134"/>
                  <a:ext cx="1715734" cy="744755"/>
                </a:xfrm>
                <a:custGeom>
                  <a:avLst/>
                  <a:gdLst>
                    <a:gd name="G0" fmla="+- 8202 0 0"/>
                    <a:gd name="G1" fmla="+- -8596626 0 0"/>
                    <a:gd name="G2" fmla="+- 0 0 -8596626"/>
                    <a:gd name="T0" fmla="*/ 0 256 1"/>
                    <a:gd name="T1" fmla="*/ 180 256 1"/>
                    <a:gd name="G3" fmla="+- -8596626 T0 T1"/>
                    <a:gd name="T2" fmla="*/ 0 256 1"/>
                    <a:gd name="T3" fmla="*/ 90 256 1"/>
                    <a:gd name="G4" fmla="+- -8596626 T2 T3"/>
                    <a:gd name="G5" fmla="*/ G4 2 1"/>
                    <a:gd name="T4" fmla="*/ 90 256 1"/>
                    <a:gd name="T5" fmla="*/ 0 256 1"/>
                    <a:gd name="G6" fmla="+- -8596626 T4 T5"/>
                    <a:gd name="G7" fmla="*/ G6 2 1"/>
                    <a:gd name="G8" fmla="abs -8596626"/>
                    <a:gd name="T6" fmla="*/ 0 256 1"/>
                    <a:gd name="T7" fmla="*/ 90 256 1"/>
                    <a:gd name="G9" fmla="+- G8 T6 T7"/>
                    <a:gd name="G10" fmla="?: G9 G7 G5"/>
                    <a:gd name="T8" fmla="*/ 0 256 1"/>
                    <a:gd name="T9" fmla="*/ 360 256 1"/>
                    <a:gd name="G11" fmla="+- G10 T8 T9"/>
                    <a:gd name="G12" fmla="?: G10 G11 G10"/>
                    <a:gd name="T10" fmla="*/ 0 256 1"/>
                    <a:gd name="T11" fmla="*/ 360 256 1"/>
                    <a:gd name="G13" fmla="+- G12 T10 T11"/>
                    <a:gd name="G14" fmla="?: G12 G13 G12"/>
                    <a:gd name="G15" fmla="+- 0 0 G14"/>
                    <a:gd name="G16" fmla="+- 10800 0 0"/>
                    <a:gd name="G17" fmla="+- 10800 0 8202"/>
                    <a:gd name="G18" fmla="*/ 8202 1 2"/>
                    <a:gd name="G19" fmla="+- G18 5400 0"/>
                    <a:gd name="G20" fmla="cos G19 -8596626"/>
                    <a:gd name="G21" fmla="sin G19 -8596626"/>
                    <a:gd name="G22" fmla="+- G20 10800 0"/>
                    <a:gd name="G23" fmla="+- G21 10800 0"/>
                    <a:gd name="G24" fmla="+- 10800 0 G20"/>
                    <a:gd name="G25" fmla="+- 8202 10800 0"/>
                    <a:gd name="G26" fmla="?: G9 G17 G25"/>
                    <a:gd name="G27" fmla="?: G9 0 21600"/>
                    <a:gd name="G28" fmla="cos 10800 -8596626"/>
                    <a:gd name="G29" fmla="sin 10800 -8596626"/>
                    <a:gd name="G30" fmla="sin 8202 -8596626"/>
                    <a:gd name="G31" fmla="+- G28 10800 0"/>
                    <a:gd name="G32" fmla="+- G29 10800 0"/>
                    <a:gd name="G33" fmla="+- G30 10800 0"/>
                    <a:gd name="G34" fmla="?: G4 0 G31"/>
                    <a:gd name="G35" fmla="?: -8596626 G34 0"/>
                    <a:gd name="G36" fmla="?: G6 G35 G31"/>
                    <a:gd name="G37" fmla="+- 21600 0 G36"/>
                    <a:gd name="G38" fmla="?: G4 0 G33"/>
                    <a:gd name="G39" fmla="?: -8596626 G38 G32"/>
                    <a:gd name="G40" fmla="?: G6 G39 0"/>
                    <a:gd name="G41" fmla="?: G4 G32 21600"/>
                    <a:gd name="G42" fmla="?: G6 G41 G33"/>
                    <a:gd name="T12" fmla="*/ 10800 w 21600"/>
                    <a:gd name="T13" fmla="*/ 0 h 21600"/>
                    <a:gd name="T14" fmla="*/ 4545 w 21600"/>
                    <a:gd name="T15" fmla="*/ 3648 h 21600"/>
                    <a:gd name="T16" fmla="*/ 10800 w 21600"/>
                    <a:gd name="T17" fmla="*/ 2598 h 21600"/>
                    <a:gd name="T18" fmla="*/ 17055 w 21600"/>
                    <a:gd name="T19" fmla="*/ 3648 h 21600"/>
                    <a:gd name="T20" fmla="*/ G36 w 21600"/>
                    <a:gd name="T21" fmla="*/ G40 h 21600"/>
                    <a:gd name="T22" fmla="*/ G37 w 21600"/>
                    <a:gd name="T23" fmla="*/ G42 h 21600"/>
                  </a:gdLst>
                  <a:ahLst/>
                  <a:cxnLst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T20" t="T21" r="T22" b="T23"/>
                  <a:pathLst>
                    <a:path w="21600" h="21600">
                      <a:moveTo>
                        <a:pt x="5400" y="4626"/>
                      </a:moveTo>
                      <a:cubicBezTo>
                        <a:pt x="6895" y="3318"/>
                        <a:pt x="8813" y="2598"/>
                        <a:pt x="10800" y="2598"/>
                      </a:cubicBezTo>
                      <a:cubicBezTo>
                        <a:pt x="12786" y="2598"/>
                        <a:pt x="14704" y="3318"/>
                        <a:pt x="16199" y="4626"/>
                      </a:cubicBezTo>
                      <a:lnTo>
                        <a:pt x="17910" y="2670"/>
                      </a:lnTo>
                      <a:cubicBezTo>
                        <a:pt x="15941" y="948"/>
                        <a:pt x="13415" y="0"/>
                        <a:pt x="10799" y="0"/>
                      </a:cubicBezTo>
                      <a:cubicBezTo>
                        <a:pt x="8184" y="0"/>
                        <a:pt x="5658" y="948"/>
                        <a:pt x="3689" y="2670"/>
                      </a:cubicBezTo>
                      <a:close/>
                    </a:path>
                  </a:pathLst>
                </a:custGeom>
                <a:solidFill>
                  <a:srgbClr val="A6A6A6"/>
                </a:solidFill>
                <a:ln w="6350" algn="ctr">
                  <a:solidFill>
                    <a:srgbClr val="0C0C0C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cxnSp>
              <p:nvCxnSpPr>
                <p:cNvPr id="79" name="AutoShape 70">
                  <a:extLst>
                    <a:ext uri="{FF2B5EF4-FFF2-40B4-BE49-F238E27FC236}">
                      <a16:creationId xmlns:a16="http://schemas.microsoft.com/office/drawing/2014/main" id="{C96F7F0E-B14E-447B-B700-9F1FE602524F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5767000" y="112433087"/>
                  <a:ext cx="44416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80" name="AutoShape 71">
                  <a:extLst>
                    <a:ext uri="{FF2B5EF4-FFF2-40B4-BE49-F238E27FC236}">
                      <a16:creationId xmlns:a16="http://schemas.microsoft.com/office/drawing/2014/main" id="{DB2EB880-05CE-48C6-98C9-E68C279AC3C3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5811416" y="112428419"/>
                  <a:ext cx="44417" cy="161344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81" name="AutoShape 72">
                  <a:extLst>
                    <a:ext uri="{FF2B5EF4-FFF2-40B4-BE49-F238E27FC236}">
                      <a16:creationId xmlns:a16="http://schemas.microsoft.com/office/drawing/2014/main" id="{943D4E53-DBA8-48DC-8B5C-60A9480AA46F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5855833" y="112433204"/>
                  <a:ext cx="44416" cy="161344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82" name="AutoShape 73">
                  <a:extLst>
                    <a:ext uri="{FF2B5EF4-FFF2-40B4-BE49-F238E27FC236}">
                      <a16:creationId xmlns:a16="http://schemas.microsoft.com/office/drawing/2014/main" id="{6B0668D5-B5E0-441C-B5B0-F0CA83546A8F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5898395" y="112433087"/>
                  <a:ext cx="44416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83" name="AutoShape 74">
                  <a:extLst>
                    <a:ext uri="{FF2B5EF4-FFF2-40B4-BE49-F238E27FC236}">
                      <a16:creationId xmlns:a16="http://schemas.microsoft.com/office/drawing/2014/main" id="{99B22338-110F-4EC0-9F50-2475BB7D447E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5942811" y="112435839"/>
                  <a:ext cx="44417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84" name="AutoShape 75">
                  <a:extLst>
                    <a:ext uri="{FF2B5EF4-FFF2-40B4-BE49-F238E27FC236}">
                      <a16:creationId xmlns:a16="http://schemas.microsoft.com/office/drawing/2014/main" id="{3A17E406-FAF3-428C-949C-0296D1975EBB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5987228" y="112433087"/>
                  <a:ext cx="44416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85" name="AutoShape 76">
                  <a:extLst>
                    <a:ext uri="{FF2B5EF4-FFF2-40B4-BE49-F238E27FC236}">
                      <a16:creationId xmlns:a16="http://schemas.microsoft.com/office/drawing/2014/main" id="{71A2D00E-442A-4C14-AD8D-EB2812FAFF51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031644" y="112433204"/>
                  <a:ext cx="44416" cy="161344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88" name="AutoShape 77">
                  <a:extLst>
                    <a:ext uri="{FF2B5EF4-FFF2-40B4-BE49-F238E27FC236}">
                      <a16:creationId xmlns:a16="http://schemas.microsoft.com/office/drawing/2014/main" id="{BAD650FA-35A8-40F8-80EA-3595891AD4DE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074206" y="112433087"/>
                  <a:ext cx="44416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93" name="AutoShape 78">
                  <a:extLst>
                    <a:ext uri="{FF2B5EF4-FFF2-40B4-BE49-F238E27FC236}">
                      <a16:creationId xmlns:a16="http://schemas.microsoft.com/office/drawing/2014/main" id="{097851A4-2C3E-4AE4-97A5-09EF04FDD30D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122194" y="112428303"/>
                  <a:ext cx="44417" cy="161344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94" name="AutoShape 79">
                  <a:extLst>
                    <a:ext uri="{FF2B5EF4-FFF2-40B4-BE49-F238E27FC236}">
                      <a16:creationId xmlns:a16="http://schemas.microsoft.com/office/drawing/2014/main" id="{0BF39EA8-A078-4349-9F88-BDB4D5F2FC11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166611" y="112430587"/>
                  <a:ext cx="44416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128" name="AutoShape 80">
                  <a:extLst>
                    <a:ext uri="{FF2B5EF4-FFF2-40B4-BE49-F238E27FC236}">
                      <a16:creationId xmlns:a16="http://schemas.microsoft.com/office/drawing/2014/main" id="{300494B5-7D7A-41E0-A405-F07169A032DE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211027" y="112428419"/>
                  <a:ext cx="44416" cy="161344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131" name="AutoShape 81">
                  <a:extLst>
                    <a:ext uri="{FF2B5EF4-FFF2-40B4-BE49-F238E27FC236}">
                      <a16:creationId xmlns:a16="http://schemas.microsoft.com/office/drawing/2014/main" id="{1AEB3303-F023-4130-AC9D-3C87C487BCFC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253589" y="112428303"/>
                  <a:ext cx="44417" cy="161344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168" name="AutoShape 82">
                  <a:extLst>
                    <a:ext uri="{FF2B5EF4-FFF2-40B4-BE49-F238E27FC236}">
                      <a16:creationId xmlns:a16="http://schemas.microsoft.com/office/drawing/2014/main" id="{3324D1E7-C736-4581-ADA7-B9069FD5F912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293714" y="112433087"/>
                  <a:ext cx="44417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169" name="AutoShape 83">
                  <a:extLst>
                    <a:ext uri="{FF2B5EF4-FFF2-40B4-BE49-F238E27FC236}">
                      <a16:creationId xmlns:a16="http://schemas.microsoft.com/office/drawing/2014/main" id="{32463CE3-C474-49B8-B2F1-5B5E2E92D3F6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338131" y="112430587"/>
                  <a:ext cx="44416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170" name="AutoShape 84">
                  <a:extLst>
                    <a:ext uri="{FF2B5EF4-FFF2-40B4-BE49-F238E27FC236}">
                      <a16:creationId xmlns:a16="http://schemas.microsoft.com/office/drawing/2014/main" id="{87BE68F4-3DD6-4BA6-9862-4526CA40DBC3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384984" y="112433204"/>
                  <a:ext cx="44416" cy="161344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214" name="AutoShape 85">
                  <a:extLst>
                    <a:ext uri="{FF2B5EF4-FFF2-40B4-BE49-F238E27FC236}">
                      <a16:creationId xmlns:a16="http://schemas.microsoft.com/office/drawing/2014/main" id="{F891EBE3-F6F6-460A-8D4F-E608E0FB0CC5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429400" y="112433087"/>
                  <a:ext cx="44417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</p:grpSp>
          <p:sp>
            <p:nvSpPr>
              <p:cNvPr id="1262" name="Plaque 1261">
                <a:extLst>
                  <a:ext uri="{FF2B5EF4-FFF2-40B4-BE49-F238E27FC236}">
                    <a16:creationId xmlns:a16="http://schemas.microsoft.com/office/drawing/2014/main" id="{5C0DF7A7-DA47-4567-A30A-7B076A928F8A}"/>
                  </a:ext>
                </a:extLst>
              </p:cNvPr>
              <p:cNvSpPr/>
              <p:nvPr/>
            </p:nvSpPr>
            <p:spPr>
              <a:xfrm>
                <a:off x="-11546" y="106146"/>
                <a:ext cx="369605" cy="370898"/>
              </a:xfrm>
              <a:prstGeom prst="plaque">
                <a:avLst>
                  <a:gd name="adj" fmla="val 26749"/>
                </a:avLst>
              </a:prstGeom>
              <a:solidFill>
                <a:schemeClr val="bg2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265" name="Flowchart: Off-page Connector 1264">
              <a:extLst>
                <a:ext uri="{FF2B5EF4-FFF2-40B4-BE49-F238E27FC236}">
                  <a16:creationId xmlns:a16="http://schemas.microsoft.com/office/drawing/2014/main" id="{5F49225E-1FF6-431F-80D0-882E0072EFB4}"/>
                </a:ext>
              </a:extLst>
            </p:cNvPr>
            <p:cNvSpPr/>
            <p:nvPr/>
          </p:nvSpPr>
          <p:spPr>
            <a:xfrm>
              <a:off x="-1460313" y="845400"/>
              <a:ext cx="203527" cy="413229"/>
            </a:xfrm>
            <a:prstGeom prst="flowChartOffpageConnector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64" name="Flowchart: Delay 1263">
              <a:extLst>
                <a:ext uri="{FF2B5EF4-FFF2-40B4-BE49-F238E27FC236}">
                  <a16:creationId xmlns:a16="http://schemas.microsoft.com/office/drawing/2014/main" id="{496C56AF-F677-473C-81DA-A145C36855BF}"/>
                </a:ext>
              </a:extLst>
            </p:cNvPr>
            <p:cNvSpPr/>
            <p:nvPr/>
          </p:nvSpPr>
          <p:spPr>
            <a:xfrm rot="16200000">
              <a:off x="-1691643" y="196924"/>
              <a:ext cx="625837" cy="861400"/>
            </a:xfrm>
            <a:prstGeom prst="flowChartDelay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376" name="TextBox 2375">
            <a:extLst>
              <a:ext uri="{FF2B5EF4-FFF2-40B4-BE49-F238E27FC236}">
                <a16:creationId xmlns:a16="http://schemas.microsoft.com/office/drawing/2014/main" id="{9847A95A-698A-4628-83FB-122D7D31950D}"/>
              </a:ext>
            </a:extLst>
          </p:cNvPr>
          <p:cNvSpPr txBox="1"/>
          <p:nvPr/>
        </p:nvSpPr>
        <p:spPr>
          <a:xfrm>
            <a:off x="5141565" y="6509205"/>
            <a:ext cx="12192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 Matt Cowley</a:t>
            </a:r>
          </a:p>
        </p:txBody>
      </p:sp>
    </p:spTree>
    <p:extLst>
      <p:ext uri="{BB962C8B-B14F-4D97-AF65-F5344CB8AC3E}">
        <p14:creationId xmlns:p14="http://schemas.microsoft.com/office/powerpoint/2010/main" val="27793063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90"/>
    </mc:Choice>
    <mc:Fallback>
      <p:transition spd="slow" advTm="1129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4459E8-75EF-41A9-AA66-F6DB98C2CF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8619" t="9334" r="16157" b="11224"/>
          <a:stretch/>
        </p:blipFill>
        <p:spPr>
          <a:xfrm>
            <a:off x="0" y="0"/>
            <a:ext cx="12192000" cy="6879752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84638EF4-06D9-4A8C-98DF-AFECEA1342A2}"/>
              </a:ext>
            </a:extLst>
          </p:cNvPr>
          <p:cNvGrpSpPr/>
          <p:nvPr/>
        </p:nvGrpSpPr>
        <p:grpSpPr>
          <a:xfrm rot="19913724">
            <a:off x="7485111" y="463588"/>
            <a:ext cx="449967" cy="347138"/>
            <a:chOff x="-2314723" y="852642"/>
            <a:chExt cx="962527" cy="766406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1CA1197B-47B4-47A9-8A61-B2CBBD8610B8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F63DEACE-A464-4BD2-A81D-F1CC2B67E099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2D486953-BB2C-403B-A746-074E42B2B822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AF70363C-87AA-41D4-98AF-696B888B4EB3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7C3BA8D6-944A-483D-BC92-5B1D49CAB34F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" name="Flowchart: Manual Operation 1">
              <a:extLst>
                <a:ext uri="{FF2B5EF4-FFF2-40B4-BE49-F238E27FC236}">
                  <a16:creationId xmlns:a16="http://schemas.microsoft.com/office/drawing/2014/main" id="{51082D6F-FB45-4603-B916-DFC738BD8A40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4EB19A0-3C9A-4850-8DA3-319A67C93094}"/>
              </a:ext>
            </a:extLst>
          </p:cNvPr>
          <p:cNvGrpSpPr/>
          <p:nvPr/>
        </p:nvGrpSpPr>
        <p:grpSpPr>
          <a:xfrm rot="19889284">
            <a:off x="8947719" y="241183"/>
            <a:ext cx="449967" cy="347138"/>
            <a:chOff x="-2314723" y="852642"/>
            <a:chExt cx="962527" cy="76640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D0A23E8-D616-4730-B23B-C6A2A7800137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D91A7BD3-61B4-43E9-9747-1645BE39C052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59E153B-136B-40B0-BA1E-031ED3C14423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7EC84ABD-79CF-4AA6-B133-C11F62975619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C4A093C5-07B7-463B-AE33-2D3D02641476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15" name="Flowchart: Manual Operation 14">
              <a:extLst>
                <a:ext uri="{FF2B5EF4-FFF2-40B4-BE49-F238E27FC236}">
                  <a16:creationId xmlns:a16="http://schemas.microsoft.com/office/drawing/2014/main" id="{4AB42FE6-D121-41C8-A0D2-80E2D53A711C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722D431-D33A-481E-86CD-90DCDF476CE4}"/>
              </a:ext>
            </a:extLst>
          </p:cNvPr>
          <p:cNvGrpSpPr/>
          <p:nvPr/>
        </p:nvGrpSpPr>
        <p:grpSpPr>
          <a:xfrm rot="18752463">
            <a:off x="7297099" y="-157018"/>
            <a:ext cx="449967" cy="347138"/>
            <a:chOff x="-2314723" y="852642"/>
            <a:chExt cx="962527" cy="766406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683E5191-D4AD-4F0B-B8AE-05A5C318DDC6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1E4084EE-4960-44C2-94D7-0D4B9A1B62C2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81EC19A0-FD6A-4839-95AC-F9EC4FAAED0E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BE5706B5-4BF1-4E65-8E19-CA421D328DBF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60B95D82-8C62-4124-9CDF-B930BA5263FF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9" name="Flowchart: Manual Operation 28">
              <a:extLst>
                <a:ext uri="{FF2B5EF4-FFF2-40B4-BE49-F238E27FC236}">
                  <a16:creationId xmlns:a16="http://schemas.microsoft.com/office/drawing/2014/main" id="{D77A1DC9-6E7F-4704-8978-6D31F0BD08D3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899464F-DBB2-4C6C-ABE8-081B695B4D42}"/>
              </a:ext>
            </a:extLst>
          </p:cNvPr>
          <p:cNvGrpSpPr/>
          <p:nvPr/>
        </p:nvGrpSpPr>
        <p:grpSpPr>
          <a:xfrm rot="17980708">
            <a:off x="8175742" y="659945"/>
            <a:ext cx="449967" cy="347138"/>
            <a:chOff x="-2314723" y="852642"/>
            <a:chExt cx="962527" cy="766406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F309857-3A87-472B-BDB4-CD4CEA4AFAFA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7D359837-8D1A-4400-8F93-BABC1579C48B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7340CFD1-48AB-4617-A89C-E64DD7053AA7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B9EDB640-3836-4C2F-8C5D-794F474975AE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E818C2E9-45A2-46C6-9789-F0BA74FCD913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2" name="Flowchart: Manual Operation 21">
              <a:extLst>
                <a:ext uri="{FF2B5EF4-FFF2-40B4-BE49-F238E27FC236}">
                  <a16:creationId xmlns:a16="http://schemas.microsoft.com/office/drawing/2014/main" id="{2CD1A684-B02E-40AB-A6DC-6882514250EB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30C09293-3C30-4D9E-A61C-1C4263A81293}"/>
              </a:ext>
            </a:extLst>
          </p:cNvPr>
          <p:cNvGrpSpPr/>
          <p:nvPr/>
        </p:nvGrpSpPr>
        <p:grpSpPr>
          <a:xfrm>
            <a:off x="0" y="2699613"/>
            <a:ext cx="10201877" cy="4413632"/>
            <a:chOff x="0" y="2699613"/>
            <a:chExt cx="10201877" cy="4413632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B9F3A52-B821-488B-92AF-A4BCB3B9373D}"/>
                </a:ext>
              </a:extLst>
            </p:cNvPr>
            <p:cNvSpPr txBox="1"/>
            <p:nvPr/>
          </p:nvSpPr>
          <p:spPr>
            <a:xfrm>
              <a:off x="0" y="6642556"/>
              <a:ext cx="2775119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Image of North Western Europe. Accessed from Google Maps.</a:t>
              </a: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23471E41-B41F-4902-AE0C-9A91862176B1}"/>
                </a:ext>
              </a:extLst>
            </p:cNvPr>
            <p:cNvSpPr/>
            <p:nvPr/>
          </p:nvSpPr>
          <p:spPr>
            <a:xfrm>
              <a:off x="1117346" y="3965516"/>
              <a:ext cx="4107796" cy="3093716"/>
            </a:xfrm>
            <a:custGeom>
              <a:avLst/>
              <a:gdLst>
                <a:gd name="connsiteX0" fmla="*/ 1030767 w 4107796"/>
                <a:gd name="connsiteY0" fmla="*/ 2761839 h 2839356"/>
                <a:gd name="connsiteX1" fmla="*/ 1016253 w 4107796"/>
                <a:gd name="connsiteY1" fmla="*/ 2573153 h 2839356"/>
                <a:gd name="connsiteX2" fmla="*/ 929167 w 4107796"/>
                <a:gd name="connsiteY2" fmla="*/ 2515096 h 2839356"/>
                <a:gd name="connsiteX3" fmla="*/ 885625 w 4107796"/>
                <a:gd name="connsiteY3" fmla="*/ 2486068 h 2839356"/>
                <a:gd name="connsiteX4" fmla="*/ 856596 w 4107796"/>
                <a:gd name="connsiteY4" fmla="*/ 2442525 h 2839356"/>
                <a:gd name="connsiteX5" fmla="*/ 827567 w 4107796"/>
                <a:gd name="connsiteY5" fmla="*/ 2355439 h 2839356"/>
                <a:gd name="connsiteX6" fmla="*/ 842082 w 4107796"/>
                <a:gd name="connsiteY6" fmla="*/ 2021611 h 2839356"/>
                <a:gd name="connsiteX7" fmla="*/ 842082 w 4107796"/>
                <a:gd name="connsiteY7" fmla="*/ 1920011 h 2839356"/>
                <a:gd name="connsiteX8" fmla="*/ 798539 w 4107796"/>
                <a:gd name="connsiteY8" fmla="*/ 1861953 h 2839356"/>
                <a:gd name="connsiteX9" fmla="*/ 769510 w 4107796"/>
                <a:gd name="connsiteY9" fmla="*/ 1818411 h 2839356"/>
                <a:gd name="connsiteX10" fmla="*/ 754996 w 4107796"/>
                <a:gd name="connsiteY10" fmla="*/ 1774868 h 2839356"/>
                <a:gd name="connsiteX11" fmla="*/ 813053 w 4107796"/>
                <a:gd name="connsiteY11" fmla="*/ 1687782 h 2839356"/>
                <a:gd name="connsiteX12" fmla="*/ 769510 w 4107796"/>
                <a:gd name="connsiteY12" fmla="*/ 1658753 h 2839356"/>
                <a:gd name="connsiteX13" fmla="*/ 711453 w 4107796"/>
                <a:gd name="connsiteY13" fmla="*/ 1571668 h 2839356"/>
                <a:gd name="connsiteX14" fmla="*/ 595339 w 4107796"/>
                <a:gd name="connsiteY14" fmla="*/ 1542639 h 2839356"/>
                <a:gd name="connsiteX15" fmla="*/ 522767 w 4107796"/>
                <a:gd name="connsiteY15" fmla="*/ 1499096 h 2839356"/>
                <a:gd name="connsiteX16" fmla="*/ 464710 w 4107796"/>
                <a:gd name="connsiteY16" fmla="*/ 1470068 h 2839356"/>
                <a:gd name="connsiteX17" fmla="*/ 377625 w 4107796"/>
                <a:gd name="connsiteY17" fmla="*/ 1412011 h 2839356"/>
                <a:gd name="connsiteX18" fmla="*/ 334082 w 4107796"/>
                <a:gd name="connsiteY18" fmla="*/ 1382982 h 2839356"/>
                <a:gd name="connsiteX19" fmla="*/ 290539 w 4107796"/>
                <a:gd name="connsiteY19" fmla="*/ 1252353 h 2839356"/>
                <a:gd name="connsiteX20" fmla="*/ 276025 w 4107796"/>
                <a:gd name="connsiteY20" fmla="*/ 1078182 h 2839356"/>
                <a:gd name="connsiteX21" fmla="*/ 145396 w 4107796"/>
                <a:gd name="connsiteY21" fmla="*/ 1034639 h 2839356"/>
                <a:gd name="connsiteX22" fmla="*/ 101853 w 4107796"/>
                <a:gd name="connsiteY22" fmla="*/ 1020125 h 2839356"/>
                <a:gd name="connsiteX23" fmla="*/ 72825 w 4107796"/>
                <a:gd name="connsiteY23" fmla="*/ 976582 h 2839356"/>
                <a:gd name="connsiteX24" fmla="*/ 29282 w 4107796"/>
                <a:gd name="connsiteY24" fmla="*/ 802411 h 2839356"/>
                <a:gd name="connsiteX25" fmla="*/ 14767 w 4107796"/>
                <a:gd name="connsiteY25" fmla="*/ 758868 h 2839356"/>
                <a:gd name="connsiteX26" fmla="*/ 174425 w 4107796"/>
                <a:gd name="connsiteY26" fmla="*/ 700811 h 2839356"/>
                <a:gd name="connsiteX27" fmla="*/ 159910 w 4107796"/>
                <a:gd name="connsiteY27" fmla="*/ 657268 h 2839356"/>
                <a:gd name="connsiteX28" fmla="*/ 72825 w 4107796"/>
                <a:gd name="connsiteY28" fmla="*/ 599211 h 2839356"/>
                <a:gd name="connsiteX29" fmla="*/ 29282 w 4107796"/>
                <a:gd name="connsiteY29" fmla="*/ 570182 h 2839356"/>
                <a:gd name="connsiteX30" fmla="*/ 253 w 4107796"/>
                <a:gd name="connsiteY30" fmla="*/ 526639 h 2839356"/>
                <a:gd name="connsiteX31" fmla="*/ 43796 w 4107796"/>
                <a:gd name="connsiteY31" fmla="*/ 483096 h 2839356"/>
                <a:gd name="connsiteX32" fmla="*/ 130882 w 4107796"/>
                <a:gd name="connsiteY32" fmla="*/ 468582 h 2839356"/>
                <a:gd name="connsiteX33" fmla="*/ 188939 w 4107796"/>
                <a:gd name="connsiteY33" fmla="*/ 454068 h 2839356"/>
                <a:gd name="connsiteX34" fmla="*/ 435682 w 4107796"/>
                <a:gd name="connsiteY34" fmla="*/ 468582 h 2839356"/>
                <a:gd name="connsiteX35" fmla="*/ 522767 w 4107796"/>
                <a:gd name="connsiteY35" fmla="*/ 497611 h 2839356"/>
                <a:gd name="connsiteX36" fmla="*/ 595339 w 4107796"/>
                <a:gd name="connsiteY36" fmla="*/ 512125 h 2839356"/>
                <a:gd name="connsiteX37" fmla="*/ 682425 w 4107796"/>
                <a:gd name="connsiteY37" fmla="*/ 541153 h 2839356"/>
                <a:gd name="connsiteX38" fmla="*/ 769510 w 4107796"/>
                <a:gd name="connsiteY38" fmla="*/ 526639 h 2839356"/>
                <a:gd name="connsiteX39" fmla="*/ 813053 w 4107796"/>
                <a:gd name="connsiteY39" fmla="*/ 512125 h 2839356"/>
                <a:gd name="connsiteX40" fmla="*/ 856596 w 4107796"/>
                <a:gd name="connsiteY40" fmla="*/ 526639 h 2839356"/>
                <a:gd name="connsiteX41" fmla="*/ 987225 w 4107796"/>
                <a:gd name="connsiteY41" fmla="*/ 599211 h 2839356"/>
                <a:gd name="connsiteX42" fmla="*/ 1016253 w 4107796"/>
                <a:gd name="connsiteY42" fmla="*/ 686296 h 2839356"/>
                <a:gd name="connsiteX43" fmla="*/ 1059796 w 4107796"/>
                <a:gd name="connsiteY43" fmla="*/ 773382 h 2839356"/>
                <a:gd name="connsiteX44" fmla="*/ 1117853 w 4107796"/>
                <a:gd name="connsiteY44" fmla="*/ 787896 h 2839356"/>
                <a:gd name="connsiteX45" fmla="*/ 1248482 w 4107796"/>
                <a:gd name="connsiteY45" fmla="*/ 802411 h 2839356"/>
                <a:gd name="connsiteX46" fmla="*/ 1335567 w 4107796"/>
                <a:gd name="connsiteY46" fmla="*/ 860468 h 2839356"/>
                <a:gd name="connsiteX47" fmla="*/ 1466196 w 4107796"/>
                <a:gd name="connsiteY47" fmla="*/ 933039 h 2839356"/>
                <a:gd name="connsiteX48" fmla="*/ 1553282 w 4107796"/>
                <a:gd name="connsiteY48" fmla="*/ 976582 h 2839356"/>
                <a:gd name="connsiteX49" fmla="*/ 1611339 w 4107796"/>
                <a:gd name="connsiteY49" fmla="*/ 947553 h 2839356"/>
                <a:gd name="connsiteX50" fmla="*/ 1596825 w 4107796"/>
                <a:gd name="connsiteY50" fmla="*/ 758868 h 2839356"/>
                <a:gd name="connsiteX51" fmla="*/ 1582310 w 4107796"/>
                <a:gd name="connsiteY51" fmla="*/ 715325 h 2839356"/>
                <a:gd name="connsiteX52" fmla="*/ 1596825 w 4107796"/>
                <a:gd name="connsiteY52" fmla="*/ 584696 h 2839356"/>
                <a:gd name="connsiteX53" fmla="*/ 1611339 w 4107796"/>
                <a:gd name="connsiteY53" fmla="*/ 410525 h 2839356"/>
                <a:gd name="connsiteX54" fmla="*/ 1625853 w 4107796"/>
                <a:gd name="connsiteY54" fmla="*/ 323439 h 2839356"/>
                <a:gd name="connsiteX55" fmla="*/ 1640367 w 4107796"/>
                <a:gd name="connsiteY55" fmla="*/ 221839 h 2839356"/>
                <a:gd name="connsiteX56" fmla="*/ 1698425 w 4107796"/>
                <a:gd name="connsiteY56" fmla="*/ 192811 h 2839356"/>
                <a:gd name="connsiteX57" fmla="*/ 1887110 w 4107796"/>
                <a:gd name="connsiteY57" fmla="*/ 250868 h 2839356"/>
                <a:gd name="connsiteX58" fmla="*/ 1945167 w 4107796"/>
                <a:gd name="connsiteY58" fmla="*/ 337953 h 2839356"/>
                <a:gd name="connsiteX59" fmla="*/ 1988710 w 4107796"/>
                <a:gd name="connsiteY59" fmla="*/ 483096 h 2839356"/>
                <a:gd name="connsiteX60" fmla="*/ 2046767 w 4107796"/>
                <a:gd name="connsiteY60" fmla="*/ 512125 h 2839356"/>
                <a:gd name="connsiteX61" fmla="*/ 2148367 w 4107796"/>
                <a:gd name="connsiteY61" fmla="*/ 584696 h 2839356"/>
                <a:gd name="connsiteX62" fmla="*/ 2235453 w 4107796"/>
                <a:gd name="connsiteY62" fmla="*/ 642753 h 2839356"/>
                <a:gd name="connsiteX63" fmla="*/ 2278996 w 4107796"/>
                <a:gd name="connsiteY63" fmla="*/ 657268 h 2839356"/>
                <a:gd name="connsiteX64" fmla="*/ 2366082 w 4107796"/>
                <a:gd name="connsiteY64" fmla="*/ 715325 h 2839356"/>
                <a:gd name="connsiteX65" fmla="*/ 2496710 w 4107796"/>
                <a:gd name="connsiteY65" fmla="*/ 700811 h 2839356"/>
                <a:gd name="connsiteX66" fmla="*/ 2511225 w 4107796"/>
                <a:gd name="connsiteY66" fmla="*/ 657268 h 2839356"/>
                <a:gd name="connsiteX67" fmla="*/ 2569282 w 4107796"/>
                <a:gd name="connsiteY67" fmla="*/ 555668 h 2839356"/>
                <a:gd name="connsiteX68" fmla="*/ 2772482 w 4107796"/>
                <a:gd name="connsiteY68" fmla="*/ 541153 h 2839356"/>
                <a:gd name="connsiteX69" fmla="*/ 2874082 w 4107796"/>
                <a:gd name="connsiteY69" fmla="*/ 526639 h 2839356"/>
                <a:gd name="connsiteX70" fmla="*/ 2946653 w 4107796"/>
                <a:gd name="connsiteY70" fmla="*/ 512125 h 2839356"/>
                <a:gd name="connsiteX71" fmla="*/ 3236939 w 4107796"/>
                <a:gd name="connsiteY71" fmla="*/ 497611 h 2839356"/>
                <a:gd name="connsiteX72" fmla="*/ 3280482 w 4107796"/>
                <a:gd name="connsiteY72" fmla="*/ 483096 h 2839356"/>
                <a:gd name="connsiteX73" fmla="*/ 3324025 w 4107796"/>
                <a:gd name="connsiteY73" fmla="*/ 396011 h 2839356"/>
                <a:gd name="connsiteX74" fmla="*/ 3367567 w 4107796"/>
                <a:gd name="connsiteY74" fmla="*/ 221839 h 2839356"/>
                <a:gd name="connsiteX75" fmla="*/ 3382082 w 4107796"/>
                <a:gd name="connsiteY75" fmla="*/ 178296 h 2839356"/>
                <a:gd name="connsiteX76" fmla="*/ 3396596 w 4107796"/>
                <a:gd name="connsiteY76" fmla="*/ 134753 h 2839356"/>
                <a:gd name="connsiteX77" fmla="*/ 3440139 w 4107796"/>
                <a:gd name="connsiteY77" fmla="*/ 76696 h 2839356"/>
                <a:gd name="connsiteX78" fmla="*/ 3483682 w 4107796"/>
                <a:gd name="connsiteY78" fmla="*/ 47668 h 2839356"/>
                <a:gd name="connsiteX79" fmla="*/ 3512710 w 4107796"/>
                <a:gd name="connsiteY79" fmla="*/ 4125 h 2839356"/>
                <a:gd name="connsiteX80" fmla="*/ 3701396 w 4107796"/>
                <a:gd name="connsiteY80" fmla="*/ 18639 h 2839356"/>
                <a:gd name="connsiteX81" fmla="*/ 3744939 w 4107796"/>
                <a:gd name="connsiteY81" fmla="*/ 76696 h 2839356"/>
                <a:gd name="connsiteX82" fmla="*/ 3788482 w 4107796"/>
                <a:gd name="connsiteY82" fmla="*/ 163782 h 2839356"/>
                <a:gd name="connsiteX83" fmla="*/ 3817510 w 4107796"/>
                <a:gd name="connsiteY83" fmla="*/ 207325 h 2839356"/>
                <a:gd name="connsiteX84" fmla="*/ 3846539 w 4107796"/>
                <a:gd name="connsiteY84" fmla="*/ 308925 h 2839356"/>
                <a:gd name="connsiteX85" fmla="*/ 3861053 w 4107796"/>
                <a:gd name="connsiteY85" fmla="*/ 454068 h 2839356"/>
                <a:gd name="connsiteX86" fmla="*/ 3875567 w 4107796"/>
                <a:gd name="connsiteY86" fmla="*/ 541153 h 2839356"/>
                <a:gd name="connsiteX87" fmla="*/ 3890082 w 4107796"/>
                <a:gd name="connsiteY87" fmla="*/ 686296 h 2839356"/>
                <a:gd name="connsiteX88" fmla="*/ 3904596 w 4107796"/>
                <a:gd name="connsiteY88" fmla="*/ 729839 h 2839356"/>
                <a:gd name="connsiteX89" fmla="*/ 3948139 w 4107796"/>
                <a:gd name="connsiteY89" fmla="*/ 845953 h 2839356"/>
                <a:gd name="connsiteX90" fmla="*/ 3962653 w 4107796"/>
                <a:gd name="connsiteY90" fmla="*/ 962068 h 2839356"/>
                <a:gd name="connsiteX91" fmla="*/ 4020710 w 4107796"/>
                <a:gd name="connsiteY91" fmla="*/ 1165268 h 2839356"/>
                <a:gd name="connsiteX92" fmla="*/ 4049739 w 4107796"/>
                <a:gd name="connsiteY92" fmla="*/ 1368468 h 2839356"/>
                <a:gd name="connsiteX93" fmla="*/ 4064253 w 4107796"/>
                <a:gd name="connsiteY93" fmla="*/ 1441039 h 2839356"/>
                <a:gd name="connsiteX94" fmla="*/ 4078767 w 4107796"/>
                <a:gd name="connsiteY94" fmla="*/ 1876468 h 2839356"/>
                <a:gd name="connsiteX95" fmla="*/ 4107796 w 4107796"/>
                <a:gd name="connsiteY95" fmla="*/ 2616696 h 2839356"/>
                <a:gd name="connsiteX96" fmla="*/ 4078767 w 4107796"/>
                <a:gd name="connsiteY96" fmla="*/ 2819896 h 2839356"/>
                <a:gd name="connsiteX97" fmla="*/ 3962653 w 4107796"/>
                <a:gd name="connsiteY97" fmla="*/ 2834411 h 2839356"/>
                <a:gd name="connsiteX98" fmla="*/ 2511225 w 4107796"/>
                <a:gd name="connsiteY98" fmla="*/ 2819896 h 2839356"/>
                <a:gd name="connsiteX99" fmla="*/ 2337053 w 4107796"/>
                <a:gd name="connsiteY99" fmla="*/ 2805382 h 2839356"/>
                <a:gd name="connsiteX100" fmla="*/ 1916139 w 4107796"/>
                <a:gd name="connsiteY100" fmla="*/ 2776353 h 2839356"/>
                <a:gd name="connsiteX101" fmla="*/ 1800025 w 4107796"/>
                <a:gd name="connsiteY101" fmla="*/ 2761839 h 2839356"/>
                <a:gd name="connsiteX102" fmla="*/ 1422653 w 4107796"/>
                <a:gd name="connsiteY102" fmla="*/ 2718296 h 2839356"/>
                <a:gd name="connsiteX103" fmla="*/ 1335567 w 4107796"/>
                <a:gd name="connsiteY103" fmla="*/ 2703782 h 2839356"/>
                <a:gd name="connsiteX104" fmla="*/ 1190425 w 4107796"/>
                <a:gd name="connsiteY104" fmla="*/ 2718296 h 2839356"/>
                <a:gd name="connsiteX105" fmla="*/ 1146882 w 4107796"/>
                <a:gd name="connsiteY105" fmla="*/ 2732811 h 2839356"/>
                <a:gd name="connsiteX106" fmla="*/ 1059796 w 4107796"/>
                <a:gd name="connsiteY106" fmla="*/ 2747325 h 2839356"/>
                <a:gd name="connsiteX107" fmla="*/ 1030767 w 4107796"/>
                <a:gd name="connsiteY107" fmla="*/ 2761839 h 2839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</a:cxnLst>
              <a:rect l="l" t="t" r="r" b="b"/>
              <a:pathLst>
                <a:path w="4107796" h="2839356">
                  <a:moveTo>
                    <a:pt x="1030767" y="2761839"/>
                  </a:moveTo>
                  <a:cubicBezTo>
                    <a:pt x="1023510" y="2732810"/>
                    <a:pt x="1040271" y="2631483"/>
                    <a:pt x="1016253" y="2573153"/>
                  </a:cubicBezTo>
                  <a:cubicBezTo>
                    <a:pt x="1002969" y="2540893"/>
                    <a:pt x="958196" y="2534448"/>
                    <a:pt x="929167" y="2515096"/>
                  </a:cubicBezTo>
                  <a:lnTo>
                    <a:pt x="885625" y="2486068"/>
                  </a:lnTo>
                  <a:cubicBezTo>
                    <a:pt x="875949" y="2471554"/>
                    <a:pt x="863681" y="2458466"/>
                    <a:pt x="856596" y="2442525"/>
                  </a:cubicBezTo>
                  <a:cubicBezTo>
                    <a:pt x="844168" y="2414563"/>
                    <a:pt x="827567" y="2355439"/>
                    <a:pt x="827567" y="2355439"/>
                  </a:cubicBezTo>
                  <a:cubicBezTo>
                    <a:pt x="832405" y="2244163"/>
                    <a:pt x="833854" y="2132688"/>
                    <a:pt x="842082" y="2021611"/>
                  </a:cubicBezTo>
                  <a:cubicBezTo>
                    <a:pt x="846728" y="1958886"/>
                    <a:pt x="873318" y="1974674"/>
                    <a:pt x="842082" y="1920011"/>
                  </a:cubicBezTo>
                  <a:cubicBezTo>
                    <a:pt x="830080" y="1899008"/>
                    <a:pt x="812600" y="1881638"/>
                    <a:pt x="798539" y="1861953"/>
                  </a:cubicBezTo>
                  <a:cubicBezTo>
                    <a:pt x="788400" y="1847758"/>
                    <a:pt x="779186" y="1832925"/>
                    <a:pt x="769510" y="1818411"/>
                  </a:cubicBezTo>
                  <a:cubicBezTo>
                    <a:pt x="764672" y="1803897"/>
                    <a:pt x="750158" y="1789382"/>
                    <a:pt x="754996" y="1774868"/>
                  </a:cubicBezTo>
                  <a:cubicBezTo>
                    <a:pt x="766029" y="1741770"/>
                    <a:pt x="813053" y="1687782"/>
                    <a:pt x="813053" y="1687782"/>
                  </a:cubicBezTo>
                  <a:cubicBezTo>
                    <a:pt x="798539" y="1678106"/>
                    <a:pt x="780997" y="1671881"/>
                    <a:pt x="769510" y="1658753"/>
                  </a:cubicBezTo>
                  <a:cubicBezTo>
                    <a:pt x="746536" y="1632497"/>
                    <a:pt x="745299" y="1580130"/>
                    <a:pt x="711453" y="1571668"/>
                  </a:cubicBezTo>
                  <a:lnTo>
                    <a:pt x="595339" y="1542639"/>
                  </a:lnTo>
                  <a:cubicBezTo>
                    <a:pt x="571148" y="1528125"/>
                    <a:pt x="547428" y="1512796"/>
                    <a:pt x="522767" y="1499096"/>
                  </a:cubicBezTo>
                  <a:cubicBezTo>
                    <a:pt x="503853" y="1488588"/>
                    <a:pt x="483263" y="1481200"/>
                    <a:pt x="464710" y="1470068"/>
                  </a:cubicBezTo>
                  <a:cubicBezTo>
                    <a:pt x="434794" y="1452118"/>
                    <a:pt x="406653" y="1431363"/>
                    <a:pt x="377625" y="1412011"/>
                  </a:cubicBezTo>
                  <a:lnTo>
                    <a:pt x="334082" y="1382982"/>
                  </a:lnTo>
                  <a:cubicBezTo>
                    <a:pt x="302878" y="1320576"/>
                    <a:pt x="299196" y="1325942"/>
                    <a:pt x="290539" y="1252353"/>
                  </a:cubicBezTo>
                  <a:cubicBezTo>
                    <a:pt x="283732" y="1194494"/>
                    <a:pt x="302079" y="1130290"/>
                    <a:pt x="276025" y="1078182"/>
                  </a:cubicBezTo>
                  <a:cubicBezTo>
                    <a:pt x="276024" y="1078181"/>
                    <a:pt x="167168" y="1041896"/>
                    <a:pt x="145396" y="1034639"/>
                  </a:cubicBezTo>
                  <a:lnTo>
                    <a:pt x="101853" y="1020125"/>
                  </a:lnTo>
                  <a:cubicBezTo>
                    <a:pt x="92177" y="1005611"/>
                    <a:pt x="79910" y="992522"/>
                    <a:pt x="72825" y="976582"/>
                  </a:cubicBezTo>
                  <a:cubicBezTo>
                    <a:pt x="33718" y="888591"/>
                    <a:pt x="49568" y="893698"/>
                    <a:pt x="29282" y="802411"/>
                  </a:cubicBezTo>
                  <a:cubicBezTo>
                    <a:pt x="25963" y="787476"/>
                    <a:pt x="19605" y="773382"/>
                    <a:pt x="14767" y="758868"/>
                  </a:cubicBezTo>
                  <a:cubicBezTo>
                    <a:pt x="51460" y="648794"/>
                    <a:pt x="-7558" y="781692"/>
                    <a:pt x="174425" y="700811"/>
                  </a:cubicBezTo>
                  <a:cubicBezTo>
                    <a:pt x="188406" y="694597"/>
                    <a:pt x="170728" y="668086"/>
                    <a:pt x="159910" y="657268"/>
                  </a:cubicBezTo>
                  <a:cubicBezTo>
                    <a:pt x="135241" y="632599"/>
                    <a:pt x="101853" y="618563"/>
                    <a:pt x="72825" y="599211"/>
                  </a:cubicBezTo>
                  <a:lnTo>
                    <a:pt x="29282" y="570182"/>
                  </a:lnTo>
                  <a:cubicBezTo>
                    <a:pt x="19606" y="555668"/>
                    <a:pt x="-2615" y="543846"/>
                    <a:pt x="253" y="526639"/>
                  </a:cubicBezTo>
                  <a:cubicBezTo>
                    <a:pt x="3627" y="506392"/>
                    <a:pt x="25039" y="491433"/>
                    <a:pt x="43796" y="483096"/>
                  </a:cubicBezTo>
                  <a:cubicBezTo>
                    <a:pt x="70689" y="471144"/>
                    <a:pt x="102024" y="474353"/>
                    <a:pt x="130882" y="468582"/>
                  </a:cubicBezTo>
                  <a:cubicBezTo>
                    <a:pt x="150443" y="464670"/>
                    <a:pt x="169587" y="458906"/>
                    <a:pt x="188939" y="454068"/>
                  </a:cubicBezTo>
                  <a:cubicBezTo>
                    <a:pt x="271187" y="458906"/>
                    <a:pt x="353984" y="457926"/>
                    <a:pt x="435682" y="468582"/>
                  </a:cubicBezTo>
                  <a:cubicBezTo>
                    <a:pt x="466024" y="472540"/>
                    <a:pt x="492763" y="491610"/>
                    <a:pt x="522767" y="497611"/>
                  </a:cubicBezTo>
                  <a:cubicBezTo>
                    <a:pt x="546958" y="502449"/>
                    <a:pt x="571539" y="505634"/>
                    <a:pt x="595339" y="512125"/>
                  </a:cubicBezTo>
                  <a:cubicBezTo>
                    <a:pt x="624860" y="520176"/>
                    <a:pt x="682425" y="541153"/>
                    <a:pt x="682425" y="541153"/>
                  </a:cubicBezTo>
                  <a:cubicBezTo>
                    <a:pt x="711453" y="536315"/>
                    <a:pt x="740782" y="533023"/>
                    <a:pt x="769510" y="526639"/>
                  </a:cubicBezTo>
                  <a:cubicBezTo>
                    <a:pt x="784445" y="523320"/>
                    <a:pt x="797754" y="512125"/>
                    <a:pt x="813053" y="512125"/>
                  </a:cubicBezTo>
                  <a:cubicBezTo>
                    <a:pt x="828352" y="512125"/>
                    <a:pt x="842082" y="521801"/>
                    <a:pt x="856596" y="526639"/>
                  </a:cubicBezTo>
                  <a:cubicBezTo>
                    <a:pt x="956412" y="593183"/>
                    <a:pt x="910584" y="573663"/>
                    <a:pt x="987225" y="599211"/>
                  </a:cubicBezTo>
                  <a:lnTo>
                    <a:pt x="1016253" y="686296"/>
                  </a:lnTo>
                  <a:cubicBezTo>
                    <a:pt x="1024533" y="711135"/>
                    <a:pt x="1035678" y="757303"/>
                    <a:pt x="1059796" y="773382"/>
                  </a:cubicBezTo>
                  <a:cubicBezTo>
                    <a:pt x="1076394" y="784447"/>
                    <a:pt x="1098137" y="784863"/>
                    <a:pt x="1117853" y="787896"/>
                  </a:cubicBezTo>
                  <a:cubicBezTo>
                    <a:pt x="1161155" y="794558"/>
                    <a:pt x="1204939" y="797573"/>
                    <a:pt x="1248482" y="802411"/>
                  </a:cubicBezTo>
                  <a:cubicBezTo>
                    <a:pt x="1331758" y="830169"/>
                    <a:pt x="1254025" y="797046"/>
                    <a:pt x="1335567" y="860468"/>
                  </a:cubicBezTo>
                  <a:cubicBezTo>
                    <a:pt x="1410428" y="918693"/>
                    <a:pt x="1400499" y="911140"/>
                    <a:pt x="1466196" y="933039"/>
                  </a:cubicBezTo>
                  <a:cubicBezTo>
                    <a:pt x="1482166" y="943686"/>
                    <a:pt x="1528538" y="980117"/>
                    <a:pt x="1553282" y="976582"/>
                  </a:cubicBezTo>
                  <a:cubicBezTo>
                    <a:pt x="1574701" y="973522"/>
                    <a:pt x="1591987" y="957229"/>
                    <a:pt x="1611339" y="947553"/>
                  </a:cubicBezTo>
                  <a:cubicBezTo>
                    <a:pt x="1606501" y="884658"/>
                    <a:pt x="1604649" y="821462"/>
                    <a:pt x="1596825" y="758868"/>
                  </a:cubicBezTo>
                  <a:cubicBezTo>
                    <a:pt x="1594927" y="743687"/>
                    <a:pt x="1582310" y="730625"/>
                    <a:pt x="1582310" y="715325"/>
                  </a:cubicBezTo>
                  <a:cubicBezTo>
                    <a:pt x="1582310" y="671514"/>
                    <a:pt x="1592671" y="628310"/>
                    <a:pt x="1596825" y="584696"/>
                  </a:cubicBezTo>
                  <a:cubicBezTo>
                    <a:pt x="1602348" y="526700"/>
                    <a:pt x="1604906" y="468427"/>
                    <a:pt x="1611339" y="410525"/>
                  </a:cubicBezTo>
                  <a:cubicBezTo>
                    <a:pt x="1614589" y="381276"/>
                    <a:pt x="1621378" y="352526"/>
                    <a:pt x="1625853" y="323439"/>
                  </a:cubicBezTo>
                  <a:cubicBezTo>
                    <a:pt x="1631055" y="289626"/>
                    <a:pt x="1623753" y="251744"/>
                    <a:pt x="1640367" y="221839"/>
                  </a:cubicBezTo>
                  <a:cubicBezTo>
                    <a:pt x="1650875" y="202925"/>
                    <a:pt x="1679072" y="202487"/>
                    <a:pt x="1698425" y="192811"/>
                  </a:cubicBezTo>
                  <a:cubicBezTo>
                    <a:pt x="1739833" y="201092"/>
                    <a:pt x="1845239" y="203015"/>
                    <a:pt x="1887110" y="250868"/>
                  </a:cubicBezTo>
                  <a:cubicBezTo>
                    <a:pt x="1910084" y="277124"/>
                    <a:pt x="1945167" y="337953"/>
                    <a:pt x="1945167" y="337953"/>
                  </a:cubicBezTo>
                  <a:cubicBezTo>
                    <a:pt x="1950648" y="359875"/>
                    <a:pt x="1978615" y="478049"/>
                    <a:pt x="1988710" y="483096"/>
                  </a:cubicBezTo>
                  <a:cubicBezTo>
                    <a:pt x="2008062" y="492772"/>
                    <a:pt x="2027981" y="501390"/>
                    <a:pt x="2046767" y="512125"/>
                  </a:cubicBezTo>
                  <a:cubicBezTo>
                    <a:pt x="2083478" y="533103"/>
                    <a:pt x="2113742" y="560458"/>
                    <a:pt x="2148367" y="584696"/>
                  </a:cubicBezTo>
                  <a:cubicBezTo>
                    <a:pt x="2176948" y="604703"/>
                    <a:pt x="2202355" y="631720"/>
                    <a:pt x="2235453" y="642753"/>
                  </a:cubicBezTo>
                  <a:cubicBezTo>
                    <a:pt x="2249967" y="647591"/>
                    <a:pt x="2265622" y="649838"/>
                    <a:pt x="2278996" y="657268"/>
                  </a:cubicBezTo>
                  <a:cubicBezTo>
                    <a:pt x="2309494" y="674211"/>
                    <a:pt x="2366082" y="715325"/>
                    <a:pt x="2366082" y="715325"/>
                  </a:cubicBezTo>
                  <a:cubicBezTo>
                    <a:pt x="2409625" y="710487"/>
                    <a:pt x="2456033" y="717082"/>
                    <a:pt x="2496710" y="700811"/>
                  </a:cubicBezTo>
                  <a:cubicBezTo>
                    <a:pt x="2510915" y="695129"/>
                    <a:pt x="2507514" y="672111"/>
                    <a:pt x="2511225" y="657268"/>
                  </a:cubicBezTo>
                  <a:cubicBezTo>
                    <a:pt x="2522235" y="613228"/>
                    <a:pt x="2510109" y="566110"/>
                    <a:pt x="2569282" y="555668"/>
                  </a:cubicBezTo>
                  <a:cubicBezTo>
                    <a:pt x="2636155" y="543867"/>
                    <a:pt x="2704882" y="547591"/>
                    <a:pt x="2772482" y="541153"/>
                  </a:cubicBezTo>
                  <a:cubicBezTo>
                    <a:pt x="2806538" y="537909"/>
                    <a:pt x="2840337" y="532263"/>
                    <a:pt x="2874082" y="526639"/>
                  </a:cubicBezTo>
                  <a:cubicBezTo>
                    <a:pt x="2898416" y="522583"/>
                    <a:pt x="2922062" y="514092"/>
                    <a:pt x="2946653" y="512125"/>
                  </a:cubicBezTo>
                  <a:cubicBezTo>
                    <a:pt x="3043227" y="504399"/>
                    <a:pt x="3140177" y="502449"/>
                    <a:pt x="3236939" y="497611"/>
                  </a:cubicBezTo>
                  <a:cubicBezTo>
                    <a:pt x="3251453" y="492773"/>
                    <a:pt x="3268535" y="492654"/>
                    <a:pt x="3280482" y="483096"/>
                  </a:cubicBezTo>
                  <a:cubicBezTo>
                    <a:pt x="3306058" y="462634"/>
                    <a:pt x="3314464" y="424693"/>
                    <a:pt x="3324025" y="396011"/>
                  </a:cubicBezTo>
                  <a:cubicBezTo>
                    <a:pt x="3343568" y="278748"/>
                    <a:pt x="3329234" y="336839"/>
                    <a:pt x="3367567" y="221839"/>
                  </a:cubicBezTo>
                  <a:lnTo>
                    <a:pt x="3382082" y="178296"/>
                  </a:lnTo>
                  <a:cubicBezTo>
                    <a:pt x="3386920" y="163782"/>
                    <a:pt x="3387416" y="146993"/>
                    <a:pt x="3396596" y="134753"/>
                  </a:cubicBezTo>
                  <a:cubicBezTo>
                    <a:pt x="3411110" y="115401"/>
                    <a:pt x="3423034" y="93801"/>
                    <a:pt x="3440139" y="76696"/>
                  </a:cubicBezTo>
                  <a:cubicBezTo>
                    <a:pt x="3452474" y="64361"/>
                    <a:pt x="3469168" y="57344"/>
                    <a:pt x="3483682" y="47668"/>
                  </a:cubicBezTo>
                  <a:cubicBezTo>
                    <a:pt x="3493358" y="33154"/>
                    <a:pt x="3495419" y="6430"/>
                    <a:pt x="3512710" y="4125"/>
                  </a:cubicBezTo>
                  <a:cubicBezTo>
                    <a:pt x="3575238" y="-4212"/>
                    <a:pt x="3641186" y="-176"/>
                    <a:pt x="3701396" y="18639"/>
                  </a:cubicBezTo>
                  <a:cubicBezTo>
                    <a:pt x="3724485" y="25854"/>
                    <a:pt x="3730879" y="57011"/>
                    <a:pt x="3744939" y="76696"/>
                  </a:cubicBezTo>
                  <a:cubicBezTo>
                    <a:pt x="3814260" y="173746"/>
                    <a:pt x="3740554" y="67926"/>
                    <a:pt x="3788482" y="163782"/>
                  </a:cubicBezTo>
                  <a:cubicBezTo>
                    <a:pt x="3796283" y="179384"/>
                    <a:pt x="3807834" y="192811"/>
                    <a:pt x="3817510" y="207325"/>
                  </a:cubicBezTo>
                  <a:cubicBezTo>
                    <a:pt x="3827186" y="241192"/>
                    <a:pt x="3840418" y="274239"/>
                    <a:pt x="3846539" y="308925"/>
                  </a:cubicBezTo>
                  <a:cubicBezTo>
                    <a:pt x="3854989" y="356807"/>
                    <a:pt x="3855022" y="405821"/>
                    <a:pt x="3861053" y="454068"/>
                  </a:cubicBezTo>
                  <a:cubicBezTo>
                    <a:pt x="3864703" y="483269"/>
                    <a:pt x="3871917" y="511952"/>
                    <a:pt x="3875567" y="541153"/>
                  </a:cubicBezTo>
                  <a:cubicBezTo>
                    <a:pt x="3881598" y="589400"/>
                    <a:pt x="3882689" y="638239"/>
                    <a:pt x="3890082" y="686296"/>
                  </a:cubicBezTo>
                  <a:cubicBezTo>
                    <a:pt x="3892408" y="701418"/>
                    <a:pt x="3899224" y="715514"/>
                    <a:pt x="3904596" y="729839"/>
                  </a:cubicBezTo>
                  <a:cubicBezTo>
                    <a:pt x="3956665" y="868691"/>
                    <a:pt x="3915193" y="747115"/>
                    <a:pt x="3948139" y="845953"/>
                  </a:cubicBezTo>
                  <a:cubicBezTo>
                    <a:pt x="3952977" y="884658"/>
                    <a:pt x="3955465" y="923730"/>
                    <a:pt x="3962653" y="962068"/>
                  </a:cubicBezTo>
                  <a:cubicBezTo>
                    <a:pt x="4003370" y="1179226"/>
                    <a:pt x="3975794" y="985603"/>
                    <a:pt x="4020710" y="1165268"/>
                  </a:cubicBezTo>
                  <a:cubicBezTo>
                    <a:pt x="4033122" y="1214915"/>
                    <a:pt x="4042863" y="1323771"/>
                    <a:pt x="4049739" y="1368468"/>
                  </a:cubicBezTo>
                  <a:cubicBezTo>
                    <a:pt x="4053490" y="1392851"/>
                    <a:pt x="4059415" y="1416849"/>
                    <a:pt x="4064253" y="1441039"/>
                  </a:cubicBezTo>
                  <a:cubicBezTo>
                    <a:pt x="4069091" y="1586182"/>
                    <a:pt x="4074843" y="1731297"/>
                    <a:pt x="4078767" y="1876468"/>
                  </a:cubicBezTo>
                  <a:cubicBezTo>
                    <a:pt x="4097627" y="2574270"/>
                    <a:pt x="4062596" y="2300293"/>
                    <a:pt x="4107796" y="2616696"/>
                  </a:cubicBezTo>
                  <a:cubicBezTo>
                    <a:pt x="4098120" y="2684429"/>
                    <a:pt x="4116720" y="2762966"/>
                    <a:pt x="4078767" y="2819896"/>
                  </a:cubicBezTo>
                  <a:cubicBezTo>
                    <a:pt x="4057130" y="2852351"/>
                    <a:pt x="4001659" y="2834411"/>
                    <a:pt x="3962653" y="2834411"/>
                  </a:cubicBezTo>
                  <a:cubicBezTo>
                    <a:pt x="3478819" y="2834411"/>
                    <a:pt x="2995034" y="2824734"/>
                    <a:pt x="2511225" y="2819896"/>
                  </a:cubicBezTo>
                  <a:lnTo>
                    <a:pt x="2337053" y="2805382"/>
                  </a:lnTo>
                  <a:cubicBezTo>
                    <a:pt x="2196790" y="2795119"/>
                    <a:pt x="2055691" y="2793797"/>
                    <a:pt x="1916139" y="2776353"/>
                  </a:cubicBezTo>
                  <a:lnTo>
                    <a:pt x="1800025" y="2761839"/>
                  </a:lnTo>
                  <a:lnTo>
                    <a:pt x="1422653" y="2718296"/>
                  </a:lnTo>
                  <a:cubicBezTo>
                    <a:pt x="1393520" y="2714134"/>
                    <a:pt x="1364596" y="2708620"/>
                    <a:pt x="1335567" y="2703782"/>
                  </a:cubicBezTo>
                  <a:cubicBezTo>
                    <a:pt x="1287186" y="2708620"/>
                    <a:pt x="1238482" y="2710903"/>
                    <a:pt x="1190425" y="2718296"/>
                  </a:cubicBezTo>
                  <a:cubicBezTo>
                    <a:pt x="1175303" y="2720622"/>
                    <a:pt x="1161817" y="2729492"/>
                    <a:pt x="1146882" y="2732811"/>
                  </a:cubicBezTo>
                  <a:cubicBezTo>
                    <a:pt x="1118154" y="2739195"/>
                    <a:pt x="1087120" y="2736396"/>
                    <a:pt x="1059796" y="2747325"/>
                  </a:cubicBezTo>
                  <a:cubicBezTo>
                    <a:pt x="1053443" y="2749866"/>
                    <a:pt x="1038024" y="2790868"/>
                    <a:pt x="1030767" y="2761839"/>
                  </a:cubicBezTo>
                  <a:close/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4BFA15B-9B97-478B-9666-1B3801FD5F08}"/>
                </a:ext>
              </a:extLst>
            </p:cNvPr>
            <p:cNvSpPr/>
            <p:nvPr/>
          </p:nvSpPr>
          <p:spPr>
            <a:xfrm>
              <a:off x="4876800" y="2699613"/>
              <a:ext cx="2942391" cy="4413632"/>
            </a:xfrm>
            <a:custGeom>
              <a:avLst/>
              <a:gdLst>
                <a:gd name="connsiteX0" fmla="*/ 2612756 w 2815956"/>
                <a:gd name="connsiteY0" fmla="*/ 29596 h 4137138"/>
                <a:gd name="connsiteX1" fmla="*/ 2670814 w 2815956"/>
                <a:gd name="connsiteY1" fmla="*/ 102167 h 4137138"/>
                <a:gd name="connsiteX2" fmla="*/ 2757899 w 2815956"/>
                <a:gd name="connsiteY2" fmla="*/ 232796 h 4137138"/>
                <a:gd name="connsiteX3" fmla="*/ 2786928 w 2815956"/>
                <a:gd name="connsiteY3" fmla="*/ 276338 h 4137138"/>
                <a:gd name="connsiteX4" fmla="*/ 2815956 w 2815956"/>
                <a:gd name="connsiteY4" fmla="*/ 319881 h 4137138"/>
                <a:gd name="connsiteX5" fmla="*/ 2801442 w 2815956"/>
                <a:gd name="connsiteY5" fmla="*/ 479538 h 4137138"/>
                <a:gd name="connsiteX6" fmla="*/ 2743385 w 2815956"/>
                <a:gd name="connsiteY6" fmla="*/ 566624 h 4137138"/>
                <a:gd name="connsiteX7" fmla="*/ 2714356 w 2815956"/>
                <a:gd name="connsiteY7" fmla="*/ 610167 h 4137138"/>
                <a:gd name="connsiteX8" fmla="*/ 2670814 w 2815956"/>
                <a:gd name="connsiteY8" fmla="*/ 639196 h 4137138"/>
                <a:gd name="connsiteX9" fmla="*/ 2511156 w 2815956"/>
                <a:gd name="connsiteY9" fmla="*/ 682738 h 4137138"/>
                <a:gd name="connsiteX10" fmla="*/ 2496642 w 2815956"/>
                <a:gd name="connsiteY10" fmla="*/ 958510 h 4137138"/>
                <a:gd name="connsiteX11" fmla="*/ 2351499 w 2815956"/>
                <a:gd name="connsiteY11" fmla="*/ 1089138 h 4137138"/>
                <a:gd name="connsiteX12" fmla="*/ 2322471 w 2815956"/>
                <a:gd name="connsiteY12" fmla="*/ 1132681 h 4137138"/>
                <a:gd name="connsiteX13" fmla="*/ 2278928 w 2815956"/>
                <a:gd name="connsiteY13" fmla="*/ 1161710 h 4137138"/>
                <a:gd name="connsiteX14" fmla="*/ 2220871 w 2815956"/>
                <a:gd name="connsiteY14" fmla="*/ 1190738 h 4137138"/>
                <a:gd name="connsiteX15" fmla="*/ 2046699 w 2815956"/>
                <a:gd name="connsiteY15" fmla="*/ 1219767 h 4137138"/>
                <a:gd name="connsiteX16" fmla="*/ 1930585 w 2815956"/>
                <a:gd name="connsiteY16" fmla="*/ 1321367 h 4137138"/>
                <a:gd name="connsiteX17" fmla="*/ 1901556 w 2815956"/>
                <a:gd name="connsiteY17" fmla="*/ 1437481 h 4137138"/>
                <a:gd name="connsiteX18" fmla="*/ 1872528 w 2815956"/>
                <a:gd name="connsiteY18" fmla="*/ 1771310 h 4137138"/>
                <a:gd name="connsiteX19" fmla="*/ 1814471 w 2815956"/>
                <a:gd name="connsiteY19" fmla="*/ 1916453 h 4137138"/>
                <a:gd name="connsiteX20" fmla="*/ 1756414 w 2815956"/>
                <a:gd name="connsiteY20" fmla="*/ 2061596 h 4137138"/>
                <a:gd name="connsiteX21" fmla="*/ 1756414 w 2815956"/>
                <a:gd name="connsiteY21" fmla="*/ 2380910 h 4137138"/>
                <a:gd name="connsiteX22" fmla="*/ 1770928 w 2815956"/>
                <a:gd name="connsiteY22" fmla="*/ 2424453 h 4137138"/>
                <a:gd name="connsiteX23" fmla="*/ 1814471 w 2815956"/>
                <a:gd name="connsiteY23" fmla="*/ 2467996 h 4137138"/>
                <a:gd name="connsiteX24" fmla="*/ 1843499 w 2815956"/>
                <a:gd name="connsiteY24" fmla="*/ 2511538 h 4137138"/>
                <a:gd name="connsiteX25" fmla="*/ 1930585 w 2815956"/>
                <a:gd name="connsiteY25" fmla="*/ 2598624 h 4137138"/>
                <a:gd name="connsiteX26" fmla="*/ 2003156 w 2815956"/>
                <a:gd name="connsiteY26" fmla="*/ 2700224 h 4137138"/>
                <a:gd name="connsiteX27" fmla="*/ 2075728 w 2815956"/>
                <a:gd name="connsiteY27" fmla="*/ 2801824 h 4137138"/>
                <a:gd name="connsiteX28" fmla="*/ 2148299 w 2815956"/>
                <a:gd name="connsiteY28" fmla="*/ 2917938 h 4137138"/>
                <a:gd name="connsiteX29" fmla="*/ 2162814 w 2815956"/>
                <a:gd name="connsiteY29" fmla="*/ 2961481 h 4137138"/>
                <a:gd name="connsiteX30" fmla="*/ 2177328 w 2815956"/>
                <a:gd name="connsiteY30" fmla="*/ 3150167 h 4137138"/>
                <a:gd name="connsiteX31" fmla="*/ 2191842 w 2815956"/>
                <a:gd name="connsiteY31" fmla="*/ 3222738 h 4137138"/>
                <a:gd name="connsiteX32" fmla="*/ 2206356 w 2815956"/>
                <a:gd name="connsiteY32" fmla="*/ 3309824 h 4137138"/>
                <a:gd name="connsiteX33" fmla="*/ 2220871 w 2815956"/>
                <a:gd name="connsiteY33" fmla="*/ 3353367 h 4137138"/>
                <a:gd name="connsiteX34" fmla="*/ 2235385 w 2815956"/>
                <a:gd name="connsiteY34" fmla="*/ 3411424 h 4137138"/>
                <a:gd name="connsiteX35" fmla="*/ 2249899 w 2815956"/>
                <a:gd name="connsiteY35" fmla="*/ 3454967 h 4137138"/>
                <a:gd name="connsiteX36" fmla="*/ 2264414 w 2815956"/>
                <a:gd name="connsiteY36" fmla="*/ 3513024 h 4137138"/>
                <a:gd name="connsiteX37" fmla="*/ 2293442 w 2815956"/>
                <a:gd name="connsiteY37" fmla="*/ 3571081 h 4137138"/>
                <a:gd name="connsiteX38" fmla="*/ 2322471 w 2815956"/>
                <a:gd name="connsiteY38" fmla="*/ 3658167 h 4137138"/>
                <a:gd name="connsiteX39" fmla="*/ 2336985 w 2815956"/>
                <a:gd name="connsiteY39" fmla="*/ 3701710 h 4137138"/>
                <a:gd name="connsiteX40" fmla="*/ 2351499 w 2815956"/>
                <a:gd name="connsiteY40" fmla="*/ 3774281 h 4137138"/>
                <a:gd name="connsiteX41" fmla="*/ 2336985 w 2815956"/>
                <a:gd name="connsiteY41" fmla="*/ 4050053 h 4137138"/>
                <a:gd name="connsiteX42" fmla="*/ 2322471 w 2815956"/>
                <a:gd name="connsiteY42" fmla="*/ 4093596 h 4137138"/>
                <a:gd name="connsiteX43" fmla="*/ 2278928 w 2815956"/>
                <a:gd name="connsiteY43" fmla="*/ 4108110 h 4137138"/>
                <a:gd name="connsiteX44" fmla="*/ 2162814 w 2815956"/>
                <a:gd name="connsiteY44" fmla="*/ 4137138 h 4137138"/>
                <a:gd name="connsiteX45" fmla="*/ 1741899 w 2815956"/>
                <a:gd name="connsiteY45" fmla="*/ 4122624 h 4137138"/>
                <a:gd name="connsiteX46" fmla="*/ 406585 w 2815956"/>
                <a:gd name="connsiteY46" fmla="*/ 4108110 h 4137138"/>
                <a:gd name="connsiteX47" fmla="*/ 392071 w 2815956"/>
                <a:gd name="connsiteY47" fmla="*/ 4050053 h 4137138"/>
                <a:gd name="connsiteX48" fmla="*/ 363042 w 2815956"/>
                <a:gd name="connsiteY48" fmla="*/ 3904910 h 4137138"/>
                <a:gd name="connsiteX49" fmla="*/ 334014 w 2815956"/>
                <a:gd name="connsiteY49" fmla="*/ 3861367 h 4137138"/>
                <a:gd name="connsiteX50" fmla="*/ 319499 w 2815956"/>
                <a:gd name="connsiteY50" fmla="*/ 3425938 h 4137138"/>
                <a:gd name="connsiteX51" fmla="*/ 290471 w 2815956"/>
                <a:gd name="connsiteY51" fmla="*/ 3338853 h 4137138"/>
                <a:gd name="connsiteX52" fmla="*/ 275956 w 2815956"/>
                <a:gd name="connsiteY52" fmla="*/ 2700224 h 4137138"/>
                <a:gd name="connsiteX53" fmla="*/ 246928 w 2815956"/>
                <a:gd name="connsiteY53" fmla="*/ 2584110 h 4137138"/>
                <a:gd name="connsiteX54" fmla="*/ 232414 w 2815956"/>
                <a:gd name="connsiteY54" fmla="*/ 2511538 h 4137138"/>
                <a:gd name="connsiteX55" fmla="*/ 203385 w 2815956"/>
                <a:gd name="connsiteY55" fmla="*/ 2424453 h 4137138"/>
                <a:gd name="connsiteX56" fmla="*/ 188871 w 2815956"/>
                <a:gd name="connsiteY56" fmla="*/ 2351881 h 4137138"/>
                <a:gd name="connsiteX57" fmla="*/ 174356 w 2815956"/>
                <a:gd name="connsiteY57" fmla="*/ 2308338 h 4137138"/>
                <a:gd name="connsiteX58" fmla="*/ 159842 w 2815956"/>
                <a:gd name="connsiteY58" fmla="*/ 2250281 h 4137138"/>
                <a:gd name="connsiteX59" fmla="*/ 145328 w 2815956"/>
                <a:gd name="connsiteY59" fmla="*/ 1959996 h 4137138"/>
                <a:gd name="connsiteX60" fmla="*/ 130814 w 2815956"/>
                <a:gd name="connsiteY60" fmla="*/ 1916453 h 4137138"/>
                <a:gd name="connsiteX61" fmla="*/ 101785 w 2815956"/>
                <a:gd name="connsiteY61" fmla="*/ 1771310 h 4137138"/>
                <a:gd name="connsiteX62" fmla="*/ 72756 w 2815956"/>
                <a:gd name="connsiteY62" fmla="*/ 1727767 h 4137138"/>
                <a:gd name="connsiteX63" fmla="*/ 43728 w 2815956"/>
                <a:gd name="connsiteY63" fmla="*/ 1640681 h 4137138"/>
                <a:gd name="connsiteX64" fmla="*/ 29214 w 2815956"/>
                <a:gd name="connsiteY64" fmla="*/ 1597138 h 4137138"/>
                <a:gd name="connsiteX65" fmla="*/ 14699 w 2815956"/>
                <a:gd name="connsiteY65" fmla="*/ 1393938 h 4137138"/>
                <a:gd name="connsiteX66" fmla="*/ 185 w 2815956"/>
                <a:gd name="connsiteY66" fmla="*/ 1292338 h 4137138"/>
                <a:gd name="connsiteX67" fmla="*/ 14699 w 2815956"/>
                <a:gd name="connsiteY67" fmla="*/ 1219767 h 4137138"/>
                <a:gd name="connsiteX68" fmla="*/ 101785 w 2815956"/>
                <a:gd name="connsiteY68" fmla="*/ 1190738 h 4137138"/>
                <a:gd name="connsiteX69" fmla="*/ 580756 w 2815956"/>
                <a:gd name="connsiteY69" fmla="*/ 1161710 h 4137138"/>
                <a:gd name="connsiteX70" fmla="*/ 754928 w 2815956"/>
                <a:gd name="connsiteY70" fmla="*/ 1118167 h 4137138"/>
                <a:gd name="connsiteX71" fmla="*/ 842014 w 2815956"/>
                <a:gd name="connsiteY71" fmla="*/ 1089138 h 4137138"/>
                <a:gd name="connsiteX72" fmla="*/ 929099 w 2815956"/>
                <a:gd name="connsiteY72" fmla="*/ 1031081 h 4137138"/>
                <a:gd name="connsiteX73" fmla="*/ 972642 w 2815956"/>
                <a:gd name="connsiteY73" fmla="*/ 1002053 h 4137138"/>
                <a:gd name="connsiteX74" fmla="*/ 1016185 w 2815956"/>
                <a:gd name="connsiteY74" fmla="*/ 987538 h 4137138"/>
                <a:gd name="connsiteX75" fmla="*/ 1059728 w 2815956"/>
                <a:gd name="connsiteY75" fmla="*/ 958510 h 4137138"/>
                <a:gd name="connsiteX76" fmla="*/ 1161328 w 2815956"/>
                <a:gd name="connsiteY76" fmla="*/ 929481 h 4137138"/>
                <a:gd name="connsiteX77" fmla="*/ 1204871 w 2815956"/>
                <a:gd name="connsiteY77" fmla="*/ 900453 h 4137138"/>
                <a:gd name="connsiteX78" fmla="*/ 1248414 w 2815956"/>
                <a:gd name="connsiteY78" fmla="*/ 885938 h 4137138"/>
                <a:gd name="connsiteX79" fmla="*/ 1335499 w 2815956"/>
                <a:gd name="connsiteY79" fmla="*/ 784338 h 4137138"/>
                <a:gd name="connsiteX80" fmla="*/ 1379042 w 2815956"/>
                <a:gd name="connsiteY80" fmla="*/ 740796 h 4137138"/>
                <a:gd name="connsiteX81" fmla="*/ 1437099 w 2815956"/>
                <a:gd name="connsiteY81" fmla="*/ 653710 h 4137138"/>
                <a:gd name="connsiteX82" fmla="*/ 1524185 w 2815956"/>
                <a:gd name="connsiteY82" fmla="*/ 595653 h 4137138"/>
                <a:gd name="connsiteX83" fmla="*/ 1538699 w 2815956"/>
                <a:gd name="connsiteY83" fmla="*/ 552110 h 4137138"/>
                <a:gd name="connsiteX84" fmla="*/ 1567728 w 2815956"/>
                <a:gd name="connsiteY84" fmla="*/ 508567 h 4137138"/>
                <a:gd name="connsiteX85" fmla="*/ 1596756 w 2815956"/>
                <a:gd name="connsiteY85" fmla="*/ 421481 h 4137138"/>
                <a:gd name="connsiteX86" fmla="*/ 1640299 w 2815956"/>
                <a:gd name="connsiteY86" fmla="*/ 232796 h 4137138"/>
                <a:gd name="connsiteX87" fmla="*/ 1669328 w 2815956"/>
                <a:gd name="connsiteY87" fmla="*/ 189253 h 4137138"/>
                <a:gd name="connsiteX88" fmla="*/ 1756414 w 2815956"/>
                <a:gd name="connsiteY88" fmla="*/ 131196 h 4137138"/>
                <a:gd name="connsiteX89" fmla="*/ 1785442 w 2815956"/>
                <a:gd name="connsiteY89" fmla="*/ 87653 h 4137138"/>
                <a:gd name="connsiteX90" fmla="*/ 1872528 w 2815956"/>
                <a:gd name="connsiteY90" fmla="*/ 58624 h 4137138"/>
                <a:gd name="connsiteX91" fmla="*/ 1916071 w 2815956"/>
                <a:gd name="connsiteY91" fmla="*/ 44110 h 4137138"/>
                <a:gd name="connsiteX92" fmla="*/ 1974128 w 2815956"/>
                <a:gd name="connsiteY92" fmla="*/ 15081 h 4137138"/>
                <a:gd name="connsiteX93" fmla="*/ 2104756 w 2815956"/>
                <a:gd name="connsiteY93" fmla="*/ 567 h 4137138"/>
                <a:gd name="connsiteX94" fmla="*/ 2612756 w 2815956"/>
                <a:gd name="connsiteY94" fmla="*/ 29596 h 413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2815956" h="4137138">
                  <a:moveTo>
                    <a:pt x="2612756" y="29596"/>
                  </a:moveTo>
                  <a:cubicBezTo>
                    <a:pt x="2707099" y="46529"/>
                    <a:pt x="2652593" y="77113"/>
                    <a:pt x="2670814" y="102167"/>
                  </a:cubicBezTo>
                  <a:cubicBezTo>
                    <a:pt x="2670838" y="102200"/>
                    <a:pt x="2743373" y="211008"/>
                    <a:pt x="2757899" y="232796"/>
                  </a:cubicBezTo>
                  <a:lnTo>
                    <a:pt x="2786928" y="276338"/>
                  </a:lnTo>
                  <a:lnTo>
                    <a:pt x="2815956" y="319881"/>
                  </a:lnTo>
                  <a:cubicBezTo>
                    <a:pt x="2811118" y="373100"/>
                    <a:pt x="2816520" y="428271"/>
                    <a:pt x="2801442" y="479538"/>
                  </a:cubicBezTo>
                  <a:cubicBezTo>
                    <a:pt x="2791598" y="513008"/>
                    <a:pt x="2762737" y="537595"/>
                    <a:pt x="2743385" y="566624"/>
                  </a:cubicBezTo>
                  <a:cubicBezTo>
                    <a:pt x="2733709" y="581138"/>
                    <a:pt x="2728870" y="600491"/>
                    <a:pt x="2714356" y="610167"/>
                  </a:cubicBezTo>
                  <a:cubicBezTo>
                    <a:pt x="2699842" y="619843"/>
                    <a:pt x="2686754" y="632111"/>
                    <a:pt x="2670814" y="639196"/>
                  </a:cubicBezTo>
                  <a:cubicBezTo>
                    <a:pt x="2610549" y="665980"/>
                    <a:pt x="2573240" y="670322"/>
                    <a:pt x="2511156" y="682738"/>
                  </a:cubicBezTo>
                  <a:cubicBezTo>
                    <a:pt x="2506318" y="774662"/>
                    <a:pt x="2523713" y="870529"/>
                    <a:pt x="2496642" y="958510"/>
                  </a:cubicBezTo>
                  <a:cubicBezTo>
                    <a:pt x="2481940" y="1006291"/>
                    <a:pt x="2398751" y="1057637"/>
                    <a:pt x="2351499" y="1089138"/>
                  </a:cubicBezTo>
                  <a:cubicBezTo>
                    <a:pt x="2341823" y="1103652"/>
                    <a:pt x="2334806" y="1120346"/>
                    <a:pt x="2322471" y="1132681"/>
                  </a:cubicBezTo>
                  <a:cubicBezTo>
                    <a:pt x="2310136" y="1145016"/>
                    <a:pt x="2294074" y="1153055"/>
                    <a:pt x="2278928" y="1161710"/>
                  </a:cubicBezTo>
                  <a:cubicBezTo>
                    <a:pt x="2260142" y="1172445"/>
                    <a:pt x="2241130" y="1183141"/>
                    <a:pt x="2220871" y="1190738"/>
                  </a:cubicBezTo>
                  <a:cubicBezTo>
                    <a:pt x="2172917" y="1208721"/>
                    <a:pt x="2088858" y="1214497"/>
                    <a:pt x="2046699" y="1219767"/>
                  </a:cubicBezTo>
                  <a:cubicBezTo>
                    <a:pt x="1945100" y="1287500"/>
                    <a:pt x="1978966" y="1248796"/>
                    <a:pt x="1930585" y="1321367"/>
                  </a:cubicBezTo>
                  <a:cubicBezTo>
                    <a:pt x="1915703" y="1366014"/>
                    <a:pt x="1907086" y="1385864"/>
                    <a:pt x="1901556" y="1437481"/>
                  </a:cubicBezTo>
                  <a:cubicBezTo>
                    <a:pt x="1889657" y="1548542"/>
                    <a:pt x="1914011" y="1667603"/>
                    <a:pt x="1872528" y="1771310"/>
                  </a:cubicBezTo>
                  <a:cubicBezTo>
                    <a:pt x="1853176" y="1819691"/>
                    <a:pt x="1830949" y="1867019"/>
                    <a:pt x="1814471" y="1916453"/>
                  </a:cubicBezTo>
                  <a:cubicBezTo>
                    <a:pt x="1778600" y="2024064"/>
                    <a:pt x="1799126" y="1976170"/>
                    <a:pt x="1756414" y="2061596"/>
                  </a:cubicBezTo>
                  <a:cubicBezTo>
                    <a:pt x="1736787" y="2218604"/>
                    <a:pt x="1733355" y="2184915"/>
                    <a:pt x="1756414" y="2380910"/>
                  </a:cubicBezTo>
                  <a:cubicBezTo>
                    <a:pt x="1758202" y="2396105"/>
                    <a:pt x="1762441" y="2411723"/>
                    <a:pt x="1770928" y="2424453"/>
                  </a:cubicBezTo>
                  <a:cubicBezTo>
                    <a:pt x="1782314" y="2441532"/>
                    <a:pt x="1801330" y="2452227"/>
                    <a:pt x="1814471" y="2467996"/>
                  </a:cubicBezTo>
                  <a:cubicBezTo>
                    <a:pt x="1825638" y="2481397"/>
                    <a:pt x="1831910" y="2498500"/>
                    <a:pt x="1843499" y="2511538"/>
                  </a:cubicBezTo>
                  <a:cubicBezTo>
                    <a:pt x="1870773" y="2542221"/>
                    <a:pt x="1912225" y="2561905"/>
                    <a:pt x="1930585" y="2598624"/>
                  </a:cubicBezTo>
                  <a:cubicBezTo>
                    <a:pt x="1968794" y="2675040"/>
                    <a:pt x="1944315" y="2641381"/>
                    <a:pt x="2003156" y="2700224"/>
                  </a:cubicBezTo>
                  <a:cubicBezTo>
                    <a:pt x="2029288" y="2778616"/>
                    <a:pt x="2001554" y="2717054"/>
                    <a:pt x="2075728" y="2801824"/>
                  </a:cubicBezTo>
                  <a:cubicBezTo>
                    <a:pt x="2110737" y="2841834"/>
                    <a:pt x="2127697" y="2869868"/>
                    <a:pt x="2148299" y="2917938"/>
                  </a:cubicBezTo>
                  <a:cubicBezTo>
                    <a:pt x="2154326" y="2932000"/>
                    <a:pt x="2157976" y="2946967"/>
                    <a:pt x="2162814" y="2961481"/>
                  </a:cubicBezTo>
                  <a:cubicBezTo>
                    <a:pt x="2167652" y="3024376"/>
                    <a:pt x="2170362" y="3087472"/>
                    <a:pt x="2177328" y="3150167"/>
                  </a:cubicBezTo>
                  <a:cubicBezTo>
                    <a:pt x="2180052" y="3174686"/>
                    <a:pt x="2187429" y="3198467"/>
                    <a:pt x="2191842" y="3222738"/>
                  </a:cubicBezTo>
                  <a:cubicBezTo>
                    <a:pt x="2197106" y="3251692"/>
                    <a:pt x="2199972" y="3281096"/>
                    <a:pt x="2206356" y="3309824"/>
                  </a:cubicBezTo>
                  <a:cubicBezTo>
                    <a:pt x="2209675" y="3324759"/>
                    <a:pt x="2216668" y="3338656"/>
                    <a:pt x="2220871" y="3353367"/>
                  </a:cubicBezTo>
                  <a:cubicBezTo>
                    <a:pt x="2226351" y="3372547"/>
                    <a:pt x="2229905" y="3392244"/>
                    <a:pt x="2235385" y="3411424"/>
                  </a:cubicBezTo>
                  <a:cubicBezTo>
                    <a:pt x="2239588" y="3426135"/>
                    <a:pt x="2245696" y="3440256"/>
                    <a:pt x="2249899" y="3454967"/>
                  </a:cubicBezTo>
                  <a:cubicBezTo>
                    <a:pt x="2255379" y="3474147"/>
                    <a:pt x="2257410" y="3494346"/>
                    <a:pt x="2264414" y="3513024"/>
                  </a:cubicBezTo>
                  <a:cubicBezTo>
                    <a:pt x="2272011" y="3533283"/>
                    <a:pt x="2285406" y="3550992"/>
                    <a:pt x="2293442" y="3571081"/>
                  </a:cubicBezTo>
                  <a:cubicBezTo>
                    <a:pt x="2304806" y="3599491"/>
                    <a:pt x="2312795" y="3629138"/>
                    <a:pt x="2322471" y="3658167"/>
                  </a:cubicBezTo>
                  <a:cubicBezTo>
                    <a:pt x="2327309" y="3672681"/>
                    <a:pt x="2333985" y="3686708"/>
                    <a:pt x="2336985" y="3701710"/>
                  </a:cubicBezTo>
                  <a:lnTo>
                    <a:pt x="2351499" y="3774281"/>
                  </a:lnTo>
                  <a:cubicBezTo>
                    <a:pt x="2346661" y="3866205"/>
                    <a:pt x="2345319" y="3958380"/>
                    <a:pt x="2336985" y="4050053"/>
                  </a:cubicBezTo>
                  <a:cubicBezTo>
                    <a:pt x="2335600" y="4065290"/>
                    <a:pt x="2333289" y="4082778"/>
                    <a:pt x="2322471" y="4093596"/>
                  </a:cubicBezTo>
                  <a:cubicBezTo>
                    <a:pt x="2311653" y="4104414"/>
                    <a:pt x="2293771" y="4104399"/>
                    <a:pt x="2278928" y="4108110"/>
                  </a:cubicBezTo>
                  <a:lnTo>
                    <a:pt x="2162814" y="4137138"/>
                  </a:lnTo>
                  <a:lnTo>
                    <a:pt x="1741899" y="4122624"/>
                  </a:lnTo>
                  <a:lnTo>
                    <a:pt x="406585" y="4108110"/>
                  </a:lnTo>
                  <a:cubicBezTo>
                    <a:pt x="386666" y="4107039"/>
                    <a:pt x="395639" y="4069679"/>
                    <a:pt x="392071" y="4050053"/>
                  </a:cubicBezTo>
                  <a:cubicBezTo>
                    <a:pt x="384430" y="4008029"/>
                    <a:pt x="384332" y="3947491"/>
                    <a:pt x="363042" y="3904910"/>
                  </a:cubicBezTo>
                  <a:cubicBezTo>
                    <a:pt x="355241" y="3889308"/>
                    <a:pt x="343690" y="3875881"/>
                    <a:pt x="334014" y="3861367"/>
                  </a:cubicBezTo>
                  <a:cubicBezTo>
                    <a:pt x="329176" y="3716224"/>
                    <a:pt x="331559" y="3570660"/>
                    <a:pt x="319499" y="3425938"/>
                  </a:cubicBezTo>
                  <a:cubicBezTo>
                    <a:pt x="316958" y="3395445"/>
                    <a:pt x="290471" y="3338853"/>
                    <a:pt x="290471" y="3338853"/>
                  </a:cubicBezTo>
                  <a:cubicBezTo>
                    <a:pt x="285633" y="3125977"/>
                    <a:pt x="284640" y="2912978"/>
                    <a:pt x="275956" y="2700224"/>
                  </a:cubicBezTo>
                  <a:cubicBezTo>
                    <a:pt x="273346" y="2636289"/>
                    <a:pt x="259999" y="2636397"/>
                    <a:pt x="246928" y="2584110"/>
                  </a:cubicBezTo>
                  <a:cubicBezTo>
                    <a:pt x="240945" y="2560177"/>
                    <a:pt x="238905" y="2535338"/>
                    <a:pt x="232414" y="2511538"/>
                  </a:cubicBezTo>
                  <a:cubicBezTo>
                    <a:pt x="224363" y="2482018"/>
                    <a:pt x="209386" y="2454457"/>
                    <a:pt x="203385" y="2424453"/>
                  </a:cubicBezTo>
                  <a:cubicBezTo>
                    <a:pt x="198547" y="2400262"/>
                    <a:pt x="194854" y="2375814"/>
                    <a:pt x="188871" y="2351881"/>
                  </a:cubicBezTo>
                  <a:cubicBezTo>
                    <a:pt x="185160" y="2337038"/>
                    <a:pt x="178559" y="2323049"/>
                    <a:pt x="174356" y="2308338"/>
                  </a:cubicBezTo>
                  <a:cubicBezTo>
                    <a:pt x="168876" y="2289158"/>
                    <a:pt x="164680" y="2269633"/>
                    <a:pt x="159842" y="2250281"/>
                  </a:cubicBezTo>
                  <a:cubicBezTo>
                    <a:pt x="155004" y="2153519"/>
                    <a:pt x="153721" y="2056514"/>
                    <a:pt x="145328" y="1959996"/>
                  </a:cubicBezTo>
                  <a:cubicBezTo>
                    <a:pt x="144003" y="1944754"/>
                    <a:pt x="133815" y="1931455"/>
                    <a:pt x="130814" y="1916453"/>
                  </a:cubicBezTo>
                  <a:cubicBezTo>
                    <a:pt x="121900" y="1871886"/>
                    <a:pt x="123644" y="1815029"/>
                    <a:pt x="101785" y="1771310"/>
                  </a:cubicBezTo>
                  <a:cubicBezTo>
                    <a:pt x="93984" y="1755708"/>
                    <a:pt x="82432" y="1742281"/>
                    <a:pt x="72756" y="1727767"/>
                  </a:cubicBezTo>
                  <a:lnTo>
                    <a:pt x="43728" y="1640681"/>
                  </a:lnTo>
                  <a:lnTo>
                    <a:pt x="29214" y="1597138"/>
                  </a:lnTo>
                  <a:cubicBezTo>
                    <a:pt x="24376" y="1529405"/>
                    <a:pt x="21137" y="1461538"/>
                    <a:pt x="14699" y="1393938"/>
                  </a:cubicBezTo>
                  <a:cubicBezTo>
                    <a:pt x="11455" y="1359882"/>
                    <a:pt x="185" y="1326548"/>
                    <a:pt x="185" y="1292338"/>
                  </a:cubicBezTo>
                  <a:cubicBezTo>
                    <a:pt x="185" y="1267669"/>
                    <a:pt x="-2745" y="1237211"/>
                    <a:pt x="14699" y="1219767"/>
                  </a:cubicBezTo>
                  <a:cubicBezTo>
                    <a:pt x="36336" y="1198130"/>
                    <a:pt x="71373" y="1194117"/>
                    <a:pt x="101785" y="1190738"/>
                  </a:cubicBezTo>
                  <a:cubicBezTo>
                    <a:pt x="347918" y="1163391"/>
                    <a:pt x="188641" y="1178048"/>
                    <a:pt x="580756" y="1161710"/>
                  </a:cubicBezTo>
                  <a:cubicBezTo>
                    <a:pt x="698027" y="1142165"/>
                    <a:pt x="639921" y="1156503"/>
                    <a:pt x="754928" y="1118167"/>
                  </a:cubicBezTo>
                  <a:cubicBezTo>
                    <a:pt x="754933" y="1118165"/>
                    <a:pt x="842010" y="1089141"/>
                    <a:pt x="842014" y="1089138"/>
                  </a:cubicBezTo>
                  <a:lnTo>
                    <a:pt x="929099" y="1031081"/>
                  </a:lnTo>
                  <a:cubicBezTo>
                    <a:pt x="943613" y="1021405"/>
                    <a:pt x="956093" y="1007569"/>
                    <a:pt x="972642" y="1002053"/>
                  </a:cubicBezTo>
                  <a:cubicBezTo>
                    <a:pt x="987156" y="997215"/>
                    <a:pt x="1002501" y="994380"/>
                    <a:pt x="1016185" y="987538"/>
                  </a:cubicBezTo>
                  <a:cubicBezTo>
                    <a:pt x="1031787" y="979737"/>
                    <a:pt x="1044126" y="966311"/>
                    <a:pt x="1059728" y="958510"/>
                  </a:cubicBezTo>
                  <a:cubicBezTo>
                    <a:pt x="1080547" y="948101"/>
                    <a:pt x="1142731" y="934131"/>
                    <a:pt x="1161328" y="929481"/>
                  </a:cubicBezTo>
                  <a:cubicBezTo>
                    <a:pt x="1175842" y="919805"/>
                    <a:pt x="1189269" y="908254"/>
                    <a:pt x="1204871" y="900453"/>
                  </a:cubicBezTo>
                  <a:cubicBezTo>
                    <a:pt x="1218555" y="893611"/>
                    <a:pt x="1235684" y="894425"/>
                    <a:pt x="1248414" y="885938"/>
                  </a:cubicBezTo>
                  <a:cubicBezTo>
                    <a:pt x="1284430" y="861927"/>
                    <a:pt x="1308669" y="815639"/>
                    <a:pt x="1335499" y="784338"/>
                  </a:cubicBezTo>
                  <a:cubicBezTo>
                    <a:pt x="1348857" y="768753"/>
                    <a:pt x="1366440" y="756998"/>
                    <a:pt x="1379042" y="740796"/>
                  </a:cubicBezTo>
                  <a:cubicBezTo>
                    <a:pt x="1400461" y="713257"/>
                    <a:pt x="1408070" y="673062"/>
                    <a:pt x="1437099" y="653710"/>
                  </a:cubicBezTo>
                  <a:lnTo>
                    <a:pt x="1524185" y="595653"/>
                  </a:lnTo>
                  <a:cubicBezTo>
                    <a:pt x="1529023" y="581139"/>
                    <a:pt x="1531857" y="565794"/>
                    <a:pt x="1538699" y="552110"/>
                  </a:cubicBezTo>
                  <a:cubicBezTo>
                    <a:pt x="1546500" y="536508"/>
                    <a:pt x="1560643" y="524508"/>
                    <a:pt x="1567728" y="508567"/>
                  </a:cubicBezTo>
                  <a:cubicBezTo>
                    <a:pt x="1580155" y="480605"/>
                    <a:pt x="1596756" y="421481"/>
                    <a:pt x="1596756" y="421481"/>
                  </a:cubicBezTo>
                  <a:cubicBezTo>
                    <a:pt x="1603447" y="374644"/>
                    <a:pt x="1611321" y="276263"/>
                    <a:pt x="1640299" y="232796"/>
                  </a:cubicBezTo>
                  <a:cubicBezTo>
                    <a:pt x="1649975" y="218282"/>
                    <a:pt x="1656200" y="200740"/>
                    <a:pt x="1669328" y="189253"/>
                  </a:cubicBezTo>
                  <a:cubicBezTo>
                    <a:pt x="1695584" y="166279"/>
                    <a:pt x="1756414" y="131196"/>
                    <a:pt x="1756414" y="131196"/>
                  </a:cubicBezTo>
                  <a:cubicBezTo>
                    <a:pt x="1766090" y="116682"/>
                    <a:pt x="1770650" y="96898"/>
                    <a:pt x="1785442" y="87653"/>
                  </a:cubicBezTo>
                  <a:cubicBezTo>
                    <a:pt x="1811390" y="71435"/>
                    <a:pt x="1843499" y="68300"/>
                    <a:pt x="1872528" y="58624"/>
                  </a:cubicBezTo>
                  <a:cubicBezTo>
                    <a:pt x="1887042" y="53786"/>
                    <a:pt x="1902387" y="50952"/>
                    <a:pt x="1916071" y="44110"/>
                  </a:cubicBezTo>
                  <a:cubicBezTo>
                    <a:pt x="1935423" y="34434"/>
                    <a:pt x="1953045" y="19946"/>
                    <a:pt x="1974128" y="15081"/>
                  </a:cubicBezTo>
                  <a:cubicBezTo>
                    <a:pt x="2016817" y="5230"/>
                    <a:pt x="2060958" y="1610"/>
                    <a:pt x="2104756" y="567"/>
                  </a:cubicBezTo>
                  <a:cubicBezTo>
                    <a:pt x="2264368" y="-3233"/>
                    <a:pt x="2518413" y="12663"/>
                    <a:pt x="2612756" y="29596"/>
                  </a:cubicBez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EBEEBB7-3AF8-4956-81F3-C6F52EE9C491}"/>
                </a:ext>
              </a:extLst>
            </p:cNvPr>
            <p:cNvSpPr/>
            <p:nvPr/>
          </p:nvSpPr>
          <p:spPr>
            <a:xfrm>
              <a:off x="6534573" y="2763391"/>
              <a:ext cx="3667304" cy="4348359"/>
            </a:xfrm>
            <a:custGeom>
              <a:avLst/>
              <a:gdLst>
                <a:gd name="connsiteX0" fmla="*/ 1872343 w 3545665"/>
                <a:gd name="connsiteY0" fmla="*/ 65500 h 4173043"/>
                <a:gd name="connsiteX1" fmla="*/ 1799772 w 3545665"/>
                <a:gd name="connsiteY1" fmla="*/ 36471 h 4173043"/>
                <a:gd name="connsiteX2" fmla="*/ 1741714 w 3545665"/>
                <a:gd name="connsiteY2" fmla="*/ 123557 h 4173043"/>
                <a:gd name="connsiteX3" fmla="*/ 1611086 w 3545665"/>
                <a:gd name="connsiteY3" fmla="*/ 196129 h 4173043"/>
                <a:gd name="connsiteX4" fmla="*/ 1538514 w 3545665"/>
                <a:gd name="connsiteY4" fmla="*/ 181614 h 4173043"/>
                <a:gd name="connsiteX5" fmla="*/ 1524000 w 3545665"/>
                <a:gd name="connsiteY5" fmla="*/ 138071 h 4173043"/>
                <a:gd name="connsiteX6" fmla="*/ 1494972 w 3545665"/>
                <a:gd name="connsiteY6" fmla="*/ 94529 h 4173043"/>
                <a:gd name="connsiteX7" fmla="*/ 1480457 w 3545665"/>
                <a:gd name="connsiteY7" fmla="*/ 50986 h 4173043"/>
                <a:gd name="connsiteX8" fmla="*/ 1436914 w 3545665"/>
                <a:gd name="connsiteY8" fmla="*/ 36471 h 4173043"/>
                <a:gd name="connsiteX9" fmla="*/ 1204686 w 3545665"/>
                <a:gd name="connsiteY9" fmla="*/ 21957 h 4173043"/>
                <a:gd name="connsiteX10" fmla="*/ 1045029 w 3545665"/>
                <a:gd name="connsiteY10" fmla="*/ 21957 h 4173043"/>
                <a:gd name="connsiteX11" fmla="*/ 1088572 w 3545665"/>
                <a:gd name="connsiteY11" fmla="*/ 50986 h 4173043"/>
                <a:gd name="connsiteX12" fmla="*/ 1117600 w 3545665"/>
                <a:gd name="connsiteY12" fmla="*/ 94529 h 4173043"/>
                <a:gd name="connsiteX13" fmla="*/ 1190172 w 3545665"/>
                <a:gd name="connsiteY13" fmla="*/ 167100 h 4173043"/>
                <a:gd name="connsiteX14" fmla="*/ 1190172 w 3545665"/>
                <a:gd name="connsiteY14" fmla="*/ 355786 h 4173043"/>
                <a:gd name="connsiteX15" fmla="*/ 1161143 w 3545665"/>
                <a:gd name="connsiteY15" fmla="*/ 442871 h 4173043"/>
                <a:gd name="connsiteX16" fmla="*/ 1074057 w 3545665"/>
                <a:gd name="connsiteY16" fmla="*/ 500929 h 4173043"/>
                <a:gd name="connsiteX17" fmla="*/ 1045029 w 3545665"/>
                <a:gd name="connsiteY17" fmla="*/ 544471 h 4173043"/>
                <a:gd name="connsiteX18" fmla="*/ 870857 w 3545665"/>
                <a:gd name="connsiteY18" fmla="*/ 588014 h 4173043"/>
                <a:gd name="connsiteX19" fmla="*/ 856343 w 3545665"/>
                <a:gd name="connsiteY19" fmla="*/ 892814 h 4173043"/>
                <a:gd name="connsiteX20" fmla="*/ 827314 w 3545665"/>
                <a:gd name="connsiteY20" fmla="*/ 936357 h 4173043"/>
                <a:gd name="connsiteX21" fmla="*/ 754743 w 3545665"/>
                <a:gd name="connsiteY21" fmla="*/ 1066986 h 4173043"/>
                <a:gd name="connsiteX22" fmla="*/ 711200 w 3545665"/>
                <a:gd name="connsiteY22" fmla="*/ 1081500 h 4173043"/>
                <a:gd name="connsiteX23" fmla="*/ 667657 w 3545665"/>
                <a:gd name="connsiteY23" fmla="*/ 1125043 h 4173043"/>
                <a:gd name="connsiteX24" fmla="*/ 624114 w 3545665"/>
                <a:gd name="connsiteY24" fmla="*/ 1139557 h 4173043"/>
                <a:gd name="connsiteX25" fmla="*/ 478972 w 3545665"/>
                <a:gd name="connsiteY25" fmla="*/ 1168586 h 4173043"/>
                <a:gd name="connsiteX26" fmla="*/ 362857 w 3545665"/>
                <a:gd name="connsiteY26" fmla="*/ 1197614 h 4173043"/>
                <a:gd name="connsiteX27" fmla="*/ 275772 w 3545665"/>
                <a:gd name="connsiteY27" fmla="*/ 1255671 h 4173043"/>
                <a:gd name="connsiteX28" fmla="*/ 217714 w 3545665"/>
                <a:gd name="connsiteY28" fmla="*/ 1342757 h 4173043"/>
                <a:gd name="connsiteX29" fmla="*/ 188686 w 3545665"/>
                <a:gd name="connsiteY29" fmla="*/ 1647557 h 4173043"/>
                <a:gd name="connsiteX30" fmla="*/ 159657 w 3545665"/>
                <a:gd name="connsiteY30" fmla="*/ 1691100 h 4173043"/>
                <a:gd name="connsiteX31" fmla="*/ 145143 w 3545665"/>
                <a:gd name="connsiteY31" fmla="*/ 1734643 h 4173043"/>
                <a:gd name="connsiteX32" fmla="*/ 130629 w 3545665"/>
                <a:gd name="connsiteY32" fmla="*/ 1807214 h 4173043"/>
                <a:gd name="connsiteX33" fmla="*/ 101600 w 3545665"/>
                <a:gd name="connsiteY33" fmla="*/ 1865271 h 4173043"/>
                <a:gd name="connsiteX34" fmla="*/ 58057 w 3545665"/>
                <a:gd name="connsiteY34" fmla="*/ 1952357 h 4173043"/>
                <a:gd name="connsiteX35" fmla="*/ 43543 w 3545665"/>
                <a:gd name="connsiteY35" fmla="*/ 2010414 h 4173043"/>
                <a:gd name="connsiteX36" fmla="*/ 14514 w 3545665"/>
                <a:gd name="connsiteY36" fmla="*/ 2097500 h 4173043"/>
                <a:gd name="connsiteX37" fmla="*/ 0 w 3545665"/>
                <a:gd name="connsiteY37" fmla="*/ 2170071 h 4173043"/>
                <a:gd name="connsiteX38" fmla="*/ 14514 w 3545665"/>
                <a:gd name="connsiteY38" fmla="*/ 2416814 h 4173043"/>
                <a:gd name="connsiteX39" fmla="*/ 72572 w 3545665"/>
                <a:gd name="connsiteY39" fmla="*/ 2503900 h 4173043"/>
                <a:gd name="connsiteX40" fmla="*/ 203200 w 3545665"/>
                <a:gd name="connsiteY40" fmla="*/ 2620014 h 4173043"/>
                <a:gd name="connsiteX41" fmla="*/ 275772 w 3545665"/>
                <a:gd name="connsiteY41" fmla="*/ 2707100 h 4173043"/>
                <a:gd name="connsiteX42" fmla="*/ 333829 w 3545665"/>
                <a:gd name="connsiteY42" fmla="*/ 2794186 h 4173043"/>
                <a:gd name="connsiteX43" fmla="*/ 420914 w 3545665"/>
                <a:gd name="connsiteY43" fmla="*/ 2881271 h 4173043"/>
                <a:gd name="connsiteX44" fmla="*/ 464457 w 3545665"/>
                <a:gd name="connsiteY44" fmla="*/ 2924814 h 4173043"/>
                <a:gd name="connsiteX45" fmla="*/ 493486 w 3545665"/>
                <a:gd name="connsiteY45" fmla="*/ 2968357 h 4173043"/>
                <a:gd name="connsiteX46" fmla="*/ 522514 w 3545665"/>
                <a:gd name="connsiteY46" fmla="*/ 3055443 h 4173043"/>
                <a:gd name="connsiteX47" fmla="*/ 537029 w 3545665"/>
                <a:gd name="connsiteY47" fmla="*/ 3098986 h 4173043"/>
                <a:gd name="connsiteX48" fmla="*/ 551543 w 3545665"/>
                <a:gd name="connsiteY48" fmla="*/ 3534414 h 4173043"/>
                <a:gd name="connsiteX49" fmla="*/ 580572 w 3545665"/>
                <a:gd name="connsiteY49" fmla="*/ 3621500 h 4173043"/>
                <a:gd name="connsiteX50" fmla="*/ 595086 w 3545665"/>
                <a:gd name="connsiteY50" fmla="*/ 3665043 h 4173043"/>
                <a:gd name="connsiteX51" fmla="*/ 609600 w 3545665"/>
                <a:gd name="connsiteY51" fmla="*/ 3708586 h 4173043"/>
                <a:gd name="connsiteX52" fmla="*/ 638629 w 3545665"/>
                <a:gd name="connsiteY52" fmla="*/ 3752129 h 4173043"/>
                <a:gd name="connsiteX53" fmla="*/ 696686 w 3545665"/>
                <a:gd name="connsiteY53" fmla="*/ 3839214 h 4173043"/>
                <a:gd name="connsiteX54" fmla="*/ 711200 w 3545665"/>
                <a:gd name="connsiteY54" fmla="*/ 3882757 h 4173043"/>
                <a:gd name="connsiteX55" fmla="*/ 740229 w 3545665"/>
                <a:gd name="connsiteY55" fmla="*/ 3926300 h 4173043"/>
                <a:gd name="connsiteX56" fmla="*/ 725714 w 3545665"/>
                <a:gd name="connsiteY56" fmla="*/ 4071443 h 4173043"/>
                <a:gd name="connsiteX57" fmla="*/ 740229 w 3545665"/>
                <a:gd name="connsiteY57" fmla="*/ 4114986 h 4173043"/>
                <a:gd name="connsiteX58" fmla="*/ 2365829 w 3545665"/>
                <a:gd name="connsiteY58" fmla="*/ 4129500 h 4173043"/>
                <a:gd name="connsiteX59" fmla="*/ 2540000 w 3545665"/>
                <a:gd name="connsiteY59" fmla="*/ 4158529 h 4173043"/>
                <a:gd name="connsiteX60" fmla="*/ 2743200 w 3545665"/>
                <a:gd name="connsiteY60" fmla="*/ 4173043 h 4173043"/>
                <a:gd name="connsiteX61" fmla="*/ 3280229 w 3545665"/>
                <a:gd name="connsiteY61" fmla="*/ 4158529 h 4173043"/>
                <a:gd name="connsiteX62" fmla="*/ 3454400 w 3545665"/>
                <a:gd name="connsiteY62" fmla="*/ 4114986 h 4173043"/>
                <a:gd name="connsiteX63" fmla="*/ 3497943 w 3545665"/>
                <a:gd name="connsiteY63" fmla="*/ 4100471 h 4173043"/>
                <a:gd name="connsiteX64" fmla="*/ 3512457 w 3545665"/>
                <a:gd name="connsiteY64" fmla="*/ 4056929 h 4173043"/>
                <a:gd name="connsiteX65" fmla="*/ 3425372 w 3545665"/>
                <a:gd name="connsiteY65" fmla="*/ 3998871 h 4173043"/>
                <a:gd name="connsiteX66" fmla="*/ 3367314 w 3545665"/>
                <a:gd name="connsiteY66" fmla="*/ 3897271 h 4173043"/>
                <a:gd name="connsiteX67" fmla="*/ 3352800 w 3545665"/>
                <a:gd name="connsiteY67" fmla="*/ 3853729 h 4173043"/>
                <a:gd name="connsiteX68" fmla="*/ 3323772 w 3545665"/>
                <a:gd name="connsiteY68" fmla="*/ 3795671 h 4173043"/>
                <a:gd name="connsiteX69" fmla="*/ 3294743 w 3545665"/>
                <a:gd name="connsiteY69" fmla="*/ 3752129 h 4173043"/>
                <a:gd name="connsiteX70" fmla="*/ 3207657 w 3545665"/>
                <a:gd name="connsiteY70" fmla="*/ 3723100 h 4173043"/>
                <a:gd name="connsiteX71" fmla="*/ 3048000 w 3545665"/>
                <a:gd name="connsiteY71" fmla="*/ 3606986 h 4173043"/>
                <a:gd name="connsiteX72" fmla="*/ 2989943 w 3545665"/>
                <a:gd name="connsiteY72" fmla="*/ 3519900 h 4173043"/>
                <a:gd name="connsiteX73" fmla="*/ 2902857 w 3545665"/>
                <a:gd name="connsiteY73" fmla="*/ 3490871 h 4173043"/>
                <a:gd name="connsiteX74" fmla="*/ 2946400 w 3545665"/>
                <a:gd name="connsiteY74" fmla="*/ 3461843 h 4173043"/>
                <a:gd name="connsiteX75" fmla="*/ 3004457 w 3545665"/>
                <a:gd name="connsiteY75" fmla="*/ 3447329 h 4173043"/>
                <a:gd name="connsiteX76" fmla="*/ 3048000 w 3545665"/>
                <a:gd name="connsiteY76" fmla="*/ 3432814 h 4173043"/>
                <a:gd name="connsiteX77" fmla="*/ 3149600 w 3545665"/>
                <a:gd name="connsiteY77" fmla="*/ 3360243 h 4173043"/>
                <a:gd name="connsiteX78" fmla="*/ 3193143 w 3545665"/>
                <a:gd name="connsiteY78" fmla="*/ 3316700 h 4173043"/>
                <a:gd name="connsiteX79" fmla="*/ 3338286 w 3545665"/>
                <a:gd name="connsiteY79" fmla="*/ 3215100 h 4173043"/>
                <a:gd name="connsiteX80" fmla="*/ 3367314 w 3545665"/>
                <a:gd name="connsiteY80" fmla="*/ 3171557 h 4173043"/>
                <a:gd name="connsiteX81" fmla="*/ 3410857 w 3545665"/>
                <a:gd name="connsiteY81" fmla="*/ 3113500 h 4173043"/>
                <a:gd name="connsiteX82" fmla="*/ 3454400 w 3545665"/>
                <a:gd name="connsiteY82" fmla="*/ 3040929 h 4173043"/>
                <a:gd name="connsiteX83" fmla="*/ 3468914 w 3545665"/>
                <a:gd name="connsiteY83" fmla="*/ 2953843 h 4173043"/>
                <a:gd name="connsiteX84" fmla="*/ 3497943 w 3545665"/>
                <a:gd name="connsiteY84" fmla="*/ 2910300 h 4173043"/>
                <a:gd name="connsiteX85" fmla="*/ 3526972 w 3545665"/>
                <a:gd name="connsiteY85" fmla="*/ 2794186 h 4173043"/>
                <a:gd name="connsiteX86" fmla="*/ 3454400 w 3545665"/>
                <a:gd name="connsiteY86" fmla="*/ 2460357 h 4173043"/>
                <a:gd name="connsiteX87" fmla="*/ 3410857 w 3545665"/>
                <a:gd name="connsiteY87" fmla="*/ 2445843 h 4173043"/>
                <a:gd name="connsiteX88" fmla="*/ 3352800 w 3545665"/>
                <a:gd name="connsiteY88" fmla="*/ 2402300 h 4173043"/>
                <a:gd name="connsiteX89" fmla="*/ 3222172 w 3545665"/>
                <a:gd name="connsiteY89" fmla="*/ 2300700 h 4173043"/>
                <a:gd name="connsiteX90" fmla="*/ 3178629 w 3545665"/>
                <a:gd name="connsiteY90" fmla="*/ 2213614 h 4173043"/>
                <a:gd name="connsiteX91" fmla="*/ 3106057 w 3545665"/>
                <a:gd name="connsiteY91" fmla="*/ 2126529 h 4173043"/>
                <a:gd name="connsiteX92" fmla="*/ 2989943 w 3545665"/>
                <a:gd name="connsiteY92" fmla="*/ 2068471 h 4173043"/>
                <a:gd name="connsiteX93" fmla="*/ 2888343 w 3545665"/>
                <a:gd name="connsiteY93" fmla="*/ 2010414 h 4173043"/>
                <a:gd name="connsiteX94" fmla="*/ 2772229 w 3545665"/>
                <a:gd name="connsiteY94" fmla="*/ 1923329 h 4173043"/>
                <a:gd name="connsiteX95" fmla="*/ 2728686 w 3545665"/>
                <a:gd name="connsiteY95" fmla="*/ 1894300 h 4173043"/>
                <a:gd name="connsiteX96" fmla="*/ 2685143 w 3545665"/>
                <a:gd name="connsiteY96" fmla="*/ 1850757 h 4173043"/>
                <a:gd name="connsiteX97" fmla="*/ 2612572 w 3545665"/>
                <a:gd name="connsiteY97" fmla="*/ 1807214 h 4173043"/>
                <a:gd name="connsiteX98" fmla="*/ 2525486 w 3545665"/>
                <a:gd name="connsiteY98" fmla="*/ 1734643 h 4173043"/>
                <a:gd name="connsiteX99" fmla="*/ 2423886 w 3545665"/>
                <a:gd name="connsiteY99" fmla="*/ 1676586 h 4173043"/>
                <a:gd name="connsiteX100" fmla="*/ 2307772 w 3545665"/>
                <a:gd name="connsiteY100" fmla="*/ 1589500 h 4173043"/>
                <a:gd name="connsiteX101" fmla="*/ 2191657 w 3545665"/>
                <a:gd name="connsiteY101" fmla="*/ 1386300 h 4173043"/>
                <a:gd name="connsiteX102" fmla="*/ 2162629 w 3545665"/>
                <a:gd name="connsiteY102" fmla="*/ 1313729 h 4173043"/>
                <a:gd name="connsiteX103" fmla="*/ 2133600 w 3545665"/>
                <a:gd name="connsiteY103" fmla="*/ 1226643 h 4173043"/>
                <a:gd name="connsiteX104" fmla="*/ 2119086 w 3545665"/>
                <a:gd name="connsiteY104" fmla="*/ 544471 h 4173043"/>
                <a:gd name="connsiteX105" fmla="*/ 2104572 w 3545665"/>
                <a:gd name="connsiteY105" fmla="*/ 500929 h 4173043"/>
                <a:gd name="connsiteX106" fmla="*/ 2075543 w 3545665"/>
                <a:gd name="connsiteY106" fmla="*/ 326757 h 4173043"/>
                <a:gd name="connsiteX107" fmla="*/ 2046514 w 3545665"/>
                <a:gd name="connsiteY107" fmla="*/ 283214 h 4173043"/>
                <a:gd name="connsiteX108" fmla="*/ 1973943 w 3545665"/>
                <a:gd name="connsiteY108" fmla="*/ 152586 h 4173043"/>
                <a:gd name="connsiteX109" fmla="*/ 1944914 w 3545665"/>
                <a:gd name="connsiteY109" fmla="*/ 109043 h 4173043"/>
                <a:gd name="connsiteX110" fmla="*/ 1915886 w 3545665"/>
                <a:gd name="connsiteY110" fmla="*/ 65500 h 4173043"/>
                <a:gd name="connsiteX111" fmla="*/ 1872343 w 3545665"/>
                <a:gd name="connsiteY111" fmla="*/ 65500 h 417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3545665" h="4173043">
                  <a:moveTo>
                    <a:pt x="1872343" y="65500"/>
                  </a:moveTo>
                  <a:cubicBezTo>
                    <a:pt x="1848153" y="55824"/>
                    <a:pt x="1823580" y="25890"/>
                    <a:pt x="1799772" y="36471"/>
                  </a:cubicBezTo>
                  <a:cubicBezTo>
                    <a:pt x="1767891" y="50640"/>
                    <a:pt x="1770743" y="104204"/>
                    <a:pt x="1741714" y="123557"/>
                  </a:cubicBezTo>
                  <a:cubicBezTo>
                    <a:pt x="1641899" y="190101"/>
                    <a:pt x="1687726" y="170581"/>
                    <a:pt x="1611086" y="196129"/>
                  </a:cubicBezTo>
                  <a:cubicBezTo>
                    <a:pt x="1586895" y="191291"/>
                    <a:pt x="1559040" y="195298"/>
                    <a:pt x="1538514" y="181614"/>
                  </a:cubicBezTo>
                  <a:cubicBezTo>
                    <a:pt x="1525784" y="173127"/>
                    <a:pt x="1530842" y="151755"/>
                    <a:pt x="1524000" y="138071"/>
                  </a:cubicBezTo>
                  <a:cubicBezTo>
                    <a:pt x="1516199" y="122469"/>
                    <a:pt x="1502773" y="110131"/>
                    <a:pt x="1494972" y="94529"/>
                  </a:cubicBezTo>
                  <a:cubicBezTo>
                    <a:pt x="1488130" y="80845"/>
                    <a:pt x="1491275" y="61804"/>
                    <a:pt x="1480457" y="50986"/>
                  </a:cubicBezTo>
                  <a:cubicBezTo>
                    <a:pt x="1469639" y="40168"/>
                    <a:pt x="1452129" y="38073"/>
                    <a:pt x="1436914" y="36471"/>
                  </a:cubicBezTo>
                  <a:cubicBezTo>
                    <a:pt x="1359780" y="28351"/>
                    <a:pt x="1282095" y="26795"/>
                    <a:pt x="1204686" y="21957"/>
                  </a:cubicBezTo>
                  <a:cubicBezTo>
                    <a:pt x="1150348" y="3845"/>
                    <a:pt x="1109503" y="-16728"/>
                    <a:pt x="1045029" y="21957"/>
                  </a:cubicBezTo>
                  <a:cubicBezTo>
                    <a:pt x="1030071" y="30932"/>
                    <a:pt x="1074058" y="41310"/>
                    <a:pt x="1088572" y="50986"/>
                  </a:cubicBezTo>
                  <a:cubicBezTo>
                    <a:pt x="1098248" y="65500"/>
                    <a:pt x="1105265" y="82194"/>
                    <a:pt x="1117600" y="94529"/>
                  </a:cubicBezTo>
                  <a:cubicBezTo>
                    <a:pt x="1214366" y="191295"/>
                    <a:pt x="1112758" y="50981"/>
                    <a:pt x="1190172" y="167100"/>
                  </a:cubicBezTo>
                  <a:cubicBezTo>
                    <a:pt x="1217236" y="248292"/>
                    <a:pt x="1215189" y="222362"/>
                    <a:pt x="1190172" y="355786"/>
                  </a:cubicBezTo>
                  <a:cubicBezTo>
                    <a:pt x="1184533" y="385861"/>
                    <a:pt x="1186603" y="425898"/>
                    <a:pt x="1161143" y="442871"/>
                  </a:cubicBezTo>
                  <a:lnTo>
                    <a:pt x="1074057" y="500929"/>
                  </a:lnTo>
                  <a:cubicBezTo>
                    <a:pt x="1064381" y="515443"/>
                    <a:pt x="1059821" y="535226"/>
                    <a:pt x="1045029" y="544471"/>
                  </a:cubicBezTo>
                  <a:cubicBezTo>
                    <a:pt x="1003207" y="570609"/>
                    <a:pt x="917740" y="580200"/>
                    <a:pt x="870857" y="588014"/>
                  </a:cubicBezTo>
                  <a:cubicBezTo>
                    <a:pt x="866019" y="689614"/>
                    <a:pt x="868959" y="791884"/>
                    <a:pt x="856343" y="892814"/>
                  </a:cubicBezTo>
                  <a:cubicBezTo>
                    <a:pt x="854179" y="910123"/>
                    <a:pt x="835115" y="920755"/>
                    <a:pt x="827314" y="936357"/>
                  </a:cubicBezTo>
                  <a:cubicBezTo>
                    <a:pt x="806866" y="977253"/>
                    <a:pt x="809661" y="1048681"/>
                    <a:pt x="754743" y="1066986"/>
                  </a:cubicBezTo>
                  <a:lnTo>
                    <a:pt x="711200" y="1081500"/>
                  </a:lnTo>
                  <a:cubicBezTo>
                    <a:pt x="696686" y="1096014"/>
                    <a:pt x="684736" y="1113657"/>
                    <a:pt x="667657" y="1125043"/>
                  </a:cubicBezTo>
                  <a:cubicBezTo>
                    <a:pt x="654927" y="1133530"/>
                    <a:pt x="639022" y="1136117"/>
                    <a:pt x="624114" y="1139557"/>
                  </a:cubicBezTo>
                  <a:cubicBezTo>
                    <a:pt x="576039" y="1150651"/>
                    <a:pt x="526838" y="1156620"/>
                    <a:pt x="478972" y="1168586"/>
                  </a:cubicBezTo>
                  <a:lnTo>
                    <a:pt x="362857" y="1197614"/>
                  </a:lnTo>
                  <a:cubicBezTo>
                    <a:pt x="333829" y="1216966"/>
                    <a:pt x="295124" y="1226643"/>
                    <a:pt x="275772" y="1255671"/>
                  </a:cubicBezTo>
                  <a:lnTo>
                    <a:pt x="217714" y="1342757"/>
                  </a:lnTo>
                  <a:cubicBezTo>
                    <a:pt x="168208" y="1491278"/>
                    <a:pt x="246298" y="1244272"/>
                    <a:pt x="188686" y="1647557"/>
                  </a:cubicBezTo>
                  <a:cubicBezTo>
                    <a:pt x="186219" y="1664826"/>
                    <a:pt x="169333" y="1676586"/>
                    <a:pt x="159657" y="1691100"/>
                  </a:cubicBezTo>
                  <a:cubicBezTo>
                    <a:pt x="154819" y="1705614"/>
                    <a:pt x="148854" y="1719800"/>
                    <a:pt x="145143" y="1734643"/>
                  </a:cubicBezTo>
                  <a:cubicBezTo>
                    <a:pt x="139160" y="1758576"/>
                    <a:pt x="138430" y="1783811"/>
                    <a:pt x="130629" y="1807214"/>
                  </a:cubicBezTo>
                  <a:cubicBezTo>
                    <a:pt x="123787" y="1827740"/>
                    <a:pt x="110123" y="1845384"/>
                    <a:pt x="101600" y="1865271"/>
                  </a:cubicBezTo>
                  <a:cubicBezTo>
                    <a:pt x="65544" y="1949401"/>
                    <a:pt x="113845" y="1868676"/>
                    <a:pt x="58057" y="1952357"/>
                  </a:cubicBezTo>
                  <a:cubicBezTo>
                    <a:pt x="53219" y="1971709"/>
                    <a:pt x="49275" y="1991307"/>
                    <a:pt x="43543" y="2010414"/>
                  </a:cubicBezTo>
                  <a:cubicBezTo>
                    <a:pt x="34750" y="2039722"/>
                    <a:pt x="20515" y="2067495"/>
                    <a:pt x="14514" y="2097500"/>
                  </a:cubicBezTo>
                  <a:lnTo>
                    <a:pt x="0" y="2170071"/>
                  </a:lnTo>
                  <a:cubicBezTo>
                    <a:pt x="4838" y="2252319"/>
                    <a:pt x="-2988" y="2336305"/>
                    <a:pt x="14514" y="2416814"/>
                  </a:cubicBezTo>
                  <a:cubicBezTo>
                    <a:pt x="21925" y="2450906"/>
                    <a:pt x="47902" y="2479230"/>
                    <a:pt x="72572" y="2503900"/>
                  </a:cubicBezTo>
                  <a:cubicBezTo>
                    <a:pt x="171992" y="2603321"/>
                    <a:pt x="125499" y="2568215"/>
                    <a:pt x="203200" y="2620014"/>
                  </a:cubicBezTo>
                  <a:cubicBezTo>
                    <a:pt x="306939" y="2775620"/>
                    <a:pt x="145382" y="2539455"/>
                    <a:pt x="275772" y="2707100"/>
                  </a:cubicBezTo>
                  <a:cubicBezTo>
                    <a:pt x="297191" y="2734639"/>
                    <a:pt x="309159" y="2769516"/>
                    <a:pt x="333829" y="2794186"/>
                  </a:cubicBezTo>
                  <a:lnTo>
                    <a:pt x="420914" y="2881271"/>
                  </a:lnTo>
                  <a:cubicBezTo>
                    <a:pt x="435428" y="2895785"/>
                    <a:pt x="453071" y="2907735"/>
                    <a:pt x="464457" y="2924814"/>
                  </a:cubicBezTo>
                  <a:lnTo>
                    <a:pt x="493486" y="2968357"/>
                  </a:lnTo>
                  <a:lnTo>
                    <a:pt x="522514" y="3055443"/>
                  </a:lnTo>
                  <a:lnTo>
                    <a:pt x="537029" y="3098986"/>
                  </a:lnTo>
                  <a:cubicBezTo>
                    <a:pt x="541867" y="3244129"/>
                    <a:pt x="539483" y="3389692"/>
                    <a:pt x="551543" y="3534414"/>
                  </a:cubicBezTo>
                  <a:cubicBezTo>
                    <a:pt x="554084" y="3564907"/>
                    <a:pt x="570896" y="3592471"/>
                    <a:pt x="580572" y="3621500"/>
                  </a:cubicBezTo>
                  <a:lnTo>
                    <a:pt x="595086" y="3665043"/>
                  </a:lnTo>
                  <a:cubicBezTo>
                    <a:pt x="599924" y="3679557"/>
                    <a:pt x="601113" y="3695856"/>
                    <a:pt x="609600" y="3708586"/>
                  </a:cubicBezTo>
                  <a:lnTo>
                    <a:pt x="638629" y="3752129"/>
                  </a:lnTo>
                  <a:cubicBezTo>
                    <a:pt x="673140" y="3855662"/>
                    <a:pt x="624204" y="3730491"/>
                    <a:pt x="696686" y="3839214"/>
                  </a:cubicBezTo>
                  <a:cubicBezTo>
                    <a:pt x="705173" y="3851944"/>
                    <a:pt x="704358" y="3869073"/>
                    <a:pt x="711200" y="3882757"/>
                  </a:cubicBezTo>
                  <a:cubicBezTo>
                    <a:pt x="719001" y="3898359"/>
                    <a:pt x="730553" y="3911786"/>
                    <a:pt x="740229" y="3926300"/>
                  </a:cubicBezTo>
                  <a:cubicBezTo>
                    <a:pt x="735391" y="3974681"/>
                    <a:pt x="725714" y="4022821"/>
                    <a:pt x="725714" y="4071443"/>
                  </a:cubicBezTo>
                  <a:cubicBezTo>
                    <a:pt x="725714" y="4086743"/>
                    <a:pt x="724939" y="4114445"/>
                    <a:pt x="740229" y="4114986"/>
                  </a:cubicBezTo>
                  <a:cubicBezTo>
                    <a:pt x="1281778" y="4134156"/>
                    <a:pt x="1823962" y="4124662"/>
                    <a:pt x="2365829" y="4129500"/>
                  </a:cubicBezTo>
                  <a:cubicBezTo>
                    <a:pt x="2430633" y="4142461"/>
                    <a:pt x="2471270" y="4151983"/>
                    <a:pt x="2540000" y="4158529"/>
                  </a:cubicBezTo>
                  <a:cubicBezTo>
                    <a:pt x="2607600" y="4164967"/>
                    <a:pt x="2675467" y="4168205"/>
                    <a:pt x="2743200" y="4173043"/>
                  </a:cubicBezTo>
                  <a:lnTo>
                    <a:pt x="3280229" y="4158529"/>
                  </a:lnTo>
                  <a:cubicBezTo>
                    <a:pt x="3348364" y="4155360"/>
                    <a:pt x="3390481" y="4136292"/>
                    <a:pt x="3454400" y="4114986"/>
                  </a:cubicBezTo>
                  <a:lnTo>
                    <a:pt x="3497943" y="4100471"/>
                  </a:lnTo>
                  <a:cubicBezTo>
                    <a:pt x="3502781" y="4085957"/>
                    <a:pt x="3517295" y="4071443"/>
                    <a:pt x="3512457" y="4056929"/>
                  </a:cubicBezTo>
                  <a:cubicBezTo>
                    <a:pt x="3498867" y="4016159"/>
                    <a:pt x="3457999" y="4009747"/>
                    <a:pt x="3425372" y="3998871"/>
                  </a:cubicBezTo>
                  <a:cubicBezTo>
                    <a:pt x="3392091" y="3899034"/>
                    <a:pt x="3437613" y="4020295"/>
                    <a:pt x="3367314" y="3897271"/>
                  </a:cubicBezTo>
                  <a:cubicBezTo>
                    <a:pt x="3359724" y="3883988"/>
                    <a:pt x="3358827" y="3867791"/>
                    <a:pt x="3352800" y="3853729"/>
                  </a:cubicBezTo>
                  <a:cubicBezTo>
                    <a:pt x="3344277" y="3833842"/>
                    <a:pt x="3334507" y="3814457"/>
                    <a:pt x="3323772" y="3795671"/>
                  </a:cubicBezTo>
                  <a:cubicBezTo>
                    <a:pt x="3315117" y="3780525"/>
                    <a:pt x="3309535" y="3761374"/>
                    <a:pt x="3294743" y="3752129"/>
                  </a:cubicBezTo>
                  <a:cubicBezTo>
                    <a:pt x="3268795" y="3735912"/>
                    <a:pt x="3236686" y="3732776"/>
                    <a:pt x="3207657" y="3723100"/>
                  </a:cubicBezTo>
                  <a:cubicBezTo>
                    <a:pt x="3077588" y="3625548"/>
                    <a:pt x="3131799" y="3662850"/>
                    <a:pt x="3048000" y="3606986"/>
                  </a:cubicBezTo>
                  <a:cubicBezTo>
                    <a:pt x="3028648" y="3577957"/>
                    <a:pt x="3023041" y="3530933"/>
                    <a:pt x="2989943" y="3519900"/>
                  </a:cubicBezTo>
                  <a:lnTo>
                    <a:pt x="2902857" y="3490871"/>
                  </a:lnTo>
                  <a:cubicBezTo>
                    <a:pt x="2917371" y="3481195"/>
                    <a:pt x="2930366" y="3468714"/>
                    <a:pt x="2946400" y="3461843"/>
                  </a:cubicBezTo>
                  <a:cubicBezTo>
                    <a:pt x="2964735" y="3453985"/>
                    <a:pt x="2985277" y="3452809"/>
                    <a:pt x="3004457" y="3447329"/>
                  </a:cubicBezTo>
                  <a:cubicBezTo>
                    <a:pt x="3019168" y="3443126"/>
                    <a:pt x="3033486" y="3437652"/>
                    <a:pt x="3048000" y="3432814"/>
                  </a:cubicBezTo>
                  <a:cubicBezTo>
                    <a:pt x="3161214" y="3319600"/>
                    <a:pt x="3015871" y="3455763"/>
                    <a:pt x="3149600" y="3360243"/>
                  </a:cubicBezTo>
                  <a:cubicBezTo>
                    <a:pt x="3166303" y="3348312"/>
                    <a:pt x="3177558" y="3330058"/>
                    <a:pt x="3193143" y="3316700"/>
                  </a:cubicBezTo>
                  <a:cubicBezTo>
                    <a:pt x="3230756" y="3284460"/>
                    <a:pt x="3300810" y="3240084"/>
                    <a:pt x="3338286" y="3215100"/>
                  </a:cubicBezTo>
                  <a:cubicBezTo>
                    <a:pt x="3347962" y="3200586"/>
                    <a:pt x="3357175" y="3185752"/>
                    <a:pt x="3367314" y="3171557"/>
                  </a:cubicBezTo>
                  <a:cubicBezTo>
                    <a:pt x="3381374" y="3151872"/>
                    <a:pt x="3397438" y="3133628"/>
                    <a:pt x="3410857" y="3113500"/>
                  </a:cubicBezTo>
                  <a:cubicBezTo>
                    <a:pt x="3426506" y="3090027"/>
                    <a:pt x="3439886" y="3065119"/>
                    <a:pt x="3454400" y="3040929"/>
                  </a:cubicBezTo>
                  <a:cubicBezTo>
                    <a:pt x="3459238" y="3011900"/>
                    <a:pt x="3459608" y="2981762"/>
                    <a:pt x="3468914" y="2953843"/>
                  </a:cubicBezTo>
                  <a:cubicBezTo>
                    <a:pt x="3474430" y="2937294"/>
                    <a:pt x="3490142" y="2925902"/>
                    <a:pt x="3497943" y="2910300"/>
                  </a:cubicBezTo>
                  <a:cubicBezTo>
                    <a:pt x="3512818" y="2880549"/>
                    <a:pt x="3521452" y="2821783"/>
                    <a:pt x="3526972" y="2794186"/>
                  </a:cubicBezTo>
                  <a:cubicBezTo>
                    <a:pt x="3510133" y="2423746"/>
                    <a:pt x="3616090" y="2506553"/>
                    <a:pt x="3454400" y="2460357"/>
                  </a:cubicBezTo>
                  <a:cubicBezTo>
                    <a:pt x="3439689" y="2456154"/>
                    <a:pt x="3425371" y="2450681"/>
                    <a:pt x="3410857" y="2445843"/>
                  </a:cubicBezTo>
                  <a:cubicBezTo>
                    <a:pt x="3391505" y="2431329"/>
                    <a:pt x="3372618" y="2416172"/>
                    <a:pt x="3352800" y="2402300"/>
                  </a:cubicBezTo>
                  <a:cubicBezTo>
                    <a:pt x="3316754" y="2377067"/>
                    <a:pt x="3250306" y="2342902"/>
                    <a:pt x="3222172" y="2300700"/>
                  </a:cubicBezTo>
                  <a:cubicBezTo>
                    <a:pt x="3204169" y="2273696"/>
                    <a:pt x="3194391" y="2241985"/>
                    <a:pt x="3178629" y="2213614"/>
                  </a:cubicBezTo>
                  <a:cubicBezTo>
                    <a:pt x="3163473" y="2186333"/>
                    <a:pt x="3132213" y="2143174"/>
                    <a:pt x="3106057" y="2126529"/>
                  </a:cubicBezTo>
                  <a:cubicBezTo>
                    <a:pt x="3069549" y="2103297"/>
                    <a:pt x="3025949" y="2092474"/>
                    <a:pt x="2989943" y="2068471"/>
                  </a:cubicBezTo>
                  <a:cubicBezTo>
                    <a:pt x="2883858" y="1997749"/>
                    <a:pt x="3017247" y="2084073"/>
                    <a:pt x="2888343" y="2010414"/>
                  </a:cubicBezTo>
                  <a:cubicBezTo>
                    <a:pt x="2842399" y="1984160"/>
                    <a:pt x="2816910" y="1956840"/>
                    <a:pt x="2772229" y="1923329"/>
                  </a:cubicBezTo>
                  <a:cubicBezTo>
                    <a:pt x="2758274" y="1912862"/>
                    <a:pt x="2742087" y="1905467"/>
                    <a:pt x="2728686" y="1894300"/>
                  </a:cubicBezTo>
                  <a:cubicBezTo>
                    <a:pt x="2712917" y="1881159"/>
                    <a:pt x="2701564" y="1863073"/>
                    <a:pt x="2685143" y="1850757"/>
                  </a:cubicBezTo>
                  <a:cubicBezTo>
                    <a:pt x="2662575" y="1833831"/>
                    <a:pt x="2635140" y="1824140"/>
                    <a:pt x="2612572" y="1807214"/>
                  </a:cubicBezTo>
                  <a:cubicBezTo>
                    <a:pt x="2516508" y="1735165"/>
                    <a:pt x="2620260" y="1788799"/>
                    <a:pt x="2525486" y="1734643"/>
                  </a:cubicBezTo>
                  <a:cubicBezTo>
                    <a:pt x="2447765" y="1690231"/>
                    <a:pt x="2488706" y="1723728"/>
                    <a:pt x="2423886" y="1676586"/>
                  </a:cubicBezTo>
                  <a:cubicBezTo>
                    <a:pt x="2384759" y="1648130"/>
                    <a:pt x="2307772" y="1589500"/>
                    <a:pt x="2307772" y="1589500"/>
                  </a:cubicBezTo>
                  <a:cubicBezTo>
                    <a:pt x="2154727" y="1349000"/>
                    <a:pt x="2236606" y="1506163"/>
                    <a:pt x="2191657" y="1386300"/>
                  </a:cubicBezTo>
                  <a:cubicBezTo>
                    <a:pt x="2182509" y="1361905"/>
                    <a:pt x="2171533" y="1338214"/>
                    <a:pt x="2162629" y="1313729"/>
                  </a:cubicBezTo>
                  <a:cubicBezTo>
                    <a:pt x="2152172" y="1284972"/>
                    <a:pt x="2133600" y="1226643"/>
                    <a:pt x="2133600" y="1226643"/>
                  </a:cubicBezTo>
                  <a:cubicBezTo>
                    <a:pt x="2128762" y="999252"/>
                    <a:pt x="2128176" y="771731"/>
                    <a:pt x="2119086" y="544471"/>
                  </a:cubicBezTo>
                  <a:cubicBezTo>
                    <a:pt x="2118475" y="529184"/>
                    <a:pt x="2107087" y="516020"/>
                    <a:pt x="2104572" y="500929"/>
                  </a:cubicBezTo>
                  <a:cubicBezTo>
                    <a:pt x="2096525" y="452649"/>
                    <a:pt x="2101062" y="377795"/>
                    <a:pt x="2075543" y="326757"/>
                  </a:cubicBezTo>
                  <a:cubicBezTo>
                    <a:pt x="2067742" y="311155"/>
                    <a:pt x="2056190" y="297728"/>
                    <a:pt x="2046514" y="283214"/>
                  </a:cubicBezTo>
                  <a:cubicBezTo>
                    <a:pt x="2020968" y="206574"/>
                    <a:pt x="2040486" y="252400"/>
                    <a:pt x="1973943" y="152586"/>
                  </a:cubicBezTo>
                  <a:lnTo>
                    <a:pt x="1944914" y="109043"/>
                  </a:lnTo>
                  <a:cubicBezTo>
                    <a:pt x="1935238" y="94529"/>
                    <a:pt x="1931488" y="73301"/>
                    <a:pt x="1915886" y="65500"/>
                  </a:cubicBezTo>
                  <a:lnTo>
                    <a:pt x="1872343" y="6550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997C13C9-A651-4BBB-8F0C-FD2BBD84B04D}"/>
              </a:ext>
            </a:extLst>
          </p:cNvPr>
          <p:cNvSpPr txBox="1"/>
          <p:nvPr/>
        </p:nvSpPr>
        <p:spPr>
          <a:xfrm rot="20907789">
            <a:off x="5276532" y="5669000"/>
            <a:ext cx="16727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/>
              <a:t>LOTHARINGIA</a:t>
            </a:r>
          </a:p>
          <a:p>
            <a:endParaRPr lang="en-GB" b="1" dirty="0"/>
          </a:p>
          <a:p>
            <a:pPr algn="ctr"/>
            <a:r>
              <a:rPr lang="en-GB" b="1" dirty="0"/>
              <a:t>KING LOTHAR II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4F44F44-E400-46E0-ABC7-B31D734B456A}"/>
              </a:ext>
            </a:extLst>
          </p:cNvPr>
          <p:cNvSpPr txBox="1"/>
          <p:nvPr/>
        </p:nvSpPr>
        <p:spPr>
          <a:xfrm rot="20907789">
            <a:off x="6579198" y="4210230"/>
            <a:ext cx="23198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/>
              <a:t>EAST FRANCIA</a:t>
            </a:r>
          </a:p>
          <a:p>
            <a:endParaRPr lang="en-GB" b="1" dirty="0"/>
          </a:p>
          <a:p>
            <a:pPr algn="ctr"/>
            <a:r>
              <a:rPr lang="en-GB" b="1" dirty="0"/>
              <a:t>KING LOUIS II </a:t>
            </a:r>
          </a:p>
          <a:p>
            <a:pPr algn="ctr"/>
            <a:r>
              <a:rPr lang="en-GB" b="1" dirty="0"/>
              <a:t>(THE GERMAN)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FF0D50E-1AC7-420A-B832-99F5AEF037BA}"/>
              </a:ext>
            </a:extLst>
          </p:cNvPr>
          <p:cNvSpPr txBox="1"/>
          <p:nvPr/>
        </p:nvSpPr>
        <p:spPr>
          <a:xfrm rot="20907789">
            <a:off x="2448056" y="5128107"/>
            <a:ext cx="23868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/>
              <a:t>WEST FRANCIA</a:t>
            </a:r>
          </a:p>
          <a:p>
            <a:endParaRPr lang="en-GB" b="1" dirty="0"/>
          </a:p>
          <a:p>
            <a:pPr algn="ctr"/>
            <a:r>
              <a:rPr lang="en-GB" b="1" dirty="0"/>
              <a:t>KING CHARLES II </a:t>
            </a:r>
          </a:p>
          <a:p>
            <a:pPr algn="ctr"/>
            <a:r>
              <a:rPr lang="en-GB" b="1" dirty="0"/>
              <a:t>(THE  BALD)</a:t>
            </a:r>
          </a:p>
        </p:txBody>
      </p:sp>
    </p:spTree>
    <p:extLst>
      <p:ext uri="{BB962C8B-B14F-4D97-AF65-F5344CB8AC3E}">
        <p14:creationId xmlns:p14="http://schemas.microsoft.com/office/powerpoint/2010/main" val="1774882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638"/>
    </mc:Choice>
    <mc:Fallback>
      <p:transition spd="slow" advTm="71638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4459E8-75EF-41A9-AA66-F6DB98C2CF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8619" t="9334" r="16157" b="11224"/>
          <a:stretch/>
        </p:blipFill>
        <p:spPr>
          <a:xfrm>
            <a:off x="0" y="0"/>
            <a:ext cx="12192000" cy="687975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B9F3A52-B821-488B-92AF-A4BCB3B9373D}"/>
              </a:ext>
            </a:extLst>
          </p:cNvPr>
          <p:cNvSpPr txBox="1"/>
          <p:nvPr/>
        </p:nvSpPr>
        <p:spPr>
          <a:xfrm>
            <a:off x="0" y="6642556"/>
            <a:ext cx="277511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Image of North Western Europe. Accessed from Google Maps.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84638EF4-06D9-4A8C-98DF-AFECEA1342A2}"/>
              </a:ext>
            </a:extLst>
          </p:cNvPr>
          <p:cNvGrpSpPr/>
          <p:nvPr/>
        </p:nvGrpSpPr>
        <p:grpSpPr>
          <a:xfrm rot="19913724">
            <a:off x="5962756" y="991528"/>
            <a:ext cx="449967" cy="347138"/>
            <a:chOff x="-2314723" y="852642"/>
            <a:chExt cx="962527" cy="766406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1CA1197B-47B4-47A9-8A61-B2CBBD8610B8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F63DEACE-A464-4BD2-A81D-F1CC2B67E099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2D486953-BB2C-403B-A746-074E42B2B822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AF70363C-87AA-41D4-98AF-696B888B4EB3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7C3BA8D6-944A-483D-BC92-5B1D49CAB34F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" name="Flowchart: Manual Operation 1">
              <a:extLst>
                <a:ext uri="{FF2B5EF4-FFF2-40B4-BE49-F238E27FC236}">
                  <a16:creationId xmlns:a16="http://schemas.microsoft.com/office/drawing/2014/main" id="{51082D6F-FB45-4603-B916-DFC738BD8A40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4EB19A0-3C9A-4850-8DA3-319A67C93094}"/>
              </a:ext>
            </a:extLst>
          </p:cNvPr>
          <p:cNvGrpSpPr/>
          <p:nvPr/>
        </p:nvGrpSpPr>
        <p:grpSpPr>
          <a:xfrm rot="19013646">
            <a:off x="7709317" y="1683250"/>
            <a:ext cx="449967" cy="347138"/>
            <a:chOff x="-2314723" y="852642"/>
            <a:chExt cx="962527" cy="76640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D0A23E8-D616-4730-B23B-C6A2A7800137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D91A7BD3-61B4-43E9-9747-1645BE39C052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59E153B-136B-40B0-BA1E-031ED3C14423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7EC84ABD-79CF-4AA6-B133-C11F62975619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C4A093C5-07B7-463B-AE33-2D3D02641476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15" name="Flowchart: Manual Operation 14">
              <a:extLst>
                <a:ext uri="{FF2B5EF4-FFF2-40B4-BE49-F238E27FC236}">
                  <a16:creationId xmlns:a16="http://schemas.microsoft.com/office/drawing/2014/main" id="{4AB42FE6-D121-41C8-A0D2-80E2D53A711C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722D431-D33A-481E-86CD-90DCDF476CE4}"/>
              </a:ext>
            </a:extLst>
          </p:cNvPr>
          <p:cNvGrpSpPr/>
          <p:nvPr/>
        </p:nvGrpSpPr>
        <p:grpSpPr>
          <a:xfrm rot="20086210">
            <a:off x="7393401" y="359954"/>
            <a:ext cx="449967" cy="347138"/>
            <a:chOff x="-2314723" y="852642"/>
            <a:chExt cx="962527" cy="766406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683E5191-D4AD-4F0B-B8AE-05A5C318DDC6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1E4084EE-4960-44C2-94D7-0D4B9A1B62C2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81EC19A0-FD6A-4839-95AC-F9EC4FAAED0E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BE5706B5-4BF1-4E65-8E19-CA421D328DBF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60B95D82-8C62-4124-9CDF-B930BA5263FF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9" name="Flowchart: Manual Operation 28">
              <a:extLst>
                <a:ext uri="{FF2B5EF4-FFF2-40B4-BE49-F238E27FC236}">
                  <a16:creationId xmlns:a16="http://schemas.microsoft.com/office/drawing/2014/main" id="{D77A1DC9-6E7F-4704-8978-6D31F0BD08D3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899464F-DBB2-4C6C-ABE8-081B695B4D42}"/>
              </a:ext>
            </a:extLst>
          </p:cNvPr>
          <p:cNvGrpSpPr/>
          <p:nvPr/>
        </p:nvGrpSpPr>
        <p:grpSpPr>
          <a:xfrm rot="17980708">
            <a:off x="8175742" y="659945"/>
            <a:ext cx="449967" cy="347138"/>
            <a:chOff x="-2314723" y="852642"/>
            <a:chExt cx="962527" cy="766406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F309857-3A87-472B-BDB4-CD4CEA4AFAFA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7D359837-8D1A-4400-8F93-BABC1579C48B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7340CFD1-48AB-4617-A89C-E64DD7053AA7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B9EDB640-3836-4C2F-8C5D-794F474975AE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E818C2E9-45A2-46C6-9789-F0BA74FCD913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2" name="Flowchart: Manual Operation 21">
              <a:extLst>
                <a:ext uri="{FF2B5EF4-FFF2-40B4-BE49-F238E27FC236}">
                  <a16:creationId xmlns:a16="http://schemas.microsoft.com/office/drawing/2014/main" id="{2CD1A684-B02E-40AB-A6DC-6882514250EB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9039E46C-965E-4874-B49B-C3A1FA0916AC}"/>
              </a:ext>
            </a:extLst>
          </p:cNvPr>
          <p:cNvGrpSpPr/>
          <p:nvPr/>
        </p:nvGrpSpPr>
        <p:grpSpPr>
          <a:xfrm>
            <a:off x="0" y="2699613"/>
            <a:ext cx="10262696" cy="4471319"/>
            <a:chOff x="0" y="2699613"/>
            <a:chExt cx="10262696" cy="4471319"/>
          </a:xfrm>
          <a:noFill/>
        </p:grpSpPr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1EA51026-8171-4035-9F35-8935264D56AC}"/>
                </a:ext>
              </a:extLst>
            </p:cNvPr>
            <p:cNvSpPr txBox="1"/>
            <p:nvPr/>
          </p:nvSpPr>
          <p:spPr>
            <a:xfrm>
              <a:off x="0" y="6642556"/>
              <a:ext cx="2775119" cy="215444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Image of North Western Europe. Accessed from Google Maps.</a:t>
              </a: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709EAB3-86A7-44C0-AA47-801171F62C1E}"/>
                </a:ext>
              </a:extLst>
            </p:cNvPr>
            <p:cNvSpPr/>
            <p:nvPr/>
          </p:nvSpPr>
          <p:spPr>
            <a:xfrm>
              <a:off x="1117346" y="3965516"/>
              <a:ext cx="4107796" cy="3093716"/>
            </a:xfrm>
            <a:custGeom>
              <a:avLst/>
              <a:gdLst>
                <a:gd name="connsiteX0" fmla="*/ 1030767 w 4107796"/>
                <a:gd name="connsiteY0" fmla="*/ 2761839 h 2839356"/>
                <a:gd name="connsiteX1" fmla="*/ 1016253 w 4107796"/>
                <a:gd name="connsiteY1" fmla="*/ 2573153 h 2839356"/>
                <a:gd name="connsiteX2" fmla="*/ 929167 w 4107796"/>
                <a:gd name="connsiteY2" fmla="*/ 2515096 h 2839356"/>
                <a:gd name="connsiteX3" fmla="*/ 885625 w 4107796"/>
                <a:gd name="connsiteY3" fmla="*/ 2486068 h 2839356"/>
                <a:gd name="connsiteX4" fmla="*/ 856596 w 4107796"/>
                <a:gd name="connsiteY4" fmla="*/ 2442525 h 2839356"/>
                <a:gd name="connsiteX5" fmla="*/ 827567 w 4107796"/>
                <a:gd name="connsiteY5" fmla="*/ 2355439 h 2839356"/>
                <a:gd name="connsiteX6" fmla="*/ 842082 w 4107796"/>
                <a:gd name="connsiteY6" fmla="*/ 2021611 h 2839356"/>
                <a:gd name="connsiteX7" fmla="*/ 842082 w 4107796"/>
                <a:gd name="connsiteY7" fmla="*/ 1920011 h 2839356"/>
                <a:gd name="connsiteX8" fmla="*/ 798539 w 4107796"/>
                <a:gd name="connsiteY8" fmla="*/ 1861953 h 2839356"/>
                <a:gd name="connsiteX9" fmla="*/ 769510 w 4107796"/>
                <a:gd name="connsiteY9" fmla="*/ 1818411 h 2839356"/>
                <a:gd name="connsiteX10" fmla="*/ 754996 w 4107796"/>
                <a:gd name="connsiteY10" fmla="*/ 1774868 h 2839356"/>
                <a:gd name="connsiteX11" fmla="*/ 813053 w 4107796"/>
                <a:gd name="connsiteY11" fmla="*/ 1687782 h 2839356"/>
                <a:gd name="connsiteX12" fmla="*/ 769510 w 4107796"/>
                <a:gd name="connsiteY12" fmla="*/ 1658753 h 2839356"/>
                <a:gd name="connsiteX13" fmla="*/ 711453 w 4107796"/>
                <a:gd name="connsiteY13" fmla="*/ 1571668 h 2839356"/>
                <a:gd name="connsiteX14" fmla="*/ 595339 w 4107796"/>
                <a:gd name="connsiteY14" fmla="*/ 1542639 h 2839356"/>
                <a:gd name="connsiteX15" fmla="*/ 522767 w 4107796"/>
                <a:gd name="connsiteY15" fmla="*/ 1499096 h 2839356"/>
                <a:gd name="connsiteX16" fmla="*/ 464710 w 4107796"/>
                <a:gd name="connsiteY16" fmla="*/ 1470068 h 2839356"/>
                <a:gd name="connsiteX17" fmla="*/ 377625 w 4107796"/>
                <a:gd name="connsiteY17" fmla="*/ 1412011 h 2839356"/>
                <a:gd name="connsiteX18" fmla="*/ 334082 w 4107796"/>
                <a:gd name="connsiteY18" fmla="*/ 1382982 h 2839356"/>
                <a:gd name="connsiteX19" fmla="*/ 290539 w 4107796"/>
                <a:gd name="connsiteY19" fmla="*/ 1252353 h 2839356"/>
                <a:gd name="connsiteX20" fmla="*/ 276025 w 4107796"/>
                <a:gd name="connsiteY20" fmla="*/ 1078182 h 2839356"/>
                <a:gd name="connsiteX21" fmla="*/ 145396 w 4107796"/>
                <a:gd name="connsiteY21" fmla="*/ 1034639 h 2839356"/>
                <a:gd name="connsiteX22" fmla="*/ 101853 w 4107796"/>
                <a:gd name="connsiteY22" fmla="*/ 1020125 h 2839356"/>
                <a:gd name="connsiteX23" fmla="*/ 72825 w 4107796"/>
                <a:gd name="connsiteY23" fmla="*/ 976582 h 2839356"/>
                <a:gd name="connsiteX24" fmla="*/ 29282 w 4107796"/>
                <a:gd name="connsiteY24" fmla="*/ 802411 h 2839356"/>
                <a:gd name="connsiteX25" fmla="*/ 14767 w 4107796"/>
                <a:gd name="connsiteY25" fmla="*/ 758868 h 2839356"/>
                <a:gd name="connsiteX26" fmla="*/ 174425 w 4107796"/>
                <a:gd name="connsiteY26" fmla="*/ 700811 h 2839356"/>
                <a:gd name="connsiteX27" fmla="*/ 159910 w 4107796"/>
                <a:gd name="connsiteY27" fmla="*/ 657268 h 2839356"/>
                <a:gd name="connsiteX28" fmla="*/ 72825 w 4107796"/>
                <a:gd name="connsiteY28" fmla="*/ 599211 h 2839356"/>
                <a:gd name="connsiteX29" fmla="*/ 29282 w 4107796"/>
                <a:gd name="connsiteY29" fmla="*/ 570182 h 2839356"/>
                <a:gd name="connsiteX30" fmla="*/ 253 w 4107796"/>
                <a:gd name="connsiteY30" fmla="*/ 526639 h 2839356"/>
                <a:gd name="connsiteX31" fmla="*/ 43796 w 4107796"/>
                <a:gd name="connsiteY31" fmla="*/ 483096 h 2839356"/>
                <a:gd name="connsiteX32" fmla="*/ 130882 w 4107796"/>
                <a:gd name="connsiteY32" fmla="*/ 468582 h 2839356"/>
                <a:gd name="connsiteX33" fmla="*/ 188939 w 4107796"/>
                <a:gd name="connsiteY33" fmla="*/ 454068 h 2839356"/>
                <a:gd name="connsiteX34" fmla="*/ 435682 w 4107796"/>
                <a:gd name="connsiteY34" fmla="*/ 468582 h 2839356"/>
                <a:gd name="connsiteX35" fmla="*/ 522767 w 4107796"/>
                <a:gd name="connsiteY35" fmla="*/ 497611 h 2839356"/>
                <a:gd name="connsiteX36" fmla="*/ 595339 w 4107796"/>
                <a:gd name="connsiteY36" fmla="*/ 512125 h 2839356"/>
                <a:gd name="connsiteX37" fmla="*/ 682425 w 4107796"/>
                <a:gd name="connsiteY37" fmla="*/ 541153 h 2839356"/>
                <a:gd name="connsiteX38" fmla="*/ 769510 w 4107796"/>
                <a:gd name="connsiteY38" fmla="*/ 526639 h 2839356"/>
                <a:gd name="connsiteX39" fmla="*/ 813053 w 4107796"/>
                <a:gd name="connsiteY39" fmla="*/ 512125 h 2839356"/>
                <a:gd name="connsiteX40" fmla="*/ 856596 w 4107796"/>
                <a:gd name="connsiteY40" fmla="*/ 526639 h 2839356"/>
                <a:gd name="connsiteX41" fmla="*/ 987225 w 4107796"/>
                <a:gd name="connsiteY41" fmla="*/ 599211 h 2839356"/>
                <a:gd name="connsiteX42" fmla="*/ 1016253 w 4107796"/>
                <a:gd name="connsiteY42" fmla="*/ 686296 h 2839356"/>
                <a:gd name="connsiteX43" fmla="*/ 1059796 w 4107796"/>
                <a:gd name="connsiteY43" fmla="*/ 773382 h 2839356"/>
                <a:gd name="connsiteX44" fmla="*/ 1117853 w 4107796"/>
                <a:gd name="connsiteY44" fmla="*/ 787896 h 2839356"/>
                <a:gd name="connsiteX45" fmla="*/ 1248482 w 4107796"/>
                <a:gd name="connsiteY45" fmla="*/ 802411 h 2839356"/>
                <a:gd name="connsiteX46" fmla="*/ 1335567 w 4107796"/>
                <a:gd name="connsiteY46" fmla="*/ 860468 h 2839356"/>
                <a:gd name="connsiteX47" fmla="*/ 1466196 w 4107796"/>
                <a:gd name="connsiteY47" fmla="*/ 933039 h 2839356"/>
                <a:gd name="connsiteX48" fmla="*/ 1553282 w 4107796"/>
                <a:gd name="connsiteY48" fmla="*/ 976582 h 2839356"/>
                <a:gd name="connsiteX49" fmla="*/ 1611339 w 4107796"/>
                <a:gd name="connsiteY49" fmla="*/ 947553 h 2839356"/>
                <a:gd name="connsiteX50" fmla="*/ 1596825 w 4107796"/>
                <a:gd name="connsiteY50" fmla="*/ 758868 h 2839356"/>
                <a:gd name="connsiteX51" fmla="*/ 1582310 w 4107796"/>
                <a:gd name="connsiteY51" fmla="*/ 715325 h 2839356"/>
                <a:gd name="connsiteX52" fmla="*/ 1596825 w 4107796"/>
                <a:gd name="connsiteY52" fmla="*/ 584696 h 2839356"/>
                <a:gd name="connsiteX53" fmla="*/ 1611339 w 4107796"/>
                <a:gd name="connsiteY53" fmla="*/ 410525 h 2839356"/>
                <a:gd name="connsiteX54" fmla="*/ 1625853 w 4107796"/>
                <a:gd name="connsiteY54" fmla="*/ 323439 h 2839356"/>
                <a:gd name="connsiteX55" fmla="*/ 1640367 w 4107796"/>
                <a:gd name="connsiteY55" fmla="*/ 221839 h 2839356"/>
                <a:gd name="connsiteX56" fmla="*/ 1698425 w 4107796"/>
                <a:gd name="connsiteY56" fmla="*/ 192811 h 2839356"/>
                <a:gd name="connsiteX57" fmla="*/ 1887110 w 4107796"/>
                <a:gd name="connsiteY57" fmla="*/ 250868 h 2839356"/>
                <a:gd name="connsiteX58" fmla="*/ 1945167 w 4107796"/>
                <a:gd name="connsiteY58" fmla="*/ 337953 h 2839356"/>
                <a:gd name="connsiteX59" fmla="*/ 1988710 w 4107796"/>
                <a:gd name="connsiteY59" fmla="*/ 483096 h 2839356"/>
                <a:gd name="connsiteX60" fmla="*/ 2046767 w 4107796"/>
                <a:gd name="connsiteY60" fmla="*/ 512125 h 2839356"/>
                <a:gd name="connsiteX61" fmla="*/ 2148367 w 4107796"/>
                <a:gd name="connsiteY61" fmla="*/ 584696 h 2839356"/>
                <a:gd name="connsiteX62" fmla="*/ 2235453 w 4107796"/>
                <a:gd name="connsiteY62" fmla="*/ 642753 h 2839356"/>
                <a:gd name="connsiteX63" fmla="*/ 2278996 w 4107796"/>
                <a:gd name="connsiteY63" fmla="*/ 657268 h 2839356"/>
                <a:gd name="connsiteX64" fmla="*/ 2366082 w 4107796"/>
                <a:gd name="connsiteY64" fmla="*/ 715325 h 2839356"/>
                <a:gd name="connsiteX65" fmla="*/ 2496710 w 4107796"/>
                <a:gd name="connsiteY65" fmla="*/ 700811 h 2839356"/>
                <a:gd name="connsiteX66" fmla="*/ 2511225 w 4107796"/>
                <a:gd name="connsiteY66" fmla="*/ 657268 h 2839356"/>
                <a:gd name="connsiteX67" fmla="*/ 2569282 w 4107796"/>
                <a:gd name="connsiteY67" fmla="*/ 555668 h 2839356"/>
                <a:gd name="connsiteX68" fmla="*/ 2772482 w 4107796"/>
                <a:gd name="connsiteY68" fmla="*/ 541153 h 2839356"/>
                <a:gd name="connsiteX69" fmla="*/ 2874082 w 4107796"/>
                <a:gd name="connsiteY69" fmla="*/ 526639 h 2839356"/>
                <a:gd name="connsiteX70" fmla="*/ 2946653 w 4107796"/>
                <a:gd name="connsiteY70" fmla="*/ 512125 h 2839356"/>
                <a:gd name="connsiteX71" fmla="*/ 3236939 w 4107796"/>
                <a:gd name="connsiteY71" fmla="*/ 497611 h 2839356"/>
                <a:gd name="connsiteX72" fmla="*/ 3280482 w 4107796"/>
                <a:gd name="connsiteY72" fmla="*/ 483096 h 2839356"/>
                <a:gd name="connsiteX73" fmla="*/ 3324025 w 4107796"/>
                <a:gd name="connsiteY73" fmla="*/ 396011 h 2839356"/>
                <a:gd name="connsiteX74" fmla="*/ 3367567 w 4107796"/>
                <a:gd name="connsiteY74" fmla="*/ 221839 h 2839356"/>
                <a:gd name="connsiteX75" fmla="*/ 3382082 w 4107796"/>
                <a:gd name="connsiteY75" fmla="*/ 178296 h 2839356"/>
                <a:gd name="connsiteX76" fmla="*/ 3396596 w 4107796"/>
                <a:gd name="connsiteY76" fmla="*/ 134753 h 2839356"/>
                <a:gd name="connsiteX77" fmla="*/ 3440139 w 4107796"/>
                <a:gd name="connsiteY77" fmla="*/ 76696 h 2839356"/>
                <a:gd name="connsiteX78" fmla="*/ 3483682 w 4107796"/>
                <a:gd name="connsiteY78" fmla="*/ 47668 h 2839356"/>
                <a:gd name="connsiteX79" fmla="*/ 3512710 w 4107796"/>
                <a:gd name="connsiteY79" fmla="*/ 4125 h 2839356"/>
                <a:gd name="connsiteX80" fmla="*/ 3701396 w 4107796"/>
                <a:gd name="connsiteY80" fmla="*/ 18639 h 2839356"/>
                <a:gd name="connsiteX81" fmla="*/ 3744939 w 4107796"/>
                <a:gd name="connsiteY81" fmla="*/ 76696 h 2839356"/>
                <a:gd name="connsiteX82" fmla="*/ 3788482 w 4107796"/>
                <a:gd name="connsiteY82" fmla="*/ 163782 h 2839356"/>
                <a:gd name="connsiteX83" fmla="*/ 3817510 w 4107796"/>
                <a:gd name="connsiteY83" fmla="*/ 207325 h 2839356"/>
                <a:gd name="connsiteX84" fmla="*/ 3846539 w 4107796"/>
                <a:gd name="connsiteY84" fmla="*/ 308925 h 2839356"/>
                <a:gd name="connsiteX85" fmla="*/ 3861053 w 4107796"/>
                <a:gd name="connsiteY85" fmla="*/ 454068 h 2839356"/>
                <a:gd name="connsiteX86" fmla="*/ 3875567 w 4107796"/>
                <a:gd name="connsiteY86" fmla="*/ 541153 h 2839356"/>
                <a:gd name="connsiteX87" fmla="*/ 3890082 w 4107796"/>
                <a:gd name="connsiteY87" fmla="*/ 686296 h 2839356"/>
                <a:gd name="connsiteX88" fmla="*/ 3904596 w 4107796"/>
                <a:gd name="connsiteY88" fmla="*/ 729839 h 2839356"/>
                <a:gd name="connsiteX89" fmla="*/ 3948139 w 4107796"/>
                <a:gd name="connsiteY89" fmla="*/ 845953 h 2839356"/>
                <a:gd name="connsiteX90" fmla="*/ 3962653 w 4107796"/>
                <a:gd name="connsiteY90" fmla="*/ 962068 h 2839356"/>
                <a:gd name="connsiteX91" fmla="*/ 4020710 w 4107796"/>
                <a:gd name="connsiteY91" fmla="*/ 1165268 h 2839356"/>
                <a:gd name="connsiteX92" fmla="*/ 4049739 w 4107796"/>
                <a:gd name="connsiteY92" fmla="*/ 1368468 h 2839356"/>
                <a:gd name="connsiteX93" fmla="*/ 4064253 w 4107796"/>
                <a:gd name="connsiteY93" fmla="*/ 1441039 h 2839356"/>
                <a:gd name="connsiteX94" fmla="*/ 4078767 w 4107796"/>
                <a:gd name="connsiteY94" fmla="*/ 1876468 h 2839356"/>
                <a:gd name="connsiteX95" fmla="*/ 4107796 w 4107796"/>
                <a:gd name="connsiteY95" fmla="*/ 2616696 h 2839356"/>
                <a:gd name="connsiteX96" fmla="*/ 4078767 w 4107796"/>
                <a:gd name="connsiteY96" fmla="*/ 2819896 h 2839356"/>
                <a:gd name="connsiteX97" fmla="*/ 3962653 w 4107796"/>
                <a:gd name="connsiteY97" fmla="*/ 2834411 h 2839356"/>
                <a:gd name="connsiteX98" fmla="*/ 2511225 w 4107796"/>
                <a:gd name="connsiteY98" fmla="*/ 2819896 h 2839356"/>
                <a:gd name="connsiteX99" fmla="*/ 2337053 w 4107796"/>
                <a:gd name="connsiteY99" fmla="*/ 2805382 h 2839356"/>
                <a:gd name="connsiteX100" fmla="*/ 1916139 w 4107796"/>
                <a:gd name="connsiteY100" fmla="*/ 2776353 h 2839356"/>
                <a:gd name="connsiteX101" fmla="*/ 1800025 w 4107796"/>
                <a:gd name="connsiteY101" fmla="*/ 2761839 h 2839356"/>
                <a:gd name="connsiteX102" fmla="*/ 1422653 w 4107796"/>
                <a:gd name="connsiteY102" fmla="*/ 2718296 h 2839356"/>
                <a:gd name="connsiteX103" fmla="*/ 1335567 w 4107796"/>
                <a:gd name="connsiteY103" fmla="*/ 2703782 h 2839356"/>
                <a:gd name="connsiteX104" fmla="*/ 1190425 w 4107796"/>
                <a:gd name="connsiteY104" fmla="*/ 2718296 h 2839356"/>
                <a:gd name="connsiteX105" fmla="*/ 1146882 w 4107796"/>
                <a:gd name="connsiteY105" fmla="*/ 2732811 h 2839356"/>
                <a:gd name="connsiteX106" fmla="*/ 1059796 w 4107796"/>
                <a:gd name="connsiteY106" fmla="*/ 2747325 h 2839356"/>
                <a:gd name="connsiteX107" fmla="*/ 1030767 w 4107796"/>
                <a:gd name="connsiteY107" fmla="*/ 2761839 h 2839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</a:cxnLst>
              <a:rect l="l" t="t" r="r" b="b"/>
              <a:pathLst>
                <a:path w="4107796" h="2839356">
                  <a:moveTo>
                    <a:pt x="1030767" y="2761839"/>
                  </a:moveTo>
                  <a:cubicBezTo>
                    <a:pt x="1023510" y="2732810"/>
                    <a:pt x="1040271" y="2631483"/>
                    <a:pt x="1016253" y="2573153"/>
                  </a:cubicBezTo>
                  <a:cubicBezTo>
                    <a:pt x="1002969" y="2540893"/>
                    <a:pt x="958196" y="2534448"/>
                    <a:pt x="929167" y="2515096"/>
                  </a:cubicBezTo>
                  <a:lnTo>
                    <a:pt x="885625" y="2486068"/>
                  </a:lnTo>
                  <a:cubicBezTo>
                    <a:pt x="875949" y="2471554"/>
                    <a:pt x="863681" y="2458466"/>
                    <a:pt x="856596" y="2442525"/>
                  </a:cubicBezTo>
                  <a:cubicBezTo>
                    <a:pt x="844168" y="2414563"/>
                    <a:pt x="827567" y="2355439"/>
                    <a:pt x="827567" y="2355439"/>
                  </a:cubicBezTo>
                  <a:cubicBezTo>
                    <a:pt x="832405" y="2244163"/>
                    <a:pt x="833854" y="2132688"/>
                    <a:pt x="842082" y="2021611"/>
                  </a:cubicBezTo>
                  <a:cubicBezTo>
                    <a:pt x="846728" y="1958886"/>
                    <a:pt x="873318" y="1974674"/>
                    <a:pt x="842082" y="1920011"/>
                  </a:cubicBezTo>
                  <a:cubicBezTo>
                    <a:pt x="830080" y="1899008"/>
                    <a:pt x="812600" y="1881638"/>
                    <a:pt x="798539" y="1861953"/>
                  </a:cubicBezTo>
                  <a:cubicBezTo>
                    <a:pt x="788400" y="1847758"/>
                    <a:pt x="779186" y="1832925"/>
                    <a:pt x="769510" y="1818411"/>
                  </a:cubicBezTo>
                  <a:cubicBezTo>
                    <a:pt x="764672" y="1803897"/>
                    <a:pt x="750158" y="1789382"/>
                    <a:pt x="754996" y="1774868"/>
                  </a:cubicBezTo>
                  <a:cubicBezTo>
                    <a:pt x="766029" y="1741770"/>
                    <a:pt x="813053" y="1687782"/>
                    <a:pt x="813053" y="1687782"/>
                  </a:cubicBezTo>
                  <a:cubicBezTo>
                    <a:pt x="798539" y="1678106"/>
                    <a:pt x="780997" y="1671881"/>
                    <a:pt x="769510" y="1658753"/>
                  </a:cubicBezTo>
                  <a:cubicBezTo>
                    <a:pt x="746536" y="1632497"/>
                    <a:pt x="745299" y="1580130"/>
                    <a:pt x="711453" y="1571668"/>
                  </a:cubicBezTo>
                  <a:lnTo>
                    <a:pt x="595339" y="1542639"/>
                  </a:lnTo>
                  <a:cubicBezTo>
                    <a:pt x="571148" y="1528125"/>
                    <a:pt x="547428" y="1512796"/>
                    <a:pt x="522767" y="1499096"/>
                  </a:cubicBezTo>
                  <a:cubicBezTo>
                    <a:pt x="503853" y="1488588"/>
                    <a:pt x="483263" y="1481200"/>
                    <a:pt x="464710" y="1470068"/>
                  </a:cubicBezTo>
                  <a:cubicBezTo>
                    <a:pt x="434794" y="1452118"/>
                    <a:pt x="406653" y="1431363"/>
                    <a:pt x="377625" y="1412011"/>
                  </a:cubicBezTo>
                  <a:lnTo>
                    <a:pt x="334082" y="1382982"/>
                  </a:lnTo>
                  <a:cubicBezTo>
                    <a:pt x="302878" y="1320576"/>
                    <a:pt x="299196" y="1325942"/>
                    <a:pt x="290539" y="1252353"/>
                  </a:cubicBezTo>
                  <a:cubicBezTo>
                    <a:pt x="283732" y="1194494"/>
                    <a:pt x="302079" y="1130290"/>
                    <a:pt x="276025" y="1078182"/>
                  </a:cubicBezTo>
                  <a:cubicBezTo>
                    <a:pt x="276024" y="1078181"/>
                    <a:pt x="167168" y="1041896"/>
                    <a:pt x="145396" y="1034639"/>
                  </a:cubicBezTo>
                  <a:lnTo>
                    <a:pt x="101853" y="1020125"/>
                  </a:lnTo>
                  <a:cubicBezTo>
                    <a:pt x="92177" y="1005611"/>
                    <a:pt x="79910" y="992522"/>
                    <a:pt x="72825" y="976582"/>
                  </a:cubicBezTo>
                  <a:cubicBezTo>
                    <a:pt x="33718" y="888591"/>
                    <a:pt x="49568" y="893698"/>
                    <a:pt x="29282" y="802411"/>
                  </a:cubicBezTo>
                  <a:cubicBezTo>
                    <a:pt x="25963" y="787476"/>
                    <a:pt x="19605" y="773382"/>
                    <a:pt x="14767" y="758868"/>
                  </a:cubicBezTo>
                  <a:cubicBezTo>
                    <a:pt x="51460" y="648794"/>
                    <a:pt x="-7558" y="781692"/>
                    <a:pt x="174425" y="700811"/>
                  </a:cubicBezTo>
                  <a:cubicBezTo>
                    <a:pt x="188406" y="694597"/>
                    <a:pt x="170728" y="668086"/>
                    <a:pt x="159910" y="657268"/>
                  </a:cubicBezTo>
                  <a:cubicBezTo>
                    <a:pt x="135241" y="632599"/>
                    <a:pt x="101853" y="618563"/>
                    <a:pt x="72825" y="599211"/>
                  </a:cubicBezTo>
                  <a:lnTo>
                    <a:pt x="29282" y="570182"/>
                  </a:lnTo>
                  <a:cubicBezTo>
                    <a:pt x="19606" y="555668"/>
                    <a:pt x="-2615" y="543846"/>
                    <a:pt x="253" y="526639"/>
                  </a:cubicBezTo>
                  <a:cubicBezTo>
                    <a:pt x="3627" y="506392"/>
                    <a:pt x="25039" y="491433"/>
                    <a:pt x="43796" y="483096"/>
                  </a:cubicBezTo>
                  <a:cubicBezTo>
                    <a:pt x="70689" y="471144"/>
                    <a:pt x="102024" y="474353"/>
                    <a:pt x="130882" y="468582"/>
                  </a:cubicBezTo>
                  <a:cubicBezTo>
                    <a:pt x="150443" y="464670"/>
                    <a:pt x="169587" y="458906"/>
                    <a:pt x="188939" y="454068"/>
                  </a:cubicBezTo>
                  <a:cubicBezTo>
                    <a:pt x="271187" y="458906"/>
                    <a:pt x="353984" y="457926"/>
                    <a:pt x="435682" y="468582"/>
                  </a:cubicBezTo>
                  <a:cubicBezTo>
                    <a:pt x="466024" y="472540"/>
                    <a:pt x="492763" y="491610"/>
                    <a:pt x="522767" y="497611"/>
                  </a:cubicBezTo>
                  <a:cubicBezTo>
                    <a:pt x="546958" y="502449"/>
                    <a:pt x="571539" y="505634"/>
                    <a:pt x="595339" y="512125"/>
                  </a:cubicBezTo>
                  <a:cubicBezTo>
                    <a:pt x="624860" y="520176"/>
                    <a:pt x="682425" y="541153"/>
                    <a:pt x="682425" y="541153"/>
                  </a:cubicBezTo>
                  <a:cubicBezTo>
                    <a:pt x="711453" y="536315"/>
                    <a:pt x="740782" y="533023"/>
                    <a:pt x="769510" y="526639"/>
                  </a:cubicBezTo>
                  <a:cubicBezTo>
                    <a:pt x="784445" y="523320"/>
                    <a:pt x="797754" y="512125"/>
                    <a:pt x="813053" y="512125"/>
                  </a:cubicBezTo>
                  <a:cubicBezTo>
                    <a:pt x="828352" y="512125"/>
                    <a:pt x="842082" y="521801"/>
                    <a:pt x="856596" y="526639"/>
                  </a:cubicBezTo>
                  <a:cubicBezTo>
                    <a:pt x="956412" y="593183"/>
                    <a:pt x="910584" y="573663"/>
                    <a:pt x="987225" y="599211"/>
                  </a:cubicBezTo>
                  <a:lnTo>
                    <a:pt x="1016253" y="686296"/>
                  </a:lnTo>
                  <a:cubicBezTo>
                    <a:pt x="1024533" y="711135"/>
                    <a:pt x="1035678" y="757303"/>
                    <a:pt x="1059796" y="773382"/>
                  </a:cubicBezTo>
                  <a:cubicBezTo>
                    <a:pt x="1076394" y="784447"/>
                    <a:pt x="1098137" y="784863"/>
                    <a:pt x="1117853" y="787896"/>
                  </a:cubicBezTo>
                  <a:cubicBezTo>
                    <a:pt x="1161155" y="794558"/>
                    <a:pt x="1204939" y="797573"/>
                    <a:pt x="1248482" y="802411"/>
                  </a:cubicBezTo>
                  <a:cubicBezTo>
                    <a:pt x="1331758" y="830169"/>
                    <a:pt x="1254025" y="797046"/>
                    <a:pt x="1335567" y="860468"/>
                  </a:cubicBezTo>
                  <a:cubicBezTo>
                    <a:pt x="1410428" y="918693"/>
                    <a:pt x="1400499" y="911140"/>
                    <a:pt x="1466196" y="933039"/>
                  </a:cubicBezTo>
                  <a:cubicBezTo>
                    <a:pt x="1482166" y="943686"/>
                    <a:pt x="1528538" y="980117"/>
                    <a:pt x="1553282" y="976582"/>
                  </a:cubicBezTo>
                  <a:cubicBezTo>
                    <a:pt x="1574701" y="973522"/>
                    <a:pt x="1591987" y="957229"/>
                    <a:pt x="1611339" y="947553"/>
                  </a:cubicBezTo>
                  <a:cubicBezTo>
                    <a:pt x="1606501" y="884658"/>
                    <a:pt x="1604649" y="821462"/>
                    <a:pt x="1596825" y="758868"/>
                  </a:cubicBezTo>
                  <a:cubicBezTo>
                    <a:pt x="1594927" y="743687"/>
                    <a:pt x="1582310" y="730625"/>
                    <a:pt x="1582310" y="715325"/>
                  </a:cubicBezTo>
                  <a:cubicBezTo>
                    <a:pt x="1582310" y="671514"/>
                    <a:pt x="1592671" y="628310"/>
                    <a:pt x="1596825" y="584696"/>
                  </a:cubicBezTo>
                  <a:cubicBezTo>
                    <a:pt x="1602348" y="526700"/>
                    <a:pt x="1604906" y="468427"/>
                    <a:pt x="1611339" y="410525"/>
                  </a:cubicBezTo>
                  <a:cubicBezTo>
                    <a:pt x="1614589" y="381276"/>
                    <a:pt x="1621378" y="352526"/>
                    <a:pt x="1625853" y="323439"/>
                  </a:cubicBezTo>
                  <a:cubicBezTo>
                    <a:pt x="1631055" y="289626"/>
                    <a:pt x="1623753" y="251744"/>
                    <a:pt x="1640367" y="221839"/>
                  </a:cubicBezTo>
                  <a:cubicBezTo>
                    <a:pt x="1650875" y="202925"/>
                    <a:pt x="1679072" y="202487"/>
                    <a:pt x="1698425" y="192811"/>
                  </a:cubicBezTo>
                  <a:cubicBezTo>
                    <a:pt x="1739833" y="201092"/>
                    <a:pt x="1845239" y="203015"/>
                    <a:pt x="1887110" y="250868"/>
                  </a:cubicBezTo>
                  <a:cubicBezTo>
                    <a:pt x="1910084" y="277124"/>
                    <a:pt x="1945167" y="337953"/>
                    <a:pt x="1945167" y="337953"/>
                  </a:cubicBezTo>
                  <a:cubicBezTo>
                    <a:pt x="1950648" y="359875"/>
                    <a:pt x="1978615" y="478049"/>
                    <a:pt x="1988710" y="483096"/>
                  </a:cubicBezTo>
                  <a:cubicBezTo>
                    <a:pt x="2008062" y="492772"/>
                    <a:pt x="2027981" y="501390"/>
                    <a:pt x="2046767" y="512125"/>
                  </a:cubicBezTo>
                  <a:cubicBezTo>
                    <a:pt x="2083478" y="533103"/>
                    <a:pt x="2113742" y="560458"/>
                    <a:pt x="2148367" y="584696"/>
                  </a:cubicBezTo>
                  <a:cubicBezTo>
                    <a:pt x="2176948" y="604703"/>
                    <a:pt x="2202355" y="631720"/>
                    <a:pt x="2235453" y="642753"/>
                  </a:cubicBezTo>
                  <a:cubicBezTo>
                    <a:pt x="2249967" y="647591"/>
                    <a:pt x="2265622" y="649838"/>
                    <a:pt x="2278996" y="657268"/>
                  </a:cubicBezTo>
                  <a:cubicBezTo>
                    <a:pt x="2309494" y="674211"/>
                    <a:pt x="2366082" y="715325"/>
                    <a:pt x="2366082" y="715325"/>
                  </a:cubicBezTo>
                  <a:cubicBezTo>
                    <a:pt x="2409625" y="710487"/>
                    <a:pt x="2456033" y="717082"/>
                    <a:pt x="2496710" y="700811"/>
                  </a:cubicBezTo>
                  <a:cubicBezTo>
                    <a:pt x="2510915" y="695129"/>
                    <a:pt x="2507514" y="672111"/>
                    <a:pt x="2511225" y="657268"/>
                  </a:cubicBezTo>
                  <a:cubicBezTo>
                    <a:pt x="2522235" y="613228"/>
                    <a:pt x="2510109" y="566110"/>
                    <a:pt x="2569282" y="555668"/>
                  </a:cubicBezTo>
                  <a:cubicBezTo>
                    <a:pt x="2636155" y="543867"/>
                    <a:pt x="2704882" y="547591"/>
                    <a:pt x="2772482" y="541153"/>
                  </a:cubicBezTo>
                  <a:cubicBezTo>
                    <a:pt x="2806538" y="537909"/>
                    <a:pt x="2840337" y="532263"/>
                    <a:pt x="2874082" y="526639"/>
                  </a:cubicBezTo>
                  <a:cubicBezTo>
                    <a:pt x="2898416" y="522583"/>
                    <a:pt x="2922062" y="514092"/>
                    <a:pt x="2946653" y="512125"/>
                  </a:cubicBezTo>
                  <a:cubicBezTo>
                    <a:pt x="3043227" y="504399"/>
                    <a:pt x="3140177" y="502449"/>
                    <a:pt x="3236939" y="497611"/>
                  </a:cubicBezTo>
                  <a:cubicBezTo>
                    <a:pt x="3251453" y="492773"/>
                    <a:pt x="3268535" y="492654"/>
                    <a:pt x="3280482" y="483096"/>
                  </a:cubicBezTo>
                  <a:cubicBezTo>
                    <a:pt x="3306058" y="462634"/>
                    <a:pt x="3314464" y="424693"/>
                    <a:pt x="3324025" y="396011"/>
                  </a:cubicBezTo>
                  <a:cubicBezTo>
                    <a:pt x="3343568" y="278748"/>
                    <a:pt x="3329234" y="336839"/>
                    <a:pt x="3367567" y="221839"/>
                  </a:cubicBezTo>
                  <a:lnTo>
                    <a:pt x="3382082" y="178296"/>
                  </a:lnTo>
                  <a:cubicBezTo>
                    <a:pt x="3386920" y="163782"/>
                    <a:pt x="3387416" y="146993"/>
                    <a:pt x="3396596" y="134753"/>
                  </a:cubicBezTo>
                  <a:cubicBezTo>
                    <a:pt x="3411110" y="115401"/>
                    <a:pt x="3423034" y="93801"/>
                    <a:pt x="3440139" y="76696"/>
                  </a:cubicBezTo>
                  <a:cubicBezTo>
                    <a:pt x="3452474" y="64361"/>
                    <a:pt x="3469168" y="57344"/>
                    <a:pt x="3483682" y="47668"/>
                  </a:cubicBezTo>
                  <a:cubicBezTo>
                    <a:pt x="3493358" y="33154"/>
                    <a:pt x="3495419" y="6430"/>
                    <a:pt x="3512710" y="4125"/>
                  </a:cubicBezTo>
                  <a:cubicBezTo>
                    <a:pt x="3575238" y="-4212"/>
                    <a:pt x="3641186" y="-176"/>
                    <a:pt x="3701396" y="18639"/>
                  </a:cubicBezTo>
                  <a:cubicBezTo>
                    <a:pt x="3724485" y="25854"/>
                    <a:pt x="3730879" y="57011"/>
                    <a:pt x="3744939" y="76696"/>
                  </a:cubicBezTo>
                  <a:cubicBezTo>
                    <a:pt x="3814260" y="173746"/>
                    <a:pt x="3740554" y="67926"/>
                    <a:pt x="3788482" y="163782"/>
                  </a:cubicBezTo>
                  <a:cubicBezTo>
                    <a:pt x="3796283" y="179384"/>
                    <a:pt x="3807834" y="192811"/>
                    <a:pt x="3817510" y="207325"/>
                  </a:cubicBezTo>
                  <a:cubicBezTo>
                    <a:pt x="3827186" y="241192"/>
                    <a:pt x="3840418" y="274239"/>
                    <a:pt x="3846539" y="308925"/>
                  </a:cubicBezTo>
                  <a:cubicBezTo>
                    <a:pt x="3854989" y="356807"/>
                    <a:pt x="3855022" y="405821"/>
                    <a:pt x="3861053" y="454068"/>
                  </a:cubicBezTo>
                  <a:cubicBezTo>
                    <a:pt x="3864703" y="483269"/>
                    <a:pt x="3871917" y="511952"/>
                    <a:pt x="3875567" y="541153"/>
                  </a:cubicBezTo>
                  <a:cubicBezTo>
                    <a:pt x="3881598" y="589400"/>
                    <a:pt x="3882689" y="638239"/>
                    <a:pt x="3890082" y="686296"/>
                  </a:cubicBezTo>
                  <a:cubicBezTo>
                    <a:pt x="3892408" y="701418"/>
                    <a:pt x="3899224" y="715514"/>
                    <a:pt x="3904596" y="729839"/>
                  </a:cubicBezTo>
                  <a:cubicBezTo>
                    <a:pt x="3956665" y="868691"/>
                    <a:pt x="3915193" y="747115"/>
                    <a:pt x="3948139" y="845953"/>
                  </a:cubicBezTo>
                  <a:cubicBezTo>
                    <a:pt x="3952977" y="884658"/>
                    <a:pt x="3955465" y="923730"/>
                    <a:pt x="3962653" y="962068"/>
                  </a:cubicBezTo>
                  <a:cubicBezTo>
                    <a:pt x="4003370" y="1179226"/>
                    <a:pt x="3975794" y="985603"/>
                    <a:pt x="4020710" y="1165268"/>
                  </a:cubicBezTo>
                  <a:cubicBezTo>
                    <a:pt x="4033122" y="1214915"/>
                    <a:pt x="4042863" y="1323771"/>
                    <a:pt x="4049739" y="1368468"/>
                  </a:cubicBezTo>
                  <a:cubicBezTo>
                    <a:pt x="4053490" y="1392851"/>
                    <a:pt x="4059415" y="1416849"/>
                    <a:pt x="4064253" y="1441039"/>
                  </a:cubicBezTo>
                  <a:cubicBezTo>
                    <a:pt x="4069091" y="1586182"/>
                    <a:pt x="4074843" y="1731297"/>
                    <a:pt x="4078767" y="1876468"/>
                  </a:cubicBezTo>
                  <a:cubicBezTo>
                    <a:pt x="4097627" y="2574270"/>
                    <a:pt x="4062596" y="2300293"/>
                    <a:pt x="4107796" y="2616696"/>
                  </a:cubicBezTo>
                  <a:cubicBezTo>
                    <a:pt x="4098120" y="2684429"/>
                    <a:pt x="4116720" y="2762966"/>
                    <a:pt x="4078767" y="2819896"/>
                  </a:cubicBezTo>
                  <a:cubicBezTo>
                    <a:pt x="4057130" y="2852351"/>
                    <a:pt x="4001659" y="2834411"/>
                    <a:pt x="3962653" y="2834411"/>
                  </a:cubicBezTo>
                  <a:cubicBezTo>
                    <a:pt x="3478819" y="2834411"/>
                    <a:pt x="2995034" y="2824734"/>
                    <a:pt x="2511225" y="2819896"/>
                  </a:cubicBezTo>
                  <a:lnTo>
                    <a:pt x="2337053" y="2805382"/>
                  </a:lnTo>
                  <a:cubicBezTo>
                    <a:pt x="2196790" y="2795119"/>
                    <a:pt x="2055691" y="2793797"/>
                    <a:pt x="1916139" y="2776353"/>
                  </a:cubicBezTo>
                  <a:lnTo>
                    <a:pt x="1800025" y="2761839"/>
                  </a:lnTo>
                  <a:lnTo>
                    <a:pt x="1422653" y="2718296"/>
                  </a:lnTo>
                  <a:cubicBezTo>
                    <a:pt x="1393520" y="2714134"/>
                    <a:pt x="1364596" y="2708620"/>
                    <a:pt x="1335567" y="2703782"/>
                  </a:cubicBezTo>
                  <a:cubicBezTo>
                    <a:pt x="1287186" y="2708620"/>
                    <a:pt x="1238482" y="2710903"/>
                    <a:pt x="1190425" y="2718296"/>
                  </a:cubicBezTo>
                  <a:cubicBezTo>
                    <a:pt x="1175303" y="2720622"/>
                    <a:pt x="1161817" y="2729492"/>
                    <a:pt x="1146882" y="2732811"/>
                  </a:cubicBezTo>
                  <a:cubicBezTo>
                    <a:pt x="1118154" y="2739195"/>
                    <a:pt x="1087120" y="2736396"/>
                    <a:pt x="1059796" y="2747325"/>
                  </a:cubicBezTo>
                  <a:cubicBezTo>
                    <a:pt x="1053443" y="2749866"/>
                    <a:pt x="1038024" y="2790868"/>
                    <a:pt x="1030767" y="2761839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70D295A-DB09-40F7-B0AC-EC15E9FBCC7E}"/>
                </a:ext>
              </a:extLst>
            </p:cNvPr>
            <p:cNvSpPr/>
            <p:nvPr/>
          </p:nvSpPr>
          <p:spPr>
            <a:xfrm>
              <a:off x="4876800" y="2699613"/>
              <a:ext cx="2942391" cy="4413632"/>
            </a:xfrm>
            <a:custGeom>
              <a:avLst/>
              <a:gdLst>
                <a:gd name="connsiteX0" fmla="*/ 2612756 w 2815956"/>
                <a:gd name="connsiteY0" fmla="*/ 29596 h 4137138"/>
                <a:gd name="connsiteX1" fmla="*/ 2670814 w 2815956"/>
                <a:gd name="connsiteY1" fmla="*/ 102167 h 4137138"/>
                <a:gd name="connsiteX2" fmla="*/ 2757899 w 2815956"/>
                <a:gd name="connsiteY2" fmla="*/ 232796 h 4137138"/>
                <a:gd name="connsiteX3" fmla="*/ 2786928 w 2815956"/>
                <a:gd name="connsiteY3" fmla="*/ 276338 h 4137138"/>
                <a:gd name="connsiteX4" fmla="*/ 2815956 w 2815956"/>
                <a:gd name="connsiteY4" fmla="*/ 319881 h 4137138"/>
                <a:gd name="connsiteX5" fmla="*/ 2801442 w 2815956"/>
                <a:gd name="connsiteY5" fmla="*/ 479538 h 4137138"/>
                <a:gd name="connsiteX6" fmla="*/ 2743385 w 2815956"/>
                <a:gd name="connsiteY6" fmla="*/ 566624 h 4137138"/>
                <a:gd name="connsiteX7" fmla="*/ 2714356 w 2815956"/>
                <a:gd name="connsiteY7" fmla="*/ 610167 h 4137138"/>
                <a:gd name="connsiteX8" fmla="*/ 2670814 w 2815956"/>
                <a:gd name="connsiteY8" fmla="*/ 639196 h 4137138"/>
                <a:gd name="connsiteX9" fmla="*/ 2511156 w 2815956"/>
                <a:gd name="connsiteY9" fmla="*/ 682738 h 4137138"/>
                <a:gd name="connsiteX10" fmla="*/ 2496642 w 2815956"/>
                <a:gd name="connsiteY10" fmla="*/ 958510 h 4137138"/>
                <a:gd name="connsiteX11" fmla="*/ 2351499 w 2815956"/>
                <a:gd name="connsiteY11" fmla="*/ 1089138 h 4137138"/>
                <a:gd name="connsiteX12" fmla="*/ 2322471 w 2815956"/>
                <a:gd name="connsiteY12" fmla="*/ 1132681 h 4137138"/>
                <a:gd name="connsiteX13" fmla="*/ 2278928 w 2815956"/>
                <a:gd name="connsiteY13" fmla="*/ 1161710 h 4137138"/>
                <a:gd name="connsiteX14" fmla="*/ 2220871 w 2815956"/>
                <a:gd name="connsiteY14" fmla="*/ 1190738 h 4137138"/>
                <a:gd name="connsiteX15" fmla="*/ 2046699 w 2815956"/>
                <a:gd name="connsiteY15" fmla="*/ 1219767 h 4137138"/>
                <a:gd name="connsiteX16" fmla="*/ 1930585 w 2815956"/>
                <a:gd name="connsiteY16" fmla="*/ 1321367 h 4137138"/>
                <a:gd name="connsiteX17" fmla="*/ 1901556 w 2815956"/>
                <a:gd name="connsiteY17" fmla="*/ 1437481 h 4137138"/>
                <a:gd name="connsiteX18" fmla="*/ 1872528 w 2815956"/>
                <a:gd name="connsiteY18" fmla="*/ 1771310 h 4137138"/>
                <a:gd name="connsiteX19" fmla="*/ 1814471 w 2815956"/>
                <a:gd name="connsiteY19" fmla="*/ 1916453 h 4137138"/>
                <a:gd name="connsiteX20" fmla="*/ 1756414 w 2815956"/>
                <a:gd name="connsiteY20" fmla="*/ 2061596 h 4137138"/>
                <a:gd name="connsiteX21" fmla="*/ 1756414 w 2815956"/>
                <a:gd name="connsiteY21" fmla="*/ 2380910 h 4137138"/>
                <a:gd name="connsiteX22" fmla="*/ 1770928 w 2815956"/>
                <a:gd name="connsiteY22" fmla="*/ 2424453 h 4137138"/>
                <a:gd name="connsiteX23" fmla="*/ 1814471 w 2815956"/>
                <a:gd name="connsiteY23" fmla="*/ 2467996 h 4137138"/>
                <a:gd name="connsiteX24" fmla="*/ 1843499 w 2815956"/>
                <a:gd name="connsiteY24" fmla="*/ 2511538 h 4137138"/>
                <a:gd name="connsiteX25" fmla="*/ 1930585 w 2815956"/>
                <a:gd name="connsiteY25" fmla="*/ 2598624 h 4137138"/>
                <a:gd name="connsiteX26" fmla="*/ 2003156 w 2815956"/>
                <a:gd name="connsiteY26" fmla="*/ 2700224 h 4137138"/>
                <a:gd name="connsiteX27" fmla="*/ 2075728 w 2815956"/>
                <a:gd name="connsiteY27" fmla="*/ 2801824 h 4137138"/>
                <a:gd name="connsiteX28" fmla="*/ 2148299 w 2815956"/>
                <a:gd name="connsiteY28" fmla="*/ 2917938 h 4137138"/>
                <a:gd name="connsiteX29" fmla="*/ 2162814 w 2815956"/>
                <a:gd name="connsiteY29" fmla="*/ 2961481 h 4137138"/>
                <a:gd name="connsiteX30" fmla="*/ 2177328 w 2815956"/>
                <a:gd name="connsiteY30" fmla="*/ 3150167 h 4137138"/>
                <a:gd name="connsiteX31" fmla="*/ 2191842 w 2815956"/>
                <a:gd name="connsiteY31" fmla="*/ 3222738 h 4137138"/>
                <a:gd name="connsiteX32" fmla="*/ 2206356 w 2815956"/>
                <a:gd name="connsiteY32" fmla="*/ 3309824 h 4137138"/>
                <a:gd name="connsiteX33" fmla="*/ 2220871 w 2815956"/>
                <a:gd name="connsiteY33" fmla="*/ 3353367 h 4137138"/>
                <a:gd name="connsiteX34" fmla="*/ 2235385 w 2815956"/>
                <a:gd name="connsiteY34" fmla="*/ 3411424 h 4137138"/>
                <a:gd name="connsiteX35" fmla="*/ 2249899 w 2815956"/>
                <a:gd name="connsiteY35" fmla="*/ 3454967 h 4137138"/>
                <a:gd name="connsiteX36" fmla="*/ 2264414 w 2815956"/>
                <a:gd name="connsiteY36" fmla="*/ 3513024 h 4137138"/>
                <a:gd name="connsiteX37" fmla="*/ 2293442 w 2815956"/>
                <a:gd name="connsiteY37" fmla="*/ 3571081 h 4137138"/>
                <a:gd name="connsiteX38" fmla="*/ 2322471 w 2815956"/>
                <a:gd name="connsiteY38" fmla="*/ 3658167 h 4137138"/>
                <a:gd name="connsiteX39" fmla="*/ 2336985 w 2815956"/>
                <a:gd name="connsiteY39" fmla="*/ 3701710 h 4137138"/>
                <a:gd name="connsiteX40" fmla="*/ 2351499 w 2815956"/>
                <a:gd name="connsiteY40" fmla="*/ 3774281 h 4137138"/>
                <a:gd name="connsiteX41" fmla="*/ 2336985 w 2815956"/>
                <a:gd name="connsiteY41" fmla="*/ 4050053 h 4137138"/>
                <a:gd name="connsiteX42" fmla="*/ 2322471 w 2815956"/>
                <a:gd name="connsiteY42" fmla="*/ 4093596 h 4137138"/>
                <a:gd name="connsiteX43" fmla="*/ 2278928 w 2815956"/>
                <a:gd name="connsiteY43" fmla="*/ 4108110 h 4137138"/>
                <a:gd name="connsiteX44" fmla="*/ 2162814 w 2815956"/>
                <a:gd name="connsiteY44" fmla="*/ 4137138 h 4137138"/>
                <a:gd name="connsiteX45" fmla="*/ 1741899 w 2815956"/>
                <a:gd name="connsiteY45" fmla="*/ 4122624 h 4137138"/>
                <a:gd name="connsiteX46" fmla="*/ 406585 w 2815956"/>
                <a:gd name="connsiteY46" fmla="*/ 4108110 h 4137138"/>
                <a:gd name="connsiteX47" fmla="*/ 392071 w 2815956"/>
                <a:gd name="connsiteY47" fmla="*/ 4050053 h 4137138"/>
                <a:gd name="connsiteX48" fmla="*/ 363042 w 2815956"/>
                <a:gd name="connsiteY48" fmla="*/ 3904910 h 4137138"/>
                <a:gd name="connsiteX49" fmla="*/ 334014 w 2815956"/>
                <a:gd name="connsiteY49" fmla="*/ 3861367 h 4137138"/>
                <a:gd name="connsiteX50" fmla="*/ 319499 w 2815956"/>
                <a:gd name="connsiteY50" fmla="*/ 3425938 h 4137138"/>
                <a:gd name="connsiteX51" fmla="*/ 290471 w 2815956"/>
                <a:gd name="connsiteY51" fmla="*/ 3338853 h 4137138"/>
                <a:gd name="connsiteX52" fmla="*/ 275956 w 2815956"/>
                <a:gd name="connsiteY52" fmla="*/ 2700224 h 4137138"/>
                <a:gd name="connsiteX53" fmla="*/ 246928 w 2815956"/>
                <a:gd name="connsiteY53" fmla="*/ 2584110 h 4137138"/>
                <a:gd name="connsiteX54" fmla="*/ 232414 w 2815956"/>
                <a:gd name="connsiteY54" fmla="*/ 2511538 h 4137138"/>
                <a:gd name="connsiteX55" fmla="*/ 203385 w 2815956"/>
                <a:gd name="connsiteY55" fmla="*/ 2424453 h 4137138"/>
                <a:gd name="connsiteX56" fmla="*/ 188871 w 2815956"/>
                <a:gd name="connsiteY56" fmla="*/ 2351881 h 4137138"/>
                <a:gd name="connsiteX57" fmla="*/ 174356 w 2815956"/>
                <a:gd name="connsiteY57" fmla="*/ 2308338 h 4137138"/>
                <a:gd name="connsiteX58" fmla="*/ 159842 w 2815956"/>
                <a:gd name="connsiteY58" fmla="*/ 2250281 h 4137138"/>
                <a:gd name="connsiteX59" fmla="*/ 145328 w 2815956"/>
                <a:gd name="connsiteY59" fmla="*/ 1959996 h 4137138"/>
                <a:gd name="connsiteX60" fmla="*/ 130814 w 2815956"/>
                <a:gd name="connsiteY60" fmla="*/ 1916453 h 4137138"/>
                <a:gd name="connsiteX61" fmla="*/ 101785 w 2815956"/>
                <a:gd name="connsiteY61" fmla="*/ 1771310 h 4137138"/>
                <a:gd name="connsiteX62" fmla="*/ 72756 w 2815956"/>
                <a:gd name="connsiteY62" fmla="*/ 1727767 h 4137138"/>
                <a:gd name="connsiteX63" fmla="*/ 43728 w 2815956"/>
                <a:gd name="connsiteY63" fmla="*/ 1640681 h 4137138"/>
                <a:gd name="connsiteX64" fmla="*/ 29214 w 2815956"/>
                <a:gd name="connsiteY64" fmla="*/ 1597138 h 4137138"/>
                <a:gd name="connsiteX65" fmla="*/ 14699 w 2815956"/>
                <a:gd name="connsiteY65" fmla="*/ 1393938 h 4137138"/>
                <a:gd name="connsiteX66" fmla="*/ 185 w 2815956"/>
                <a:gd name="connsiteY66" fmla="*/ 1292338 h 4137138"/>
                <a:gd name="connsiteX67" fmla="*/ 14699 w 2815956"/>
                <a:gd name="connsiteY67" fmla="*/ 1219767 h 4137138"/>
                <a:gd name="connsiteX68" fmla="*/ 101785 w 2815956"/>
                <a:gd name="connsiteY68" fmla="*/ 1190738 h 4137138"/>
                <a:gd name="connsiteX69" fmla="*/ 580756 w 2815956"/>
                <a:gd name="connsiteY69" fmla="*/ 1161710 h 4137138"/>
                <a:gd name="connsiteX70" fmla="*/ 754928 w 2815956"/>
                <a:gd name="connsiteY70" fmla="*/ 1118167 h 4137138"/>
                <a:gd name="connsiteX71" fmla="*/ 842014 w 2815956"/>
                <a:gd name="connsiteY71" fmla="*/ 1089138 h 4137138"/>
                <a:gd name="connsiteX72" fmla="*/ 929099 w 2815956"/>
                <a:gd name="connsiteY72" fmla="*/ 1031081 h 4137138"/>
                <a:gd name="connsiteX73" fmla="*/ 972642 w 2815956"/>
                <a:gd name="connsiteY73" fmla="*/ 1002053 h 4137138"/>
                <a:gd name="connsiteX74" fmla="*/ 1016185 w 2815956"/>
                <a:gd name="connsiteY74" fmla="*/ 987538 h 4137138"/>
                <a:gd name="connsiteX75" fmla="*/ 1059728 w 2815956"/>
                <a:gd name="connsiteY75" fmla="*/ 958510 h 4137138"/>
                <a:gd name="connsiteX76" fmla="*/ 1161328 w 2815956"/>
                <a:gd name="connsiteY76" fmla="*/ 929481 h 4137138"/>
                <a:gd name="connsiteX77" fmla="*/ 1204871 w 2815956"/>
                <a:gd name="connsiteY77" fmla="*/ 900453 h 4137138"/>
                <a:gd name="connsiteX78" fmla="*/ 1248414 w 2815956"/>
                <a:gd name="connsiteY78" fmla="*/ 885938 h 4137138"/>
                <a:gd name="connsiteX79" fmla="*/ 1335499 w 2815956"/>
                <a:gd name="connsiteY79" fmla="*/ 784338 h 4137138"/>
                <a:gd name="connsiteX80" fmla="*/ 1379042 w 2815956"/>
                <a:gd name="connsiteY80" fmla="*/ 740796 h 4137138"/>
                <a:gd name="connsiteX81" fmla="*/ 1437099 w 2815956"/>
                <a:gd name="connsiteY81" fmla="*/ 653710 h 4137138"/>
                <a:gd name="connsiteX82" fmla="*/ 1524185 w 2815956"/>
                <a:gd name="connsiteY82" fmla="*/ 595653 h 4137138"/>
                <a:gd name="connsiteX83" fmla="*/ 1538699 w 2815956"/>
                <a:gd name="connsiteY83" fmla="*/ 552110 h 4137138"/>
                <a:gd name="connsiteX84" fmla="*/ 1567728 w 2815956"/>
                <a:gd name="connsiteY84" fmla="*/ 508567 h 4137138"/>
                <a:gd name="connsiteX85" fmla="*/ 1596756 w 2815956"/>
                <a:gd name="connsiteY85" fmla="*/ 421481 h 4137138"/>
                <a:gd name="connsiteX86" fmla="*/ 1640299 w 2815956"/>
                <a:gd name="connsiteY86" fmla="*/ 232796 h 4137138"/>
                <a:gd name="connsiteX87" fmla="*/ 1669328 w 2815956"/>
                <a:gd name="connsiteY87" fmla="*/ 189253 h 4137138"/>
                <a:gd name="connsiteX88" fmla="*/ 1756414 w 2815956"/>
                <a:gd name="connsiteY88" fmla="*/ 131196 h 4137138"/>
                <a:gd name="connsiteX89" fmla="*/ 1785442 w 2815956"/>
                <a:gd name="connsiteY89" fmla="*/ 87653 h 4137138"/>
                <a:gd name="connsiteX90" fmla="*/ 1872528 w 2815956"/>
                <a:gd name="connsiteY90" fmla="*/ 58624 h 4137138"/>
                <a:gd name="connsiteX91" fmla="*/ 1916071 w 2815956"/>
                <a:gd name="connsiteY91" fmla="*/ 44110 h 4137138"/>
                <a:gd name="connsiteX92" fmla="*/ 1974128 w 2815956"/>
                <a:gd name="connsiteY92" fmla="*/ 15081 h 4137138"/>
                <a:gd name="connsiteX93" fmla="*/ 2104756 w 2815956"/>
                <a:gd name="connsiteY93" fmla="*/ 567 h 4137138"/>
                <a:gd name="connsiteX94" fmla="*/ 2612756 w 2815956"/>
                <a:gd name="connsiteY94" fmla="*/ 29596 h 413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2815956" h="4137138">
                  <a:moveTo>
                    <a:pt x="2612756" y="29596"/>
                  </a:moveTo>
                  <a:cubicBezTo>
                    <a:pt x="2707099" y="46529"/>
                    <a:pt x="2652593" y="77113"/>
                    <a:pt x="2670814" y="102167"/>
                  </a:cubicBezTo>
                  <a:cubicBezTo>
                    <a:pt x="2670838" y="102200"/>
                    <a:pt x="2743373" y="211008"/>
                    <a:pt x="2757899" y="232796"/>
                  </a:cubicBezTo>
                  <a:lnTo>
                    <a:pt x="2786928" y="276338"/>
                  </a:lnTo>
                  <a:lnTo>
                    <a:pt x="2815956" y="319881"/>
                  </a:lnTo>
                  <a:cubicBezTo>
                    <a:pt x="2811118" y="373100"/>
                    <a:pt x="2816520" y="428271"/>
                    <a:pt x="2801442" y="479538"/>
                  </a:cubicBezTo>
                  <a:cubicBezTo>
                    <a:pt x="2791598" y="513008"/>
                    <a:pt x="2762737" y="537595"/>
                    <a:pt x="2743385" y="566624"/>
                  </a:cubicBezTo>
                  <a:cubicBezTo>
                    <a:pt x="2733709" y="581138"/>
                    <a:pt x="2728870" y="600491"/>
                    <a:pt x="2714356" y="610167"/>
                  </a:cubicBezTo>
                  <a:cubicBezTo>
                    <a:pt x="2699842" y="619843"/>
                    <a:pt x="2686754" y="632111"/>
                    <a:pt x="2670814" y="639196"/>
                  </a:cubicBezTo>
                  <a:cubicBezTo>
                    <a:pt x="2610549" y="665980"/>
                    <a:pt x="2573240" y="670322"/>
                    <a:pt x="2511156" y="682738"/>
                  </a:cubicBezTo>
                  <a:cubicBezTo>
                    <a:pt x="2506318" y="774662"/>
                    <a:pt x="2523713" y="870529"/>
                    <a:pt x="2496642" y="958510"/>
                  </a:cubicBezTo>
                  <a:cubicBezTo>
                    <a:pt x="2481940" y="1006291"/>
                    <a:pt x="2398751" y="1057637"/>
                    <a:pt x="2351499" y="1089138"/>
                  </a:cubicBezTo>
                  <a:cubicBezTo>
                    <a:pt x="2341823" y="1103652"/>
                    <a:pt x="2334806" y="1120346"/>
                    <a:pt x="2322471" y="1132681"/>
                  </a:cubicBezTo>
                  <a:cubicBezTo>
                    <a:pt x="2310136" y="1145016"/>
                    <a:pt x="2294074" y="1153055"/>
                    <a:pt x="2278928" y="1161710"/>
                  </a:cubicBezTo>
                  <a:cubicBezTo>
                    <a:pt x="2260142" y="1172445"/>
                    <a:pt x="2241130" y="1183141"/>
                    <a:pt x="2220871" y="1190738"/>
                  </a:cubicBezTo>
                  <a:cubicBezTo>
                    <a:pt x="2172917" y="1208721"/>
                    <a:pt x="2088858" y="1214497"/>
                    <a:pt x="2046699" y="1219767"/>
                  </a:cubicBezTo>
                  <a:cubicBezTo>
                    <a:pt x="1945100" y="1287500"/>
                    <a:pt x="1978966" y="1248796"/>
                    <a:pt x="1930585" y="1321367"/>
                  </a:cubicBezTo>
                  <a:cubicBezTo>
                    <a:pt x="1915703" y="1366014"/>
                    <a:pt x="1907086" y="1385864"/>
                    <a:pt x="1901556" y="1437481"/>
                  </a:cubicBezTo>
                  <a:cubicBezTo>
                    <a:pt x="1889657" y="1548542"/>
                    <a:pt x="1914011" y="1667603"/>
                    <a:pt x="1872528" y="1771310"/>
                  </a:cubicBezTo>
                  <a:cubicBezTo>
                    <a:pt x="1853176" y="1819691"/>
                    <a:pt x="1830949" y="1867019"/>
                    <a:pt x="1814471" y="1916453"/>
                  </a:cubicBezTo>
                  <a:cubicBezTo>
                    <a:pt x="1778600" y="2024064"/>
                    <a:pt x="1799126" y="1976170"/>
                    <a:pt x="1756414" y="2061596"/>
                  </a:cubicBezTo>
                  <a:cubicBezTo>
                    <a:pt x="1736787" y="2218604"/>
                    <a:pt x="1733355" y="2184915"/>
                    <a:pt x="1756414" y="2380910"/>
                  </a:cubicBezTo>
                  <a:cubicBezTo>
                    <a:pt x="1758202" y="2396105"/>
                    <a:pt x="1762441" y="2411723"/>
                    <a:pt x="1770928" y="2424453"/>
                  </a:cubicBezTo>
                  <a:cubicBezTo>
                    <a:pt x="1782314" y="2441532"/>
                    <a:pt x="1801330" y="2452227"/>
                    <a:pt x="1814471" y="2467996"/>
                  </a:cubicBezTo>
                  <a:cubicBezTo>
                    <a:pt x="1825638" y="2481397"/>
                    <a:pt x="1831910" y="2498500"/>
                    <a:pt x="1843499" y="2511538"/>
                  </a:cubicBezTo>
                  <a:cubicBezTo>
                    <a:pt x="1870773" y="2542221"/>
                    <a:pt x="1912225" y="2561905"/>
                    <a:pt x="1930585" y="2598624"/>
                  </a:cubicBezTo>
                  <a:cubicBezTo>
                    <a:pt x="1968794" y="2675040"/>
                    <a:pt x="1944315" y="2641381"/>
                    <a:pt x="2003156" y="2700224"/>
                  </a:cubicBezTo>
                  <a:cubicBezTo>
                    <a:pt x="2029288" y="2778616"/>
                    <a:pt x="2001554" y="2717054"/>
                    <a:pt x="2075728" y="2801824"/>
                  </a:cubicBezTo>
                  <a:cubicBezTo>
                    <a:pt x="2110737" y="2841834"/>
                    <a:pt x="2127697" y="2869868"/>
                    <a:pt x="2148299" y="2917938"/>
                  </a:cubicBezTo>
                  <a:cubicBezTo>
                    <a:pt x="2154326" y="2932000"/>
                    <a:pt x="2157976" y="2946967"/>
                    <a:pt x="2162814" y="2961481"/>
                  </a:cubicBezTo>
                  <a:cubicBezTo>
                    <a:pt x="2167652" y="3024376"/>
                    <a:pt x="2170362" y="3087472"/>
                    <a:pt x="2177328" y="3150167"/>
                  </a:cubicBezTo>
                  <a:cubicBezTo>
                    <a:pt x="2180052" y="3174686"/>
                    <a:pt x="2187429" y="3198467"/>
                    <a:pt x="2191842" y="3222738"/>
                  </a:cubicBezTo>
                  <a:cubicBezTo>
                    <a:pt x="2197106" y="3251692"/>
                    <a:pt x="2199972" y="3281096"/>
                    <a:pt x="2206356" y="3309824"/>
                  </a:cubicBezTo>
                  <a:cubicBezTo>
                    <a:pt x="2209675" y="3324759"/>
                    <a:pt x="2216668" y="3338656"/>
                    <a:pt x="2220871" y="3353367"/>
                  </a:cubicBezTo>
                  <a:cubicBezTo>
                    <a:pt x="2226351" y="3372547"/>
                    <a:pt x="2229905" y="3392244"/>
                    <a:pt x="2235385" y="3411424"/>
                  </a:cubicBezTo>
                  <a:cubicBezTo>
                    <a:pt x="2239588" y="3426135"/>
                    <a:pt x="2245696" y="3440256"/>
                    <a:pt x="2249899" y="3454967"/>
                  </a:cubicBezTo>
                  <a:cubicBezTo>
                    <a:pt x="2255379" y="3474147"/>
                    <a:pt x="2257410" y="3494346"/>
                    <a:pt x="2264414" y="3513024"/>
                  </a:cubicBezTo>
                  <a:cubicBezTo>
                    <a:pt x="2272011" y="3533283"/>
                    <a:pt x="2285406" y="3550992"/>
                    <a:pt x="2293442" y="3571081"/>
                  </a:cubicBezTo>
                  <a:cubicBezTo>
                    <a:pt x="2304806" y="3599491"/>
                    <a:pt x="2312795" y="3629138"/>
                    <a:pt x="2322471" y="3658167"/>
                  </a:cubicBezTo>
                  <a:cubicBezTo>
                    <a:pt x="2327309" y="3672681"/>
                    <a:pt x="2333985" y="3686708"/>
                    <a:pt x="2336985" y="3701710"/>
                  </a:cubicBezTo>
                  <a:lnTo>
                    <a:pt x="2351499" y="3774281"/>
                  </a:lnTo>
                  <a:cubicBezTo>
                    <a:pt x="2346661" y="3866205"/>
                    <a:pt x="2345319" y="3958380"/>
                    <a:pt x="2336985" y="4050053"/>
                  </a:cubicBezTo>
                  <a:cubicBezTo>
                    <a:pt x="2335600" y="4065290"/>
                    <a:pt x="2333289" y="4082778"/>
                    <a:pt x="2322471" y="4093596"/>
                  </a:cubicBezTo>
                  <a:cubicBezTo>
                    <a:pt x="2311653" y="4104414"/>
                    <a:pt x="2293771" y="4104399"/>
                    <a:pt x="2278928" y="4108110"/>
                  </a:cubicBezTo>
                  <a:lnTo>
                    <a:pt x="2162814" y="4137138"/>
                  </a:lnTo>
                  <a:lnTo>
                    <a:pt x="1741899" y="4122624"/>
                  </a:lnTo>
                  <a:lnTo>
                    <a:pt x="406585" y="4108110"/>
                  </a:lnTo>
                  <a:cubicBezTo>
                    <a:pt x="386666" y="4107039"/>
                    <a:pt x="395639" y="4069679"/>
                    <a:pt x="392071" y="4050053"/>
                  </a:cubicBezTo>
                  <a:cubicBezTo>
                    <a:pt x="384430" y="4008029"/>
                    <a:pt x="384332" y="3947491"/>
                    <a:pt x="363042" y="3904910"/>
                  </a:cubicBezTo>
                  <a:cubicBezTo>
                    <a:pt x="355241" y="3889308"/>
                    <a:pt x="343690" y="3875881"/>
                    <a:pt x="334014" y="3861367"/>
                  </a:cubicBezTo>
                  <a:cubicBezTo>
                    <a:pt x="329176" y="3716224"/>
                    <a:pt x="331559" y="3570660"/>
                    <a:pt x="319499" y="3425938"/>
                  </a:cubicBezTo>
                  <a:cubicBezTo>
                    <a:pt x="316958" y="3395445"/>
                    <a:pt x="290471" y="3338853"/>
                    <a:pt x="290471" y="3338853"/>
                  </a:cubicBezTo>
                  <a:cubicBezTo>
                    <a:pt x="285633" y="3125977"/>
                    <a:pt x="284640" y="2912978"/>
                    <a:pt x="275956" y="2700224"/>
                  </a:cubicBezTo>
                  <a:cubicBezTo>
                    <a:pt x="273346" y="2636289"/>
                    <a:pt x="259999" y="2636397"/>
                    <a:pt x="246928" y="2584110"/>
                  </a:cubicBezTo>
                  <a:cubicBezTo>
                    <a:pt x="240945" y="2560177"/>
                    <a:pt x="238905" y="2535338"/>
                    <a:pt x="232414" y="2511538"/>
                  </a:cubicBezTo>
                  <a:cubicBezTo>
                    <a:pt x="224363" y="2482018"/>
                    <a:pt x="209386" y="2454457"/>
                    <a:pt x="203385" y="2424453"/>
                  </a:cubicBezTo>
                  <a:cubicBezTo>
                    <a:pt x="198547" y="2400262"/>
                    <a:pt x="194854" y="2375814"/>
                    <a:pt x="188871" y="2351881"/>
                  </a:cubicBezTo>
                  <a:cubicBezTo>
                    <a:pt x="185160" y="2337038"/>
                    <a:pt x="178559" y="2323049"/>
                    <a:pt x="174356" y="2308338"/>
                  </a:cubicBezTo>
                  <a:cubicBezTo>
                    <a:pt x="168876" y="2289158"/>
                    <a:pt x="164680" y="2269633"/>
                    <a:pt x="159842" y="2250281"/>
                  </a:cubicBezTo>
                  <a:cubicBezTo>
                    <a:pt x="155004" y="2153519"/>
                    <a:pt x="153721" y="2056514"/>
                    <a:pt x="145328" y="1959996"/>
                  </a:cubicBezTo>
                  <a:cubicBezTo>
                    <a:pt x="144003" y="1944754"/>
                    <a:pt x="133815" y="1931455"/>
                    <a:pt x="130814" y="1916453"/>
                  </a:cubicBezTo>
                  <a:cubicBezTo>
                    <a:pt x="121900" y="1871886"/>
                    <a:pt x="123644" y="1815029"/>
                    <a:pt x="101785" y="1771310"/>
                  </a:cubicBezTo>
                  <a:cubicBezTo>
                    <a:pt x="93984" y="1755708"/>
                    <a:pt x="82432" y="1742281"/>
                    <a:pt x="72756" y="1727767"/>
                  </a:cubicBezTo>
                  <a:lnTo>
                    <a:pt x="43728" y="1640681"/>
                  </a:lnTo>
                  <a:lnTo>
                    <a:pt x="29214" y="1597138"/>
                  </a:lnTo>
                  <a:cubicBezTo>
                    <a:pt x="24376" y="1529405"/>
                    <a:pt x="21137" y="1461538"/>
                    <a:pt x="14699" y="1393938"/>
                  </a:cubicBezTo>
                  <a:cubicBezTo>
                    <a:pt x="11455" y="1359882"/>
                    <a:pt x="185" y="1326548"/>
                    <a:pt x="185" y="1292338"/>
                  </a:cubicBezTo>
                  <a:cubicBezTo>
                    <a:pt x="185" y="1267669"/>
                    <a:pt x="-2745" y="1237211"/>
                    <a:pt x="14699" y="1219767"/>
                  </a:cubicBezTo>
                  <a:cubicBezTo>
                    <a:pt x="36336" y="1198130"/>
                    <a:pt x="71373" y="1194117"/>
                    <a:pt x="101785" y="1190738"/>
                  </a:cubicBezTo>
                  <a:cubicBezTo>
                    <a:pt x="347918" y="1163391"/>
                    <a:pt x="188641" y="1178048"/>
                    <a:pt x="580756" y="1161710"/>
                  </a:cubicBezTo>
                  <a:cubicBezTo>
                    <a:pt x="698027" y="1142165"/>
                    <a:pt x="639921" y="1156503"/>
                    <a:pt x="754928" y="1118167"/>
                  </a:cubicBezTo>
                  <a:cubicBezTo>
                    <a:pt x="754933" y="1118165"/>
                    <a:pt x="842010" y="1089141"/>
                    <a:pt x="842014" y="1089138"/>
                  </a:cubicBezTo>
                  <a:lnTo>
                    <a:pt x="929099" y="1031081"/>
                  </a:lnTo>
                  <a:cubicBezTo>
                    <a:pt x="943613" y="1021405"/>
                    <a:pt x="956093" y="1007569"/>
                    <a:pt x="972642" y="1002053"/>
                  </a:cubicBezTo>
                  <a:cubicBezTo>
                    <a:pt x="987156" y="997215"/>
                    <a:pt x="1002501" y="994380"/>
                    <a:pt x="1016185" y="987538"/>
                  </a:cubicBezTo>
                  <a:cubicBezTo>
                    <a:pt x="1031787" y="979737"/>
                    <a:pt x="1044126" y="966311"/>
                    <a:pt x="1059728" y="958510"/>
                  </a:cubicBezTo>
                  <a:cubicBezTo>
                    <a:pt x="1080547" y="948101"/>
                    <a:pt x="1142731" y="934131"/>
                    <a:pt x="1161328" y="929481"/>
                  </a:cubicBezTo>
                  <a:cubicBezTo>
                    <a:pt x="1175842" y="919805"/>
                    <a:pt x="1189269" y="908254"/>
                    <a:pt x="1204871" y="900453"/>
                  </a:cubicBezTo>
                  <a:cubicBezTo>
                    <a:pt x="1218555" y="893611"/>
                    <a:pt x="1235684" y="894425"/>
                    <a:pt x="1248414" y="885938"/>
                  </a:cubicBezTo>
                  <a:cubicBezTo>
                    <a:pt x="1284430" y="861927"/>
                    <a:pt x="1308669" y="815639"/>
                    <a:pt x="1335499" y="784338"/>
                  </a:cubicBezTo>
                  <a:cubicBezTo>
                    <a:pt x="1348857" y="768753"/>
                    <a:pt x="1366440" y="756998"/>
                    <a:pt x="1379042" y="740796"/>
                  </a:cubicBezTo>
                  <a:cubicBezTo>
                    <a:pt x="1400461" y="713257"/>
                    <a:pt x="1408070" y="673062"/>
                    <a:pt x="1437099" y="653710"/>
                  </a:cubicBezTo>
                  <a:lnTo>
                    <a:pt x="1524185" y="595653"/>
                  </a:lnTo>
                  <a:cubicBezTo>
                    <a:pt x="1529023" y="581139"/>
                    <a:pt x="1531857" y="565794"/>
                    <a:pt x="1538699" y="552110"/>
                  </a:cubicBezTo>
                  <a:cubicBezTo>
                    <a:pt x="1546500" y="536508"/>
                    <a:pt x="1560643" y="524508"/>
                    <a:pt x="1567728" y="508567"/>
                  </a:cubicBezTo>
                  <a:cubicBezTo>
                    <a:pt x="1580155" y="480605"/>
                    <a:pt x="1596756" y="421481"/>
                    <a:pt x="1596756" y="421481"/>
                  </a:cubicBezTo>
                  <a:cubicBezTo>
                    <a:pt x="1603447" y="374644"/>
                    <a:pt x="1611321" y="276263"/>
                    <a:pt x="1640299" y="232796"/>
                  </a:cubicBezTo>
                  <a:cubicBezTo>
                    <a:pt x="1649975" y="218282"/>
                    <a:pt x="1656200" y="200740"/>
                    <a:pt x="1669328" y="189253"/>
                  </a:cubicBezTo>
                  <a:cubicBezTo>
                    <a:pt x="1695584" y="166279"/>
                    <a:pt x="1756414" y="131196"/>
                    <a:pt x="1756414" y="131196"/>
                  </a:cubicBezTo>
                  <a:cubicBezTo>
                    <a:pt x="1766090" y="116682"/>
                    <a:pt x="1770650" y="96898"/>
                    <a:pt x="1785442" y="87653"/>
                  </a:cubicBezTo>
                  <a:cubicBezTo>
                    <a:pt x="1811390" y="71435"/>
                    <a:pt x="1843499" y="68300"/>
                    <a:pt x="1872528" y="58624"/>
                  </a:cubicBezTo>
                  <a:cubicBezTo>
                    <a:pt x="1887042" y="53786"/>
                    <a:pt x="1902387" y="50952"/>
                    <a:pt x="1916071" y="44110"/>
                  </a:cubicBezTo>
                  <a:cubicBezTo>
                    <a:pt x="1935423" y="34434"/>
                    <a:pt x="1953045" y="19946"/>
                    <a:pt x="1974128" y="15081"/>
                  </a:cubicBezTo>
                  <a:cubicBezTo>
                    <a:pt x="2016817" y="5230"/>
                    <a:pt x="2060958" y="1610"/>
                    <a:pt x="2104756" y="567"/>
                  </a:cubicBezTo>
                  <a:cubicBezTo>
                    <a:pt x="2264368" y="-3233"/>
                    <a:pt x="2518413" y="12663"/>
                    <a:pt x="2612756" y="29596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521BE72-D868-4FE9-88E9-978060B8A581}"/>
                </a:ext>
              </a:extLst>
            </p:cNvPr>
            <p:cNvSpPr/>
            <p:nvPr/>
          </p:nvSpPr>
          <p:spPr>
            <a:xfrm>
              <a:off x="6691085" y="2822573"/>
              <a:ext cx="3571611" cy="4348359"/>
            </a:xfrm>
            <a:custGeom>
              <a:avLst/>
              <a:gdLst>
                <a:gd name="connsiteX0" fmla="*/ 1872343 w 3545665"/>
                <a:gd name="connsiteY0" fmla="*/ 65500 h 4173043"/>
                <a:gd name="connsiteX1" fmla="*/ 1799772 w 3545665"/>
                <a:gd name="connsiteY1" fmla="*/ 36471 h 4173043"/>
                <a:gd name="connsiteX2" fmla="*/ 1741714 w 3545665"/>
                <a:gd name="connsiteY2" fmla="*/ 123557 h 4173043"/>
                <a:gd name="connsiteX3" fmla="*/ 1611086 w 3545665"/>
                <a:gd name="connsiteY3" fmla="*/ 196129 h 4173043"/>
                <a:gd name="connsiteX4" fmla="*/ 1538514 w 3545665"/>
                <a:gd name="connsiteY4" fmla="*/ 181614 h 4173043"/>
                <a:gd name="connsiteX5" fmla="*/ 1524000 w 3545665"/>
                <a:gd name="connsiteY5" fmla="*/ 138071 h 4173043"/>
                <a:gd name="connsiteX6" fmla="*/ 1494972 w 3545665"/>
                <a:gd name="connsiteY6" fmla="*/ 94529 h 4173043"/>
                <a:gd name="connsiteX7" fmla="*/ 1480457 w 3545665"/>
                <a:gd name="connsiteY7" fmla="*/ 50986 h 4173043"/>
                <a:gd name="connsiteX8" fmla="*/ 1436914 w 3545665"/>
                <a:gd name="connsiteY8" fmla="*/ 36471 h 4173043"/>
                <a:gd name="connsiteX9" fmla="*/ 1204686 w 3545665"/>
                <a:gd name="connsiteY9" fmla="*/ 21957 h 4173043"/>
                <a:gd name="connsiteX10" fmla="*/ 1045029 w 3545665"/>
                <a:gd name="connsiteY10" fmla="*/ 21957 h 4173043"/>
                <a:gd name="connsiteX11" fmla="*/ 1088572 w 3545665"/>
                <a:gd name="connsiteY11" fmla="*/ 50986 h 4173043"/>
                <a:gd name="connsiteX12" fmla="*/ 1117600 w 3545665"/>
                <a:gd name="connsiteY12" fmla="*/ 94529 h 4173043"/>
                <a:gd name="connsiteX13" fmla="*/ 1190172 w 3545665"/>
                <a:gd name="connsiteY13" fmla="*/ 167100 h 4173043"/>
                <a:gd name="connsiteX14" fmla="*/ 1190172 w 3545665"/>
                <a:gd name="connsiteY14" fmla="*/ 355786 h 4173043"/>
                <a:gd name="connsiteX15" fmla="*/ 1161143 w 3545665"/>
                <a:gd name="connsiteY15" fmla="*/ 442871 h 4173043"/>
                <a:gd name="connsiteX16" fmla="*/ 1074057 w 3545665"/>
                <a:gd name="connsiteY16" fmla="*/ 500929 h 4173043"/>
                <a:gd name="connsiteX17" fmla="*/ 1045029 w 3545665"/>
                <a:gd name="connsiteY17" fmla="*/ 544471 h 4173043"/>
                <a:gd name="connsiteX18" fmla="*/ 870857 w 3545665"/>
                <a:gd name="connsiteY18" fmla="*/ 588014 h 4173043"/>
                <a:gd name="connsiteX19" fmla="*/ 856343 w 3545665"/>
                <a:gd name="connsiteY19" fmla="*/ 892814 h 4173043"/>
                <a:gd name="connsiteX20" fmla="*/ 827314 w 3545665"/>
                <a:gd name="connsiteY20" fmla="*/ 936357 h 4173043"/>
                <a:gd name="connsiteX21" fmla="*/ 754743 w 3545665"/>
                <a:gd name="connsiteY21" fmla="*/ 1066986 h 4173043"/>
                <a:gd name="connsiteX22" fmla="*/ 711200 w 3545665"/>
                <a:gd name="connsiteY22" fmla="*/ 1081500 h 4173043"/>
                <a:gd name="connsiteX23" fmla="*/ 667657 w 3545665"/>
                <a:gd name="connsiteY23" fmla="*/ 1125043 h 4173043"/>
                <a:gd name="connsiteX24" fmla="*/ 624114 w 3545665"/>
                <a:gd name="connsiteY24" fmla="*/ 1139557 h 4173043"/>
                <a:gd name="connsiteX25" fmla="*/ 478972 w 3545665"/>
                <a:gd name="connsiteY25" fmla="*/ 1168586 h 4173043"/>
                <a:gd name="connsiteX26" fmla="*/ 362857 w 3545665"/>
                <a:gd name="connsiteY26" fmla="*/ 1197614 h 4173043"/>
                <a:gd name="connsiteX27" fmla="*/ 275772 w 3545665"/>
                <a:gd name="connsiteY27" fmla="*/ 1255671 h 4173043"/>
                <a:gd name="connsiteX28" fmla="*/ 217714 w 3545665"/>
                <a:gd name="connsiteY28" fmla="*/ 1342757 h 4173043"/>
                <a:gd name="connsiteX29" fmla="*/ 188686 w 3545665"/>
                <a:gd name="connsiteY29" fmla="*/ 1647557 h 4173043"/>
                <a:gd name="connsiteX30" fmla="*/ 159657 w 3545665"/>
                <a:gd name="connsiteY30" fmla="*/ 1691100 h 4173043"/>
                <a:gd name="connsiteX31" fmla="*/ 145143 w 3545665"/>
                <a:gd name="connsiteY31" fmla="*/ 1734643 h 4173043"/>
                <a:gd name="connsiteX32" fmla="*/ 130629 w 3545665"/>
                <a:gd name="connsiteY32" fmla="*/ 1807214 h 4173043"/>
                <a:gd name="connsiteX33" fmla="*/ 101600 w 3545665"/>
                <a:gd name="connsiteY33" fmla="*/ 1865271 h 4173043"/>
                <a:gd name="connsiteX34" fmla="*/ 58057 w 3545665"/>
                <a:gd name="connsiteY34" fmla="*/ 1952357 h 4173043"/>
                <a:gd name="connsiteX35" fmla="*/ 43543 w 3545665"/>
                <a:gd name="connsiteY35" fmla="*/ 2010414 h 4173043"/>
                <a:gd name="connsiteX36" fmla="*/ 14514 w 3545665"/>
                <a:gd name="connsiteY36" fmla="*/ 2097500 h 4173043"/>
                <a:gd name="connsiteX37" fmla="*/ 0 w 3545665"/>
                <a:gd name="connsiteY37" fmla="*/ 2170071 h 4173043"/>
                <a:gd name="connsiteX38" fmla="*/ 14514 w 3545665"/>
                <a:gd name="connsiteY38" fmla="*/ 2416814 h 4173043"/>
                <a:gd name="connsiteX39" fmla="*/ 72572 w 3545665"/>
                <a:gd name="connsiteY39" fmla="*/ 2503900 h 4173043"/>
                <a:gd name="connsiteX40" fmla="*/ 203200 w 3545665"/>
                <a:gd name="connsiteY40" fmla="*/ 2620014 h 4173043"/>
                <a:gd name="connsiteX41" fmla="*/ 275772 w 3545665"/>
                <a:gd name="connsiteY41" fmla="*/ 2707100 h 4173043"/>
                <a:gd name="connsiteX42" fmla="*/ 333829 w 3545665"/>
                <a:gd name="connsiteY42" fmla="*/ 2794186 h 4173043"/>
                <a:gd name="connsiteX43" fmla="*/ 420914 w 3545665"/>
                <a:gd name="connsiteY43" fmla="*/ 2881271 h 4173043"/>
                <a:gd name="connsiteX44" fmla="*/ 464457 w 3545665"/>
                <a:gd name="connsiteY44" fmla="*/ 2924814 h 4173043"/>
                <a:gd name="connsiteX45" fmla="*/ 493486 w 3545665"/>
                <a:gd name="connsiteY45" fmla="*/ 2968357 h 4173043"/>
                <a:gd name="connsiteX46" fmla="*/ 522514 w 3545665"/>
                <a:gd name="connsiteY46" fmla="*/ 3055443 h 4173043"/>
                <a:gd name="connsiteX47" fmla="*/ 537029 w 3545665"/>
                <a:gd name="connsiteY47" fmla="*/ 3098986 h 4173043"/>
                <a:gd name="connsiteX48" fmla="*/ 551543 w 3545665"/>
                <a:gd name="connsiteY48" fmla="*/ 3534414 h 4173043"/>
                <a:gd name="connsiteX49" fmla="*/ 580572 w 3545665"/>
                <a:gd name="connsiteY49" fmla="*/ 3621500 h 4173043"/>
                <a:gd name="connsiteX50" fmla="*/ 595086 w 3545665"/>
                <a:gd name="connsiteY50" fmla="*/ 3665043 h 4173043"/>
                <a:gd name="connsiteX51" fmla="*/ 609600 w 3545665"/>
                <a:gd name="connsiteY51" fmla="*/ 3708586 h 4173043"/>
                <a:gd name="connsiteX52" fmla="*/ 638629 w 3545665"/>
                <a:gd name="connsiteY52" fmla="*/ 3752129 h 4173043"/>
                <a:gd name="connsiteX53" fmla="*/ 696686 w 3545665"/>
                <a:gd name="connsiteY53" fmla="*/ 3839214 h 4173043"/>
                <a:gd name="connsiteX54" fmla="*/ 711200 w 3545665"/>
                <a:gd name="connsiteY54" fmla="*/ 3882757 h 4173043"/>
                <a:gd name="connsiteX55" fmla="*/ 740229 w 3545665"/>
                <a:gd name="connsiteY55" fmla="*/ 3926300 h 4173043"/>
                <a:gd name="connsiteX56" fmla="*/ 725714 w 3545665"/>
                <a:gd name="connsiteY56" fmla="*/ 4071443 h 4173043"/>
                <a:gd name="connsiteX57" fmla="*/ 740229 w 3545665"/>
                <a:gd name="connsiteY57" fmla="*/ 4114986 h 4173043"/>
                <a:gd name="connsiteX58" fmla="*/ 2365829 w 3545665"/>
                <a:gd name="connsiteY58" fmla="*/ 4129500 h 4173043"/>
                <a:gd name="connsiteX59" fmla="*/ 2540000 w 3545665"/>
                <a:gd name="connsiteY59" fmla="*/ 4158529 h 4173043"/>
                <a:gd name="connsiteX60" fmla="*/ 2743200 w 3545665"/>
                <a:gd name="connsiteY60" fmla="*/ 4173043 h 4173043"/>
                <a:gd name="connsiteX61" fmla="*/ 3280229 w 3545665"/>
                <a:gd name="connsiteY61" fmla="*/ 4158529 h 4173043"/>
                <a:gd name="connsiteX62" fmla="*/ 3454400 w 3545665"/>
                <a:gd name="connsiteY62" fmla="*/ 4114986 h 4173043"/>
                <a:gd name="connsiteX63" fmla="*/ 3497943 w 3545665"/>
                <a:gd name="connsiteY63" fmla="*/ 4100471 h 4173043"/>
                <a:gd name="connsiteX64" fmla="*/ 3512457 w 3545665"/>
                <a:gd name="connsiteY64" fmla="*/ 4056929 h 4173043"/>
                <a:gd name="connsiteX65" fmla="*/ 3425372 w 3545665"/>
                <a:gd name="connsiteY65" fmla="*/ 3998871 h 4173043"/>
                <a:gd name="connsiteX66" fmla="*/ 3367314 w 3545665"/>
                <a:gd name="connsiteY66" fmla="*/ 3897271 h 4173043"/>
                <a:gd name="connsiteX67" fmla="*/ 3352800 w 3545665"/>
                <a:gd name="connsiteY67" fmla="*/ 3853729 h 4173043"/>
                <a:gd name="connsiteX68" fmla="*/ 3323772 w 3545665"/>
                <a:gd name="connsiteY68" fmla="*/ 3795671 h 4173043"/>
                <a:gd name="connsiteX69" fmla="*/ 3294743 w 3545665"/>
                <a:gd name="connsiteY69" fmla="*/ 3752129 h 4173043"/>
                <a:gd name="connsiteX70" fmla="*/ 3207657 w 3545665"/>
                <a:gd name="connsiteY70" fmla="*/ 3723100 h 4173043"/>
                <a:gd name="connsiteX71" fmla="*/ 3048000 w 3545665"/>
                <a:gd name="connsiteY71" fmla="*/ 3606986 h 4173043"/>
                <a:gd name="connsiteX72" fmla="*/ 2989943 w 3545665"/>
                <a:gd name="connsiteY72" fmla="*/ 3519900 h 4173043"/>
                <a:gd name="connsiteX73" fmla="*/ 2902857 w 3545665"/>
                <a:gd name="connsiteY73" fmla="*/ 3490871 h 4173043"/>
                <a:gd name="connsiteX74" fmla="*/ 2946400 w 3545665"/>
                <a:gd name="connsiteY74" fmla="*/ 3461843 h 4173043"/>
                <a:gd name="connsiteX75" fmla="*/ 3004457 w 3545665"/>
                <a:gd name="connsiteY75" fmla="*/ 3447329 h 4173043"/>
                <a:gd name="connsiteX76" fmla="*/ 3048000 w 3545665"/>
                <a:gd name="connsiteY76" fmla="*/ 3432814 h 4173043"/>
                <a:gd name="connsiteX77" fmla="*/ 3149600 w 3545665"/>
                <a:gd name="connsiteY77" fmla="*/ 3360243 h 4173043"/>
                <a:gd name="connsiteX78" fmla="*/ 3193143 w 3545665"/>
                <a:gd name="connsiteY78" fmla="*/ 3316700 h 4173043"/>
                <a:gd name="connsiteX79" fmla="*/ 3338286 w 3545665"/>
                <a:gd name="connsiteY79" fmla="*/ 3215100 h 4173043"/>
                <a:gd name="connsiteX80" fmla="*/ 3367314 w 3545665"/>
                <a:gd name="connsiteY80" fmla="*/ 3171557 h 4173043"/>
                <a:gd name="connsiteX81" fmla="*/ 3410857 w 3545665"/>
                <a:gd name="connsiteY81" fmla="*/ 3113500 h 4173043"/>
                <a:gd name="connsiteX82" fmla="*/ 3454400 w 3545665"/>
                <a:gd name="connsiteY82" fmla="*/ 3040929 h 4173043"/>
                <a:gd name="connsiteX83" fmla="*/ 3468914 w 3545665"/>
                <a:gd name="connsiteY83" fmla="*/ 2953843 h 4173043"/>
                <a:gd name="connsiteX84" fmla="*/ 3497943 w 3545665"/>
                <a:gd name="connsiteY84" fmla="*/ 2910300 h 4173043"/>
                <a:gd name="connsiteX85" fmla="*/ 3526972 w 3545665"/>
                <a:gd name="connsiteY85" fmla="*/ 2794186 h 4173043"/>
                <a:gd name="connsiteX86" fmla="*/ 3454400 w 3545665"/>
                <a:gd name="connsiteY86" fmla="*/ 2460357 h 4173043"/>
                <a:gd name="connsiteX87" fmla="*/ 3410857 w 3545665"/>
                <a:gd name="connsiteY87" fmla="*/ 2445843 h 4173043"/>
                <a:gd name="connsiteX88" fmla="*/ 3352800 w 3545665"/>
                <a:gd name="connsiteY88" fmla="*/ 2402300 h 4173043"/>
                <a:gd name="connsiteX89" fmla="*/ 3222172 w 3545665"/>
                <a:gd name="connsiteY89" fmla="*/ 2300700 h 4173043"/>
                <a:gd name="connsiteX90" fmla="*/ 3178629 w 3545665"/>
                <a:gd name="connsiteY90" fmla="*/ 2213614 h 4173043"/>
                <a:gd name="connsiteX91" fmla="*/ 3106057 w 3545665"/>
                <a:gd name="connsiteY91" fmla="*/ 2126529 h 4173043"/>
                <a:gd name="connsiteX92" fmla="*/ 2989943 w 3545665"/>
                <a:gd name="connsiteY92" fmla="*/ 2068471 h 4173043"/>
                <a:gd name="connsiteX93" fmla="*/ 2888343 w 3545665"/>
                <a:gd name="connsiteY93" fmla="*/ 2010414 h 4173043"/>
                <a:gd name="connsiteX94" fmla="*/ 2772229 w 3545665"/>
                <a:gd name="connsiteY94" fmla="*/ 1923329 h 4173043"/>
                <a:gd name="connsiteX95" fmla="*/ 2728686 w 3545665"/>
                <a:gd name="connsiteY95" fmla="*/ 1894300 h 4173043"/>
                <a:gd name="connsiteX96" fmla="*/ 2685143 w 3545665"/>
                <a:gd name="connsiteY96" fmla="*/ 1850757 h 4173043"/>
                <a:gd name="connsiteX97" fmla="*/ 2612572 w 3545665"/>
                <a:gd name="connsiteY97" fmla="*/ 1807214 h 4173043"/>
                <a:gd name="connsiteX98" fmla="*/ 2525486 w 3545665"/>
                <a:gd name="connsiteY98" fmla="*/ 1734643 h 4173043"/>
                <a:gd name="connsiteX99" fmla="*/ 2423886 w 3545665"/>
                <a:gd name="connsiteY99" fmla="*/ 1676586 h 4173043"/>
                <a:gd name="connsiteX100" fmla="*/ 2307772 w 3545665"/>
                <a:gd name="connsiteY100" fmla="*/ 1589500 h 4173043"/>
                <a:gd name="connsiteX101" fmla="*/ 2191657 w 3545665"/>
                <a:gd name="connsiteY101" fmla="*/ 1386300 h 4173043"/>
                <a:gd name="connsiteX102" fmla="*/ 2162629 w 3545665"/>
                <a:gd name="connsiteY102" fmla="*/ 1313729 h 4173043"/>
                <a:gd name="connsiteX103" fmla="*/ 2133600 w 3545665"/>
                <a:gd name="connsiteY103" fmla="*/ 1226643 h 4173043"/>
                <a:gd name="connsiteX104" fmla="*/ 2119086 w 3545665"/>
                <a:gd name="connsiteY104" fmla="*/ 544471 h 4173043"/>
                <a:gd name="connsiteX105" fmla="*/ 2104572 w 3545665"/>
                <a:gd name="connsiteY105" fmla="*/ 500929 h 4173043"/>
                <a:gd name="connsiteX106" fmla="*/ 2075543 w 3545665"/>
                <a:gd name="connsiteY106" fmla="*/ 326757 h 4173043"/>
                <a:gd name="connsiteX107" fmla="*/ 2046514 w 3545665"/>
                <a:gd name="connsiteY107" fmla="*/ 283214 h 4173043"/>
                <a:gd name="connsiteX108" fmla="*/ 1973943 w 3545665"/>
                <a:gd name="connsiteY108" fmla="*/ 152586 h 4173043"/>
                <a:gd name="connsiteX109" fmla="*/ 1944914 w 3545665"/>
                <a:gd name="connsiteY109" fmla="*/ 109043 h 4173043"/>
                <a:gd name="connsiteX110" fmla="*/ 1915886 w 3545665"/>
                <a:gd name="connsiteY110" fmla="*/ 65500 h 4173043"/>
                <a:gd name="connsiteX111" fmla="*/ 1872343 w 3545665"/>
                <a:gd name="connsiteY111" fmla="*/ 65500 h 417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3545665" h="4173043">
                  <a:moveTo>
                    <a:pt x="1872343" y="65500"/>
                  </a:moveTo>
                  <a:cubicBezTo>
                    <a:pt x="1848153" y="55824"/>
                    <a:pt x="1823580" y="25890"/>
                    <a:pt x="1799772" y="36471"/>
                  </a:cubicBezTo>
                  <a:cubicBezTo>
                    <a:pt x="1767891" y="50640"/>
                    <a:pt x="1770743" y="104204"/>
                    <a:pt x="1741714" y="123557"/>
                  </a:cubicBezTo>
                  <a:cubicBezTo>
                    <a:pt x="1641899" y="190101"/>
                    <a:pt x="1687726" y="170581"/>
                    <a:pt x="1611086" y="196129"/>
                  </a:cubicBezTo>
                  <a:cubicBezTo>
                    <a:pt x="1586895" y="191291"/>
                    <a:pt x="1559040" y="195298"/>
                    <a:pt x="1538514" y="181614"/>
                  </a:cubicBezTo>
                  <a:cubicBezTo>
                    <a:pt x="1525784" y="173127"/>
                    <a:pt x="1530842" y="151755"/>
                    <a:pt x="1524000" y="138071"/>
                  </a:cubicBezTo>
                  <a:cubicBezTo>
                    <a:pt x="1516199" y="122469"/>
                    <a:pt x="1502773" y="110131"/>
                    <a:pt x="1494972" y="94529"/>
                  </a:cubicBezTo>
                  <a:cubicBezTo>
                    <a:pt x="1488130" y="80845"/>
                    <a:pt x="1491275" y="61804"/>
                    <a:pt x="1480457" y="50986"/>
                  </a:cubicBezTo>
                  <a:cubicBezTo>
                    <a:pt x="1469639" y="40168"/>
                    <a:pt x="1452129" y="38073"/>
                    <a:pt x="1436914" y="36471"/>
                  </a:cubicBezTo>
                  <a:cubicBezTo>
                    <a:pt x="1359780" y="28351"/>
                    <a:pt x="1282095" y="26795"/>
                    <a:pt x="1204686" y="21957"/>
                  </a:cubicBezTo>
                  <a:cubicBezTo>
                    <a:pt x="1150348" y="3845"/>
                    <a:pt x="1109503" y="-16728"/>
                    <a:pt x="1045029" y="21957"/>
                  </a:cubicBezTo>
                  <a:cubicBezTo>
                    <a:pt x="1030071" y="30932"/>
                    <a:pt x="1074058" y="41310"/>
                    <a:pt x="1088572" y="50986"/>
                  </a:cubicBezTo>
                  <a:cubicBezTo>
                    <a:pt x="1098248" y="65500"/>
                    <a:pt x="1105265" y="82194"/>
                    <a:pt x="1117600" y="94529"/>
                  </a:cubicBezTo>
                  <a:cubicBezTo>
                    <a:pt x="1214366" y="191295"/>
                    <a:pt x="1112758" y="50981"/>
                    <a:pt x="1190172" y="167100"/>
                  </a:cubicBezTo>
                  <a:cubicBezTo>
                    <a:pt x="1217236" y="248292"/>
                    <a:pt x="1215189" y="222362"/>
                    <a:pt x="1190172" y="355786"/>
                  </a:cubicBezTo>
                  <a:cubicBezTo>
                    <a:pt x="1184533" y="385861"/>
                    <a:pt x="1186603" y="425898"/>
                    <a:pt x="1161143" y="442871"/>
                  </a:cubicBezTo>
                  <a:lnTo>
                    <a:pt x="1074057" y="500929"/>
                  </a:lnTo>
                  <a:cubicBezTo>
                    <a:pt x="1064381" y="515443"/>
                    <a:pt x="1059821" y="535226"/>
                    <a:pt x="1045029" y="544471"/>
                  </a:cubicBezTo>
                  <a:cubicBezTo>
                    <a:pt x="1003207" y="570609"/>
                    <a:pt x="917740" y="580200"/>
                    <a:pt x="870857" y="588014"/>
                  </a:cubicBezTo>
                  <a:cubicBezTo>
                    <a:pt x="866019" y="689614"/>
                    <a:pt x="868959" y="791884"/>
                    <a:pt x="856343" y="892814"/>
                  </a:cubicBezTo>
                  <a:cubicBezTo>
                    <a:pt x="854179" y="910123"/>
                    <a:pt x="835115" y="920755"/>
                    <a:pt x="827314" y="936357"/>
                  </a:cubicBezTo>
                  <a:cubicBezTo>
                    <a:pt x="806866" y="977253"/>
                    <a:pt x="809661" y="1048681"/>
                    <a:pt x="754743" y="1066986"/>
                  </a:cubicBezTo>
                  <a:lnTo>
                    <a:pt x="711200" y="1081500"/>
                  </a:lnTo>
                  <a:cubicBezTo>
                    <a:pt x="696686" y="1096014"/>
                    <a:pt x="684736" y="1113657"/>
                    <a:pt x="667657" y="1125043"/>
                  </a:cubicBezTo>
                  <a:cubicBezTo>
                    <a:pt x="654927" y="1133530"/>
                    <a:pt x="639022" y="1136117"/>
                    <a:pt x="624114" y="1139557"/>
                  </a:cubicBezTo>
                  <a:cubicBezTo>
                    <a:pt x="576039" y="1150651"/>
                    <a:pt x="526838" y="1156620"/>
                    <a:pt x="478972" y="1168586"/>
                  </a:cubicBezTo>
                  <a:lnTo>
                    <a:pt x="362857" y="1197614"/>
                  </a:lnTo>
                  <a:cubicBezTo>
                    <a:pt x="333829" y="1216966"/>
                    <a:pt x="295124" y="1226643"/>
                    <a:pt x="275772" y="1255671"/>
                  </a:cubicBezTo>
                  <a:lnTo>
                    <a:pt x="217714" y="1342757"/>
                  </a:lnTo>
                  <a:cubicBezTo>
                    <a:pt x="168208" y="1491278"/>
                    <a:pt x="246298" y="1244272"/>
                    <a:pt x="188686" y="1647557"/>
                  </a:cubicBezTo>
                  <a:cubicBezTo>
                    <a:pt x="186219" y="1664826"/>
                    <a:pt x="169333" y="1676586"/>
                    <a:pt x="159657" y="1691100"/>
                  </a:cubicBezTo>
                  <a:cubicBezTo>
                    <a:pt x="154819" y="1705614"/>
                    <a:pt x="148854" y="1719800"/>
                    <a:pt x="145143" y="1734643"/>
                  </a:cubicBezTo>
                  <a:cubicBezTo>
                    <a:pt x="139160" y="1758576"/>
                    <a:pt x="138430" y="1783811"/>
                    <a:pt x="130629" y="1807214"/>
                  </a:cubicBezTo>
                  <a:cubicBezTo>
                    <a:pt x="123787" y="1827740"/>
                    <a:pt x="110123" y="1845384"/>
                    <a:pt x="101600" y="1865271"/>
                  </a:cubicBezTo>
                  <a:cubicBezTo>
                    <a:pt x="65544" y="1949401"/>
                    <a:pt x="113845" y="1868676"/>
                    <a:pt x="58057" y="1952357"/>
                  </a:cubicBezTo>
                  <a:cubicBezTo>
                    <a:pt x="53219" y="1971709"/>
                    <a:pt x="49275" y="1991307"/>
                    <a:pt x="43543" y="2010414"/>
                  </a:cubicBezTo>
                  <a:cubicBezTo>
                    <a:pt x="34750" y="2039722"/>
                    <a:pt x="20515" y="2067495"/>
                    <a:pt x="14514" y="2097500"/>
                  </a:cubicBezTo>
                  <a:lnTo>
                    <a:pt x="0" y="2170071"/>
                  </a:lnTo>
                  <a:cubicBezTo>
                    <a:pt x="4838" y="2252319"/>
                    <a:pt x="-2988" y="2336305"/>
                    <a:pt x="14514" y="2416814"/>
                  </a:cubicBezTo>
                  <a:cubicBezTo>
                    <a:pt x="21925" y="2450906"/>
                    <a:pt x="47902" y="2479230"/>
                    <a:pt x="72572" y="2503900"/>
                  </a:cubicBezTo>
                  <a:cubicBezTo>
                    <a:pt x="171992" y="2603321"/>
                    <a:pt x="125499" y="2568215"/>
                    <a:pt x="203200" y="2620014"/>
                  </a:cubicBezTo>
                  <a:cubicBezTo>
                    <a:pt x="306939" y="2775620"/>
                    <a:pt x="145382" y="2539455"/>
                    <a:pt x="275772" y="2707100"/>
                  </a:cubicBezTo>
                  <a:cubicBezTo>
                    <a:pt x="297191" y="2734639"/>
                    <a:pt x="309159" y="2769516"/>
                    <a:pt x="333829" y="2794186"/>
                  </a:cubicBezTo>
                  <a:lnTo>
                    <a:pt x="420914" y="2881271"/>
                  </a:lnTo>
                  <a:cubicBezTo>
                    <a:pt x="435428" y="2895785"/>
                    <a:pt x="453071" y="2907735"/>
                    <a:pt x="464457" y="2924814"/>
                  </a:cubicBezTo>
                  <a:lnTo>
                    <a:pt x="493486" y="2968357"/>
                  </a:lnTo>
                  <a:lnTo>
                    <a:pt x="522514" y="3055443"/>
                  </a:lnTo>
                  <a:lnTo>
                    <a:pt x="537029" y="3098986"/>
                  </a:lnTo>
                  <a:cubicBezTo>
                    <a:pt x="541867" y="3244129"/>
                    <a:pt x="539483" y="3389692"/>
                    <a:pt x="551543" y="3534414"/>
                  </a:cubicBezTo>
                  <a:cubicBezTo>
                    <a:pt x="554084" y="3564907"/>
                    <a:pt x="570896" y="3592471"/>
                    <a:pt x="580572" y="3621500"/>
                  </a:cubicBezTo>
                  <a:lnTo>
                    <a:pt x="595086" y="3665043"/>
                  </a:lnTo>
                  <a:cubicBezTo>
                    <a:pt x="599924" y="3679557"/>
                    <a:pt x="601113" y="3695856"/>
                    <a:pt x="609600" y="3708586"/>
                  </a:cubicBezTo>
                  <a:lnTo>
                    <a:pt x="638629" y="3752129"/>
                  </a:lnTo>
                  <a:cubicBezTo>
                    <a:pt x="673140" y="3855662"/>
                    <a:pt x="624204" y="3730491"/>
                    <a:pt x="696686" y="3839214"/>
                  </a:cubicBezTo>
                  <a:cubicBezTo>
                    <a:pt x="705173" y="3851944"/>
                    <a:pt x="704358" y="3869073"/>
                    <a:pt x="711200" y="3882757"/>
                  </a:cubicBezTo>
                  <a:cubicBezTo>
                    <a:pt x="719001" y="3898359"/>
                    <a:pt x="730553" y="3911786"/>
                    <a:pt x="740229" y="3926300"/>
                  </a:cubicBezTo>
                  <a:cubicBezTo>
                    <a:pt x="735391" y="3974681"/>
                    <a:pt x="725714" y="4022821"/>
                    <a:pt x="725714" y="4071443"/>
                  </a:cubicBezTo>
                  <a:cubicBezTo>
                    <a:pt x="725714" y="4086743"/>
                    <a:pt x="724939" y="4114445"/>
                    <a:pt x="740229" y="4114986"/>
                  </a:cubicBezTo>
                  <a:cubicBezTo>
                    <a:pt x="1281778" y="4134156"/>
                    <a:pt x="1823962" y="4124662"/>
                    <a:pt x="2365829" y="4129500"/>
                  </a:cubicBezTo>
                  <a:cubicBezTo>
                    <a:pt x="2430633" y="4142461"/>
                    <a:pt x="2471270" y="4151983"/>
                    <a:pt x="2540000" y="4158529"/>
                  </a:cubicBezTo>
                  <a:cubicBezTo>
                    <a:pt x="2607600" y="4164967"/>
                    <a:pt x="2675467" y="4168205"/>
                    <a:pt x="2743200" y="4173043"/>
                  </a:cubicBezTo>
                  <a:lnTo>
                    <a:pt x="3280229" y="4158529"/>
                  </a:lnTo>
                  <a:cubicBezTo>
                    <a:pt x="3348364" y="4155360"/>
                    <a:pt x="3390481" y="4136292"/>
                    <a:pt x="3454400" y="4114986"/>
                  </a:cubicBezTo>
                  <a:lnTo>
                    <a:pt x="3497943" y="4100471"/>
                  </a:lnTo>
                  <a:cubicBezTo>
                    <a:pt x="3502781" y="4085957"/>
                    <a:pt x="3517295" y="4071443"/>
                    <a:pt x="3512457" y="4056929"/>
                  </a:cubicBezTo>
                  <a:cubicBezTo>
                    <a:pt x="3498867" y="4016159"/>
                    <a:pt x="3457999" y="4009747"/>
                    <a:pt x="3425372" y="3998871"/>
                  </a:cubicBezTo>
                  <a:cubicBezTo>
                    <a:pt x="3392091" y="3899034"/>
                    <a:pt x="3437613" y="4020295"/>
                    <a:pt x="3367314" y="3897271"/>
                  </a:cubicBezTo>
                  <a:cubicBezTo>
                    <a:pt x="3359724" y="3883988"/>
                    <a:pt x="3358827" y="3867791"/>
                    <a:pt x="3352800" y="3853729"/>
                  </a:cubicBezTo>
                  <a:cubicBezTo>
                    <a:pt x="3344277" y="3833842"/>
                    <a:pt x="3334507" y="3814457"/>
                    <a:pt x="3323772" y="3795671"/>
                  </a:cubicBezTo>
                  <a:cubicBezTo>
                    <a:pt x="3315117" y="3780525"/>
                    <a:pt x="3309535" y="3761374"/>
                    <a:pt x="3294743" y="3752129"/>
                  </a:cubicBezTo>
                  <a:cubicBezTo>
                    <a:pt x="3268795" y="3735912"/>
                    <a:pt x="3236686" y="3732776"/>
                    <a:pt x="3207657" y="3723100"/>
                  </a:cubicBezTo>
                  <a:cubicBezTo>
                    <a:pt x="3077588" y="3625548"/>
                    <a:pt x="3131799" y="3662850"/>
                    <a:pt x="3048000" y="3606986"/>
                  </a:cubicBezTo>
                  <a:cubicBezTo>
                    <a:pt x="3028648" y="3577957"/>
                    <a:pt x="3023041" y="3530933"/>
                    <a:pt x="2989943" y="3519900"/>
                  </a:cubicBezTo>
                  <a:lnTo>
                    <a:pt x="2902857" y="3490871"/>
                  </a:lnTo>
                  <a:cubicBezTo>
                    <a:pt x="2917371" y="3481195"/>
                    <a:pt x="2930366" y="3468714"/>
                    <a:pt x="2946400" y="3461843"/>
                  </a:cubicBezTo>
                  <a:cubicBezTo>
                    <a:pt x="2964735" y="3453985"/>
                    <a:pt x="2985277" y="3452809"/>
                    <a:pt x="3004457" y="3447329"/>
                  </a:cubicBezTo>
                  <a:cubicBezTo>
                    <a:pt x="3019168" y="3443126"/>
                    <a:pt x="3033486" y="3437652"/>
                    <a:pt x="3048000" y="3432814"/>
                  </a:cubicBezTo>
                  <a:cubicBezTo>
                    <a:pt x="3161214" y="3319600"/>
                    <a:pt x="3015871" y="3455763"/>
                    <a:pt x="3149600" y="3360243"/>
                  </a:cubicBezTo>
                  <a:cubicBezTo>
                    <a:pt x="3166303" y="3348312"/>
                    <a:pt x="3177558" y="3330058"/>
                    <a:pt x="3193143" y="3316700"/>
                  </a:cubicBezTo>
                  <a:cubicBezTo>
                    <a:pt x="3230756" y="3284460"/>
                    <a:pt x="3300810" y="3240084"/>
                    <a:pt x="3338286" y="3215100"/>
                  </a:cubicBezTo>
                  <a:cubicBezTo>
                    <a:pt x="3347962" y="3200586"/>
                    <a:pt x="3357175" y="3185752"/>
                    <a:pt x="3367314" y="3171557"/>
                  </a:cubicBezTo>
                  <a:cubicBezTo>
                    <a:pt x="3381374" y="3151872"/>
                    <a:pt x="3397438" y="3133628"/>
                    <a:pt x="3410857" y="3113500"/>
                  </a:cubicBezTo>
                  <a:cubicBezTo>
                    <a:pt x="3426506" y="3090027"/>
                    <a:pt x="3439886" y="3065119"/>
                    <a:pt x="3454400" y="3040929"/>
                  </a:cubicBezTo>
                  <a:cubicBezTo>
                    <a:pt x="3459238" y="3011900"/>
                    <a:pt x="3459608" y="2981762"/>
                    <a:pt x="3468914" y="2953843"/>
                  </a:cubicBezTo>
                  <a:cubicBezTo>
                    <a:pt x="3474430" y="2937294"/>
                    <a:pt x="3490142" y="2925902"/>
                    <a:pt x="3497943" y="2910300"/>
                  </a:cubicBezTo>
                  <a:cubicBezTo>
                    <a:pt x="3512818" y="2880549"/>
                    <a:pt x="3521452" y="2821783"/>
                    <a:pt x="3526972" y="2794186"/>
                  </a:cubicBezTo>
                  <a:cubicBezTo>
                    <a:pt x="3510133" y="2423746"/>
                    <a:pt x="3616090" y="2506553"/>
                    <a:pt x="3454400" y="2460357"/>
                  </a:cubicBezTo>
                  <a:cubicBezTo>
                    <a:pt x="3439689" y="2456154"/>
                    <a:pt x="3425371" y="2450681"/>
                    <a:pt x="3410857" y="2445843"/>
                  </a:cubicBezTo>
                  <a:cubicBezTo>
                    <a:pt x="3391505" y="2431329"/>
                    <a:pt x="3372618" y="2416172"/>
                    <a:pt x="3352800" y="2402300"/>
                  </a:cubicBezTo>
                  <a:cubicBezTo>
                    <a:pt x="3316754" y="2377067"/>
                    <a:pt x="3250306" y="2342902"/>
                    <a:pt x="3222172" y="2300700"/>
                  </a:cubicBezTo>
                  <a:cubicBezTo>
                    <a:pt x="3204169" y="2273696"/>
                    <a:pt x="3194391" y="2241985"/>
                    <a:pt x="3178629" y="2213614"/>
                  </a:cubicBezTo>
                  <a:cubicBezTo>
                    <a:pt x="3163473" y="2186333"/>
                    <a:pt x="3132213" y="2143174"/>
                    <a:pt x="3106057" y="2126529"/>
                  </a:cubicBezTo>
                  <a:cubicBezTo>
                    <a:pt x="3069549" y="2103297"/>
                    <a:pt x="3025949" y="2092474"/>
                    <a:pt x="2989943" y="2068471"/>
                  </a:cubicBezTo>
                  <a:cubicBezTo>
                    <a:pt x="2883858" y="1997749"/>
                    <a:pt x="3017247" y="2084073"/>
                    <a:pt x="2888343" y="2010414"/>
                  </a:cubicBezTo>
                  <a:cubicBezTo>
                    <a:pt x="2842399" y="1984160"/>
                    <a:pt x="2816910" y="1956840"/>
                    <a:pt x="2772229" y="1923329"/>
                  </a:cubicBezTo>
                  <a:cubicBezTo>
                    <a:pt x="2758274" y="1912862"/>
                    <a:pt x="2742087" y="1905467"/>
                    <a:pt x="2728686" y="1894300"/>
                  </a:cubicBezTo>
                  <a:cubicBezTo>
                    <a:pt x="2712917" y="1881159"/>
                    <a:pt x="2701564" y="1863073"/>
                    <a:pt x="2685143" y="1850757"/>
                  </a:cubicBezTo>
                  <a:cubicBezTo>
                    <a:pt x="2662575" y="1833831"/>
                    <a:pt x="2635140" y="1824140"/>
                    <a:pt x="2612572" y="1807214"/>
                  </a:cubicBezTo>
                  <a:cubicBezTo>
                    <a:pt x="2516508" y="1735165"/>
                    <a:pt x="2620260" y="1788799"/>
                    <a:pt x="2525486" y="1734643"/>
                  </a:cubicBezTo>
                  <a:cubicBezTo>
                    <a:pt x="2447765" y="1690231"/>
                    <a:pt x="2488706" y="1723728"/>
                    <a:pt x="2423886" y="1676586"/>
                  </a:cubicBezTo>
                  <a:cubicBezTo>
                    <a:pt x="2384759" y="1648130"/>
                    <a:pt x="2307772" y="1589500"/>
                    <a:pt x="2307772" y="1589500"/>
                  </a:cubicBezTo>
                  <a:cubicBezTo>
                    <a:pt x="2154727" y="1349000"/>
                    <a:pt x="2236606" y="1506163"/>
                    <a:pt x="2191657" y="1386300"/>
                  </a:cubicBezTo>
                  <a:cubicBezTo>
                    <a:pt x="2182509" y="1361905"/>
                    <a:pt x="2171533" y="1338214"/>
                    <a:pt x="2162629" y="1313729"/>
                  </a:cubicBezTo>
                  <a:cubicBezTo>
                    <a:pt x="2152172" y="1284972"/>
                    <a:pt x="2133600" y="1226643"/>
                    <a:pt x="2133600" y="1226643"/>
                  </a:cubicBezTo>
                  <a:cubicBezTo>
                    <a:pt x="2128762" y="999252"/>
                    <a:pt x="2128176" y="771731"/>
                    <a:pt x="2119086" y="544471"/>
                  </a:cubicBezTo>
                  <a:cubicBezTo>
                    <a:pt x="2118475" y="529184"/>
                    <a:pt x="2107087" y="516020"/>
                    <a:pt x="2104572" y="500929"/>
                  </a:cubicBezTo>
                  <a:cubicBezTo>
                    <a:pt x="2096525" y="452649"/>
                    <a:pt x="2101062" y="377795"/>
                    <a:pt x="2075543" y="326757"/>
                  </a:cubicBezTo>
                  <a:cubicBezTo>
                    <a:pt x="2067742" y="311155"/>
                    <a:pt x="2056190" y="297728"/>
                    <a:pt x="2046514" y="283214"/>
                  </a:cubicBezTo>
                  <a:cubicBezTo>
                    <a:pt x="2020968" y="206574"/>
                    <a:pt x="2040486" y="252400"/>
                    <a:pt x="1973943" y="152586"/>
                  </a:cubicBezTo>
                  <a:lnTo>
                    <a:pt x="1944914" y="109043"/>
                  </a:lnTo>
                  <a:cubicBezTo>
                    <a:pt x="1935238" y="94529"/>
                    <a:pt x="1931488" y="73301"/>
                    <a:pt x="1915886" y="65500"/>
                  </a:cubicBezTo>
                  <a:lnTo>
                    <a:pt x="1872343" y="655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51276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21"/>
    </mc:Choice>
    <mc:Fallback>
      <p:transition spd="slow" advTm="212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4459E8-75EF-41A9-AA66-F6DB98C2CF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8619" t="9334" r="16157" b="11224"/>
          <a:stretch/>
        </p:blipFill>
        <p:spPr>
          <a:xfrm>
            <a:off x="0" y="0"/>
            <a:ext cx="12192000" cy="687975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B9F3A52-B821-488B-92AF-A4BCB3B9373D}"/>
              </a:ext>
            </a:extLst>
          </p:cNvPr>
          <p:cNvSpPr txBox="1"/>
          <p:nvPr/>
        </p:nvSpPr>
        <p:spPr>
          <a:xfrm>
            <a:off x="0" y="6642556"/>
            <a:ext cx="277511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Image of North Western Europe. Accessed from Google Maps.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84638EF4-06D9-4A8C-98DF-AFECEA1342A2}"/>
              </a:ext>
            </a:extLst>
          </p:cNvPr>
          <p:cNvGrpSpPr/>
          <p:nvPr/>
        </p:nvGrpSpPr>
        <p:grpSpPr>
          <a:xfrm rot="21094429">
            <a:off x="4745236" y="652021"/>
            <a:ext cx="449967" cy="347138"/>
            <a:chOff x="-2314723" y="852642"/>
            <a:chExt cx="962527" cy="766406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1CA1197B-47B4-47A9-8A61-B2CBBD8610B8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F63DEACE-A464-4BD2-A81D-F1CC2B67E099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2D486953-BB2C-403B-A746-074E42B2B822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AF70363C-87AA-41D4-98AF-696B888B4EB3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7C3BA8D6-944A-483D-BC92-5B1D49CAB34F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" name="Flowchart: Manual Operation 1">
              <a:extLst>
                <a:ext uri="{FF2B5EF4-FFF2-40B4-BE49-F238E27FC236}">
                  <a16:creationId xmlns:a16="http://schemas.microsoft.com/office/drawing/2014/main" id="{51082D6F-FB45-4603-B916-DFC738BD8A40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4EB19A0-3C9A-4850-8DA3-319A67C93094}"/>
              </a:ext>
            </a:extLst>
          </p:cNvPr>
          <p:cNvGrpSpPr/>
          <p:nvPr/>
        </p:nvGrpSpPr>
        <p:grpSpPr>
          <a:xfrm rot="204021">
            <a:off x="1967020" y="3866891"/>
            <a:ext cx="449967" cy="347138"/>
            <a:chOff x="-2314723" y="852642"/>
            <a:chExt cx="962527" cy="76640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D0A23E8-D616-4730-B23B-C6A2A7800137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D91A7BD3-61B4-43E9-9747-1645BE39C052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59E153B-136B-40B0-BA1E-031ED3C14423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7EC84ABD-79CF-4AA6-B133-C11F62975619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C4A093C5-07B7-463B-AE33-2D3D02641476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15" name="Flowchart: Manual Operation 14">
              <a:extLst>
                <a:ext uri="{FF2B5EF4-FFF2-40B4-BE49-F238E27FC236}">
                  <a16:creationId xmlns:a16="http://schemas.microsoft.com/office/drawing/2014/main" id="{4AB42FE6-D121-41C8-A0D2-80E2D53A711C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722D431-D33A-481E-86CD-90DCDF476CE4}"/>
              </a:ext>
            </a:extLst>
          </p:cNvPr>
          <p:cNvGrpSpPr/>
          <p:nvPr/>
        </p:nvGrpSpPr>
        <p:grpSpPr>
          <a:xfrm rot="1376827">
            <a:off x="5028401" y="2191235"/>
            <a:ext cx="449967" cy="347138"/>
            <a:chOff x="-2314723" y="852642"/>
            <a:chExt cx="962527" cy="766406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683E5191-D4AD-4F0B-B8AE-05A5C318DDC6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1E4084EE-4960-44C2-94D7-0D4B9A1B62C2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81EC19A0-FD6A-4839-95AC-F9EC4FAAED0E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BE5706B5-4BF1-4E65-8E19-CA421D328DBF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60B95D82-8C62-4124-9CDF-B930BA5263FF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9" name="Flowchart: Manual Operation 28">
              <a:extLst>
                <a:ext uri="{FF2B5EF4-FFF2-40B4-BE49-F238E27FC236}">
                  <a16:creationId xmlns:a16="http://schemas.microsoft.com/office/drawing/2014/main" id="{D77A1DC9-6E7F-4704-8978-6D31F0BD08D3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899464F-DBB2-4C6C-ABE8-081B695B4D42}"/>
              </a:ext>
            </a:extLst>
          </p:cNvPr>
          <p:cNvGrpSpPr/>
          <p:nvPr/>
        </p:nvGrpSpPr>
        <p:grpSpPr>
          <a:xfrm rot="17980708">
            <a:off x="5871016" y="2971513"/>
            <a:ext cx="449967" cy="347138"/>
            <a:chOff x="-2314723" y="852642"/>
            <a:chExt cx="962527" cy="766406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F309857-3A87-472B-BDB4-CD4CEA4AFAFA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7D359837-8D1A-4400-8F93-BABC1579C48B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7340CFD1-48AB-4617-A89C-E64DD7053AA7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B9EDB640-3836-4C2F-8C5D-794F474975AE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E818C2E9-45A2-46C6-9789-F0BA74FCD913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2" name="Flowchart: Manual Operation 21">
              <a:extLst>
                <a:ext uri="{FF2B5EF4-FFF2-40B4-BE49-F238E27FC236}">
                  <a16:creationId xmlns:a16="http://schemas.microsoft.com/office/drawing/2014/main" id="{2CD1A684-B02E-40AB-A6DC-6882514250EB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F8A0C339-DC22-40A8-82E2-33C598BF3B30}"/>
              </a:ext>
            </a:extLst>
          </p:cNvPr>
          <p:cNvGrpSpPr/>
          <p:nvPr/>
        </p:nvGrpSpPr>
        <p:grpSpPr>
          <a:xfrm>
            <a:off x="0" y="2699613"/>
            <a:ext cx="10262696" cy="4471319"/>
            <a:chOff x="0" y="2699613"/>
            <a:chExt cx="10262696" cy="4471319"/>
          </a:xfrm>
          <a:noFill/>
        </p:grpSpPr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C83E6DCE-9E1D-45FF-BC8C-02EED2EF9DC6}"/>
                </a:ext>
              </a:extLst>
            </p:cNvPr>
            <p:cNvSpPr txBox="1"/>
            <p:nvPr/>
          </p:nvSpPr>
          <p:spPr>
            <a:xfrm>
              <a:off x="0" y="6642556"/>
              <a:ext cx="2775119" cy="215444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Image of North Western Europe. Accessed from Google Maps.</a:t>
              </a: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1E37D81-E29D-424E-A36D-4240D0BC2D09}"/>
                </a:ext>
              </a:extLst>
            </p:cNvPr>
            <p:cNvSpPr/>
            <p:nvPr/>
          </p:nvSpPr>
          <p:spPr>
            <a:xfrm>
              <a:off x="1117346" y="3965516"/>
              <a:ext cx="4107796" cy="3093716"/>
            </a:xfrm>
            <a:custGeom>
              <a:avLst/>
              <a:gdLst>
                <a:gd name="connsiteX0" fmla="*/ 1030767 w 4107796"/>
                <a:gd name="connsiteY0" fmla="*/ 2761839 h 2839356"/>
                <a:gd name="connsiteX1" fmla="*/ 1016253 w 4107796"/>
                <a:gd name="connsiteY1" fmla="*/ 2573153 h 2839356"/>
                <a:gd name="connsiteX2" fmla="*/ 929167 w 4107796"/>
                <a:gd name="connsiteY2" fmla="*/ 2515096 h 2839356"/>
                <a:gd name="connsiteX3" fmla="*/ 885625 w 4107796"/>
                <a:gd name="connsiteY3" fmla="*/ 2486068 h 2839356"/>
                <a:gd name="connsiteX4" fmla="*/ 856596 w 4107796"/>
                <a:gd name="connsiteY4" fmla="*/ 2442525 h 2839356"/>
                <a:gd name="connsiteX5" fmla="*/ 827567 w 4107796"/>
                <a:gd name="connsiteY5" fmla="*/ 2355439 h 2839356"/>
                <a:gd name="connsiteX6" fmla="*/ 842082 w 4107796"/>
                <a:gd name="connsiteY6" fmla="*/ 2021611 h 2839356"/>
                <a:gd name="connsiteX7" fmla="*/ 842082 w 4107796"/>
                <a:gd name="connsiteY7" fmla="*/ 1920011 h 2839356"/>
                <a:gd name="connsiteX8" fmla="*/ 798539 w 4107796"/>
                <a:gd name="connsiteY8" fmla="*/ 1861953 h 2839356"/>
                <a:gd name="connsiteX9" fmla="*/ 769510 w 4107796"/>
                <a:gd name="connsiteY9" fmla="*/ 1818411 h 2839356"/>
                <a:gd name="connsiteX10" fmla="*/ 754996 w 4107796"/>
                <a:gd name="connsiteY10" fmla="*/ 1774868 h 2839356"/>
                <a:gd name="connsiteX11" fmla="*/ 813053 w 4107796"/>
                <a:gd name="connsiteY11" fmla="*/ 1687782 h 2839356"/>
                <a:gd name="connsiteX12" fmla="*/ 769510 w 4107796"/>
                <a:gd name="connsiteY12" fmla="*/ 1658753 h 2839356"/>
                <a:gd name="connsiteX13" fmla="*/ 711453 w 4107796"/>
                <a:gd name="connsiteY13" fmla="*/ 1571668 h 2839356"/>
                <a:gd name="connsiteX14" fmla="*/ 595339 w 4107796"/>
                <a:gd name="connsiteY14" fmla="*/ 1542639 h 2839356"/>
                <a:gd name="connsiteX15" fmla="*/ 522767 w 4107796"/>
                <a:gd name="connsiteY15" fmla="*/ 1499096 h 2839356"/>
                <a:gd name="connsiteX16" fmla="*/ 464710 w 4107796"/>
                <a:gd name="connsiteY16" fmla="*/ 1470068 h 2839356"/>
                <a:gd name="connsiteX17" fmla="*/ 377625 w 4107796"/>
                <a:gd name="connsiteY17" fmla="*/ 1412011 h 2839356"/>
                <a:gd name="connsiteX18" fmla="*/ 334082 w 4107796"/>
                <a:gd name="connsiteY18" fmla="*/ 1382982 h 2839356"/>
                <a:gd name="connsiteX19" fmla="*/ 290539 w 4107796"/>
                <a:gd name="connsiteY19" fmla="*/ 1252353 h 2839356"/>
                <a:gd name="connsiteX20" fmla="*/ 276025 w 4107796"/>
                <a:gd name="connsiteY20" fmla="*/ 1078182 h 2839356"/>
                <a:gd name="connsiteX21" fmla="*/ 145396 w 4107796"/>
                <a:gd name="connsiteY21" fmla="*/ 1034639 h 2839356"/>
                <a:gd name="connsiteX22" fmla="*/ 101853 w 4107796"/>
                <a:gd name="connsiteY22" fmla="*/ 1020125 h 2839356"/>
                <a:gd name="connsiteX23" fmla="*/ 72825 w 4107796"/>
                <a:gd name="connsiteY23" fmla="*/ 976582 h 2839356"/>
                <a:gd name="connsiteX24" fmla="*/ 29282 w 4107796"/>
                <a:gd name="connsiteY24" fmla="*/ 802411 h 2839356"/>
                <a:gd name="connsiteX25" fmla="*/ 14767 w 4107796"/>
                <a:gd name="connsiteY25" fmla="*/ 758868 h 2839356"/>
                <a:gd name="connsiteX26" fmla="*/ 174425 w 4107796"/>
                <a:gd name="connsiteY26" fmla="*/ 700811 h 2839356"/>
                <a:gd name="connsiteX27" fmla="*/ 159910 w 4107796"/>
                <a:gd name="connsiteY27" fmla="*/ 657268 h 2839356"/>
                <a:gd name="connsiteX28" fmla="*/ 72825 w 4107796"/>
                <a:gd name="connsiteY28" fmla="*/ 599211 h 2839356"/>
                <a:gd name="connsiteX29" fmla="*/ 29282 w 4107796"/>
                <a:gd name="connsiteY29" fmla="*/ 570182 h 2839356"/>
                <a:gd name="connsiteX30" fmla="*/ 253 w 4107796"/>
                <a:gd name="connsiteY30" fmla="*/ 526639 h 2839356"/>
                <a:gd name="connsiteX31" fmla="*/ 43796 w 4107796"/>
                <a:gd name="connsiteY31" fmla="*/ 483096 h 2839356"/>
                <a:gd name="connsiteX32" fmla="*/ 130882 w 4107796"/>
                <a:gd name="connsiteY32" fmla="*/ 468582 h 2839356"/>
                <a:gd name="connsiteX33" fmla="*/ 188939 w 4107796"/>
                <a:gd name="connsiteY33" fmla="*/ 454068 h 2839356"/>
                <a:gd name="connsiteX34" fmla="*/ 435682 w 4107796"/>
                <a:gd name="connsiteY34" fmla="*/ 468582 h 2839356"/>
                <a:gd name="connsiteX35" fmla="*/ 522767 w 4107796"/>
                <a:gd name="connsiteY35" fmla="*/ 497611 h 2839356"/>
                <a:gd name="connsiteX36" fmla="*/ 595339 w 4107796"/>
                <a:gd name="connsiteY36" fmla="*/ 512125 h 2839356"/>
                <a:gd name="connsiteX37" fmla="*/ 682425 w 4107796"/>
                <a:gd name="connsiteY37" fmla="*/ 541153 h 2839356"/>
                <a:gd name="connsiteX38" fmla="*/ 769510 w 4107796"/>
                <a:gd name="connsiteY38" fmla="*/ 526639 h 2839356"/>
                <a:gd name="connsiteX39" fmla="*/ 813053 w 4107796"/>
                <a:gd name="connsiteY39" fmla="*/ 512125 h 2839356"/>
                <a:gd name="connsiteX40" fmla="*/ 856596 w 4107796"/>
                <a:gd name="connsiteY40" fmla="*/ 526639 h 2839356"/>
                <a:gd name="connsiteX41" fmla="*/ 987225 w 4107796"/>
                <a:gd name="connsiteY41" fmla="*/ 599211 h 2839356"/>
                <a:gd name="connsiteX42" fmla="*/ 1016253 w 4107796"/>
                <a:gd name="connsiteY42" fmla="*/ 686296 h 2839356"/>
                <a:gd name="connsiteX43" fmla="*/ 1059796 w 4107796"/>
                <a:gd name="connsiteY43" fmla="*/ 773382 h 2839356"/>
                <a:gd name="connsiteX44" fmla="*/ 1117853 w 4107796"/>
                <a:gd name="connsiteY44" fmla="*/ 787896 h 2839356"/>
                <a:gd name="connsiteX45" fmla="*/ 1248482 w 4107796"/>
                <a:gd name="connsiteY45" fmla="*/ 802411 h 2839356"/>
                <a:gd name="connsiteX46" fmla="*/ 1335567 w 4107796"/>
                <a:gd name="connsiteY46" fmla="*/ 860468 h 2839356"/>
                <a:gd name="connsiteX47" fmla="*/ 1466196 w 4107796"/>
                <a:gd name="connsiteY47" fmla="*/ 933039 h 2839356"/>
                <a:gd name="connsiteX48" fmla="*/ 1553282 w 4107796"/>
                <a:gd name="connsiteY48" fmla="*/ 976582 h 2839356"/>
                <a:gd name="connsiteX49" fmla="*/ 1611339 w 4107796"/>
                <a:gd name="connsiteY49" fmla="*/ 947553 h 2839356"/>
                <a:gd name="connsiteX50" fmla="*/ 1596825 w 4107796"/>
                <a:gd name="connsiteY50" fmla="*/ 758868 h 2839356"/>
                <a:gd name="connsiteX51" fmla="*/ 1582310 w 4107796"/>
                <a:gd name="connsiteY51" fmla="*/ 715325 h 2839356"/>
                <a:gd name="connsiteX52" fmla="*/ 1596825 w 4107796"/>
                <a:gd name="connsiteY52" fmla="*/ 584696 h 2839356"/>
                <a:gd name="connsiteX53" fmla="*/ 1611339 w 4107796"/>
                <a:gd name="connsiteY53" fmla="*/ 410525 h 2839356"/>
                <a:gd name="connsiteX54" fmla="*/ 1625853 w 4107796"/>
                <a:gd name="connsiteY54" fmla="*/ 323439 h 2839356"/>
                <a:gd name="connsiteX55" fmla="*/ 1640367 w 4107796"/>
                <a:gd name="connsiteY55" fmla="*/ 221839 h 2839356"/>
                <a:gd name="connsiteX56" fmla="*/ 1698425 w 4107796"/>
                <a:gd name="connsiteY56" fmla="*/ 192811 h 2839356"/>
                <a:gd name="connsiteX57" fmla="*/ 1887110 w 4107796"/>
                <a:gd name="connsiteY57" fmla="*/ 250868 h 2839356"/>
                <a:gd name="connsiteX58" fmla="*/ 1945167 w 4107796"/>
                <a:gd name="connsiteY58" fmla="*/ 337953 h 2839356"/>
                <a:gd name="connsiteX59" fmla="*/ 1988710 w 4107796"/>
                <a:gd name="connsiteY59" fmla="*/ 483096 h 2839356"/>
                <a:gd name="connsiteX60" fmla="*/ 2046767 w 4107796"/>
                <a:gd name="connsiteY60" fmla="*/ 512125 h 2839356"/>
                <a:gd name="connsiteX61" fmla="*/ 2148367 w 4107796"/>
                <a:gd name="connsiteY61" fmla="*/ 584696 h 2839356"/>
                <a:gd name="connsiteX62" fmla="*/ 2235453 w 4107796"/>
                <a:gd name="connsiteY62" fmla="*/ 642753 h 2839356"/>
                <a:gd name="connsiteX63" fmla="*/ 2278996 w 4107796"/>
                <a:gd name="connsiteY63" fmla="*/ 657268 h 2839356"/>
                <a:gd name="connsiteX64" fmla="*/ 2366082 w 4107796"/>
                <a:gd name="connsiteY64" fmla="*/ 715325 h 2839356"/>
                <a:gd name="connsiteX65" fmla="*/ 2496710 w 4107796"/>
                <a:gd name="connsiteY65" fmla="*/ 700811 h 2839356"/>
                <a:gd name="connsiteX66" fmla="*/ 2511225 w 4107796"/>
                <a:gd name="connsiteY66" fmla="*/ 657268 h 2839356"/>
                <a:gd name="connsiteX67" fmla="*/ 2569282 w 4107796"/>
                <a:gd name="connsiteY67" fmla="*/ 555668 h 2839356"/>
                <a:gd name="connsiteX68" fmla="*/ 2772482 w 4107796"/>
                <a:gd name="connsiteY68" fmla="*/ 541153 h 2839356"/>
                <a:gd name="connsiteX69" fmla="*/ 2874082 w 4107796"/>
                <a:gd name="connsiteY69" fmla="*/ 526639 h 2839356"/>
                <a:gd name="connsiteX70" fmla="*/ 2946653 w 4107796"/>
                <a:gd name="connsiteY70" fmla="*/ 512125 h 2839356"/>
                <a:gd name="connsiteX71" fmla="*/ 3236939 w 4107796"/>
                <a:gd name="connsiteY71" fmla="*/ 497611 h 2839356"/>
                <a:gd name="connsiteX72" fmla="*/ 3280482 w 4107796"/>
                <a:gd name="connsiteY72" fmla="*/ 483096 h 2839356"/>
                <a:gd name="connsiteX73" fmla="*/ 3324025 w 4107796"/>
                <a:gd name="connsiteY73" fmla="*/ 396011 h 2839356"/>
                <a:gd name="connsiteX74" fmla="*/ 3367567 w 4107796"/>
                <a:gd name="connsiteY74" fmla="*/ 221839 h 2839356"/>
                <a:gd name="connsiteX75" fmla="*/ 3382082 w 4107796"/>
                <a:gd name="connsiteY75" fmla="*/ 178296 h 2839356"/>
                <a:gd name="connsiteX76" fmla="*/ 3396596 w 4107796"/>
                <a:gd name="connsiteY76" fmla="*/ 134753 h 2839356"/>
                <a:gd name="connsiteX77" fmla="*/ 3440139 w 4107796"/>
                <a:gd name="connsiteY77" fmla="*/ 76696 h 2839356"/>
                <a:gd name="connsiteX78" fmla="*/ 3483682 w 4107796"/>
                <a:gd name="connsiteY78" fmla="*/ 47668 h 2839356"/>
                <a:gd name="connsiteX79" fmla="*/ 3512710 w 4107796"/>
                <a:gd name="connsiteY79" fmla="*/ 4125 h 2839356"/>
                <a:gd name="connsiteX80" fmla="*/ 3701396 w 4107796"/>
                <a:gd name="connsiteY80" fmla="*/ 18639 h 2839356"/>
                <a:gd name="connsiteX81" fmla="*/ 3744939 w 4107796"/>
                <a:gd name="connsiteY81" fmla="*/ 76696 h 2839356"/>
                <a:gd name="connsiteX82" fmla="*/ 3788482 w 4107796"/>
                <a:gd name="connsiteY82" fmla="*/ 163782 h 2839356"/>
                <a:gd name="connsiteX83" fmla="*/ 3817510 w 4107796"/>
                <a:gd name="connsiteY83" fmla="*/ 207325 h 2839356"/>
                <a:gd name="connsiteX84" fmla="*/ 3846539 w 4107796"/>
                <a:gd name="connsiteY84" fmla="*/ 308925 h 2839356"/>
                <a:gd name="connsiteX85" fmla="*/ 3861053 w 4107796"/>
                <a:gd name="connsiteY85" fmla="*/ 454068 h 2839356"/>
                <a:gd name="connsiteX86" fmla="*/ 3875567 w 4107796"/>
                <a:gd name="connsiteY86" fmla="*/ 541153 h 2839356"/>
                <a:gd name="connsiteX87" fmla="*/ 3890082 w 4107796"/>
                <a:gd name="connsiteY87" fmla="*/ 686296 h 2839356"/>
                <a:gd name="connsiteX88" fmla="*/ 3904596 w 4107796"/>
                <a:gd name="connsiteY88" fmla="*/ 729839 h 2839356"/>
                <a:gd name="connsiteX89" fmla="*/ 3948139 w 4107796"/>
                <a:gd name="connsiteY89" fmla="*/ 845953 h 2839356"/>
                <a:gd name="connsiteX90" fmla="*/ 3962653 w 4107796"/>
                <a:gd name="connsiteY90" fmla="*/ 962068 h 2839356"/>
                <a:gd name="connsiteX91" fmla="*/ 4020710 w 4107796"/>
                <a:gd name="connsiteY91" fmla="*/ 1165268 h 2839356"/>
                <a:gd name="connsiteX92" fmla="*/ 4049739 w 4107796"/>
                <a:gd name="connsiteY92" fmla="*/ 1368468 h 2839356"/>
                <a:gd name="connsiteX93" fmla="*/ 4064253 w 4107796"/>
                <a:gd name="connsiteY93" fmla="*/ 1441039 h 2839356"/>
                <a:gd name="connsiteX94" fmla="*/ 4078767 w 4107796"/>
                <a:gd name="connsiteY94" fmla="*/ 1876468 h 2839356"/>
                <a:gd name="connsiteX95" fmla="*/ 4107796 w 4107796"/>
                <a:gd name="connsiteY95" fmla="*/ 2616696 h 2839356"/>
                <a:gd name="connsiteX96" fmla="*/ 4078767 w 4107796"/>
                <a:gd name="connsiteY96" fmla="*/ 2819896 h 2839356"/>
                <a:gd name="connsiteX97" fmla="*/ 3962653 w 4107796"/>
                <a:gd name="connsiteY97" fmla="*/ 2834411 h 2839356"/>
                <a:gd name="connsiteX98" fmla="*/ 2511225 w 4107796"/>
                <a:gd name="connsiteY98" fmla="*/ 2819896 h 2839356"/>
                <a:gd name="connsiteX99" fmla="*/ 2337053 w 4107796"/>
                <a:gd name="connsiteY99" fmla="*/ 2805382 h 2839356"/>
                <a:gd name="connsiteX100" fmla="*/ 1916139 w 4107796"/>
                <a:gd name="connsiteY100" fmla="*/ 2776353 h 2839356"/>
                <a:gd name="connsiteX101" fmla="*/ 1800025 w 4107796"/>
                <a:gd name="connsiteY101" fmla="*/ 2761839 h 2839356"/>
                <a:gd name="connsiteX102" fmla="*/ 1422653 w 4107796"/>
                <a:gd name="connsiteY102" fmla="*/ 2718296 h 2839356"/>
                <a:gd name="connsiteX103" fmla="*/ 1335567 w 4107796"/>
                <a:gd name="connsiteY103" fmla="*/ 2703782 h 2839356"/>
                <a:gd name="connsiteX104" fmla="*/ 1190425 w 4107796"/>
                <a:gd name="connsiteY104" fmla="*/ 2718296 h 2839356"/>
                <a:gd name="connsiteX105" fmla="*/ 1146882 w 4107796"/>
                <a:gd name="connsiteY105" fmla="*/ 2732811 h 2839356"/>
                <a:gd name="connsiteX106" fmla="*/ 1059796 w 4107796"/>
                <a:gd name="connsiteY106" fmla="*/ 2747325 h 2839356"/>
                <a:gd name="connsiteX107" fmla="*/ 1030767 w 4107796"/>
                <a:gd name="connsiteY107" fmla="*/ 2761839 h 2839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</a:cxnLst>
              <a:rect l="l" t="t" r="r" b="b"/>
              <a:pathLst>
                <a:path w="4107796" h="2839356">
                  <a:moveTo>
                    <a:pt x="1030767" y="2761839"/>
                  </a:moveTo>
                  <a:cubicBezTo>
                    <a:pt x="1023510" y="2732810"/>
                    <a:pt x="1040271" y="2631483"/>
                    <a:pt x="1016253" y="2573153"/>
                  </a:cubicBezTo>
                  <a:cubicBezTo>
                    <a:pt x="1002969" y="2540893"/>
                    <a:pt x="958196" y="2534448"/>
                    <a:pt x="929167" y="2515096"/>
                  </a:cubicBezTo>
                  <a:lnTo>
                    <a:pt x="885625" y="2486068"/>
                  </a:lnTo>
                  <a:cubicBezTo>
                    <a:pt x="875949" y="2471554"/>
                    <a:pt x="863681" y="2458466"/>
                    <a:pt x="856596" y="2442525"/>
                  </a:cubicBezTo>
                  <a:cubicBezTo>
                    <a:pt x="844168" y="2414563"/>
                    <a:pt x="827567" y="2355439"/>
                    <a:pt x="827567" y="2355439"/>
                  </a:cubicBezTo>
                  <a:cubicBezTo>
                    <a:pt x="832405" y="2244163"/>
                    <a:pt x="833854" y="2132688"/>
                    <a:pt x="842082" y="2021611"/>
                  </a:cubicBezTo>
                  <a:cubicBezTo>
                    <a:pt x="846728" y="1958886"/>
                    <a:pt x="873318" y="1974674"/>
                    <a:pt x="842082" y="1920011"/>
                  </a:cubicBezTo>
                  <a:cubicBezTo>
                    <a:pt x="830080" y="1899008"/>
                    <a:pt x="812600" y="1881638"/>
                    <a:pt x="798539" y="1861953"/>
                  </a:cubicBezTo>
                  <a:cubicBezTo>
                    <a:pt x="788400" y="1847758"/>
                    <a:pt x="779186" y="1832925"/>
                    <a:pt x="769510" y="1818411"/>
                  </a:cubicBezTo>
                  <a:cubicBezTo>
                    <a:pt x="764672" y="1803897"/>
                    <a:pt x="750158" y="1789382"/>
                    <a:pt x="754996" y="1774868"/>
                  </a:cubicBezTo>
                  <a:cubicBezTo>
                    <a:pt x="766029" y="1741770"/>
                    <a:pt x="813053" y="1687782"/>
                    <a:pt x="813053" y="1687782"/>
                  </a:cubicBezTo>
                  <a:cubicBezTo>
                    <a:pt x="798539" y="1678106"/>
                    <a:pt x="780997" y="1671881"/>
                    <a:pt x="769510" y="1658753"/>
                  </a:cubicBezTo>
                  <a:cubicBezTo>
                    <a:pt x="746536" y="1632497"/>
                    <a:pt x="745299" y="1580130"/>
                    <a:pt x="711453" y="1571668"/>
                  </a:cubicBezTo>
                  <a:lnTo>
                    <a:pt x="595339" y="1542639"/>
                  </a:lnTo>
                  <a:cubicBezTo>
                    <a:pt x="571148" y="1528125"/>
                    <a:pt x="547428" y="1512796"/>
                    <a:pt x="522767" y="1499096"/>
                  </a:cubicBezTo>
                  <a:cubicBezTo>
                    <a:pt x="503853" y="1488588"/>
                    <a:pt x="483263" y="1481200"/>
                    <a:pt x="464710" y="1470068"/>
                  </a:cubicBezTo>
                  <a:cubicBezTo>
                    <a:pt x="434794" y="1452118"/>
                    <a:pt x="406653" y="1431363"/>
                    <a:pt x="377625" y="1412011"/>
                  </a:cubicBezTo>
                  <a:lnTo>
                    <a:pt x="334082" y="1382982"/>
                  </a:lnTo>
                  <a:cubicBezTo>
                    <a:pt x="302878" y="1320576"/>
                    <a:pt x="299196" y="1325942"/>
                    <a:pt x="290539" y="1252353"/>
                  </a:cubicBezTo>
                  <a:cubicBezTo>
                    <a:pt x="283732" y="1194494"/>
                    <a:pt x="302079" y="1130290"/>
                    <a:pt x="276025" y="1078182"/>
                  </a:cubicBezTo>
                  <a:cubicBezTo>
                    <a:pt x="276024" y="1078181"/>
                    <a:pt x="167168" y="1041896"/>
                    <a:pt x="145396" y="1034639"/>
                  </a:cubicBezTo>
                  <a:lnTo>
                    <a:pt x="101853" y="1020125"/>
                  </a:lnTo>
                  <a:cubicBezTo>
                    <a:pt x="92177" y="1005611"/>
                    <a:pt x="79910" y="992522"/>
                    <a:pt x="72825" y="976582"/>
                  </a:cubicBezTo>
                  <a:cubicBezTo>
                    <a:pt x="33718" y="888591"/>
                    <a:pt x="49568" y="893698"/>
                    <a:pt x="29282" y="802411"/>
                  </a:cubicBezTo>
                  <a:cubicBezTo>
                    <a:pt x="25963" y="787476"/>
                    <a:pt x="19605" y="773382"/>
                    <a:pt x="14767" y="758868"/>
                  </a:cubicBezTo>
                  <a:cubicBezTo>
                    <a:pt x="51460" y="648794"/>
                    <a:pt x="-7558" y="781692"/>
                    <a:pt x="174425" y="700811"/>
                  </a:cubicBezTo>
                  <a:cubicBezTo>
                    <a:pt x="188406" y="694597"/>
                    <a:pt x="170728" y="668086"/>
                    <a:pt x="159910" y="657268"/>
                  </a:cubicBezTo>
                  <a:cubicBezTo>
                    <a:pt x="135241" y="632599"/>
                    <a:pt x="101853" y="618563"/>
                    <a:pt x="72825" y="599211"/>
                  </a:cubicBezTo>
                  <a:lnTo>
                    <a:pt x="29282" y="570182"/>
                  </a:lnTo>
                  <a:cubicBezTo>
                    <a:pt x="19606" y="555668"/>
                    <a:pt x="-2615" y="543846"/>
                    <a:pt x="253" y="526639"/>
                  </a:cubicBezTo>
                  <a:cubicBezTo>
                    <a:pt x="3627" y="506392"/>
                    <a:pt x="25039" y="491433"/>
                    <a:pt x="43796" y="483096"/>
                  </a:cubicBezTo>
                  <a:cubicBezTo>
                    <a:pt x="70689" y="471144"/>
                    <a:pt x="102024" y="474353"/>
                    <a:pt x="130882" y="468582"/>
                  </a:cubicBezTo>
                  <a:cubicBezTo>
                    <a:pt x="150443" y="464670"/>
                    <a:pt x="169587" y="458906"/>
                    <a:pt x="188939" y="454068"/>
                  </a:cubicBezTo>
                  <a:cubicBezTo>
                    <a:pt x="271187" y="458906"/>
                    <a:pt x="353984" y="457926"/>
                    <a:pt x="435682" y="468582"/>
                  </a:cubicBezTo>
                  <a:cubicBezTo>
                    <a:pt x="466024" y="472540"/>
                    <a:pt x="492763" y="491610"/>
                    <a:pt x="522767" y="497611"/>
                  </a:cubicBezTo>
                  <a:cubicBezTo>
                    <a:pt x="546958" y="502449"/>
                    <a:pt x="571539" y="505634"/>
                    <a:pt x="595339" y="512125"/>
                  </a:cubicBezTo>
                  <a:cubicBezTo>
                    <a:pt x="624860" y="520176"/>
                    <a:pt x="682425" y="541153"/>
                    <a:pt x="682425" y="541153"/>
                  </a:cubicBezTo>
                  <a:cubicBezTo>
                    <a:pt x="711453" y="536315"/>
                    <a:pt x="740782" y="533023"/>
                    <a:pt x="769510" y="526639"/>
                  </a:cubicBezTo>
                  <a:cubicBezTo>
                    <a:pt x="784445" y="523320"/>
                    <a:pt x="797754" y="512125"/>
                    <a:pt x="813053" y="512125"/>
                  </a:cubicBezTo>
                  <a:cubicBezTo>
                    <a:pt x="828352" y="512125"/>
                    <a:pt x="842082" y="521801"/>
                    <a:pt x="856596" y="526639"/>
                  </a:cubicBezTo>
                  <a:cubicBezTo>
                    <a:pt x="956412" y="593183"/>
                    <a:pt x="910584" y="573663"/>
                    <a:pt x="987225" y="599211"/>
                  </a:cubicBezTo>
                  <a:lnTo>
                    <a:pt x="1016253" y="686296"/>
                  </a:lnTo>
                  <a:cubicBezTo>
                    <a:pt x="1024533" y="711135"/>
                    <a:pt x="1035678" y="757303"/>
                    <a:pt x="1059796" y="773382"/>
                  </a:cubicBezTo>
                  <a:cubicBezTo>
                    <a:pt x="1076394" y="784447"/>
                    <a:pt x="1098137" y="784863"/>
                    <a:pt x="1117853" y="787896"/>
                  </a:cubicBezTo>
                  <a:cubicBezTo>
                    <a:pt x="1161155" y="794558"/>
                    <a:pt x="1204939" y="797573"/>
                    <a:pt x="1248482" y="802411"/>
                  </a:cubicBezTo>
                  <a:cubicBezTo>
                    <a:pt x="1331758" y="830169"/>
                    <a:pt x="1254025" y="797046"/>
                    <a:pt x="1335567" y="860468"/>
                  </a:cubicBezTo>
                  <a:cubicBezTo>
                    <a:pt x="1410428" y="918693"/>
                    <a:pt x="1400499" y="911140"/>
                    <a:pt x="1466196" y="933039"/>
                  </a:cubicBezTo>
                  <a:cubicBezTo>
                    <a:pt x="1482166" y="943686"/>
                    <a:pt x="1528538" y="980117"/>
                    <a:pt x="1553282" y="976582"/>
                  </a:cubicBezTo>
                  <a:cubicBezTo>
                    <a:pt x="1574701" y="973522"/>
                    <a:pt x="1591987" y="957229"/>
                    <a:pt x="1611339" y="947553"/>
                  </a:cubicBezTo>
                  <a:cubicBezTo>
                    <a:pt x="1606501" y="884658"/>
                    <a:pt x="1604649" y="821462"/>
                    <a:pt x="1596825" y="758868"/>
                  </a:cubicBezTo>
                  <a:cubicBezTo>
                    <a:pt x="1594927" y="743687"/>
                    <a:pt x="1582310" y="730625"/>
                    <a:pt x="1582310" y="715325"/>
                  </a:cubicBezTo>
                  <a:cubicBezTo>
                    <a:pt x="1582310" y="671514"/>
                    <a:pt x="1592671" y="628310"/>
                    <a:pt x="1596825" y="584696"/>
                  </a:cubicBezTo>
                  <a:cubicBezTo>
                    <a:pt x="1602348" y="526700"/>
                    <a:pt x="1604906" y="468427"/>
                    <a:pt x="1611339" y="410525"/>
                  </a:cubicBezTo>
                  <a:cubicBezTo>
                    <a:pt x="1614589" y="381276"/>
                    <a:pt x="1621378" y="352526"/>
                    <a:pt x="1625853" y="323439"/>
                  </a:cubicBezTo>
                  <a:cubicBezTo>
                    <a:pt x="1631055" y="289626"/>
                    <a:pt x="1623753" y="251744"/>
                    <a:pt x="1640367" y="221839"/>
                  </a:cubicBezTo>
                  <a:cubicBezTo>
                    <a:pt x="1650875" y="202925"/>
                    <a:pt x="1679072" y="202487"/>
                    <a:pt x="1698425" y="192811"/>
                  </a:cubicBezTo>
                  <a:cubicBezTo>
                    <a:pt x="1739833" y="201092"/>
                    <a:pt x="1845239" y="203015"/>
                    <a:pt x="1887110" y="250868"/>
                  </a:cubicBezTo>
                  <a:cubicBezTo>
                    <a:pt x="1910084" y="277124"/>
                    <a:pt x="1945167" y="337953"/>
                    <a:pt x="1945167" y="337953"/>
                  </a:cubicBezTo>
                  <a:cubicBezTo>
                    <a:pt x="1950648" y="359875"/>
                    <a:pt x="1978615" y="478049"/>
                    <a:pt x="1988710" y="483096"/>
                  </a:cubicBezTo>
                  <a:cubicBezTo>
                    <a:pt x="2008062" y="492772"/>
                    <a:pt x="2027981" y="501390"/>
                    <a:pt x="2046767" y="512125"/>
                  </a:cubicBezTo>
                  <a:cubicBezTo>
                    <a:pt x="2083478" y="533103"/>
                    <a:pt x="2113742" y="560458"/>
                    <a:pt x="2148367" y="584696"/>
                  </a:cubicBezTo>
                  <a:cubicBezTo>
                    <a:pt x="2176948" y="604703"/>
                    <a:pt x="2202355" y="631720"/>
                    <a:pt x="2235453" y="642753"/>
                  </a:cubicBezTo>
                  <a:cubicBezTo>
                    <a:pt x="2249967" y="647591"/>
                    <a:pt x="2265622" y="649838"/>
                    <a:pt x="2278996" y="657268"/>
                  </a:cubicBezTo>
                  <a:cubicBezTo>
                    <a:pt x="2309494" y="674211"/>
                    <a:pt x="2366082" y="715325"/>
                    <a:pt x="2366082" y="715325"/>
                  </a:cubicBezTo>
                  <a:cubicBezTo>
                    <a:pt x="2409625" y="710487"/>
                    <a:pt x="2456033" y="717082"/>
                    <a:pt x="2496710" y="700811"/>
                  </a:cubicBezTo>
                  <a:cubicBezTo>
                    <a:pt x="2510915" y="695129"/>
                    <a:pt x="2507514" y="672111"/>
                    <a:pt x="2511225" y="657268"/>
                  </a:cubicBezTo>
                  <a:cubicBezTo>
                    <a:pt x="2522235" y="613228"/>
                    <a:pt x="2510109" y="566110"/>
                    <a:pt x="2569282" y="555668"/>
                  </a:cubicBezTo>
                  <a:cubicBezTo>
                    <a:pt x="2636155" y="543867"/>
                    <a:pt x="2704882" y="547591"/>
                    <a:pt x="2772482" y="541153"/>
                  </a:cubicBezTo>
                  <a:cubicBezTo>
                    <a:pt x="2806538" y="537909"/>
                    <a:pt x="2840337" y="532263"/>
                    <a:pt x="2874082" y="526639"/>
                  </a:cubicBezTo>
                  <a:cubicBezTo>
                    <a:pt x="2898416" y="522583"/>
                    <a:pt x="2922062" y="514092"/>
                    <a:pt x="2946653" y="512125"/>
                  </a:cubicBezTo>
                  <a:cubicBezTo>
                    <a:pt x="3043227" y="504399"/>
                    <a:pt x="3140177" y="502449"/>
                    <a:pt x="3236939" y="497611"/>
                  </a:cubicBezTo>
                  <a:cubicBezTo>
                    <a:pt x="3251453" y="492773"/>
                    <a:pt x="3268535" y="492654"/>
                    <a:pt x="3280482" y="483096"/>
                  </a:cubicBezTo>
                  <a:cubicBezTo>
                    <a:pt x="3306058" y="462634"/>
                    <a:pt x="3314464" y="424693"/>
                    <a:pt x="3324025" y="396011"/>
                  </a:cubicBezTo>
                  <a:cubicBezTo>
                    <a:pt x="3343568" y="278748"/>
                    <a:pt x="3329234" y="336839"/>
                    <a:pt x="3367567" y="221839"/>
                  </a:cubicBezTo>
                  <a:lnTo>
                    <a:pt x="3382082" y="178296"/>
                  </a:lnTo>
                  <a:cubicBezTo>
                    <a:pt x="3386920" y="163782"/>
                    <a:pt x="3387416" y="146993"/>
                    <a:pt x="3396596" y="134753"/>
                  </a:cubicBezTo>
                  <a:cubicBezTo>
                    <a:pt x="3411110" y="115401"/>
                    <a:pt x="3423034" y="93801"/>
                    <a:pt x="3440139" y="76696"/>
                  </a:cubicBezTo>
                  <a:cubicBezTo>
                    <a:pt x="3452474" y="64361"/>
                    <a:pt x="3469168" y="57344"/>
                    <a:pt x="3483682" y="47668"/>
                  </a:cubicBezTo>
                  <a:cubicBezTo>
                    <a:pt x="3493358" y="33154"/>
                    <a:pt x="3495419" y="6430"/>
                    <a:pt x="3512710" y="4125"/>
                  </a:cubicBezTo>
                  <a:cubicBezTo>
                    <a:pt x="3575238" y="-4212"/>
                    <a:pt x="3641186" y="-176"/>
                    <a:pt x="3701396" y="18639"/>
                  </a:cubicBezTo>
                  <a:cubicBezTo>
                    <a:pt x="3724485" y="25854"/>
                    <a:pt x="3730879" y="57011"/>
                    <a:pt x="3744939" y="76696"/>
                  </a:cubicBezTo>
                  <a:cubicBezTo>
                    <a:pt x="3814260" y="173746"/>
                    <a:pt x="3740554" y="67926"/>
                    <a:pt x="3788482" y="163782"/>
                  </a:cubicBezTo>
                  <a:cubicBezTo>
                    <a:pt x="3796283" y="179384"/>
                    <a:pt x="3807834" y="192811"/>
                    <a:pt x="3817510" y="207325"/>
                  </a:cubicBezTo>
                  <a:cubicBezTo>
                    <a:pt x="3827186" y="241192"/>
                    <a:pt x="3840418" y="274239"/>
                    <a:pt x="3846539" y="308925"/>
                  </a:cubicBezTo>
                  <a:cubicBezTo>
                    <a:pt x="3854989" y="356807"/>
                    <a:pt x="3855022" y="405821"/>
                    <a:pt x="3861053" y="454068"/>
                  </a:cubicBezTo>
                  <a:cubicBezTo>
                    <a:pt x="3864703" y="483269"/>
                    <a:pt x="3871917" y="511952"/>
                    <a:pt x="3875567" y="541153"/>
                  </a:cubicBezTo>
                  <a:cubicBezTo>
                    <a:pt x="3881598" y="589400"/>
                    <a:pt x="3882689" y="638239"/>
                    <a:pt x="3890082" y="686296"/>
                  </a:cubicBezTo>
                  <a:cubicBezTo>
                    <a:pt x="3892408" y="701418"/>
                    <a:pt x="3899224" y="715514"/>
                    <a:pt x="3904596" y="729839"/>
                  </a:cubicBezTo>
                  <a:cubicBezTo>
                    <a:pt x="3956665" y="868691"/>
                    <a:pt x="3915193" y="747115"/>
                    <a:pt x="3948139" y="845953"/>
                  </a:cubicBezTo>
                  <a:cubicBezTo>
                    <a:pt x="3952977" y="884658"/>
                    <a:pt x="3955465" y="923730"/>
                    <a:pt x="3962653" y="962068"/>
                  </a:cubicBezTo>
                  <a:cubicBezTo>
                    <a:pt x="4003370" y="1179226"/>
                    <a:pt x="3975794" y="985603"/>
                    <a:pt x="4020710" y="1165268"/>
                  </a:cubicBezTo>
                  <a:cubicBezTo>
                    <a:pt x="4033122" y="1214915"/>
                    <a:pt x="4042863" y="1323771"/>
                    <a:pt x="4049739" y="1368468"/>
                  </a:cubicBezTo>
                  <a:cubicBezTo>
                    <a:pt x="4053490" y="1392851"/>
                    <a:pt x="4059415" y="1416849"/>
                    <a:pt x="4064253" y="1441039"/>
                  </a:cubicBezTo>
                  <a:cubicBezTo>
                    <a:pt x="4069091" y="1586182"/>
                    <a:pt x="4074843" y="1731297"/>
                    <a:pt x="4078767" y="1876468"/>
                  </a:cubicBezTo>
                  <a:cubicBezTo>
                    <a:pt x="4097627" y="2574270"/>
                    <a:pt x="4062596" y="2300293"/>
                    <a:pt x="4107796" y="2616696"/>
                  </a:cubicBezTo>
                  <a:cubicBezTo>
                    <a:pt x="4098120" y="2684429"/>
                    <a:pt x="4116720" y="2762966"/>
                    <a:pt x="4078767" y="2819896"/>
                  </a:cubicBezTo>
                  <a:cubicBezTo>
                    <a:pt x="4057130" y="2852351"/>
                    <a:pt x="4001659" y="2834411"/>
                    <a:pt x="3962653" y="2834411"/>
                  </a:cubicBezTo>
                  <a:cubicBezTo>
                    <a:pt x="3478819" y="2834411"/>
                    <a:pt x="2995034" y="2824734"/>
                    <a:pt x="2511225" y="2819896"/>
                  </a:cubicBezTo>
                  <a:lnTo>
                    <a:pt x="2337053" y="2805382"/>
                  </a:lnTo>
                  <a:cubicBezTo>
                    <a:pt x="2196790" y="2795119"/>
                    <a:pt x="2055691" y="2793797"/>
                    <a:pt x="1916139" y="2776353"/>
                  </a:cubicBezTo>
                  <a:lnTo>
                    <a:pt x="1800025" y="2761839"/>
                  </a:lnTo>
                  <a:lnTo>
                    <a:pt x="1422653" y="2718296"/>
                  </a:lnTo>
                  <a:cubicBezTo>
                    <a:pt x="1393520" y="2714134"/>
                    <a:pt x="1364596" y="2708620"/>
                    <a:pt x="1335567" y="2703782"/>
                  </a:cubicBezTo>
                  <a:cubicBezTo>
                    <a:pt x="1287186" y="2708620"/>
                    <a:pt x="1238482" y="2710903"/>
                    <a:pt x="1190425" y="2718296"/>
                  </a:cubicBezTo>
                  <a:cubicBezTo>
                    <a:pt x="1175303" y="2720622"/>
                    <a:pt x="1161817" y="2729492"/>
                    <a:pt x="1146882" y="2732811"/>
                  </a:cubicBezTo>
                  <a:cubicBezTo>
                    <a:pt x="1118154" y="2739195"/>
                    <a:pt x="1087120" y="2736396"/>
                    <a:pt x="1059796" y="2747325"/>
                  </a:cubicBezTo>
                  <a:cubicBezTo>
                    <a:pt x="1053443" y="2749866"/>
                    <a:pt x="1038024" y="2790868"/>
                    <a:pt x="1030767" y="2761839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EA709A8-E23E-4D85-B9FC-B2DE36E6396D}"/>
                </a:ext>
              </a:extLst>
            </p:cNvPr>
            <p:cNvSpPr/>
            <p:nvPr/>
          </p:nvSpPr>
          <p:spPr>
            <a:xfrm>
              <a:off x="4876800" y="2699613"/>
              <a:ext cx="2942391" cy="4413632"/>
            </a:xfrm>
            <a:custGeom>
              <a:avLst/>
              <a:gdLst>
                <a:gd name="connsiteX0" fmla="*/ 2612756 w 2815956"/>
                <a:gd name="connsiteY0" fmla="*/ 29596 h 4137138"/>
                <a:gd name="connsiteX1" fmla="*/ 2670814 w 2815956"/>
                <a:gd name="connsiteY1" fmla="*/ 102167 h 4137138"/>
                <a:gd name="connsiteX2" fmla="*/ 2757899 w 2815956"/>
                <a:gd name="connsiteY2" fmla="*/ 232796 h 4137138"/>
                <a:gd name="connsiteX3" fmla="*/ 2786928 w 2815956"/>
                <a:gd name="connsiteY3" fmla="*/ 276338 h 4137138"/>
                <a:gd name="connsiteX4" fmla="*/ 2815956 w 2815956"/>
                <a:gd name="connsiteY4" fmla="*/ 319881 h 4137138"/>
                <a:gd name="connsiteX5" fmla="*/ 2801442 w 2815956"/>
                <a:gd name="connsiteY5" fmla="*/ 479538 h 4137138"/>
                <a:gd name="connsiteX6" fmla="*/ 2743385 w 2815956"/>
                <a:gd name="connsiteY6" fmla="*/ 566624 h 4137138"/>
                <a:gd name="connsiteX7" fmla="*/ 2714356 w 2815956"/>
                <a:gd name="connsiteY7" fmla="*/ 610167 h 4137138"/>
                <a:gd name="connsiteX8" fmla="*/ 2670814 w 2815956"/>
                <a:gd name="connsiteY8" fmla="*/ 639196 h 4137138"/>
                <a:gd name="connsiteX9" fmla="*/ 2511156 w 2815956"/>
                <a:gd name="connsiteY9" fmla="*/ 682738 h 4137138"/>
                <a:gd name="connsiteX10" fmla="*/ 2496642 w 2815956"/>
                <a:gd name="connsiteY10" fmla="*/ 958510 h 4137138"/>
                <a:gd name="connsiteX11" fmla="*/ 2351499 w 2815956"/>
                <a:gd name="connsiteY11" fmla="*/ 1089138 h 4137138"/>
                <a:gd name="connsiteX12" fmla="*/ 2322471 w 2815956"/>
                <a:gd name="connsiteY12" fmla="*/ 1132681 h 4137138"/>
                <a:gd name="connsiteX13" fmla="*/ 2278928 w 2815956"/>
                <a:gd name="connsiteY13" fmla="*/ 1161710 h 4137138"/>
                <a:gd name="connsiteX14" fmla="*/ 2220871 w 2815956"/>
                <a:gd name="connsiteY14" fmla="*/ 1190738 h 4137138"/>
                <a:gd name="connsiteX15" fmla="*/ 2046699 w 2815956"/>
                <a:gd name="connsiteY15" fmla="*/ 1219767 h 4137138"/>
                <a:gd name="connsiteX16" fmla="*/ 1930585 w 2815956"/>
                <a:gd name="connsiteY16" fmla="*/ 1321367 h 4137138"/>
                <a:gd name="connsiteX17" fmla="*/ 1901556 w 2815956"/>
                <a:gd name="connsiteY17" fmla="*/ 1437481 h 4137138"/>
                <a:gd name="connsiteX18" fmla="*/ 1872528 w 2815956"/>
                <a:gd name="connsiteY18" fmla="*/ 1771310 h 4137138"/>
                <a:gd name="connsiteX19" fmla="*/ 1814471 w 2815956"/>
                <a:gd name="connsiteY19" fmla="*/ 1916453 h 4137138"/>
                <a:gd name="connsiteX20" fmla="*/ 1756414 w 2815956"/>
                <a:gd name="connsiteY20" fmla="*/ 2061596 h 4137138"/>
                <a:gd name="connsiteX21" fmla="*/ 1756414 w 2815956"/>
                <a:gd name="connsiteY21" fmla="*/ 2380910 h 4137138"/>
                <a:gd name="connsiteX22" fmla="*/ 1770928 w 2815956"/>
                <a:gd name="connsiteY22" fmla="*/ 2424453 h 4137138"/>
                <a:gd name="connsiteX23" fmla="*/ 1814471 w 2815956"/>
                <a:gd name="connsiteY23" fmla="*/ 2467996 h 4137138"/>
                <a:gd name="connsiteX24" fmla="*/ 1843499 w 2815956"/>
                <a:gd name="connsiteY24" fmla="*/ 2511538 h 4137138"/>
                <a:gd name="connsiteX25" fmla="*/ 1930585 w 2815956"/>
                <a:gd name="connsiteY25" fmla="*/ 2598624 h 4137138"/>
                <a:gd name="connsiteX26" fmla="*/ 2003156 w 2815956"/>
                <a:gd name="connsiteY26" fmla="*/ 2700224 h 4137138"/>
                <a:gd name="connsiteX27" fmla="*/ 2075728 w 2815956"/>
                <a:gd name="connsiteY27" fmla="*/ 2801824 h 4137138"/>
                <a:gd name="connsiteX28" fmla="*/ 2148299 w 2815956"/>
                <a:gd name="connsiteY28" fmla="*/ 2917938 h 4137138"/>
                <a:gd name="connsiteX29" fmla="*/ 2162814 w 2815956"/>
                <a:gd name="connsiteY29" fmla="*/ 2961481 h 4137138"/>
                <a:gd name="connsiteX30" fmla="*/ 2177328 w 2815956"/>
                <a:gd name="connsiteY30" fmla="*/ 3150167 h 4137138"/>
                <a:gd name="connsiteX31" fmla="*/ 2191842 w 2815956"/>
                <a:gd name="connsiteY31" fmla="*/ 3222738 h 4137138"/>
                <a:gd name="connsiteX32" fmla="*/ 2206356 w 2815956"/>
                <a:gd name="connsiteY32" fmla="*/ 3309824 h 4137138"/>
                <a:gd name="connsiteX33" fmla="*/ 2220871 w 2815956"/>
                <a:gd name="connsiteY33" fmla="*/ 3353367 h 4137138"/>
                <a:gd name="connsiteX34" fmla="*/ 2235385 w 2815956"/>
                <a:gd name="connsiteY34" fmla="*/ 3411424 h 4137138"/>
                <a:gd name="connsiteX35" fmla="*/ 2249899 w 2815956"/>
                <a:gd name="connsiteY35" fmla="*/ 3454967 h 4137138"/>
                <a:gd name="connsiteX36" fmla="*/ 2264414 w 2815956"/>
                <a:gd name="connsiteY36" fmla="*/ 3513024 h 4137138"/>
                <a:gd name="connsiteX37" fmla="*/ 2293442 w 2815956"/>
                <a:gd name="connsiteY37" fmla="*/ 3571081 h 4137138"/>
                <a:gd name="connsiteX38" fmla="*/ 2322471 w 2815956"/>
                <a:gd name="connsiteY38" fmla="*/ 3658167 h 4137138"/>
                <a:gd name="connsiteX39" fmla="*/ 2336985 w 2815956"/>
                <a:gd name="connsiteY39" fmla="*/ 3701710 h 4137138"/>
                <a:gd name="connsiteX40" fmla="*/ 2351499 w 2815956"/>
                <a:gd name="connsiteY40" fmla="*/ 3774281 h 4137138"/>
                <a:gd name="connsiteX41" fmla="*/ 2336985 w 2815956"/>
                <a:gd name="connsiteY41" fmla="*/ 4050053 h 4137138"/>
                <a:gd name="connsiteX42" fmla="*/ 2322471 w 2815956"/>
                <a:gd name="connsiteY42" fmla="*/ 4093596 h 4137138"/>
                <a:gd name="connsiteX43" fmla="*/ 2278928 w 2815956"/>
                <a:gd name="connsiteY43" fmla="*/ 4108110 h 4137138"/>
                <a:gd name="connsiteX44" fmla="*/ 2162814 w 2815956"/>
                <a:gd name="connsiteY44" fmla="*/ 4137138 h 4137138"/>
                <a:gd name="connsiteX45" fmla="*/ 1741899 w 2815956"/>
                <a:gd name="connsiteY45" fmla="*/ 4122624 h 4137138"/>
                <a:gd name="connsiteX46" fmla="*/ 406585 w 2815956"/>
                <a:gd name="connsiteY46" fmla="*/ 4108110 h 4137138"/>
                <a:gd name="connsiteX47" fmla="*/ 392071 w 2815956"/>
                <a:gd name="connsiteY47" fmla="*/ 4050053 h 4137138"/>
                <a:gd name="connsiteX48" fmla="*/ 363042 w 2815956"/>
                <a:gd name="connsiteY48" fmla="*/ 3904910 h 4137138"/>
                <a:gd name="connsiteX49" fmla="*/ 334014 w 2815956"/>
                <a:gd name="connsiteY49" fmla="*/ 3861367 h 4137138"/>
                <a:gd name="connsiteX50" fmla="*/ 319499 w 2815956"/>
                <a:gd name="connsiteY50" fmla="*/ 3425938 h 4137138"/>
                <a:gd name="connsiteX51" fmla="*/ 290471 w 2815956"/>
                <a:gd name="connsiteY51" fmla="*/ 3338853 h 4137138"/>
                <a:gd name="connsiteX52" fmla="*/ 275956 w 2815956"/>
                <a:gd name="connsiteY52" fmla="*/ 2700224 h 4137138"/>
                <a:gd name="connsiteX53" fmla="*/ 246928 w 2815956"/>
                <a:gd name="connsiteY53" fmla="*/ 2584110 h 4137138"/>
                <a:gd name="connsiteX54" fmla="*/ 232414 w 2815956"/>
                <a:gd name="connsiteY54" fmla="*/ 2511538 h 4137138"/>
                <a:gd name="connsiteX55" fmla="*/ 203385 w 2815956"/>
                <a:gd name="connsiteY55" fmla="*/ 2424453 h 4137138"/>
                <a:gd name="connsiteX56" fmla="*/ 188871 w 2815956"/>
                <a:gd name="connsiteY56" fmla="*/ 2351881 h 4137138"/>
                <a:gd name="connsiteX57" fmla="*/ 174356 w 2815956"/>
                <a:gd name="connsiteY57" fmla="*/ 2308338 h 4137138"/>
                <a:gd name="connsiteX58" fmla="*/ 159842 w 2815956"/>
                <a:gd name="connsiteY58" fmla="*/ 2250281 h 4137138"/>
                <a:gd name="connsiteX59" fmla="*/ 145328 w 2815956"/>
                <a:gd name="connsiteY59" fmla="*/ 1959996 h 4137138"/>
                <a:gd name="connsiteX60" fmla="*/ 130814 w 2815956"/>
                <a:gd name="connsiteY60" fmla="*/ 1916453 h 4137138"/>
                <a:gd name="connsiteX61" fmla="*/ 101785 w 2815956"/>
                <a:gd name="connsiteY61" fmla="*/ 1771310 h 4137138"/>
                <a:gd name="connsiteX62" fmla="*/ 72756 w 2815956"/>
                <a:gd name="connsiteY62" fmla="*/ 1727767 h 4137138"/>
                <a:gd name="connsiteX63" fmla="*/ 43728 w 2815956"/>
                <a:gd name="connsiteY63" fmla="*/ 1640681 h 4137138"/>
                <a:gd name="connsiteX64" fmla="*/ 29214 w 2815956"/>
                <a:gd name="connsiteY64" fmla="*/ 1597138 h 4137138"/>
                <a:gd name="connsiteX65" fmla="*/ 14699 w 2815956"/>
                <a:gd name="connsiteY65" fmla="*/ 1393938 h 4137138"/>
                <a:gd name="connsiteX66" fmla="*/ 185 w 2815956"/>
                <a:gd name="connsiteY66" fmla="*/ 1292338 h 4137138"/>
                <a:gd name="connsiteX67" fmla="*/ 14699 w 2815956"/>
                <a:gd name="connsiteY67" fmla="*/ 1219767 h 4137138"/>
                <a:gd name="connsiteX68" fmla="*/ 101785 w 2815956"/>
                <a:gd name="connsiteY68" fmla="*/ 1190738 h 4137138"/>
                <a:gd name="connsiteX69" fmla="*/ 580756 w 2815956"/>
                <a:gd name="connsiteY69" fmla="*/ 1161710 h 4137138"/>
                <a:gd name="connsiteX70" fmla="*/ 754928 w 2815956"/>
                <a:gd name="connsiteY70" fmla="*/ 1118167 h 4137138"/>
                <a:gd name="connsiteX71" fmla="*/ 842014 w 2815956"/>
                <a:gd name="connsiteY71" fmla="*/ 1089138 h 4137138"/>
                <a:gd name="connsiteX72" fmla="*/ 929099 w 2815956"/>
                <a:gd name="connsiteY72" fmla="*/ 1031081 h 4137138"/>
                <a:gd name="connsiteX73" fmla="*/ 972642 w 2815956"/>
                <a:gd name="connsiteY73" fmla="*/ 1002053 h 4137138"/>
                <a:gd name="connsiteX74" fmla="*/ 1016185 w 2815956"/>
                <a:gd name="connsiteY74" fmla="*/ 987538 h 4137138"/>
                <a:gd name="connsiteX75" fmla="*/ 1059728 w 2815956"/>
                <a:gd name="connsiteY75" fmla="*/ 958510 h 4137138"/>
                <a:gd name="connsiteX76" fmla="*/ 1161328 w 2815956"/>
                <a:gd name="connsiteY76" fmla="*/ 929481 h 4137138"/>
                <a:gd name="connsiteX77" fmla="*/ 1204871 w 2815956"/>
                <a:gd name="connsiteY77" fmla="*/ 900453 h 4137138"/>
                <a:gd name="connsiteX78" fmla="*/ 1248414 w 2815956"/>
                <a:gd name="connsiteY78" fmla="*/ 885938 h 4137138"/>
                <a:gd name="connsiteX79" fmla="*/ 1335499 w 2815956"/>
                <a:gd name="connsiteY79" fmla="*/ 784338 h 4137138"/>
                <a:gd name="connsiteX80" fmla="*/ 1379042 w 2815956"/>
                <a:gd name="connsiteY80" fmla="*/ 740796 h 4137138"/>
                <a:gd name="connsiteX81" fmla="*/ 1437099 w 2815956"/>
                <a:gd name="connsiteY81" fmla="*/ 653710 h 4137138"/>
                <a:gd name="connsiteX82" fmla="*/ 1524185 w 2815956"/>
                <a:gd name="connsiteY82" fmla="*/ 595653 h 4137138"/>
                <a:gd name="connsiteX83" fmla="*/ 1538699 w 2815956"/>
                <a:gd name="connsiteY83" fmla="*/ 552110 h 4137138"/>
                <a:gd name="connsiteX84" fmla="*/ 1567728 w 2815956"/>
                <a:gd name="connsiteY84" fmla="*/ 508567 h 4137138"/>
                <a:gd name="connsiteX85" fmla="*/ 1596756 w 2815956"/>
                <a:gd name="connsiteY85" fmla="*/ 421481 h 4137138"/>
                <a:gd name="connsiteX86" fmla="*/ 1640299 w 2815956"/>
                <a:gd name="connsiteY86" fmla="*/ 232796 h 4137138"/>
                <a:gd name="connsiteX87" fmla="*/ 1669328 w 2815956"/>
                <a:gd name="connsiteY87" fmla="*/ 189253 h 4137138"/>
                <a:gd name="connsiteX88" fmla="*/ 1756414 w 2815956"/>
                <a:gd name="connsiteY88" fmla="*/ 131196 h 4137138"/>
                <a:gd name="connsiteX89" fmla="*/ 1785442 w 2815956"/>
                <a:gd name="connsiteY89" fmla="*/ 87653 h 4137138"/>
                <a:gd name="connsiteX90" fmla="*/ 1872528 w 2815956"/>
                <a:gd name="connsiteY90" fmla="*/ 58624 h 4137138"/>
                <a:gd name="connsiteX91" fmla="*/ 1916071 w 2815956"/>
                <a:gd name="connsiteY91" fmla="*/ 44110 h 4137138"/>
                <a:gd name="connsiteX92" fmla="*/ 1974128 w 2815956"/>
                <a:gd name="connsiteY92" fmla="*/ 15081 h 4137138"/>
                <a:gd name="connsiteX93" fmla="*/ 2104756 w 2815956"/>
                <a:gd name="connsiteY93" fmla="*/ 567 h 4137138"/>
                <a:gd name="connsiteX94" fmla="*/ 2612756 w 2815956"/>
                <a:gd name="connsiteY94" fmla="*/ 29596 h 413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2815956" h="4137138">
                  <a:moveTo>
                    <a:pt x="2612756" y="29596"/>
                  </a:moveTo>
                  <a:cubicBezTo>
                    <a:pt x="2707099" y="46529"/>
                    <a:pt x="2652593" y="77113"/>
                    <a:pt x="2670814" y="102167"/>
                  </a:cubicBezTo>
                  <a:cubicBezTo>
                    <a:pt x="2670838" y="102200"/>
                    <a:pt x="2743373" y="211008"/>
                    <a:pt x="2757899" y="232796"/>
                  </a:cubicBezTo>
                  <a:lnTo>
                    <a:pt x="2786928" y="276338"/>
                  </a:lnTo>
                  <a:lnTo>
                    <a:pt x="2815956" y="319881"/>
                  </a:lnTo>
                  <a:cubicBezTo>
                    <a:pt x="2811118" y="373100"/>
                    <a:pt x="2816520" y="428271"/>
                    <a:pt x="2801442" y="479538"/>
                  </a:cubicBezTo>
                  <a:cubicBezTo>
                    <a:pt x="2791598" y="513008"/>
                    <a:pt x="2762737" y="537595"/>
                    <a:pt x="2743385" y="566624"/>
                  </a:cubicBezTo>
                  <a:cubicBezTo>
                    <a:pt x="2733709" y="581138"/>
                    <a:pt x="2728870" y="600491"/>
                    <a:pt x="2714356" y="610167"/>
                  </a:cubicBezTo>
                  <a:cubicBezTo>
                    <a:pt x="2699842" y="619843"/>
                    <a:pt x="2686754" y="632111"/>
                    <a:pt x="2670814" y="639196"/>
                  </a:cubicBezTo>
                  <a:cubicBezTo>
                    <a:pt x="2610549" y="665980"/>
                    <a:pt x="2573240" y="670322"/>
                    <a:pt x="2511156" y="682738"/>
                  </a:cubicBezTo>
                  <a:cubicBezTo>
                    <a:pt x="2506318" y="774662"/>
                    <a:pt x="2523713" y="870529"/>
                    <a:pt x="2496642" y="958510"/>
                  </a:cubicBezTo>
                  <a:cubicBezTo>
                    <a:pt x="2481940" y="1006291"/>
                    <a:pt x="2398751" y="1057637"/>
                    <a:pt x="2351499" y="1089138"/>
                  </a:cubicBezTo>
                  <a:cubicBezTo>
                    <a:pt x="2341823" y="1103652"/>
                    <a:pt x="2334806" y="1120346"/>
                    <a:pt x="2322471" y="1132681"/>
                  </a:cubicBezTo>
                  <a:cubicBezTo>
                    <a:pt x="2310136" y="1145016"/>
                    <a:pt x="2294074" y="1153055"/>
                    <a:pt x="2278928" y="1161710"/>
                  </a:cubicBezTo>
                  <a:cubicBezTo>
                    <a:pt x="2260142" y="1172445"/>
                    <a:pt x="2241130" y="1183141"/>
                    <a:pt x="2220871" y="1190738"/>
                  </a:cubicBezTo>
                  <a:cubicBezTo>
                    <a:pt x="2172917" y="1208721"/>
                    <a:pt x="2088858" y="1214497"/>
                    <a:pt x="2046699" y="1219767"/>
                  </a:cubicBezTo>
                  <a:cubicBezTo>
                    <a:pt x="1945100" y="1287500"/>
                    <a:pt x="1978966" y="1248796"/>
                    <a:pt x="1930585" y="1321367"/>
                  </a:cubicBezTo>
                  <a:cubicBezTo>
                    <a:pt x="1915703" y="1366014"/>
                    <a:pt x="1907086" y="1385864"/>
                    <a:pt x="1901556" y="1437481"/>
                  </a:cubicBezTo>
                  <a:cubicBezTo>
                    <a:pt x="1889657" y="1548542"/>
                    <a:pt x="1914011" y="1667603"/>
                    <a:pt x="1872528" y="1771310"/>
                  </a:cubicBezTo>
                  <a:cubicBezTo>
                    <a:pt x="1853176" y="1819691"/>
                    <a:pt x="1830949" y="1867019"/>
                    <a:pt x="1814471" y="1916453"/>
                  </a:cubicBezTo>
                  <a:cubicBezTo>
                    <a:pt x="1778600" y="2024064"/>
                    <a:pt x="1799126" y="1976170"/>
                    <a:pt x="1756414" y="2061596"/>
                  </a:cubicBezTo>
                  <a:cubicBezTo>
                    <a:pt x="1736787" y="2218604"/>
                    <a:pt x="1733355" y="2184915"/>
                    <a:pt x="1756414" y="2380910"/>
                  </a:cubicBezTo>
                  <a:cubicBezTo>
                    <a:pt x="1758202" y="2396105"/>
                    <a:pt x="1762441" y="2411723"/>
                    <a:pt x="1770928" y="2424453"/>
                  </a:cubicBezTo>
                  <a:cubicBezTo>
                    <a:pt x="1782314" y="2441532"/>
                    <a:pt x="1801330" y="2452227"/>
                    <a:pt x="1814471" y="2467996"/>
                  </a:cubicBezTo>
                  <a:cubicBezTo>
                    <a:pt x="1825638" y="2481397"/>
                    <a:pt x="1831910" y="2498500"/>
                    <a:pt x="1843499" y="2511538"/>
                  </a:cubicBezTo>
                  <a:cubicBezTo>
                    <a:pt x="1870773" y="2542221"/>
                    <a:pt x="1912225" y="2561905"/>
                    <a:pt x="1930585" y="2598624"/>
                  </a:cubicBezTo>
                  <a:cubicBezTo>
                    <a:pt x="1968794" y="2675040"/>
                    <a:pt x="1944315" y="2641381"/>
                    <a:pt x="2003156" y="2700224"/>
                  </a:cubicBezTo>
                  <a:cubicBezTo>
                    <a:pt x="2029288" y="2778616"/>
                    <a:pt x="2001554" y="2717054"/>
                    <a:pt x="2075728" y="2801824"/>
                  </a:cubicBezTo>
                  <a:cubicBezTo>
                    <a:pt x="2110737" y="2841834"/>
                    <a:pt x="2127697" y="2869868"/>
                    <a:pt x="2148299" y="2917938"/>
                  </a:cubicBezTo>
                  <a:cubicBezTo>
                    <a:pt x="2154326" y="2932000"/>
                    <a:pt x="2157976" y="2946967"/>
                    <a:pt x="2162814" y="2961481"/>
                  </a:cubicBezTo>
                  <a:cubicBezTo>
                    <a:pt x="2167652" y="3024376"/>
                    <a:pt x="2170362" y="3087472"/>
                    <a:pt x="2177328" y="3150167"/>
                  </a:cubicBezTo>
                  <a:cubicBezTo>
                    <a:pt x="2180052" y="3174686"/>
                    <a:pt x="2187429" y="3198467"/>
                    <a:pt x="2191842" y="3222738"/>
                  </a:cubicBezTo>
                  <a:cubicBezTo>
                    <a:pt x="2197106" y="3251692"/>
                    <a:pt x="2199972" y="3281096"/>
                    <a:pt x="2206356" y="3309824"/>
                  </a:cubicBezTo>
                  <a:cubicBezTo>
                    <a:pt x="2209675" y="3324759"/>
                    <a:pt x="2216668" y="3338656"/>
                    <a:pt x="2220871" y="3353367"/>
                  </a:cubicBezTo>
                  <a:cubicBezTo>
                    <a:pt x="2226351" y="3372547"/>
                    <a:pt x="2229905" y="3392244"/>
                    <a:pt x="2235385" y="3411424"/>
                  </a:cubicBezTo>
                  <a:cubicBezTo>
                    <a:pt x="2239588" y="3426135"/>
                    <a:pt x="2245696" y="3440256"/>
                    <a:pt x="2249899" y="3454967"/>
                  </a:cubicBezTo>
                  <a:cubicBezTo>
                    <a:pt x="2255379" y="3474147"/>
                    <a:pt x="2257410" y="3494346"/>
                    <a:pt x="2264414" y="3513024"/>
                  </a:cubicBezTo>
                  <a:cubicBezTo>
                    <a:pt x="2272011" y="3533283"/>
                    <a:pt x="2285406" y="3550992"/>
                    <a:pt x="2293442" y="3571081"/>
                  </a:cubicBezTo>
                  <a:cubicBezTo>
                    <a:pt x="2304806" y="3599491"/>
                    <a:pt x="2312795" y="3629138"/>
                    <a:pt x="2322471" y="3658167"/>
                  </a:cubicBezTo>
                  <a:cubicBezTo>
                    <a:pt x="2327309" y="3672681"/>
                    <a:pt x="2333985" y="3686708"/>
                    <a:pt x="2336985" y="3701710"/>
                  </a:cubicBezTo>
                  <a:lnTo>
                    <a:pt x="2351499" y="3774281"/>
                  </a:lnTo>
                  <a:cubicBezTo>
                    <a:pt x="2346661" y="3866205"/>
                    <a:pt x="2345319" y="3958380"/>
                    <a:pt x="2336985" y="4050053"/>
                  </a:cubicBezTo>
                  <a:cubicBezTo>
                    <a:pt x="2335600" y="4065290"/>
                    <a:pt x="2333289" y="4082778"/>
                    <a:pt x="2322471" y="4093596"/>
                  </a:cubicBezTo>
                  <a:cubicBezTo>
                    <a:pt x="2311653" y="4104414"/>
                    <a:pt x="2293771" y="4104399"/>
                    <a:pt x="2278928" y="4108110"/>
                  </a:cubicBezTo>
                  <a:lnTo>
                    <a:pt x="2162814" y="4137138"/>
                  </a:lnTo>
                  <a:lnTo>
                    <a:pt x="1741899" y="4122624"/>
                  </a:lnTo>
                  <a:lnTo>
                    <a:pt x="406585" y="4108110"/>
                  </a:lnTo>
                  <a:cubicBezTo>
                    <a:pt x="386666" y="4107039"/>
                    <a:pt x="395639" y="4069679"/>
                    <a:pt x="392071" y="4050053"/>
                  </a:cubicBezTo>
                  <a:cubicBezTo>
                    <a:pt x="384430" y="4008029"/>
                    <a:pt x="384332" y="3947491"/>
                    <a:pt x="363042" y="3904910"/>
                  </a:cubicBezTo>
                  <a:cubicBezTo>
                    <a:pt x="355241" y="3889308"/>
                    <a:pt x="343690" y="3875881"/>
                    <a:pt x="334014" y="3861367"/>
                  </a:cubicBezTo>
                  <a:cubicBezTo>
                    <a:pt x="329176" y="3716224"/>
                    <a:pt x="331559" y="3570660"/>
                    <a:pt x="319499" y="3425938"/>
                  </a:cubicBezTo>
                  <a:cubicBezTo>
                    <a:pt x="316958" y="3395445"/>
                    <a:pt x="290471" y="3338853"/>
                    <a:pt x="290471" y="3338853"/>
                  </a:cubicBezTo>
                  <a:cubicBezTo>
                    <a:pt x="285633" y="3125977"/>
                    <a:pt x="284640" y="2912978"/>
                    <a:pt x="275956" y="2700224"/>
                  </a:cubicBezTo>
                  <a:cubicBezTo>
                    <a:pt x="273346" y="2636289"/>
                    <a:pt x="259999" y="2636397"/>
                    <a:pt x="246928" y="2584110"/>
                  </a:cubicBezTo>
                  <a:cubicBezTo>
                    <a:pt x="240945" y="2560177"/>
                    <a:pt x="238905" y="2535338"/>
                    <a:pt x="232414" y="2511538"/>
                  </a:cubicBezTo>
                  <a:cubicBezTo>
                    <a:pt x="224363" y="2482018"/>
                    <a:pt x="209386" y="2454457"/>
                    <a:pt x="203385" y="2424453"/>
                  </a:cubicBezTo>
                  <a:cubicBezTo>
                    <a:pt x="198547" y="2400262"/>
                    <a:pt x="194854" y="2375814"/>
                    <a:pt x="188871" y="2351881"/>
                  </a:cubicBezTo>
                  <a:cubicBezTo>
                    <a:pt x="185160" y="2337038"/>
                    <a:pt x="178559" y="2323049"/>
                    <a:pt x="174356" y="2308338"/>
                  </a:cubicBezTo>
                  <a:cubicBezTo>
                    <a:pt x="168876" y="2289158"/>
                    <a:pt x="164680" y="2269633"/>
                    <a:pt x="159842" y="2250281"/>
                  </a:cubicBezTo>
                  <a:cubicBezTo>
                    <a:pt x="155004" y="2153519"/>
                    <a:pt x="153721" y="2056514"/>
                    <a:pt x="145328" y="1959996"/>
                  </a:cubicBezTo>
                  <a:cubicBezTo>
                    <a:pt x="144003" y="1944754"/>
                    <a:pt x="133815" y="1931455"/>
                    <a:pt x="130814" y="1916453"/>
                  </a:cubicBezTo>
                  <a:cubicBezTo>
                    <a:pt x="121900" y="1871886"/>
                    <a:pt x="123644" y="1815029"/>
                    <a:pt x="101785" y="1771310"/>
                  </a:cubicBezTo>
                  <a:cubicBezTo>
                    <a:pt x="93984" y="1755708"/>
                    <a:pt x="82432" y="1742281"/>
                    <a:pt x="72756" y="1727767"/>
                  </a:cubicBezTo>
                  <a:lnTo>
                    <a:pt x="43728" y="1640681"/>
                  </a:lnTo>
                  <a:lnTo>
                    <a:pt x="29214" y="1597138"/>
                  </a:lnTo>
                  <a:cubicBezTo>
                    <a:pt x="24376" y="1529405"/>
                    <a:pt x="21137" y="1461538"/>
                    <a:pt x="14699" y="1393938"/>
                  </a:cubicBezTo>
                  <a:cubicBezTo>
                    <a:pt x="11455" y="1359882"/>
                    <a:pt x="185" y="1326548"/>
                    <a:pt x="185" y="1292338"/>
                  </a:cubicBezTo>
                  <a:cubicBezTo>
                    <a:pt x="185" y="1267669"/>
                    <a:pt x="-2745" y="1237211"/>
                    <a:pt x="14699" y="1219767"/>
                  </a:cubicBezTo>
                  <a:cubicBezTo>
                    <a:pt x="36336" y="1198130"/>
                    <a:pt x="71373" y="1194117"/>
                    <a:pt x="101785" y="1190738"/>
                  </a:cubicBezTo>
                  <a:cubicBezTo>
                    <a:pt x="347918" y="1163391"/>
                    <a:pt x="188641" y="1178048"/>
                    <a:pt x="580756" y="1161710"/>
                  </a:cubicBezTo>
                  <a:cubicBezTo>
                    <a:pt x="698027" y="1142165"/>
                    <a:pt x="639921" y="1156503"/>
                    <a:pt x="754928" y="1118167"/>
                  </a:cubicBezTo>
                  <a:cubicBezTo>
                    <a:pt x="754933" y="1118165"/>
                    <a:pt x="842010" y="1089141"/>
                    <a:pt x="842014" y="1089138"/>
                  </a:cubicBezTo>
                  <a:lnTo>
                    <a:pt x="929099" y="1031081"/>
                  </a:lnTo>
                  <a:cubicBezTo>
                    <a:pt x="943613" y="1021405"/>
                    <a:pt x="956093" y="1007569"/>
                    <a:pt x="972642" y="1002053"/>
                  </a:cubicBezTo>
                  <a:cubicBezTo>
                    <a:pt x="987156" y="997215"/>
                    <a:pt x="1002501" y="994380"/>
                    <a:pt x="1016185" y="987538"/>
                  </a:cubicBezTo>
                  <a:cubicBezTo>
                    <a:pt x="1031787" y="979737"/>
                    <a:pt x="1044126" y="966311"/>
                    <a:pt x="1059728" y="958510"/>
                  </a:cubicBezTo>
                  <a:cubicBezTo>
                    <a:pt x="1080547" y="948101"/>
                    <a:pt x="1142731" y="934131"/>
                    <a:pt x="1161328" y="929481"/>
                  </a:cubicBezTo>
                  <a:cubicBezTo>
                    <a:pt x="1175842" y="919805"/>
                    <a:pt x="1189269" y="908254"/>
                    <a:pt x="1204871" y="900453"/>
                  </a:cubicBezTo>
                  <a:cubicBezTo>
                    <a:pt x="1218555" y="893611"/>
                    <a:pt x="1235684" y="894425"/>
                    <a:pt x="1248414" y="885938"/>
                  </a:cubicBezTo>
                  <a:cubicBezTo>
                    <a:pt x="1284430" y="861927"/>
                    <a:pt x="1308669" y="815639"/>
                    <a:pt x="1335499" y="784338"/>
                  </a:cubicBezTo>
                  <a:cubicBezTo>
                    <a:pt x="1348857" y="768753"/>
                    <a:pt x="1366440" y="756998"/>
                    <a:pt x="1379042" y="740796"/>
                  </a:cubicBezTo>
                  <a:cubicBezTo>
                    <a:pt x="1400461" y="713257"/>
                    <a:pt x="1408070" y="673062"/>
                    <a:pt x="1437099" y="653710"/>
                  </a:cubicBezTo>
                  <a:lnTo>
                    <a:pt x="1524185" y="595653"/>
                  </a:lnTo>
                  <a:cubicBezTo>
                    <a:pt x="1529023" y="581139"/>
                    <a:pt x="1531857" y="565794"/>
                    <a:pt x="1538699" y="552110"/>
                  </a:cubicBezTo>
                  <a:cubicBezTo>
                    <a:pt x="1546500" y="536508"/>
                    <a:pt x="1560643" y="524508"/>
                    <a:pt x="1567728" y="508567"/>
                  </a:cubicBezTo>
                  <a:cubicBezTo>
                    <a:pt x="1580155" y="480605"/>
                    <a:pt x="1596756" y="421481"/>
                    <a:pt x="1596756" y="421481"/>
                  </a:cubicBezTo>
                  <a:cubicBezTo>
                    <a:pt x="1603447" y="374644"/>
                    <a:pt x="1611321" y="276263"/>
                    <a:pt x="1640299" y="232796"/>
                  </a:cubicBezTo>
                  <a:cubicBezTo>
                    <a:pt x="1649975" y="218282"/>
                    <a:pt x="1656200" y="200740"/>
                    <a:pt x="1669328" y="189253"/>
                  </a:cubicBezTo>
                  <a:cubicBezTo>
                    <a:pt x="1695584" y="166279"/>
                    <a:pt x="1756414" y="131196"/>
                    <a:pt x="1756414" y="131196"/>
                  </a:cubicBezTo>
                  <a:cubicBezTo>
                    <a:pt x="1766090" y="116682"/>
                    <a:pt x="1770650" y="96898"/>
                    <a:pt x="1785442" y="87653"/>
                  </a:cubicBezTo>
                  <a:cubicBezTo>
                    <a:pt x="1811390" y="71435"/>
                    <a:pt x="1843499" y="68300"/>
                    <a:pt x="1872528" y="58624"/>
                  </a:cubicBezTo>
                  <a:cubicBezTo>
                    <a:pt x="1887042" y="53786"/>
                    <a:pt x="1902387" y="50952"/>
                    <a:pt x="1916071" y="44110"/>
                  </a:cubicBezTo>
                  <a:cubicBezTo>
                    <a:pt x="1935423" y="34434"/>
                    <a:pt x="1953045" y="19946"/>
                    <a:pt x="1974128" y="15081"/>
                  </a:cubicBezTo>
                  <a:cubicBezTo>
                    <a:pt x="2016817" y="5230"/>
                    <a:pt x="2060958" y="1610"/>
                    <a:pt x="2104756" y="567"/>
                  </a:cubicBezTo>
                  <a:cubicBezTo>
                    <a:pt x="2264368" y="-3233"/>
                    <a:pt x="2518413" y="12663"/>
                    <a:pt x="2612756" y="29596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81EA9B9-59DB-41EF-8EFE-DCF0C38D90B2}"/>
                </a:ext>
              </a:extLst>
            </p:cNvPr>
            <p:cNvSpPr/>
            <p:nvPr/>
          </p:nvSpPr>
          <p:spPr>
            <a:xfrm>
              <a:off x="6691085" y="2822573"/>
              <a:ext cx="3571611" cy="4348359"/>
            </a:xfrm>
            <a:custGeom>
              <a:avLst/>
              <a:gdLst>
                <a:gd name="connsiteX0" fmla="*/ 1872343 w 3545665"/>
                <a:gd name="connsiteY0" fmla="*/ 65500 h 4173043"/>
                <a:gd name="connsiteX1" fmla="*/ 1799772 w 3545665"/>
                <a:gd name="connsiteY1" fmla="*/ 36471 h 4173043"/>
                <a:gd name="connsiteX2" fmla="*/ 1741714 w 3545665"/>
                <a:gd name="connsiteY2" fmla="*/ 123557 h 4173043"/>
                <a:gd name="connsiteX3" fmla="*/ 1611086 w 3545665"/>
                <a:gd name="connsiteY3" fmla="*/ 196129 h 4173043"/>
                <a:gd name="connsiteX4" fmla="*/ 1538514 w 3545665"/>
                <a:gd name="connsiteY4" fmla="*/ 181614 h 4173043"/>
                <a:gd name="connsiteX5" fmla="*/ 1524000 w 3545665"/>
                <a:gd name="connsiteY5" fmla="*/ 138071 h 4173043"/>
                <a:gd name="connsiteX6" fmla="*/ 1494972 w 3545665"/>
                <a:gd name="connsiteY6" fmla="*/ 94529 h 4173043"/>
                <a:gd name="connsiteX7" fmla="*/ 1480457 w 3545665"/>
                <a:gd name="connsiteY7" fmla="*/ 50986 h 4173043"/>
                <a:gd name="connsiteX8" fmla="*/ 1436914 w 3545665"/>
                <a:gd name="connsiteY8" fmla="*/ 36471 h 4173043"/>
                <a:gd name="connsiteX9" fmla="*/ 1204686 w 3545665"/>
                <a:gd name="connsiteY9" fmla="*/ 21957 h 4173043"/>
                <a:gd name="connsiteX10" fmla="*/ 1045029 w 3545665"/>
                <a:gd name="connsiteY10" fmla="*/ 21957 h 4173043"/>
                <a:gd name="connsiteX11" fmla="*/ 1088572 w 3545665"/>
                <a:gd name="connsiteY11" fmla="*/ 50986 h 4173043"/>
                <a:gd name="connsiteX12" fmla="*/ 1117600 w 3545665"/>
                <a:gd name="connsiteY12" fmla="*/ 94529 h 4173043"/>
                <a:gd name="connsiteX13" fmla="*/ 1190172 w 3545665"/>
                <a:gd name="connsiteY13" fmla="*/ 167100 h 4173043"/>
                <a:gd name="connsiteX14" fmla="*/ 1190172 w 3545665"/>
                <a:gd name="connsiteY14" fmla="*/ 355786 h 4173043"/>
                <a:gd name="connsiteX15" fmla="*/ 1161143 w 3545665"/>
                <a:gd name="connsiteY15" fmla="*/ 442871 h 4173043"/>
                <a:gd name="connsiteX16" fmla="*/ 1074057 w 3545665"/>
                <a:gd name="connsiteY16" fmla="*/ 500929 h 4173043"/>
                <a:gd name="connsiteX17" fmla="*/ 1045029 w 3545665"/>
                <a:gd name="connsiteY17" fmla="*/ 544471 h 4173043"/>
                <a:gd name="connsiteX18" fmla="*/ 870857 w 3545665"/>
                <a:gd name="connsiteY18" fmla="*/ 588014 h 4173043"/>
                <a:gd name="connsiteX19" fmla="*/ 856343 w 3545665"/>
                <a:gd name="connsiteY19" fmla="*/ 892814 h 4173043"/>
                <a:gd name="connsiteX20" fmla="*/ 827314 w 3545665"/>
                <a:gd name="connsiteY20" fmla="*/ 936357 h 4173043"/>
                <a:gd name="connsiteX21" fmla="*/ 754743 w 3545665"/>
                <a:gd name="connsiteY21" fmla="*/ 1066986 h 4173043"/>
                <a:gd name="connsiteX22" fmla="*/ 711200 w 3545665"/>
                <a:gd name="connsiteY22" fmla="*/ 1081500 h 4173043"/>
                <a:gd name="connsiteX23" fmla="*/ 667657 w 3545665"/>
                <a:gd name="connsiteY23" fmla="*/ 1125043 h 4173043"/>
                <a:gd name="connsiteX24" fmla="*/ 624114 w 3545665"/>
                <a:gd name="connsiteY24" fmla="*/ 1139557 h 4173043"/>
                <a:gd name="connsiteX25" fmla="*/ 478972 w 3545665"/>
                <a:gd name="connsiteY25" fmla="*/ 1168586 h 4173043"/>
                <a:gd name="connsiteX26" fmla="*/ 362857 w 3545665"/>
                <a:gd name="connsiteY26" fmla="*/ 1197614 h 4173043"/>
                <a:gd name="connsiteX27" fmla="*/ 275772 w 3545665"/>
                <a:gd name="connsiteY27" fmla="*/ 1255671 h 4173043"/>
                <a:gd name="connsiteX28" fmla="*/ 217714 w 3545665"/>
                <a:gd name="connsiteY28" fmla="*/ 1342757 h 4173043"/>
                <a:gd name="connsiteX29" fmla="*/ 188686 w 3545665"/>
                <a:gd name="connsiteY29" fmla="*/ 1647557 h 4173043"/>
                <a:gd name="connsiteX30" fmla="*/ 159657 w 3545665"/>
                <a:gd name="connsiteY30" fmla="*/ 1691100 h 4173043"/>
                <a:gd name="connsiteX31" fmla="*/ 145143 w 3545665"/>
                <a:gd name="connsiteY31" fmla="*/ 1734643 h 4173043"/>
                <a:gd name="connsiteX32" fmla="*/ 130629 w 3545665"/>
                <a:gd name="connsiteY32" fmla="*/ 1807214 h 4173043"/>
                <a:gd name="connsiteX33" fmla="*/ 101600 w 3545665"/>
                <a:gd name="connsiteY33" fmla="*/ 1865271 h 4173043"/>
                <a:gd name="connsiteX34" fmla="*/ 58057 w 3545665"/>
                <a:gd name="connsiteY34" fmla="*/ 1952357 h 4173043"/>
                <a:gd name="connsiteX35" fmla="*/ 43543 w 3545665"/>
                <a:gd name="connsiteY35" fmla="*/ 2010414 h 4173043"/>
                <a:gd name="connsiteX36" fmla="*/ 14514 w 3545665"/>
                <a:gd name="connsiteY36" fmla="*/ 2097500 h 4173043"/>
                <a:gd name="connsiteX37" fmla="*/ 0 w 3545665"/>
                <a:gd name="connsiteY37" fmla="*/ 2170071 h 4173043"/>
                <a:gd name="connsiteX38" fmla="*/ 14514 w 3545665"/>
                <a:gd name="connsiteY38" fmla="*/ 2416814 h 4173043"/>
                <a:gd name="connsiteX39" fmla="*/ 72572 w 3545665"/>
                <a:gd name="connsiteY39" fmla="*/ 2503900 h 4173043"/>
                <a:gd name="connsiteX40" fmla="*/ 203200 w 3545665"/>
                <a:gd name="connsiteY40" fmla="*/ 2620014 h 4173043"/>
                <a:gd name="connsiteX41" fmla="*/ 275772 w 3545665"/>
                <a:gd name="connsiteY41" fmla="*/ 2707100 h 4173043"/>
                <a:gd name="connsiteX42" fmla="*/ 333829 w 3545665"/>
                <a:gd name="connsiteY42" fmla="*/ 2794186 h 4173043"/>
                <a:gd name="connsiteX43" fmla="*/ 420914 w 3545665"/>
                <a:gd name="connsiteY43" fmla="*/ 2881271 h 4173043"/>
                <a:gd name="connsiteX44" fmla="*/ 464457 w 3545665"/>
                <a:gd name="connsiteY44" fmla="*/ 2924814 h 4173043"/>
                <a:gd name="connsiteX45" fmla="*/ 493486 w 3545665"/>
                <a:gd name="connsiteY45" fmla="*/ 2968357 h 4173043"/>
                <a:gd name="connsiteX46" fmla="*/ 522514 w 3545665"/>
                <a:gd name="connsiteY46" fmla="*/ 3055443 h 4173043"/>
                <a:gd name="connsiteX47" fmla="*/ 537029 w 3545665"/>
                <a:gd name="connsiteY47" fmla="*/ 3098986 h 4173043"/>
                <a:gd name="connsiteX48" fmla="*/ 551543 w 3545665"/>
                <a:gd name="connsiteY48" fmla="*/ 3534414 h 4173043"/>
                <a:gd name="connsiteX49" fmla="*/ 580572 w 3545665"/>
                <a:gd name="connsiteY49" fmla="*/ 3621500 h 4173043"/>
                <a:gd name="connsiteX50" fmla="*/ 595086 w 3545665"/>
                <a:gd name="connsiteY50" fmla="*/ 3665043 h 4173043"/>
                <a:gd name="connsiteX51" fmla="*/ 609600 w 3545665"/>
                <a:gd name="connsiteY51" fmla="*/ 3708586 h 4173043"/>
                <a:gd name="connsiteX52" fmla="*/ 638629 w 3545665"/>
                <a:gd name="connsiteY52" fmla="*/ 3752129 h 4173043"/>
                <a:gd name="connsiteX53" fmla="*/ 696686 w 3545665"/>
                <a:gd name="connsiteY53" fmla="*/ 3839214 h 4173043"/>
                <a:gd name="connsiteX54" fmla="*/ 711200 w 3545665"/>
                <a:gd name="connsiteY54" fmla="*/ 3882757 h 4173043"/>
                <a:gd name="connsiteX55" fmla="*/ 740229 w 3545665"/>
                <a:gd name="connsiteY55" fmla="*/ 3926300 h 4173043"/>
                <a:gd name="connsiteX56" fmla="*/ 725714 w 3545665"/>
                <a:gd name="connsiteY56" fmla="*/ 4071443 h 4173043"/>
                <a:gd name="connsiteX57" fmla="*/ 740229 w 3545665"/>
                <a:gd name="connsiteY57" fmla="*/ 4114986 h 4173043"/>
                <a:gd name="connsiteX58" fmla="*/ 2365829 w 3545665"/>
                <a:gd name="connsiteY58" fmla="*/ 4129500 h 4173043"/>
                <a:gd name="connsiteX59" fmla="*/ 2540000 w 3545665"/>
                <a:gd name="connsiteY59" fmla="*/ 4158529 h 4173043"/>
                <a:gd name="connsiteX60" fmla="*/ 2743200 w 3545665"/>
                <a:gd name="connsiteY60" fmla="*/ 4173043 h 4173043"/>
                <a:gd name="connsiteX61" fmla="*/ 3280229 w 3545665"/>
                <a:gd name="connsiteY61" fmla="*/ 4158529 h 4173043"/>
                <a:gd name="connsiteX62" fmla="*/ 3454400 w 3545665"/>
                <a:gd name="connsiteY62" fmla="*/ 4114986 h 4173043"/>
                <a:gd name="connsiteX63" fmla="*/ 3497943 w 3545665"/>
                <a:gd name="connsiteY63" fmla="*/ 4100471 h 4173043"/>
                <a:gd name="connsiteX64" fmla="*/ 3512457 w 3545665"/>
                <a:gd name="connsiteY64" fmla="*/ 4056929 h 4173043"/>
                <a:gd name="connsiteX65" fmla="*/ 3425372 w 3545665"/>
                <a:gd name="connsiteY65" fmla="*/ 3998871 h 4173043"/>
                <a:gd name="connsiteX66" fmla="*/ 3367314 w 3545665"/>
                <a:gd name="connsiteY66" fmla="*/ 3897271 h 4173043"/>
                <a:gd name="connsiteX67" fmla="*/ 3352800 w 3545665"/>
                <a:gd name="connsiteY67" fmla="*/ 3853729 h 4173043"/>
                <a:gd name="connsiteX68" fmla="*/ 3323772 w 3545665"/>
                <a:gd name="connsiteY68" fmla="*/ 3795671 h 4173043"/>
                <a:gd name="connsiteX69" fmla="*/ 3294743 w 3545665"/>
                <a:gd name="connsiteY69" fmla="*/ 3752129 h 4173043"/>
                <a:gd name="connsiteX70" fmla="*/ 3207657 w 3545665"/>
                <a:gd name="connsiteY70" fmla="*/ 3723100 h 4173043"/>
                <a:gd name="connsiteX71" fmla="*/ 3048000 w 3545665"/>
                <a:gd name="connsiteY71" fmla="*/ 3606986 h 4173043"/>
                <a:gd name="connsiteX72" fmla="*/ 2989943 w 3545665"/>
                <a:gd name="connsiteY72" fmla="*/ 3519900 h 4173043"/>
                <a:gd name="connsiteX73" fmla="*/ 2902857 w 3545665"/>
                <a:gd name="connsiteY73" fmla="*/ 3490871 h 4173043"/>
                <a:gd name="connsiteX74" fmla="*/ 2946400 w 3545665"/>
                <a:gd name="connsiteY74" fmla="*/ 3461843 h 4173043"/>
                <a:gd name="connsiteX75" fmla="*/ 3004457 w 3545665"/>
                <a:gd name="connsiteY75" fmla="*/ 3447329 h 4173043"/>
                <a:gd name="connsiteX76" fmla="*/ 3048000 w 3545665"/>
                <a:gd name="connsiteY76" fmla="*/ 3432814 h 4173043"/>
                <a:gd name="connsiteX77" fmla="*/ 3149600 w 3545665"/>
                <a:gd name="connsiteY77" fmla="*/ 3360243 h 4173043"/>
                <a:gd name="connsiteX78" fmla="*/ 3193143 w 3545665"/>
                <a:gd name="connsiteY78" fmla="*/ 3316700 h 4173043"/>
                <a:gd name="connsiteX79" fmla="*/ 3338286 w 3545665"/>
                <a:gd name="connsiteY79" fmla="*/ 3215100 h 4173043"/>
                <a:gd name="connsiteX80" fmla="*/ 3367314 w 3545665"/>
                <a:gd name="connsiteY80" fmla="*/ 3171557 h 4173043"/>
                <a:gd name="connsiteX81" fmla="*/ 3410857 w 3545665"/>
                <a:gd name="connsiteY81" fmla="*/ 3113500 h 4173043"/>
                <a:gd name="connsiteX82" fmla="*/ 3454400 w 3545665"/>
                <a:gd name="connsiteY82" fmla="*/ 3040929 h 4173043"/>
                <a:gd name="connsiteX83" fmla="*/ 3468914 w 3545665"/>
                <a:gd name="connsiteY83" fmla="*/ 2953843 h 4173043"/>
                <a:gd name="connsiteX84" fmla="*/ 3497943 w 3545665"/>
                <a:gd name="connsiteY84" fmla="*/ 2910300 h 4173043"/>
                <a:gd name="connsiteX85" fmla="*/ 3526972 w 3545665"/>
                <a:gd name="connsiteY85" fmla="*/ 2794186 h 4173043"/>
                <a:gd name="connsiteX86" fmla="*/ 3454400 w 3545665"/>
                <a:gd name="connsiteY86" fmla="*/ 2460357 h 4173043"/>
                <a:gd name="connsiteX87" fmla="*/ 3410857 w 3545665"/>
                <a:gd name="connsiteY87" fmla="*/ 2445843 h 4173043"/>
                <a:gd name="connsiteX88" fmla="*/ 3352800 w 3545665"/>
                <a:gd name="connsiteY88" fmla="*/ 2402300 h 4173043"/>
                <a:gd name="connsiteX89" fmla="*/ 3222172 w 3545665"/>
                <a:gd name="connsiteY89" fmla="*/ 2300700 h 4173043"/>
                <a:gd name="connsiteX90" fmla="*/ 3178629 w 3545665"/>
                <a:gd name="connsiteY90" fmla="*/ 2213614 h 4173043"/>
                <a:gd name="connsiteX91" fmla="*/ 3106057 w 3545665"/>
                <a:gd name="connsiteY91" fmla="*/ 2126529 h 4173043"/>
                <a:gd name="connsiteX92" fmla="*/ 2989943 w 3545665"/>
                <a:gd name="connsiteY92" fmla="*/ 2068471 h 4173043"/>
                <a:gd name="connsiteX93" fmla="*/ 2888343 w 3545665"/>
                <a:gd name="connsiteY93" fmla="*/ 2010414 h 4173043"/>
                <a:gd name="connsiteX94" fmla="*/ 2772229 w 3545665"/>
                <a:gd name="connsiteY94" fmla="*/ 1923329 h 4173043"/>
                <a:gd name="connsiteX95" fmla="*/ 2728686 w 3545665"/>
                <a:gd name="connsiteY95" fmla="*/ 1894300 h 4173043"/>
                <a:gd name="connsiteX96" fmla="*/ 2685143 w 3545665"/>
                <a:gd name="connsiteY96" fmla="*/ 1850757 h 4173043"/>
                <a:gd name="connsiteX97" fmla="*/ 2612572 w 3545665"/>
                <a:gd name="connsiteY97" fmla="*/ 1807214 h 4173043"/>
                <a:gd name="connsiteX98" fmla="*/ 2525486 w 3545665"/>
                <a:gd name="connsiteY98" fmla="*/ 1734643 h 4173043"/>
                <a:gd name="connsiteX99" fmla="*/ 2423886 w 3545665"/>
                <a:gd name="connsiteY99" fmla="*/ 1676586 h 4173043"/>
                <a:gd name="connsiteX100" fmla="*/ 2307772 w 3545665"/>
                <a:gd name="connsiteY100" fmla="*/ 1589500 h 4173043"/>
                <a:gd name="connsiteX101" fmla="*/ 2191657 w 3545665"/>
                <a:gd name="connsiteY101" fmla="*/ 1386300 h 4173043"/>
                <a:gd name="connsiteX102" fmla="*/ 2162629 w 3545665"/>
                <a:gd name="connsiteY102" fmla="*/ 1313729 h 4173043"/>
                <a:gd name="connsiteX103" fmla="*/ 2133600 w 3545665"/>
                <a:gd name="connsiteY103" fmla="*/ 1226643 h 4173043"/>
                <a:gd name="connsiteX104" fmla="*/ 2119086 w 3545665"/>
                <a:gd name="connsiteY104" fmla="*/ 544471 h 4173043"/>
                <a:gd name="connsiteX105" fmla="*/ 2104572 w 3545665"/>
                <a:gd name="connsiteY105" fmla="*/ 500929 h 4173043"/>
                <a:gd name="connsiteX106" fmla="*/ 2075543 w 3545665"/>
                <a:gd name="connsiteY106" fmla="*/ 326757 h 4173043"/>
                <a:gd name="connsiteX107" fmla="*/ 2046514 w 3545665"/>
                <a:gd name="connsiteY107" fmla="*/ 283214 h 4173043"/>
                <a:gd name="connsiteX108" fmla="*/ 1973943 w 3545665"/>
                <a:gd name="connsiteY108" fmla="*/ 152586 h 4173043"/>
                <a:gd name="connsiteX109" fmla="*/ 1944914 w 3545665"/>
                <a:gd name="connsiteY109" fmla="*/ 109043 h 4173043"/>
                <a:gd name="connsiteX110" fmla="*/ 1915886 w 3545665"/>
                <a:gd name="connsiteY110" fmla="*/ 65500 h 4173043"/>
                <a:gd name="connsiteX111" fmla="*/ 1872343 w 3545665"/>
                <a:gd name="connsiteY111" fmla="*/ 65500 h 417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3545665" h="4173043">
                  <a:moveTo>
                    <a:pt x="1872343" y="65500"/>
                  </a:moveTo>
                  <a:cubicBezTo>
                    <a:pt x="1848153" y="55824"/>
                    <a:pt x="1823580" y="25890"/>
                    <a:pt x="1799772" y="36471"/>
                  </a:cubicBezTo>
                  <a:cubicBezTo>
                    <a:pt x="1767891" y="50640"/>
                    <a:pt x="1770743" y="104204"/>
                    <a:pt x="1741714" y="123557"/>
                  </a:cubicBezTo>
                  <a:cubicBezTo>
                    <a:pt x="1641899" y="190101"/>
                    <a:pt x="1687726" y="170581"/>
                    <a:pt x="1611086" y="196129"/>
                  </a:cubicBezTo>
                  <a:cubicBezTo>
                    <a:pt x="1586895" y="191291"/>
                    <a:pt x="1559040" y="195298"/>
                    <a:pt x="1538514" y="181614"/>
                  </a:cubicBezTo>
                  <a:cubicBezTo>
                    <a:pt x="1525784" y="173127"/>
                    <a:pt x="1530842" y="151755"/>
                    <a:pt x="1524000" y="138071"/>
                  </a:cubicBezTo>
                  <a:cubicBezTo>
                    <a:pt x="1516199" y="122469"/>
                    <a:pt x="1502773" y="110131"/>
                    <a:pt x="1494972" y="94529"/>
                  </a:cubicBezTo>
                  <a:cubicBezTo>
                    <a:pt x="1488130" y="80845"/>
                    <a:pt x="1491275" y="61804"/>
                    <a:pt x="1480457" y="50986"/>
                  </a:cubicBezTo>
                  <a:cubicBezTo>
                    <a:pt x="1469639" y="40168"/>
                    <a:pt x="1452129" y="38073"/>
                    <a:pt x="1436914" y="36471"/>
                  </a:cubicBezTo>
                  <a:cubicBezTo>
                    <a:pt x="1359780" y="28351"/>
                    <a:pt x="1282095" y="26795"/>
                    <a:pt x="1204686" y="21957"/>
                  </a:cubicBezTo>
                  <a:cubicBezTo>
                    <a:pt x="1150348" y="3845"/>
                    <a:pt x="1109503" y="-16728"/>
                    <a:pt x="1045029" y="21957"/>
                  </a:cubicBezTo>
                  <a:cubicBezTo>
                    <a:pt x="1030071" y="30932"/>
                    <a:pt x="1074058" y="41310"/>
                    <a:pt x="1088572" y="50986"/>
                  </a:cubicBezTo>
                  <a:cubicBezTo>
                    <a:pt x="1098248" y="65500"/>
                    <a:pt x="1105265" y="82194"/>
                    <a:pt x="1117600" y="94529"/>
                  </a:cubicBezTo>
                  <a:cubicBezTo>
                    <a:pt x="1214366" y="191295"/>
                    <a:pt x="1112758" y="50981"/>
                    <a:pt x="1190172" y="167100"/>
                  </a:cubicBezTo>
                  <a:cubicBezTo>
                    <a:pt x="1217236" y="248292"/>
                    <a:pt x="1215189" y="222362"/>
                    <a:pt x="1190172" y="355786"/>
                  </a:cubicBezTo>
                  <a:cubicBezTo>
                    <a:pt x="1184533" y="385861"/>
                    <a:pt x="1186603" y="425898"/>
                    <a:pt x="1161143" y="442871"/>
                  </a:cubicBezTo>
                  <a:lnTo>
                    <a:pt x="1074057" y="500929"/>
                  </a:lnTo>
                  <a:cubicBezTo>
                    <a:pt x="1064381" y="515443"/>
                    <a:pt x="1059821" y="535226"/>
                    <a:pt x="1045029" y="544471"/>
                  </a:cubicBezTo>
                  <a:cubicBezTo>
                    <a:pt x="1003207" y="570609"/>
                    <a:pt x="917740" y="580200"/>
                    <a:pt x="870857" y="588014"/>
                  </a:cubicBezTo>
                  <a:cubicBezTo>
                    <a:pt x="866019" y="689614"/>
                    <a:pt x="868959" y="791884"/>
                    <a:pt x="856343" y="892814"/>
                  </a:cubicBezTo>
                  <a:cubicBezTo>
                    <a:pt x="854179" y="910123"/>
                    <a:pt x="835115" y="920755"/>
                    <a:pt x="827314" y="936357"/>
                  </a:cubicBezTo>
                  <a:cubicBezTo>
                    <a:pt x="806866" y="977253"/>
                    <a:pt x="809661" y="1048681"/>
                    <a:pt x="754743" y="1066986"/>
                  </a:cubicBezTo>
                  <a:lnTo>
                    <a:pt x="711200" y="1081500"/>
                  </a:lnTo>
                  <a:cubicBezTo>
                    <a:pt x="696686" y="1096014"/>
                    <a:pt x="684736" y="1113657"/>
                    <a:pt x="667657" y="1125043"/>
                  </a:cubicBezTo>
                  <a:cubicBezTo>
                    <a:pt x="654927" y="1133530"/>
                    <a:pt x="639022" y="1136117"/>
                    <a:pt x="624114" y="1139557"/>
                  </a:cubicBezTo>
                  <a:cubicBezTo>
                    <a:pt x="576039" y="1150651"/>
                    <a:pt x="526838" y="1156620"/>
                    <a:pt x="478972" y="1168586"/>
                  </a:cubicBezTo>
                  <a:lnTo>
                    <a:pt x="362857" y="1197614"/>
                  </a:lnTo>
                  <a:cubicBezTo>
                    <a:pt x="333829" y="1216966"/>
                    <a:pt x="295124" y="1226643"/>
                    <a:pt x="275772" y="1255671"/>
                  </a:cubicBezTo>
                  <a:lnTo>
                    <a:pt x="217714" y="1342757"/>
                  </a:lnTo>
                  <a:cubicBezTo>
                    <a:pt x="168208" y="1491278"/>
                    <a:pt x="246298" y="1244272"/>
                    <a:pt x="188686" y="1647557"/>
                  </a:cubicBezTo>
                  <a:cubicBezTo>
                    <a:pt x="186219" y="1664826"/>
                    <a:pt x="169333" y="1676586"/>
                    <a:pt x="159657" y="1691100"/>
                  </a:cubicBezTo>
                  <a:cubicBezTo>
                    <a:pt x="154819" y="1705614"/>
                    <a:pt x="148854" y="1719800"/>
                    <a:pt x="145143" y="1734643"/>
                  </a:cubicBezTo>
                  <a:cubicBezTo>
                    <a:pt x="139160" y="1758576"/>
                    <a:pt x="138430" y="1783811"/>
                    <a:pt x="130629" y="1807214"/>
                  </a:cubicBezTo>
                  <a:cubicBezTo>
                    <a:pt x="123787" y="1827740"/>
                    <a:pt x="110123" y="1845384"/>
                    <a:pt x="101600" y="1865271"/>
                  </a:cubicBezTo>
                  <a:cubicBezTo>
                    <a:pt x="65544" y="1949401"/>
                    <a:pt x="113845" y="1868676"/>
                    <a:pt x="58057" y="1952357"/>
                  </a:cubicBezTo>
                  <a:cubicBezTo>
                    <a:pt x="53219" y="1971709"/>
                    <a:pt x="49275" y="1991307"/>
                    <a:pt x="43543" y="2010414"/>
                  </a:cubicBezTo>
                  <a:cubicBezTo>
                    <a:pt x="34750" y="2039722"/>
                    <a:pt x="20515" y="2067495"/>
                    <a:pt x="14514" y="2097500"/>
                  </a:cubicBezTo>
                  <a:lnTo>
                    <a:pt x="0" y="2170071"/>
                  </a:lnTo>
                  <a:cubicBezTo>
                    <a:pt x="4838" y="2252319"/>
                    <a:pt x="-2988" y="2336305"/>
                    <a:pt x="14514" y="2416814"/>
                  </a:cubicBezTo>
                  <a:cubicBezTo>
                    <a:pt x="21925" y="2450906"/>
                    <a:pt x="47902" y="2479230"/>
                    <a:pt x="72572" y="2503900"/>
                  </a:cubicBezTo>
                  <a:cubicBezTo>
                    <a:pt x="171992" y="2603321"/>
                    <a:pt x="125499" y="2568215"/>
                    <a:pt x="203200" y="2620014"/>
                  </a:cubicBezTo>
                  <a:cubicBezTo>
                    <a:pt x="306939" y="2775620"/>
                    <a:pt x="145382" y="2539455"/>
                    <a:pt x="275772" y="2707100"/>
                  </a:cubicBezTo>
                  <a:cubicBezTo>
                    <a:pt x="297191" y="2734639"/>
                    <a:pt x="309159" y="2769516"/>
                    <a:pt x="333829" y="2794186"/>
                  </a:cubicBezTo>
                  <a:lnTo>
                    <a:pt x="420914" y="2881271"/>
                  </a:lnTo>
                  <a:cubicBezTo>
                    <a:pt x="435428" y="2895785"/>
                    <a:pt x="453071" y="2907735"/>
                    <a:pt x="464457" y="2924814"/>
                  </a:cubicBezTo>
                  <a:lnTo>
                    <a:pt x="493486" y="2968357"/>
                  </a:lnTo>
                  <a:lnTo>
                    <a:pt x="522514" y="3055443"/>
                  </a:lnTo>
                  <a:lnTo>
                    <a:pt x="537029" y="3098986"/>
                  </a:lnTo>
                  <a:cubicBezTo>
                    <a:pt x="541867" y="3244129"/>
                    <a:pt x="539483" y="3389692"/>
                    <a:pt x="551543" y="3534414"/>
                  </a:cubicBezTo>
                  <a:cubicBezTo>
                    <a:pt x="554084" y="3564907"/>
                    <a:pt x="570896" y="3592471"/>
                    <a:pt x="580572" y="3621500"/>
                  </a:cubicBezTo>
                  <a:lnTo>
                    <a:pt x="595086" y="3665043"/>
                  </a:lnTo>
                  <a:cubicBezTo>
                    <a:pt x="599924" y="3679557"/>
                    <a:pt x="601113" y="3695856"/>
                    <a:pt x="609600" y="3708586"/>
                  </a:cubicBezTo>
                  <a:lnTo>
                    <a:pt x="638629" y="3752129"/>
                  </a:lnTo>
                  <a:cubicBezTo>
                    <a:pt x="673140" y="3855662"/>
                    <a:pt x="624204" y="3730491"/>
                    <a:pt x="696686" y="3839214"/>
                  </a:cubicBezTo>
                  <a:cubicBezTo>
                    <a:pt x="705173" y="3851944"/>
                    <a:pt x="704358" y="3869073"/>
                    <a:pt x="711200" y="3882757"/>
                  </a:cubicBezTo>
                  <a:cubicBezTo>
                    <a:pt x="719001" y="3898359"/>
                    <a:pt x="730553" y="3911786"/>
                    <a:pt x="740229" y="3926300"/>
                  </a:cubicBezTo>
                  <a:cubicBezTo>
                    <a:pt x="735391" y="3974681"/>
                    <a:pt x="725714" y="4022821"/>
                    <a:pt x="725714" y="4071443"/>
                  </a:cubicBezTo>
                  <a:cubicBezTo>
                    <a:pt x="725714" y="4086743"/>
                    <a:pt x="724939" y="4114445"/>
                    <a:pt x="740229" y="4114986"/>
                  </a:cubicBezTo>
                  <a:cubicBezTo>
                    <a:pt x="1281778" y="4134156"/>
                    <a:pt x="1823962" y="4124662"/>
                    <a:pt x="2365829" y="4129500"/>
                  </a:cubicBezTo>
                  <a:cubicBezTo>
                    <a:pt x="2430633" y="4142461"/>
                    <a:pt x="2471270" y="4151983"/>
                    <a:pt x="2540000" y="4158529"/>
                  </a:cubicBezTo>
                  <a:cubicBezTo>
                    <a:pt x="2607600" y="4164967"/>
                    <a:pt x="2675467" y="4168205"/>
                    <a:pt x="2743200" y="4173043"/>
                  </a:cubicBezTo>
                  <a:lnTo>
                    <a:pt x="3280229" y="4158529"/>
                  </a:lnTo>
                  <a:cubicBezTo>
                    <a:pt x="3348364" y="4155360"/>
                    <a:pt x="3390481" y="4136292"/>
                    <a:pt x="3454400" y="4114986"/>
                  </a:cubicBezTo>
                  <a:lnTo>
                    <a:pt x="3497943" y="4100471"/>
                  </a:lnTo>
                  <a:cubicBezTo>
                    <a:pt x="3502781" y="4085957"/>
                    <a:pt x="3517295" y="4071443"/>
                    <a:pt x="3512457" y="4056929"/>
                  </a:cubicBezTo>
                  <a:cubicBezTo>
                    <a:pt x="3498867" y="4016159"/>
                    <a:pt x="3457999" y="4009747"/>
                    <a:pt x="3425372" y="3998871"/>
                  </a:cubicBezTo>
                  <a:cubicBezTo>
                    <a:pt x="3392091" y="3899034"/>
                    <a:pt x="3437613" y="4020295"/>
                    <a:pt x="3367314" y="3897271"/>
                  </a:cubicBezTo>
                  <a:cubicBezTo>
                    <a:pt x="3359724" y="3883988"/>
                    <a:pt x="3358827" y="3867791"/>
                    <a:pt x="3352800" y="3853729"/>
                  </a:cubicBezTo>
                  <a:cubicBezTo>
                    <a:pt x="3344277" y="3833842"/>
                    <a:pt x="3334507" y="3814457"/>
                    <a:pt x="3323772" y="3795671"/>
                  </a:cubicBezTo>
                  <a:cubicBezTo>
                    <a:pt x="3315117" y="3780525"/>
                    <a:pt x="3309535" y="3761374"/>
                    <a:pt x="3294743" y="3752129"/>
                  </a:cubicBezTo>
                  <a:cubicBezTo>
                    <a:pt x="3268795" y="3735912"/>
                    <a:pt x="3236686" y="3732776"/>
                    <a:pt x="3207657" y="3723100"/>
                  </a:cubicBezTo>
                  <a:cubicBezTo>
                    <a:pt x="3077588" y="3625548"/>
                    <a:pt x="3131799" y="3662850"/>
                    <a:pt x="3048000" y="3606986"/>
                  </a:cubicBezTo>
                  <a:cubicBezTo>
                    <a:pt x="3028648" y="3577957"/>
                    <a:pt x="3023041" y="3530933"/>
                    <a:pt x="2989943" y="3519900"/>
                  </a:cubicBezTo>
                  <a:lnTo>
                    <a:pt x="2902857" y="3490871"/>
                  </a:lnTo>
                  <a:cubicBezTo>
                    <a:pt x="2917371" y="3481195"/>
                    <a:pt x="2930366" y="3468714"/>
                    <a:pt x="2946400" y="3461843"/>
                  </a:cubicBezTo>
                  <a:cubicBezTo>
                    <a:pt x="2964735" y="3453985"/>
                    <a:pt x="2985277" y="3452809"/>
                    <a:pt x="3004457" y="3447329"/>
                  </a:cubicBezTo>
                  <a:cubicBezTo>
                    <a:pt x="3019168" y="3443126"/>
                    <a:pt x="3033486" y="3437652"/>
                    <a:pt x="3048000" y="3432814"/>
                  </a:cubicBezTo>
                  <a:cubicBezTo>
                    <a:pt x="3161214" y="3319600"/>
                    <a:pt x="3015871" y="3455763"/>
                    <a:pt x="3149600" y="3360243"/>
                  </a:cubicBezTo>
                  <a:cubicBezTo>
                    <a:pt x="3166303" y="3348312"/>
                    <a:pt x="3177558" y="3330058"/>
                    <a:pt x="3193143" y="3316700"/>
                  </a:cubicBezTo>
                  <a:cubicBezTo>
                    <a:pt x="3230756" y="3284460"/>
                    <a:pt x="3300810" y="3240084"/>
                    <a:pt x="3338286" y="3215100"/>
                  </a:cubicBezTo>
                  <a:cubicBezTo>
                    <a:pt x="3347962" y="3200586"/>
                    <a:pt x="3357175" y="3185752"/>
                    <a:pt x="3367314" y="3171557"/>
                  </a:cubicBezTo>
                  <a:cubicBezTo>
                    <a:pt x="3381374" y="3151872"/>
                    <a:pt x="3397438" y="3133628"/>
                    <a:pt x="3410857" y="3113500"/>
                  </a:cubicBezTo>
                  <a:cubicBezTo>
                    <a:pt x="3426506" y="3090027"/>
                    <a:pt x="3439886" y="3065119"/>
                    <a:pt x="3454400" y="3040929"/>
                  </a:cubicBezTo>
                  <a:cubicBezTo>
                    <a:pt x="3459238" y="3011900"/>
                    <a:pt x="3459608" y="2981762"/>
                    <a:pt x="3468914" y="2953843"/>
                  </a:cubicBezTo>
                  <a:cubicBezTo>
                    <a:pt x="3474430" y="2937294"/>
                    <a:pt x="3490142" y="2925902"/>
                    <a:pt x="3497943" y="2910300"/>
                  </a:cubicBezTo>
                  <a:cubicBezTo>
                    <a:pt x="3512818" y="2880549"/>
                    <a:pt x="3521452" y="2821783"/>
                    <a:pt x="3526972" y="2794186"/>
                  </a:cubicBezTo>
                  <a:cubicBezTo>
                    <a:pt x="3510133" y="2423746"/>
                    <a:pt x="3616090" y="2506553"/>
                    <a:pt x="3454400" y="2460357"/>
                  </a:cubicBezTo>
                  <a:cubicBezTo>
                    <a:pt x="3439689" y="2456154"/>
                    <a:pt x="3425371" y="2450681"/>
                    <a:pt x="3410857" y="2445843"/>
                  </a:cubicBezTo>
                  <a:cubicBezTo>
                    <a:pt x="3391505" y="2431329"/>
                    <a:pt x="3372618" y="2416172"/>
                    <a:pt x="3352800" y="2402300"/>
                  </a:cubicBezTo>
                  <a:cubicBezTo>
                    <a:pt x="3316754" y="2377067"/>
                    <a:pt x="3250306" y="2342902"/>
                    <a:pt x="3222172" y="2300700"/>
                  </a:cubicBezTo>
                  <a:cubicBezTo>
                    <a:pt x="3204169" y="2273696"/>
                    <a:pt x="3194391" y="2241985"/>
                    <a:pt x="3178629" y="2213614"/>
                  </a:cubicBezTo>
                  <a:cubicBezTo>
                    <a:pt x="3163473" y="2186333"/>
                    <a:pt x="3132213" y="2143174"/>
                    <a:pt x="3106057" y="2126529"/>
                  </a:cubicBezTo>
                  <a:cubicBezTo>
                    <a:pt x="3069549" y="2103297"/>
                    <a:pt x="3025949" y="2092474"/>
                    <a:pt x="2989943" y="2068471"/>
                  </a:cubicBezTo>
                  <a:cubicBezTo>
                    <a:pt x="2883858" y="1997749"/>
                    <a:pt x="3017247" y="2084073"/>
                    <a:pt x="2888343" y="2010414"/>
                  </a:cubicBezTo>
                  <a:cubicBezTo>
                    <a:pt x="2842399" y="1984160"/>
                    <a:pt x="2816910" y="1956840"/>
                    <a:pt x="2772229" y="1923329"/>
                  </a:cubicBezTo>
                  <a:cubicBezTo>
                    <a:pt x="2758274" y="1912862"/>
                    <a:pt x="2742087" y="1905467"/>
                    <a:pt x="2728686" y="1894300"/>
                  </a:cubicBezTo>
                  <a:cubicBezTo>
                    <a:pt x="2712917" y="1881159"/>
                    <a:pt x="2701564" y="1863073"/>
                    <a:pt x="2685143" y="1850757"/>
                  </a:cubicBezTo>
                  <a:cubicBezTo>
                    <a:pt x="2662575" y="1833831"/>
                    <a:pt x="2635140" y="1824140"/>
                    <a:pt x="2612572" y="1807214"/>
                  </a:cubicBezTo>
                  <a:cubicBezTo>
                    <a:pt x="2516508" y="1735165"/>
                    <a:pt x="2620260" y="1788799"/>
                    <a:pt x="2525486" y="1734643"/>
                  </a:cubicBezTo>
                  <a:cubicBezTo>
                    <a:pt x="2447765" y="1690231"/>
                    <a:pt x="2488706" y="1723728"/>
                    <a:pt x="2423886" y="1676586"/>
                  </a:cubicBezTo>
                  <a:cubicBezTo>
                    <a:pt x="2384759" y="1648130"/>
                    <a:pt x="2307772" y="1589500"/>
                    <a:pt x="2307772" y="1589500"/>
                  </a:cubicBezTo>
                  <a:cubicBezTo>
                    <a:pt x="2154727" y="1349000"/>
                    <a:pt x="2236606" y="1506163"/>
                    <a:pt x="2191657" y="1386300"/>
                  </a:cubicBezTo>
                  <a:cubicBezTo>
                    <a:pt x="2182509" y="1361905"/>
                    <a:pt x="2171533" y="1338214"/>
                    <a:pt x="2162629" y="1313729"/>
                  </a:cubicBezTo>
                  <a:cubicBezTo>
                    <a:pt x="2152172" y="1284972"/>
                    <a:pt x="2133600" y="1226643"/>
                    <a:pt x="2133600" y="1226643"/>
                  </a:cubicBezTo>
                  <a:cubicBezTo>
                    <a:pt x="2128762" y="999252"/>
                    <a:pt x="2128176" y="771731"/>
                    <a:pt x="2119086" y="544471"/>
                  </a:cubicBezTo>
                  <a:cubicBezTo>
                    <a:pt x="2118475" y="529184"/>
                    <a:pt x="2107087" y="516020"/>
                    <a:pt x="2104572" y="500929"/>
                  </a:cubicBezTo>
                  <a:cubicBezTo>
                    <a:pt x="2096525" y="452649"/>
                    <a:pt x="2101062" y="377795"/>
                    <a:pt x="2075543" y="326757"/>
                  </a:cubicBezTo>
                  <a:cubicBezTo>
                    <a:pt x="2067742" y="311155"/>
                    <a:pt x="2056190" y="297728"/>
                    <a:pt x="2046514" y="283214"/>
                  </a:cubicBezTo>
                  <a:cubicBezTo>
                    <a:pt x="2020968" y="206574"/>
                    <a:pt x="2040486" y="252400"/>
                    <a:pt x="1973943" y="152586"/>
                  </a:cubicBezTo>
                  <a:lnTo>
                    <a:pt x="1944914" y="109043"/>
                  </a:lnTo>
                  <a:cubicBezTo>
                    <a:pt x="1935238" y="94529"/>
                    <a:pt x="1931488" y="73301"/>
                    <a:pt x="1915886" y="65500"/>
                  </a:cubicBezTo>
                  <a:lnTo>
                    <a:pt x="1872343" y="655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866247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1"/>
    </mc:Choice>
    <mc:Fallback>
      <p:transition spd="slow" advTm="851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4459E8-75EF-41A9-AA66-F6DB98C2CF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8619" t="9334" r="16157" b="11224"/>
          <a:stretch/>
        </p:blipFill>
        <p:spPr>
          <a:xfrm>
            <a:off x="0" y="0"/>
            <a:ext cx="12192000" cy="687975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B9F3A52-B821-488B-92AF-A4BCB3B9373D}"/>
              </a:ext>
            </a:extLst>
          </p:cNvPr>
          <p:cNvSpPr txBox="1"/>
          <p:nvPr/>
        </p:nvSpPr>
        <p:spPr>
          <a:xfrm>
            <a:off x="0" y="6642556"/>
            <a:ext cx="277511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Image of North Western Europe. Accessed from Google Maps.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4EB19A0-3C9A-4850-8DA3-319A67C93094}"/>
              </a:ext>
            </a:extLst>
          </p:cNvPr>
          <p:cNvGrpSpPr/>
          <p:nvPr/>
        </p:nvGrpSpPr>
        <p:grpSpPr>
          <a:xfrm rot="18024084">
            <a:off x="5871016" y="3139337"/>
            <a:ext cx="449967" cy="347138"/>
            <a:chOff x="-2314723" y="852642"/>
            <a:chExt cx="962527" cy="76640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D0A23E8-D616-4730-B23B-C6A2A7800137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D91A7BD3-61B4-43E9-9747-1645BE39C052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59E153B-136B-40B0-BA1E-031ED3C14423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7EC84ABD-79CF-4AA6-B133-C11F62975619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C4A093C5-07B7-463B-AE33-2D3D02641476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15" name="Flowchart: Manual Operation 14">
              <a:extLst>
                <a:ext uri="{FF2B5EF4-FFF2-40B4-BE49-F238E27FC236}">
                  <a16:creationId xmlns:a16="http://schemas.microsoft.com/office/drawing/2014/main" id="{4AB42FE6-D121-41C8-A0D2-80E2D53A711C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722D431-D33A-481E-86CD-90DCDF476CE4}"/>
              </a:ext>
            </a:extLst>
          </p:cNvPr>
          <p:cNvGrpSpPr/>
          <p:nvPr/>
        </p:nvGrpSpPr>
        <p:grpSpPr>
          <a:xfrm rot="3241180">
            <a:off x="1024685" y="5958649"/>
            <a:ext cx="449967" cy="347138"/>
            <a:chOff x="-2314723" y="852642"/>
            <a:chExt cx="962527" cy="766406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683E5191-D4AD-4F0B-B8AE-05A5C318DDC6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1E4084EE-4960-44C2-94D7-0D4B9A1B62C2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81EC19A0-FD6A-4839-95AC-F9EC4FAAED0E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BE5706B5-4BF1-4E65-8E19-CA421D328DBF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60B95D82-8C62-4124-9CDF-B930BA5263FF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9" name="Flowchart: Manual Operation 28">
              <a:extLst>
                <a:ext uri="{FF2B5EF4-FFF2-40B4-BE49-F238E27FC236}">
                  <a16:creationId xmlns:a16="http://schemas.microsoft.com/office/drawing/2014/main" id="{D77A1DC9-6E7F-4704-8978-6D31F0BD08D3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899464F-DBB2-4C6C-ABE8-081B695B4D42}"/>
              </a:ext>
            </a:extLst>
          </p:cNvPr>
          <p:cNvGrpSpPr/>
          <p:nvPr/>
        </p:nvGrpSpPr>
        <p:grpSpPr>
          <a:xfrm rot="18904008">
            <a:off x="4074079" y="5001398"/>
            <a:ext cx="449967" cy="347138"/>
            <a:chOff x="-2314723" y="852642"/>
            <a:chExt cx="962527" cy="766406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F309857-3A87-472B-BDB4-CD4CEA4AFAFA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7D359837-8D1A-4400-8F93-BABC1579C48B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7340CFD1-48AB-4617-A89C-E64DD7053AA7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B9EDB640-3836-4C2F-8C5D-794F474975AE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E818C2E9-45A2-46C6-9789-F0BA74FCD913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2" name="Flowchart: Manual Operation 21">
              <a:extLst>
                <a:ext uri="{FF2B5EF4-FFF2-40B4-BE49-F238E27FC236}">
                  <a16:creationId xmlns:a16="http://schemas.microsoft.com/office/drawing/2014/main" id="{2CD1A684-B02E-40AB-A6DC-6882514250EB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84638EF4-06D9-4A8C-98DF-AFECEA1342A2}"/>
              </a:ext>
            </a:extLst>
          </p:cNvPr>
          <p:cNvGrpSpPr/>
          <p:nvPr/>
        </p:nvGrpSpPr>
        <p:grpSpPr>
          <a:xfrm rot="2687885">
            <a:off x="4746445" y="1079632"/>
            <a:ext cx="449967" cy="347138"/>
            <a:chOff x="-2314723" y="852642"/>
            <a:chExt cx="962527" cy="766406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1CA1197B-47B4-47A9-8A61-B2CBBD8610B8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F63DEACE-A464-4BD2-A81D-F1CC2B67E099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2D486953-BB2C-403B-A746-074E42B2B822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AF70363C-87AA-41D4-98AF-696B888B4EB3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7C3BA8D6-944A-483D-BC92-5B1D49CAB34F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" name="Flowchart: Manual Operation 1">
              <a:extLst>
                <a:ext uri="{FF2B5EF4-FFF2-40B4-BE49-F238E27FC236}">
                  <a16:creationId xmlns:a16="http://schemas.microsoft.com/office/drawing/2014/main" id="{51082D6F-FB45-4603-B916-DFC738BD8A40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pic>
        <p:nvPicPr>
          <p:cNvPr id="44" name="Graphic 43" descr="Bonfire">
            <a:extLst>
              <a:ext uri="{FF2B5EF4-FFF2-40B4-BE49-F238E27FC236}">
                <a16:creationId xmlns:a16="http://schemas.microsoft.com/office/drawing/2014/main" id="{0DD72475-51EC-42BB-B41E-5278F36BA5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18712" y="3594790"/>
            <a:ext cx="382135" cy="382135"/>
          </a:xfrm>
          <a:prstGeom prst="rect">
            <a:avLst/>
          </a:prstGeom>
        </p:spPr>
      </p:pic>
      <p:pic>
        <p:nvPicPr>
          <p:cNvPr id="45" name="Graphic 44" descr="Bonfire">
            <a:extLst>
              <a:ext uri="{FF2B5EF4-FFF2-40B4-BE49-F238E27FC236}">
                <a16:creationId xmlns:a16="http://schemas.microsoft.com/office/drawing/2014/main" id="{4BB2F572-B52C-49A3-99F5-93C2EC45BA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89858" y="5265677"/>
            <a:ext cx="382135" cy="382135"/>
          </a:xfrm>
          <a:prstGeom prst="rect">
            <a:avLst/>
          </a:prstGeom>
        </p:spPr>
      </p:pic>
      <p:grpSp>
        <p:nvGrpSpPr>
          <p:cNvPr id="47" name="Group 46">
            <a:extLst>
              <a:ext uri="{FF2B5EF4-FFF2-40B4-BE49-F238E27FC236}">
                <a16:creationId xmlns:a16="http://schemas.microsoft.com/office/drawing/2014/main" id="{ADE39627-7BAC-4FE1-968E-A5EAAE086E6C}"/>
              </a:ext>
            </a:extLst>
          </p:cNvPr>
          <p:cNvGrpSpPr/>
          <p:nvPr/>
        </p:nvGrpSpPr>
        <p:grpSpPr>
          <a:xfrm>
            <a:off x="0" y="2699613"/>
            <a:ext cx="10262696" cy="4471319"/>
            <a:chOff x="0" y="2699613"/>
            <a:chExt cx="10262696" cy="4471319"/>
          </a:xfrm>
          <a:noFill/>
        </p:grpSpPr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C8A95AA5-473D-4C79-A9ED-E3C9DE374D81}"/>
                </a:ext>
              </a:extLst>
            </p:cNvPr>
            <p:cNvSpPr txBox="1"/>
            <p:nvPr/>
          </p:nvSpPr>
          <p:spPr>
            <a:xfrm>
              <a:off x="0" y="6642556"/>
              <a:ext cx="2775119" cy="215444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Image of North Western Europe. Accessed from Google Maps.</a:t>
              </a: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E777450-30D7-47FD-B473-BCAA46C7C766}"/>
                </a:ext>
              </a:extLst>
            </p:cNvPr>
            <p:cNvSpPr/>
            <p:nvPr/>
          </p:nvSpPr>
          <p:spPr>
            <a:xfrm>
              <a:off x="1117346" y="3965516"/>
              <a:ext cx="4107796" cy="3093716"/>
            </a:xfrm>
            <a:custGeom>
              <a:avLst/>
              <a:gdLst>
                <a:gd name="connsiteX0" fmla="*/ 1030767 w 4107796"/>
                <a:gd name="connsiteY0" fmla="*/ 2761839 h 2839356"/>
                <a:gd name="connsiteX1" fmla="*/ 1016253 w 4107796"/>
                <a:gd name="connsiteY1" fmla="*/ 2573153 h 2839356"/>
                <a:gd name="connsiteX2" fmla="*/ 929167 w 4107796"/>
                <a:gd name="connsiteY2" fmla="*/ 2515096 h 2839356"/>
                <a:gd name="connsiteX3" fmla="*/ 885625 w 4107796"/>
                <a:gd name="connsiteY3" fmla="*/ 2486068 h 2839356"/>
                <a:gd name="connsiteX4" fmla="*/ 856596 w 4107796"/>
                <a:gd name="connsiteY4" fmla="*/ 2442525 h 2839356"/>
                <a:gd name="connsiteX5" fmla="*/ 827567 w 4107796"/>
                <a:gd name="connsiteY5" fmla="*/ 2355439 h 2839356"/>
                <a:gd name="connsiteX6" fmla="*/ 842082 w 4107796"/>
                <a:gd name="connsiteY6" fmla="*/ 2021611 h 2839356"/>
                <a:gd name="connsiteX7" fmla="*/ 842082 w 4107796"/>
                <a:gd name="connsiteY7" fmla="*/ 1920011 h 2839356"/>
                <a:gd name="connsiteX8" fmla="*/ 798539 w 4107796"/>
                <a:gd name="connsiteY8" fmla="*/ 1861953 h 2839356"/>
                <a:gd name="connsiteX9" fmla="*/ 769510 w 4107796"/>
                <a:gd name="connsiteY9" fmla="*/ 1818411 h 2839356"/>
                <a:gd name="connsiteX10" fmla="*/ 754996 w 4107796"/>
                <a:gd name="connsiteY10" fmla="*/ 1774868 h 2839356"/>
                <a:gd name="connsiteX11" fmla="*/ 813053 w 4107796"/>
                <a:gd name="connsiteY11" fmla="*/ 1687782 h 2839356"/>
                <a:gd name="connsiteX12" fmla="*/ 769510 w 4107796"/>
                <a:gd name="connsiteY12" fmla="*/ 1658753 h 2839356"/>
                <a:gd name="connsiteX13" fmla="*/ 711453 w 4107796"/>
                <a:gd name="connsiteY13" fmla="*/ 1571668 h 2839356"/>
                <a:gd name="connsiteX14" fmla="*/ 595339 w 4107796"/>
                <a:gd name="connsiteY14" fmla="*/ 1542639 h 2839356"/>
                <a:gd name="connsiteX15" fmla="*/ 522767 w 4107796"/>
                <a:gd name="connsiteY15" fmla="*/ 1499096 h 2839356"/>
                <a:gd name="connsiteX16" fmla="*/ 464710 w 4107796"/>
                <a:gd name="connsiteY16" fmla="*/ 1470068 h 2839356"/>
                <a:gd name="connsiteX17" fmla="*/ 377625 w 4107796"/>
                <a:gd name="connsiteY17" fmla="*/ 1412011 h 2839356"/>
                <a:gd name="connsiteX18" fmla="*/ 334082 w 4107796"/>
                <a:gd name="connsiteY18" fmla="*/ 1382982 h 2839356"/>
                <a:gd name="connsiteX19" fmla="*/ 290539 w 4107796"/>
                <a:gd name="connsiteY19" fmla="*/ 1252353 h 2839356"/>
                <a:gd name="connsiteX20" fmla="*/ 276025 w 4107796"/>
                <a:gd name="connsiteY20" fmla="*/ 1078182 h 2839356"/>
                <a:gd name="connsiteX21" fmla="*/ 145396 w 4107796"/>
                <a:gd name="connsiteY21" fmla="*/ 1034639 h 2839356"/>
                <a:gd name="connsiteX22" fmla="*/ 101853 w 4107796"/>
                <a:gd name="connsiteY22" fmla="*/ 1020125 h 2839356"/>
                <a:gd name="connsiteX23" fmla="*/ 72825 w 4107796"/>
                <a:gd name="connsiteY23" fmla="*/ 976582 h 2839356"/>
                <a:gd name="connsiteX24" fmla="*/ 29282 w 4107796"/>
                <a:gd name="connsiteY24" fmla="*/ 802411 h 2839356"/>
                <a:gd name="connsiteX25" fmla="*/ 14767 w 4107796"/>
                <a:gd name="connsiteY25" fmla="*/ 758868 h 2839356"/>
                <a:gd name="connsiteX26" fmla="*/ 174425 w 4107796"/>
                <a:gd name="connsiteY26" fmla="*/ 700811 h 2839356"/>
                <a:gd name="connsiteX27" fmla="*/ 159910 w 4107796"/>
                <a:gd name="connsiteY27" fmla="*/ 657268 h 2839356"/>
                <a:gd name="connsiteX28" fmla="*/ 72825 w 4107796"/>
                <a:gd name="connsiteY28" fmla="*/ 599211 h 2839356"/>
                <a:gd name="connsiteX29" fmla="*/ 29282 w 4107796"/>
                <a:gd name="connsiteY29" fmla="*/ 570182 h 2839356"/>
                <a:gd name="connsiteX30" fmla="*/ 253 w 4107796"/>
                <a:gd name="connsiteY30" fmla="*/ 526639 h 2839356"/>
                <a:gd name="connsiteX31" fmla="*/ 43796 w 4107796"/>
                <a:gd name="connsiteY31" fmla="*/ 483096 h 2839356"/>
                <a:gd name="connsiteX32" fmla="*/ 130882 w 4107796"/>
                <a:gd name="connsiteY32" fmla="*/ 468582 h 2839356"/>
                <a:gd name="connsiteX33" fmla="*/ 188939 w 4107796"/>
                <a:gd name="connsiteY33" fmla="*/ 454068 h 2839356"/>
                <a:gd name="connsiteX34" fmla="*/ 435682 w 4107796"/>
                <a:gd name="connsiteY34" fmla="*/ 468582 h 2839356"/>
                <a:gd name="connsiteX35" fmla="*/ 522767 w 4107796"/>
                <a:gd name="connsiteY35" fmla="*/ 497611 h 2839356"/>
                <a:gd name="connsiteX36" fmla="*/ 595339 w 4107796"/>
                <a:gd name="connsiteY36" fmla="*/ 512125 h 2839356"/>
                <a:gd name="connsiteX37" fmla="*/ 682425 w 4107796"/>
                <a:gd name="connsiteY37" fmla="*/ 541153 h 2839356"/>
                <a:gd name="connsiteX38" fmla="*/ 769510 w 4107796"/>
                <a:gd name="connsiteY38" fmla="*/ 526639 h 2839356"/>
                <a:gd name="connsiteX39" fmla="*/ 813053 w 4107796"/>
                <a:gd name="connsiteY39" fmla="*/ 512125 h 2839356"/>
                <a:gd name="connsiteX40" fmla="*/ 856596 w 4107796"/>
                <a:gd name="connsiteY40" fmla="*/ 526639 h 2839356"/>
                <a:gd name="connsiteX41" fmla="*/ 987225 w 4107796"/>
                <a:gd name="connsiteY41" fmla="*/ 599211 h 2839356"/>
                <a:gd name="connsiteX42" fmla="*/ 1016253 w 4107796"/>
                <a:gd name="connsiteY42" fmla="*/ 686296 h 2839356"/>
                <a:gd name="connsiteX43" fmla="*/ 1059796 w 4107796"/>
                <a:gd name="connsiteY43" fmla="*/ 773382 h 2839356"/>
                <a:gd name="connsiteX44" fmla="*/ 1117853 w 4107796"/>
                <a:gd name="connsiteY44" fmla="*/ 787896 h 2839356"/>
                <a:gd name="connsiteX45" fmla="*/ 1248482 w 4107796"/>
                <a:gd name="connsiteY45" fmla="*/ 802411 h 2839356"/>
                <a:gd name="connsiteX46" fmla="*/ 1335567 w 4107796"/>
                <a:gd name="connsiteY46" fmla="*/ 860468 h 2839356"/>
                <a:gd name="connsiteX47" fmla="*/ 1466196 w 4107796"/>
                <a:gd name="connsiteY47" fmla="*/ 933039 h 2839356"/>
                <a:gd name="connsiteX48" fmla="*/ 1553282 w 4107796"/>
                <a:gd name="connsiteY48" fmla="*/ 976582 h 2839356"/>
                <a:gd name="connsiteX49" fmla="*/ 1611339 w 4107796"/>
                <a:gd name="connsiteY49" fmla="*/ 947553 h 2839356"/>
                <a:gd name="connsiteX50" fmla="*/ 1596825 w 4107796"/>
                <a:gd name="connsiteY50" fmla="*/ 758868 h 2839356"/>
                <a:gd name="connsiteX51" fmla="*/ 1582310 w 4107796"/>
                <a:gd name="connsiteY51" fmla="*/ 715325 h 2839356"/>
                <a:gd name="connsiteX52" fmla="*/ 1596825 w 4107796"/>
                <a:gd name="connsiteY52" fmla="*/ 584696 h 2839356"/>
                <a:gd name="connsiteX53" fmla="*/ 1611339 w 4107796"/>
                <a:gd name="connsiteY53" fmla="*/ 410525 h 2839356"/>
                <a:gd name="connsiteX54" fmla="*/ 1625853 w 4107796"/>
                <a:gd name="connsiteY54" fmla="*/ 323439 h 2839356"/>
                <a:gd name="connsiteX55" fmla="*/ 1640367 w 4107796"/>
                <a:gd name="connsiteY55" fmla="*/ 221839 h 2839356"/>
                <a:gd name="connsiteX56" fmla="*/ 1698425 w 4107796"/>
                <a:gd name="connsiteY56" fmla="*/ 192811 h 2839356"/>
                <a:gd name="connsiteX57" fmla="*/ 1887110 w 4107796"/>
                <a:gd name="connsiteY57" fmla="*/ 250868 h 2839356"/>
                <a:gd name="connsiteX58" fmla="*/ 1945167 w 4107796"/>
                <a:gd name="connsiteY58" fmla="*/ 337953 h 2839356"/>
                <a:gd name="connsiteX59" fmla="*/ 1988710 w 4107796"/>
                <a:gd name="connsiteY59" fmla="*/ 483096 h 2839356"/>
                <a:gd name="connsiteX60" fmla="*/ 2046767 w 4107796"/>
                <a:gd name="connsiteY60" fmla="*/ 512125 h 2839356"/>
                <a:gd name="connsiteX61" fmla="*/ 2148367 w 4107796"/>
                <a:gd name="connsiteY61" fmla="*/ 584696 h 2839356"/>
                <a:gd name="connsiteX62" fmla="*/ 2235453 w 4107796"/>
                <a:gd name="connsiteY62" fmla="*/ 642753 h 2839356"/>
                <a:gd name="connsiteX63" fmla="*/ 2278996 w 4107796"/>
                <a:gd name="connsiteY63" fmla="*/ 657268 h 2839356"/>
                <a:gd name="connsiteX64" fmla="*/ 2366082 w 4107796"/>
                <a:gd name="connsiteY64" fmla="*/ 715325 h 2839356"/>
                <a:gd name="connsiteX65" fmla="*/ 2496710 w 4107796"/>
                <a:gd name="connsiteY65" fmla="*/ 700811 h 2839356"/>
                <a:gd name="connsiteX66" fmla="*/ 2511225 w 4107796"/>
                <a:gd name="connsiteY66" fmla="*/ 657268 h 2839356"/>
                <a:gd name="connsiteX67" fmla="*/ 2569282 w 4107796"/>
                <a:gd name="connsiteY67" fmla="*/ 555668 h 2839356"/>
                <a:gd name="connsiteX68" fmla="*/ 2772482 w 4107796"/>
                <a:gd name="connsiteY68" fmla="*/ 541153 h 2839356"/>
                <a:gd name="connsiteX69" fmla="*/ 2874082 w 4107796"/>
                <a:gd name="connsiteY69" fmla="*/ 526639 h 2839356"/>
                <a:gd name="connsiteX70" fmla="*/ 2946653 w 4107796"/>
                <a:gd name="connsiteY70" fmla="*/ 512125 h 2839356"/>
                <a:gd name="connsiteX71" fmla="*/ 3236939 w 4107796"/>
                <a:gd name="connsiteY71" fmla="*/ 497611 h 2839356"/>
                <a:gd name="connsiteX72" fmla="*/ 3280482 w 4107796"/>
                <a:gd name="connsiteY72" fmla="*/ 483096 h 2839356"/>
                <a:gd name="connsiteX73" fmla="*/ 3324025 w 4107796"/>
                <a:gd name="connsiteY73" fmla="*/ 396011 h 2839356"/>
                <a:gd name="connsiteX74" fmla="*/ 3367567 w 4107796"/>
                <a:gd name="connsiteY74" fmla="*/ 221839 h 2839356"/>
                <a:gd name="connsiteX75" fmla="*/ 3382082 w 4107796"/>
                <a:gd name="connsiteY75" fmla="*/ 178296 h 2839356"/>
                <a:gd name="connsiteX76" fmla="*/ 3396596 w 4107796"/>
                <a:gd name="connsiteY76" fmla="*/ 134753 h 2839356"/>
                <a:gd name="connsiteX77" fmla="*/ 3440139 w 4107796"/>
                <a:gd name="connsiteY77" fmla="*/ 76696 h 2839356"/>
                <a:gd name="connsiteX78" fmla="*/ 3483682 w 4107796"/>
                <a:gd name="connsiteY78" fmla="*/ 47668 h 2839356"/>
                <a:gd name="connsiteX79" fmla="*/ 3512710 w 4107796"/>
                <a:gd name="connsiteY79" fmla="*/ 4125 h 2839356"/>
                <a:gd name="connsiteX80" fmla="*/ 3701396 w 4107796"/>
                <a:gd name="connsiteY80" fmla="*/ 18639 h 2839356"/>
                <a:gd name="connsiteX81" fmla="*/ 3744939 w 4107796"/>
                <a:gd name="connsiteY81" fmla="*/ 76696 h 2839356"/>
                <a:gd name="connsiteX82" fmla="*/ 3788482 w 4107796"/>
                <a:gd name="connsiteY82" fmla="*/ 163782 h 2839356"/>
                <a:gd name="connsiteX83" fmla="*/ 3817510 w 4107796"/>
                <a:gd name="connsiteY83" fmla="*/ 207325 h 2839356"/>
                <a:gd name="connsiteX84" fmla="*/ 3846539 w 4107796"/>
                <a:gd name="connsiteY84" fmla="*/ 308925 h 2839356"/>
                <a:gd name="connsiteX85" fmla="*/ 3861053 w 4107796"/>
                <a:gd name="connsiteY85" fmla="*/ 454068 h 2839356"/>
                <a:gd name="connsiteX86" fmla="*/ 3875567 w 4107796"/>
                <a:gd name="connsiteY86" fmla="*/ 541153 h 2839356"/>
                <a:gd name="connsiteX87" fmla="*/ 3890082 w 4107796"/>
                <a:gd name="connsiteY87" fmla="*/ 686296 h 2839356"/>
                <a:gd name="connsiteX88" fmla="*/ 3904596 w 4107796"/>
                <a:gd name="connsiteY88" fmla="*/ 729839 h 2839356"/>
                <a:gd name="connsiteX89" fmla="*/ 3948139 w 4107796"/>
                <a:gd name="connsiteY89" fmla="*/ 845953 h 2839356"/>
                <a:gd name="connsiteX90" fmla="*/ 3962653 w 4107796"/>
                <a:gd name="connsiteY90" fmla="*/ 962068 h 2839356"/>
                <a:gd name="connsiteX91" fmla="*/ 4020710 w 4107796"/>
                <a:gd name="connsiteY91" fmla="*/ 1165268 h 2839356"/>
                <a:gd name="connsiteX92" fmla="*/ 4049739 w 4107796"/>
                <a:gd name="connsiteY92" fmla="*/ 1368468 h 2839356"/>
                <a:gd name="connsiteX93" fmla="*/ 4064253 w 4107796"/>
                <a:gd name="connsiteY93" fmla="*/ 1441039 h 2839356"/>
                <a:gd name="connsiteX94" fmla="*/ 4078767 w 4107796"/>
                <a:gd name="connsiteY94" fmla="*/ 1876468 h 2839356"/>
                <a:gd name="connsiteX95" fmla="*/ 4107796 w 4107796"/>
                <a:gd name="connsiteY95" fmla="*/ 2616696 h 2839356"/>
                <a:gd name="connsiteX96" fmla="*/ 4078767 w 4107796"/>
                <a:gd name="connsiteY96" fmla="*/ 2819896 h 2839356"/>
                <a:gd name="connsiteX97" fmla="*/ 3962653 w 4107796"/>
                <a:gd name="connsiteY97" fmla="*/ 2834411 h 2839356"/>
                <a:gd name="connsiteX98" fmla="*/ 2511225 w 4107796"/>
                <a:gd name="connsiteY98" fmla="*/ 2819896 h 2839356"/>
                <a:gd name="connsiteX99" fmla="*/ 2337053 w 4107796"/>
                <a:gd name="connsiteY99" fmla="*/ 2805382 h 2839356"/>
                <a:gd name="connsiteX100" fmla="*/ 1916139 w 4107796"/>
                <a:gd name="connsiteY100" fmla="*/ 2776353 h 2839356"/>
                <a:gd name="connsiteX101" fmla="*/ 1800025 w 4107796"/>
                <a:gd name="connsiteY101" fmla="*/ 2761839 h 2839356"/>
                <a:gd name="connsiteX102" fmla="*/ 1422653 w 4107796"/>
                <a:gd name="connsiteY102" fmla="*/ 2718296 h 2839356"/>
                <a:gd name="connsiteX103" fmla="*/ 1335567 w 4107796"/>
                <a:gd name="connsiteY103" fmla="*/ 2703782 h 2839356"/>
                <a:gd name="connsiteX104" fmla="*/ 1190425 w 4107796"/>
                <a:gd name="connsiteY104" fmla="*/ 2718296 h 2839356"/>
                <a:gd name="connsiteX105" fmla="*/ 1146882 w 4107796"/>
                <a:gd name="connsiteY105" fmla="*/ 2732811 h 2839356"/>
                <a:gd name="connsiteX106" fmla="*/ 1059796 w 4107796"/>
                <a:gd name="connsiteY106" fmla="*/ 2747325 h 2839356"/>
                <a:gd name="connsiteX107" fmla="*/ 1030767 w 4107796"/>
                <a:gd name="connsiteY107" fmla="*/ 2761839 h 2839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</a:cxnLst>
              <a:rect l="l" t="t" r="r" b="b"/>
              <a:pathLst>
                <a:path w="4107796" h="2839356">
                  <a:moveTo>
                    <a:pt x="1030767" y="2761839"/>
                  </a:moveTo>
                  <a:cubicBezTo>
                    <a:pt x="1023510" y="2732810"/>
                    <a:pt x="1040271" y="2631483"/>
                    <a:pt x="1016253" y="2573153"/>
                  </a:cubicBezTo>
                  <a:cubicBezTo>
                    <a:pt x="1002969" y="2540893"/>
                    <a:pt x="958196" y="2534448"/>
                    <a:pt x="929167" y="2515096"/>
                  </a:cubicBezTo>
                  <a:lnTo>
                    <a:pt x="885625" y="2486068"/>
                  </a:lnTo>
                  <a:cubicBezTo>
                    <a:pt x="875949" y="2471554"/>
                    <a:pt x="863681" y="2458466"/>
                    <a:pt x="856596" y="2442525"/>
                  </a:cubicBezTo>
                  <a:cubicBezTo>
                    <a:pt x="844168" y="2414563"/>
                    <a:pt x="827567" y="2355439"/>
                    <a:pt x="827567" y="2355439"/>
                  </a:cubicBezTo>
                  <a:cubicBezTo>
                    <a:pt x="832405" y="2244163"/>
                    <a:pt x="833854" y="2132688"/>
                    <a:pt x="842082" y="2021611"/>
                  </a:cubicBezTo>
                  <a:cubicBezTo>
                    <a:pt x="846728" y="1958886"/>
                    <a:pt x="873318" y="1974674"/>
                    <a:pt x="842082" y="1920011"/>
                  </a:cubicBezTo>
                  <a:cubicBezTo>
                    <a:pt x="830080" y="1899008"/>
                    <a:pt x="812600" y="1881638"/>
                    <a:pt x="798539" y="1861953"/>
                  </a:cubicBezTo>
                  <a:cubicBezTo>
                    <a:pt x="788400" y="1847758"/>
                    <a:pt x="779186" y="1832925"/>
                    <a:pt x="769510" y="1818411"/>
                  </a:cubicBezTo>
                  <a:cubicBezTo>
                    <a:pt x="764672" y="1803897"/>
                    <a:pt x="750158" y="1789382"/>
                    <a:pt x="754996" y="1774868"/>
                  </a:cubicBezTo>
                  <a:cubicBezTo>
                    <a:pt x="766029" y="1741770"/>
                    <a:pt x="813053" y="1687782"/>
                    <a:pt x="813053" y="1687782"/>
                  </a:cubicBezTo>
                  <a:cubicBezTo>
                    <a:pt x="798539" y="1678106"/>
                    <a:pt x="780997" y="1671881"/>
                    <a:pt x="769510" y="1658753"/>
                  </a:cubicBezTo>
                  <a:cubicBezTo>
                    <a:pt x="746536" y="1632497"/>
                    <a:pt x="745299" y="1580130"/>
                    <a:pt x="711453" y="1571668"/>
                  </a:cubicBezTo>
                  <a:lnTo>
                    <a:pt x="595339" y="1542639"/>
                  </a:lnTo>
                  <a:cubicBezTo>
                    <a:pt x="571148" y="1528125"/>
                    <a:pt x="547428" y="1512796"/>
                    <a:pt x="522767" y="1499096"/>
                  </a:cubicBezTo>
                  <a:cubicBezTo>
                    <a:pt x="503853" y="1488588"/>
                    <a:pt x="483263" y="1481200"/>
                    <a:pt x="464710" y="1470068"/>
                  </a:cubicBezTo>
                  <a:cubicBezTo>
                    <a:pt x="434794" y="1452118"/>
                    <a:pt x="406653" y="1431363"/>
                    <a:pt x="377625" y="1412011"/>
                  </a:cubicBezTo>
                  <a:lnTo>
                    <a:pt x="334082" y="1382982"/>
                  </a:lnTo>
                  <a:cubicBezTo>
                    <a:pt x="302878" y="1320576"/>
                    <a:pt x="299196" y="1325942"/>
                    <a:pt x="290539" y="1252353"/>
                  </a:cubicBezTo>
                  <a:cubicBezTo>
                    <a:pt x="283732" y="1194494"/>
                    <a:pt x="302079" y="1130290"/>
                    <a:pt x="276025" y="1078182"/>
                  </a:cubicBezTo>
                  <a:cubicBezTo>
                    <a:pt x="276024" y="1078181"/>
                    <a:pt x="167168" y="1041896"/>
                    <a:pt x="145396" y="1034639"/>
                  </a:cubicBezTo>
                  <a:lnTo>
                    <a:pt x="101853" y="1020125"/>
                  </a:lnTo>
                  <a:cubicBezTo>
                    <a:pt x="92177" y="1005611"/>
                    <a:pt x="79910" y="992522"/>
                    <a:pt x="72825" y="976582"/>
                  </a:cubicBezTo>
                  <a:cubicBezTo>
                    <a:pt x="33718" y="888591"/>
                    <a:pt x="49568" y="893698"/>
                    <a:pt x="29282" y="802411"/>
                  </a:cubicBezTo>
                  <a:cubicBezTo>
                    <a:pt x="25963" y="787476"/>
                    <a:pt x="19605" y="773382"/>
                    <a:pt x="14767" y="758868"/>
                  </a:cubicBezTo>
                  <a:cubicBezTo>
                    <a:pt x="51460" y="648794"/>
                    <a:pt x="-7558" y="781692"/>
                    <a:pt x="174425" y="700811"/>
                  </a:cubicBezTo>
                  <a:cubicBezTo>
                    <a:pt x="188406" y="694597"/>
                    <a:pt x="170728" y="668086"/>
                    <a:pt x="159910" y="657268"/>
                  </a:cubicBezTo>
                  <a:cubicBezTo>
                    <a:pt x="135241" y="632599"/>
                    <a:pt x="101853" y="618563"/>
                    <a:pt x="72825" y="599211"/>
                  </a:cubicBezTo>
                  <a:lnTo>
                    <a:pt x="29282" y="570182"/>
                  </a:lnTo>
                  <a:cubicBezTo>
                    <a:pt x="19606" y="555668"/>
                    <a:pt x="-2615" y="543846"/>
                    <a:pt x="253" y="526639"/>
                  </a:cubicBezTo>
                  <a:cubicBezTo>
                    <a:pt x="3627" y="506392"/>
                    <a:pt x="25039" y="491433"/>
                    <a:pt x="43796" y="483096"/>
                  </a:cubicBezTo>
                  <a:cubicBezTo>
                    <a:pt x="70689" y="471144"/>
                    <a:pt x="102024" y="474353"/>
                    <a:pt x="130882" y="468582"/>
                  </a:cubicBezTo>
                  <a:cubicBezTo>
                    <a:pt x="150443" y="464670"/>
                    <a:pt x="169587" y="458906"/>
                    <a:pt x="188939" y="454068"/>
                  </a:cubicBezTo>
                  <a:cubicBezTo>
                    <a:pt x="271187" y="458906"/>
                    <a:pt x="353984" y="457926"/>
                    <a:pt x="435682" y="468582"/>
                  </a:cubicBezTo>
                  <a:cubicBezTo>
                    <a:pt x="466024" y="472540"/>
                    <a:pt x="492763" y="491610"/>
                    <a:pt x="522767" y="497611"/>
                  </a:cubicBezTo>
                  <a:cubicBezTo>
                    <a:pt x="546958" y="502449"/>
                    <a:pt x="571539" y="505634"/>
                    <a:pt x="595339" y="512125"/>
                  </a:cubicBezTo>
                  <a:cubicBezTo>
                    <a:pt x="624860" y="520176"/>
                    <a:pt x="682425" y="541153"/>
                    <a:pt x="682425" y="541153"/>
                  </a:cubicBezTo>
                  <a:cubicBezTo>
                    <a:pt x="711453" y="536315"/>
                    <a:pt x="740782" y="533023"/>
                    <a:pt x="769510" y="526639"/>
                  </a:cubicBezTo>
                  <a:cubicBezTo>
                    <a:pt x="784445" y="523320"/>
                    <a:pt x="797754" y="512125"/>
                    <a:pt x="813053" y="512125"/>
                  </a:cubicBezTo>
                  <a:cubicBezTo>
                    <a:pt x="828352" y="512125"/>
                    <a:pt x="842082" y="521801"/>
                    <a:pt x="856596" y="526639"/>
                  </a:cubicBezTo>
                  <a:cubicBezTo>
                    <a:pt x="956412" y="593183"/>
                    <a:pt x="910584" y="573663"/>
                    <a:pt x="987225" y="599211"/>
                  </a:cubicBezTo>
                  <a:lnTo>
                    <a:pt x="1016253" y="686296"/>
                  </a:lnTo>
                  <a:cubicBezTo>
                    <a:pt x="1024533" y="711135"/>
                    <a:pt x="1035678" y="757303"/>
                    <a:pt x="1059796" y="773382"/>
                  </a:cubicBezTo>
                  <a:cubicBezTo>
                    <a:pt x="1076394" y="784447"/>
                    <a:pt x="1098137" y="784863"/>
                    <a:pt x="1117853" y="787896"/>
                  </a:cubicBezTo>
                  <a:cubicBezTo>
                    <a:pt x="1161155" y="794558"/>
                    <a:pt x="1204939" y="797573"/>
                    <a:pt x="1248482" y="802411"/>
                  </a:cubicBezTo>
                  <a:cubicBezTo>
                    <a:pt x="1331758" y="830169"/>
                    <a:pt x="1254025" y="797046"/>
                    <a:pt x="1335567" y="860468"/>
                  </a:cubicBezTo>
                  <a:cubicBezTo>
                    <a:pt x="1410428" y="918693"/>
                    <a:pt x="1400499" y="911140"/>
                    <a:pt x="1466196" y="933039"/>
                  </a:cubicBezTo>
                  <a:cubicBezTo>
                    <a:pt x="1482166" y="943686"/>
                    <a:pt x="1528538" y="980117"/>
                    <a:pt x="1553282" y="976582"/>
                  </a:cubicBezTo>
                  <a:cubicBezTo>
                    <a:pt x="1574701" y="973522"/>
                    <a:pt x="1591987" y="957229"/>
                    <a:pt x="1611339" y="947553"/>
                  </a:cubicBezTo>
                  <a:cubicBezTo>
                    <a:pt x="1606501" y="884658"/>
                    <a:pt x="1604649" y="821462"/>
                    <a:pt x="1596825" y="758868"/>
                  </a:cubicBezTo>
                  <a:cubicBezTo>
                    <a:pt x="1594927" y="743687"/>
                    <a:pt x="1582310" y="730625"/>
                    <a:pt x="1582310" y="715325"/>
                  </a:cubicBezTo>
                  <a:cubicBezTo>
                    <a:pt x="1582310" y="671514"/>
                    <a:pt x="1592671" y="628310"/>
                    <a:pt x="1596825" y="584696"/>
                  </a:cubicBezTo>
                  <a:cubicBezTo>
                    <a:pt x="1602348" y="526700"/>
                    <a:pt x="1604906" y="468427"/>
                    <a:pt x="1611339" y="410525"/>
                  </a:cubicBezTo>
                  <a:cubicBezTo>
                    <a:pt x="1614589" y="381276"/>
                    <a:pt x="1621378" y="352526"/>
                    <a:pt x="1625853" y="323439"/>
                  </a:cubicBezTo>
                  <a:cubicBezTo>
                    <a:pt x="1631055" y="289626"/>
                    <a:pt x="1623753" y="251744"/>
                    <a:pt x="1640367" y="221839"/>
                  </a:cubicBezTo>
                  <a:cubicBezTo>
                    <a:pt x="1650875" y="202925"/>
                    <a:pt x="1679072" y="202487"/>
                    <a:pt x="1698425" y="192811"/>
                  </a:cubicBezTo>
                  <a:cubicBezTo>
                    <a:pt x="1739833" y="201092"/>
                    <a:pt x="1845239" y="203015"/>
                    <a:pt x="1887110" y="250868"/>
                  </a:cubicBezTo>
                  <a:cubicBezTo>
                    <a:pt x="1910084" y="277124"/>
                    <a:pt x="1945167" y="337953"/>
                    <a:pt x="1945167" y="337953"/>
                  </a:cubicBezTo>
                  <a:cubicBezTo>
                    <a:pt x="1950648" y="359875"/>
                    <a:pt x="1978615" y="478049"/>
                    <a:pt x="1988710" y="483096"/>
                  </a:cubicBezTo>
                  <a:cubicBezTo>
                    <a:pt x="2008062" y="492772"/>
                    <a:pt x="2027981" y="501390"/>
                    <a:pt x="2046767" y="512125"/>
                  </a:cubicBezTo>
                  <a:cubicBezTo>
                    <a:pt x="2083478" y="533103"/>
                    <a:pt x="2113742" y="560458"/>
                    <a:pt x="2148367" y="584696"/>
                  </a:cubicBezTo>
                  <a:cubicBezTo>
                    <a:pt x="2176948" y="604703"/>
                    <a:pt x="2202355" y="631720"/>
                    <a:pt x="2235453" y="642753"/>
                  </a:cubicBezTo>
                  <a:cubicBezTo>
                    <a:pt x="2249967" y="647591"/>
                    <a:pt x="2265622" y="649838"/>
                    <a:pt x="2278996" y="657268"/>
                  </a:cubicBezTo>
                  <a:cubicBezTo>
                    <a:pt x="2309494" y="674211"/>
                    <a:pt x="2366082" y="715325"/>
                    <a:pt x="2366082" y="715325"/>
                  </a:cubicBezTo>
                  <a:cubicBezTo>
                    <a:pt x="2409625" y="710487"/>
                    <a:pt x="2456033" y="717082"/>
                    <a:pt x="2496710" y="700811"/>
                  </a:cubicBezTo>
                  <a:cubicBezTo>
                    <a:pt x="2510915" y="695129"/>
                    <a:pt x="2507514" y="672111"/>
                    <a:pt x="2511225" y="657268"/>
                  </a:cubicBezTo>
                  <a:cubicBezTo>
                    <a:pt x="2522235" y="613228"/>
                    <a:pt x="2510109" y="566110"/>
                    <a:pt x="2569282" y="555668"/>
                  </a:cubicBezTo>
                  <a:cubicBezTo>
                    <a:pt x="2636155" y="543867"/>
                    <a:pt x="2704882" y="547591"/>
                    <a:pt x="2772482" y="541153"/>
                  </a:cubicBezTo>
                  <a:cubicBezTo>
                    <a:pt x="2806538" y="537909"/>
                    <a:pt x="2840337" y="532263"/>
                    <a:pt x="2874082" y="526639"/>
                  </a:cubicBezTo>
                  <a:cubicBezTo>
                    <a:pt x="2898416" y="522583"/>
                    <a:pt x="2922062" y="514092"/>
                    <a:pt x="2946653" y="512125"/>
                  </a:cubicBezTo>
                  <a:cubicBezTo>
                    <a:pt x="3043227" y="504399"/>
                    <a:pt x="3140177" y="502449"/>
                    <a:pt x="3236939" y="497611"/>
                  </a:cubicBezTo>
                  <a:cubicBezTo>
                    <a:pt x="3251453" y="492773"/>
                    <a:pt x="3268535" y="492654"/>
                    <a:pt x="3280482" y="483096"/>
                  </a:cubicBezTo>
                  <a:cubicBezTo>
                    <a:pt x="3306058" y="462634"/>
                    <a:pt x="3314464" y="424693"/>
                    <a:pt x="3324025" y="396011"/>
                  </a:cubicBezTo>
                  <a:cubicBezTo>
                    <a:pt x="3343568" y="278748"/>
                    <a:pt x="3329234" y="336839"/>
                    <a:pt x="3367567" y="221839"/>
                  </a:cubicBezTo>
                  <a:lnTo>
                    <a:pt x="3382082" y="178296"/>
                  </a:lnTo>
                  <a:cubicBezTo>
                    <a:pt x="3386920" y="163782"/>
                    <a:pt x="3387416" y="146993"/>
                    <a:pt x="3396596" y="134753"/>
                  </a:cubicBezTo>
                  <a:cubicBezTo>
                    <a:pt x="3411110" y="115401"/>
                    <a:pt x="3423034" y="93801"/>
                    <a:pt x="3440139" y="76696"/>
                  </a:cubicBezTo>
                  <a:cubicBezTo>
                    <a:pt x="3452474" y="64361"/>
                    <a:pt x="3469168" y="57344"/>
                    <a:pt x="3483682" y="47668"/>
                  </a:cubicBezTo>
                  <a:cubicBezTo>
                    <a:pt x="3493358" y="33154"/>
                    <a:pt x="3495419" y="6430"/>
                    <a:pt x="3512710" y="4125"/>
                  </a:cubicBezTo>
                  <a:cubicBezTo>
                    <a:pt x="3575238" y="-4212"/>
                    <a:pt x="3641186" y="-176"/>
                    <a:pt x="3701396" y="18639"/>
                  </a:cubicBezTo>
                  <a:cubicBezTo>
                    <a:pt x="3724485" y="25854"/>
                    <a:pt x="3730879" y="57011"/>
                    <a:pt x="3744939" y="76696"/>
                  </a:cubicBezTo>
                  <a:cubicBezTo>
                    <a:pt x="3814260" y="173746"/>
                    <a:pt x="3740554" y="67926"/>
                    <a:pt x="3788482" y="163782"/>
                  </a:cubicBezTo>
                  <a:cubicBezTo>
                    <a:pt x="3796283" y="179384"/>
                    <a:pt x="3807834" y="192811"/>
                    <a:pt x="3817510" y="207325"/>
                  </a:cubicBezTo>
                  <a:cubicBezTo>
                    <a:pt x="3827186" y="241192"/>
                    <a:pt x="3840418" y="274239"/>
                    <a:pt x="3846539" y="308925"/>
                  </a:cubicBezTo>
                  <a:cubicBezTo>
                    <a:pt x="3854989" y="356807"/>
                    <a:pt x="3855022" y="405821"/>
                    <a:pt x="3861053" y="454068"/>
                  </a:cubicBezTo>
                  <a:cubicBezTo>
                    <a:pt x="3864703" y="483269"/>
                    <a:pt x="3871917" y="511952"/>
                    <a:pt x="3875567" y="541153"/>
                  </a:cubicBezTo>
                  <a:cubicBezTo>
                    <a:pt x="3881598" y="589400"/>
                    <a:pt x="3882689" y="638239"/>
                    <a:pt x="3890082" y="686296"/>
                  </a:cubicBezTo>
                  <a:cubicBezTo>
                    <a:pt x="3892408" y="701418"/>
                    <a:pt x="3899224" y="715514"/>
                    <a:pt x="3904596" y="729839"/>
                  </a:cubicBezTo>
                  <a:cubicBezTo>
                    <a:pt x="3956665" y="868691"/>
                    <a:pt x="3915193" y="747115"/>
                    <a:pt x="3948139" y="845953"/>
                  </a:cubicBezTo>
                  <a:cubicBezTo>
                    <a:pt x="3952977" y="884658"/>
                    <a:pt x="3955465" y="923730"/>
                    <a:pt x="3962653" y="962068"/>
                  </a:cubicBezTo>
                  <a:cubicBezTo>
                    <a:pt x="4003370" y="1179226"/>
                    <a:pt x="3975794" y="985603"/>
                    <a:pt x="4020710" y="1165268"/>
                  </a:cubicBezTo>
                  <a:cubicBezTo>
                    <a:pt x="4033122" y="1214915"/>
                    <a:pt x="4042863" y="1323771"/>
                    <a:pt x="4049739" y="1368468"/>
                  </a:cubicBezTo>
                  <a:cubicBezTo>
                    <a:pt x="4053490" y="1392851"/>
                    <a:pt x="4059415" y="1416849"/>
                    <a:pt x="4064253" y="1441039"/>
                  </a:cubicBezTo>
                  <a:cubicBezTo>
                    <a:pt x="4069091" y="1586182"/>
                    <a:pt x="4074843" y="1731297"/>
                    <a:pt x="4078767" y="1876468"/>
                  </a:cubicBezTo>
                  <a:cubicBezTo>
                    <a:pt x="4097627" y="2574270"/>
                    <a:pt x="4062596" y="2300293"/>
                    <a:pt x="4107796" y="2616696"/>
                  </a:cubicBezTo>
                  <a:cubicBezTo>
                    <a:pt x="4098120" y="2684429"/>
                    <a:pt x="4116720" y="2762966"/>
                    <a:pt x="4078767" y="2819896"/>
                  </a:cubicBezTo>
                  <a:cubicBezTo>
                    <a:pt x="4057130" y="2852351"/>
                    <a:pt x="4001659" y="2834411"/>
                    <a:pt x="3962653" y="2834411"/>
                  </a:cubicBezTo>
                  <a:cubicBezTo>
                    <a:pt x="3478819" y="2834411"/>
                    <a:pt x="2995034" y="2824734"/>
                    <a:pt x="2511225" y="2819896"/>
                  </a:cubicBezTo>
                  <a:lnTo>
                    <a:pt x="2337053" y="2805382"/>
                  </a:lnTo>
                  <a:cubicBezTo>
                    <a:pt x="2196790" y="2795119"/>
                    <a:pt x="2055691" y="2793797"/>
                    <a:pt x="1916139" y="2776353"/>
                  </a:cubicBezTo>
                  <a:lnTo>
                    <a:pt x="1800025" y="2761839"/>
                  </a:lnTo>
                  <a:lnTo>
                    <a:pt x="1422653" y="2718296"/>
                  </a:lnTo>
                  <a:cubicBezTo>
                    <a:pt x="1393520" y="2714134"/>
                    <a:pt x="1364596" y="2708620"/>
                    <a:pt x="1335567" y="2703782"/>
                  </a:cubicBezTo>
                  <a:cubicBezTo>
                    <a:pt x="1287186" y="2708620"/>
                    <a:pt x="1238482" y="2710903"/>
                    <a:pt x="1190425" y="2718296"/>
                  </a:cubicBezTo>
                  <a:cubicBezTo>
                    <a:pt x="1175303" y="2720622"/>
                    <a:pt x="1161817" y="2729492"/>
                    <a:pt x="1146882" y="2732811"/>
                  </a:cubicBezTo>
                  <a:cubicBezTo>
                    <a:pt x="1118154" y="2739195"/>
                    <a:pt x="1087120" y="2736396"/>
                    <a:pt x="1059796" y="2747325"/>
                  </a:cubicBezTo>
                  <a:cubicBezTo>
                    <a:pt x="1053443" y="2749866"/>
                    <a:pt x="1038024" y="2790868"/>
                    <a:pt x="1030767" y="2761839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3035D2B-A146-426A-8EDB-432B1AEB8E5E}"/>
                </a:ext>
              </a:extLst>
            </p:cNvPr>
            <p:cNvSpPr/>
            <p:nvPr/>
          </p:nvSpPr>
          <p:spPr>
            <a:xfrm>
              <a:off x="4876800" y="2699613"/>
              <a:ext cx="2942391" cy="4413632"/>
            </a:xfrm>
            <a:custGeom>
              <a:avLst/>
              <a:gdLst>
                <a:gd name="connsiteX0" fmla="*/ 2612756 w 2815956"/>
                <a:gd name="connsiteY0" fmla="*/ 29596 h 4137138"/>
                <a:gd name="connsiteX1" fmla="*/ 2670814 w 2815956"/>
                <a:gd name="connsiteY1" fmla="*/ 102167 h 4137138"/>
                <a:gd name="connsiteX2" fmla="*/ 2757899 w 2815956"/>
                <a:gd name="connsiteY2" fmla="*/ 232796 h 4137138"/>
                <a:gd name="connsiteX3" fmla="*/ 2786928 w 2815956"/>
                <a:gd name="connsiteY3" fmla="*/ 276338 h 4137138"/>
                <a:gd name="connsiteX4" fmla="*/ 2815956 w 2815956"/>
                <a:gd name="connsiteY4" fmla="*/ 319881 h 4137138"/>
                <a:gd name="connsiteX5" fmla="*/ 2801442 w 2815956"/>
                <a:gd name="connsiteY5" fmla="*/ 479538 h 4137138"/>
                <a:gd name="connsiteX6" fmla="*/ 2743385 w 2815956"/>
                <a:gd name="connsiteY6" fmla="*/ 566624 h 4137138"/>
                <a:gd name="connsiteX7" fmla="*/ 2714356 w 2815956"/>
                <a:gd name="connsiteY7" fmla="*/ 610167 h 4137138"/>
                <a:gd name="connsiteX8" fmla="*/ 2670814 w 2815956"/>
                <a:gd name="connsiteY8" fmla="*/ 639196 h 4137138"/>
                <a:gd name="connsiteX9" fmla="*/ 2511156 w 2815956"/>
                <a:gd name="connsiteY9" fmla="*/ 682738 h 4137138"/>
                <a:gd name="connsiteX10" fmla="*/ 2496642 w 2815956"/>
                <a:gd name="connsiteY10" fmla="*/ 958510 h 4137138"/>
                <a:gd name="connsiteX11" fmla="*/ 2351499 w 2815956"/>
                <a:gd name="connsiteY11" fmla="*/ 1089138 h 4137138"/>
                <a:gd name="connsiteX12" fmla="*/ 2322471 w 2815956"/>
                <a:gd name="connsiteY12" fmla="*/ 1132681 h 4137138"/>
                <a:gd name="connsiteX13" fmla="*/ 2278928 w 2815956"/>
                <a:gd name="connsiteY13" fmla="*/ 1161710 h 4137138"/>
                <a:gd name="connsiteX14" fmla="*/ 2220871 w 2815956"/>
                <a:gd name="connsiteY14" fmla="*/ 1190738 h 4137138"/>
                <a:gd name="connsiteX15" fmla="*/ 2046699 w 2815956"/>
                <a:gd name="connsiteY15" fmla="*/ 1219767 h 4137138"/>
                <a:gd name="connsiteX16" fmla="*/ 1930585 w 2815956"/>
                <a:gd name="connsiteY16" fmla="*/ 1321367 h 4137138"/>
                <a:gd name="connsiteX17" fmla="*/ 1901556 w 2815956"/>
                <a:gd name="connsiteY17" fmla="*/ 1437481 h 4137138"/>
                <a:gd name="connsiteX18" fmla="*/ 1872528 w 2815956"/>
                <a:gd name="connsiteY18" fmla="*/ 1771310 h 4137138"/>
                <a:gd name="connsiteX19" fmla="*/ 1814471 w 2815956"/>
                <a:gd name="connsiteY19" fmla="*/ 1916453 h 4137138"/>
                <a:gd name="connsiteX20" fmla="*/ 1756414 w 2815956"/>
                <a:gd name="connsiteY20" fmla="*/ 2061596 h 4137138"/>
                <a:gd name="connsiteX21" fmla="*/ 1756414 w 2815956"/>
                <a:gd name="connsiteY21" fmla="*/ 2380910 h 4137138"/>
                <a:gd name="connsiteX22" fmla="*/ 1770928 w 2815956"/>
                <a:gd name="connsiteY22" fmla="*/ 2424453 h 4137138"/>
                <a:gd name="connsiteX23" fmla="*/ 1814471 w 2815956"/>
                <a:gd name="connsiteY23" fmla="*/ 2467996 h 4137138"/>
                <a:gd name="connsiteX24" fmla="*/ 1843499 w 2815956"/>
                <a:gd name="connsiteY24" fmla="*/ 2511538 h 4137138"/>
                <a:gd name="connsiteX25" fmla="*/ 1930585 w 2815956"/>
                <a:gd name="connsiteY25" fmla="*/ 2598624 h 4137138"/>
                <a:gd name="connsiteX26" fmla="*/ 2003156 w 2815956"/>
                <a:gd name="connsiteY26" fmla="*/ 2700224 h 4137138"/>
                <a:gd name="connsiteX27" fmla="*/ 2075728 w 2815956"/>
                <a:gd name="connsiteY27" fmla="*/ 2801824 h 4137138"/>
                <a:gd name="connsiteX28" fmla="*/ 2148299 w 2815956"/>
                <a:gd name="connsiteY28" fmla="*/ 2917938 h 4137138"/>
                <a:gd name="connsiteX29" fmla="*/ 2162814 w 2815956"/>
                <a:gd name="connsiteY29" fmla="*/ 2961481 h 4137138"/>
                <a:gd name="connsiteX30" fmla="*/ 2177328 w 2815956"/>
                <a:gd name="connsiteY30" fmla="*/ 3150167 h 4137138"/>
                <a:gd name="connsiteX31" fmla="*/ 2191842 w 2815956"/>
                <a:gd name="connsiteY31" fmla="*/ 3222738 h 4137138"/>
                <a:gd name="connsiteX32" fmla="*/ 2206356 w 2815956"/>
                <a:gd name="connsiteY32" fmla="*/ 3309824 h 4137138"/>
                <a:gd name="connsiteX33" fmla="*/ 2220871 w 2815956"/>
                <a:gd name="connsiteY33" fmla="*/ 3353367 h 4137138"/>
                <a:gd name="connsiteX34" fmla="*/ 2235385 w 2815956"/>
                <a:gd name="connsiteY34" fmla="*/ 3411424 h 4137138"/>
                <a:gd name="connsiteX35" fmla="*/ 2249899 w 2815956"/>
                <a:gd name="connsiteY35" fmla="*/ 3454967 h 4137138"/>
                <a:gd name="connsiteX36" fmla="*/ 2264414 w 2815956"/>
                <a:gd name="connsiteY36" fmla="*/ 3513024 h 4137138"/>
                <a:gd name="connsiteX37" fmla="*/ 2293442 w 2815956"/>
                <a:gd name="connsiteY37" fmla="*/ 3571081 h 4137138"/>
                <a:gd name="connsiteX38" fmla="*/ 2322471 w 2815956"/>
                <a:gd name="connsiteY38" fmla="*/ 3658167 h 4137138"/>
                <a:gd name="connsiteX39" fmla="*/ 2336985 w 2815956"/>
                <a:gd name="connsiteY39" fmla="*/ 3701710 h 4137138"/>
                <a:gd name="connsiteX40" fmla="*/ 2351499 w 2815956"/>
                <a:gd name="connsiteY40" fmla="*/ 3774281 h 4137138"/>
                <a:gd name="connsiteX41" fmla="*/ 2336985 w 2815956"/>
                <a:gd name="connsiteY41" fmla="*/ 4050053 h 4137138"/>
                <a:gd name="connsiteX42" fmla="*/ 2322471 w 2815956"/>
                <a:gd name="connsiteY42" fmla="*/ 4093596 h 4137138"/>
                <a:gd name="connsiteX43" fmla="*/ 2278928 w 2815956"/>
                <a:gd name="connsiteY43" fmla="*/ 4108110 h 4137138"/>
                <a:gd name="connsiteX44" fmla="*/ 2162814 w 2815956"/>
                <a:gd name="connsiteY44" fmla="*/ 4137138 h 4137138"/>
                <a:gd name="connsiteX45" fmla="*/ 1741899 w 2815956"/>
                <a:gd name="connsiteY45" fmla="*/ 4122624 h 4137138"/>
                <a:gd name="connsiteX46" fmla="*/ 406585 w 2815956"/>
                <a:gd name="connsiteY46" fmla="*/ 4108110 h 4137138"/>
                <a:gd name="connsiteX47" fmla="*/ 392071 w 2815956"/>
                <a:gd name="connsiteY47" fmla="*/ 4050053 h 4137138"/>
                <a:gd name="connsiteX48" fmla="*/ 363042 w 2815956"/>
                <a:gd name="connsiteY48" fmla="*/ 3904910 h 4137138"/>
                <a:gd name="connsiteX49" fmla="*/ 334014 w 2815956"/>
                <a:gd name="connsiteY49" fmla="*/ 3861367 h 4137138"/>
                <a:gd name="connsiteX50" fmla="*/ 319499 w 2815956"/>
                <a:gd name="connsiteY50" fmla="*/ 3425938 h 4137138"/>
                <a:gd name="connsiteX51" fmla="*/ 290471 w 2815956"/>
                <a:gd name="connsiteY51" fmla="*/ 3338853 h 4137138"/>
                <a:gd name="connsiteX52" fmla="*/ 275956 w 2815956"/>
                <a:gd name="connsiteY52" fmla="*/ 2700224 h 4137138"/>
                <a:gd name="connsiteX53" fmla="*/ 246928 w 2815956"/>
                <a:gd name="connsiteY53" fmla="*/ 2584110 h 4137138"/>
                <a:gd name="connsiteX54" fmla="*/ 232414 w 2815956"/>
                <a:gd name="connsiteY54" fmla="*/ 2511538 h 4137138"/>
                <a:gd name="connsiteX55" fmla="*/ 203385 w 2815956"/>
                <a:gd name="connsiteY55" fmla="*/ 2424453 h 4137138"/>
                <a:gd name="connsiteX56" fmla="*/ 188871 w 2815956"/>
                <a:gd name="connsiteY56" fmla="*/ 2351881 h 4137138"/>
                <a:gd name="connsiteX57" fmla="*/ 174356 w 2815956"/>
                <a:gd name="connsiteY57" fmla="*/ 2308338 h 4137138"/>
                <a:gd name="connsiteX58" fmla="*/ 159842 w 2815956"/>
                <a:gd name="connsiteY58" fmla="*/ 2250281 h 4137138"/>
                <a:gd name="connsiteX59" fmla="*/ 145328 w 2815956"/>
                <a:gd name="connsiteY59" fmla="*/ 1959996 h 4137138"/>
                <a:gd name="connsiteX60" fmla="*/ 130814 w 2815956"/>
                <a:gd name="connsiteY60" fmla="*/ 1916453 h 4137138"/>
                <a:gd name="connsiteX61" fmla="*/ 101785 w 2815956"/>
                <a:gd name="connsiteY61" fmla="*/ 1771310 h 4137138"/>
                <a:gd name="connsiteX62" fmla="*/ 72756 w 2815956"/>
                <a:gd name="connsiteY62" fmla="*/ 1727767 h 4137138"/>
                <a:gd name="connsiteX63" fmla="*/ 43728 w 2815956"/>
                <a:gd name="connsiteY63" fmla="*/ 1640681 h 4137138"/>
                <a:gd name="connsiteX64" fmla="*/ 29214 w 2815956"/>
                <a:gd name="connsiteY64" fmla="*/ 1597138 h 4137138"/>
                <a:gd name="connsiteX65" fmla="*/ 14699 w 2815956"/>
                <a:gd name="connsiteY65" fmla="*/ 1393938 h 4137138"/>
                <a:gd name="connsiteX66" fmla="*/ 185 w 2815956"/>
                <a:gd name="connsiteY66" fmla="*/ 1292338 h 4137138"/>
                <a:gd name="connsiteX67" fmla="*/ 14699 w 2815956"/>
                <a:gd name="connsiteY67" fmla="*/ 1219767 h 4137138"/>
                <a:gd name="connsiteX68" fmla="*/ 101785 w 2815956"/>
                <a:gd name="connsiteY68" fmla="*/ 1190738 h 4137138"/>
                <a:gd name="connsiteX69" fmla="*/ 580756 w 2815956"/>
                <a:gd name="connsiteY69" fmla="*/ 1161710 h 4137138"/>
                <a:gd name="connsiteX70" fmla="*/ 754928 w 2815956"/>
                <a:gd name="connsiteY70" fmla="*/ 1118167 h 4137138"/>
                <a:gd name="connsiteX71" fmla="*/ 842014 w 2815956"/>
                <a:gd name="connsiteY71" fmla="*/ 1089138 h 4137138"/>
                <a:gd name="connsiteX72" fmla="*/ 929099 w 2815956"/>
                <a:gd name="connsiteY72" fmla="*/ 1031081 h 4137138"/>
                <a:gd name="connsiteX73" fmla="*/ 972642 w 2815956"/>
                <a:gd name="connsiteY73" fmla="*/ 1002053 h 4137138"/>
                <a:gd name="connsiteX74" fmla="*/ 1016185 w 2815956"/>
                <a:gd name="connsiteY74" fmla="*/ 987538 h 4137138"/>
                <a:gd name="connsiteX75" fmla="*/ 1059728 w 2815956"/>
                <a:gd name="connsiteY75" fmla="*/ 958510 h 4137138"/>
                <a:gd name="connsiteX76" fmla="*/ 1161328 w 2815956"/>
                <a:gd name="connsiteY76" fmla="*/ 929481 h 4137138"/>
                <a:gd name="connsiteX77" fmla="*/ 1204871 w 2815956"/>
                <a:gd name="connsiteY77" fmla="*/ 900453 h 4137138"/>
                <a:gd name="connsiteX78" fmla="*/ 1248414 w 2815956"/>
                <a:gd name="connsiteY78" fmla="*/ 885938 h 4137138"/>
                <a:gd name="connsiteX79" fmla="*/ 1335499 w 2815956"/>
                <a:gd name="connsiteY79" fmla="*/ 784338 h 4137138"/>
                <a:gd name="connsiteX80" fmla="*/ 1379042 w 2815956"/>
                <a:gd name="connsiteY80" fmla="*/ 740796 h 4137138"/>
                <a:gd name="connsiteX81" fmla="*/ 1437099 w 2815956"/>
                <a:gd name="connsiteY81" fmla="*/ 653710 h 4137138"/>
                <a:gd name="connsiteX82" fmla="*/ 1524185 w 2815956"/>
                <a:gd name="connsiteY82" fmla="*/ 595653 h 4137138"/>
                <a:gd name="connsiteX83" fmla="*/ 1538699 w 2815956"/>
                <a:gd name="connsiteY83" fmla="*/ 552110 h 4137138"/>
                <a:gd name="connsiteX84" fmla="*/ 1567728 w 2815956"/>
                <a:gd name="connsiteY84" fmla="*/ 508567 h 4137138"/>
                <a:gd name="connsiteX85" fmla="*/ 1596756 w 2815956"/>
                <a:gd name="connsiteY85" fmla="*/ 421481 h 4137138"/>
                <a:gd name="connsiteX86" fmla="*/ 1640299 w 2815956"/>
                <a:gd name="connsiteY86" fmla="*/ 232796 h 4137138"/>
                <a:gd name="connsiteX87" fmla="*/ 1669328 w 2815956"/>
                <a:gd name="connsiteY87" fmla="*/ 189253 h 4137138"/>
                <a:gd name="connsiteX88" fmla="*/ 1756414 w 2815956"/>
                <a:gd name="connsiteY88" fmla="*/ 131196 h 4137138"/>
                <a:gd name="connsiteX89" fmla="*/ 1785442 w 2815956"/>
                <a:gd name="connsiteY89" fmla="*/ 87653 h 4137138"/>
                <a:gd name="connsiteX90" fmla="*/ 1872528 w 2815956"/>
                <a:gd name="connsiteY90" fmla="*/ 58624 h 4137138"/>
                <a:gd name="connsiteX91" fmla="*/ 1916071 w 2815956"/>
                <a:gd name="connsiteY91" fmla="*/ 44110 h 4137138"/>
                <a:gd name="connsiteX92" fmla="*/ 1974128 w 2815956"/>
                <a:gd name="connsiteY92" fmla="*/ 15081 h 4137138"/>
                <a:gd name="connsiteX93" fmla="*/ 2104756 w 2815956"/>
                <a:gd name="connsiteY93" fmla="*/ 567 h 4137138"/>
                <a:gd name="connsiteX94" fmla="*/ 2612756 w 2815956"/>
                <a:gd name="connsiteY94" fmla="*/ 29596 h 413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2815956" h="4137138">
                  <a:moveTo>
                    <a:pt x="2612756" y="29596"/>
                  </a:moveTo>
                  <a:cubicBezTo>
                    <a:pt x="2707099" y="46529"/>
                    <a:pt x="2652593" y="77113"/>
                    <a:pt x="2670814" y="102167"/>
                  </a:cubicBezTo>
                  <a:cubicBezTo>
                    <a:pt x="2670838" y="102200"/>
                    <a:pt x="2743373" y="211008"/>
                    <a:pt x="2757899" y="232796"/>
                  </a:cubicBezTo>
                  <a:lnTo>
                    <a:pt x="2786928" y="276338"/>
                  </a:lnTo>
                  <a:lnTo>
                    <a:pt x="2815956" y="319881"/>
                  </a:lnTo>
                  <a:cubicBezTo>
                    <a:pt x="2811118" y="373100"/>
                    <a:pt x="2816520" y="428271"/>
                    <a:pt x="2801442" y="479538"/>
                  </a:cubicBezTo>
                  <a:cubicBezTo>
                    <a:pt x="2791598" y="513008"/>
                    <a:pt x="2762737" y="537595"/>
                    <a:pt x="2743385" y="566624"/>
                  </a:cubicBezTo>
                  <a:cubicBezTo>
                    <a:pt x="2733709" y="581138"/>
                    <a:pt x="2728870" y="600491"/>
                    <a:pt x="2714356" y="610167"/>
                  </a:cubicBezTo>
                  <a:cubicBezTo>
                    <a:pt x="2699842" y="619843"/>
                    <a:pt x="2686754" y="632111"/>
                    <a:pt x="2670814" y="639196"/>
                  </a:cubicBezTo>
                  <a:cubicBezTo>
                    <a:pt x="2610549" y="665980"/>
                    <a:pt x="2573240" y="670322"/>
                    <a:pt x="2511156" y="682738"/>
                  </a:cubicBezTo>
                  <a:cubicBezTo>
                    <a:pt x="2506318" y="774662"/>
                    <a:pt x="2523713" y="870529"/>
                    <a:pt x="2496642" y="958510"/>
                  </a:cubicBezTo>
                  <a:cubicBezTo>
                    <a:pt x="2481940" y="1006291"/>
                    <a:pt x="2398751" y="1057637"/>
                    <a:pt x="2351499" y="1089138"/>
                  </a:cubicBezTo>
                  <a:cubicBezTo>
                    <a:pt x="2341823" y="1103652"/>
                    <a:pt x="2334806" y="1120346"/>
                    <a:pt x="2322471" y="1132681"/>
                  </a:cubicBezTo>
                  <a:cubicBezTo>
                    <a:pt x="2310136" y="1145016"/>
                    <a:pt x="2294074" y="1153055"/>
                    <a:pt x="2278928" y="1161710"/>
                  </a:cubicBezTo>
                  <a:cubicBezTo>
                    <a:pt x="2260142" y="1172445"/>
                    <a:pt x="2241130" y="1183141"/>
                    <a:pt x="2220871" y="1190738"/>
                  </a:cubicBezTo>
                  <a:cubicBezTo>
                    <a:pt x="2172917" y="1208721"/>
                    <a:pt x="2088858" y="1214497"/>
                    <a:pt x="2046699" y="1219767"/>
                  </a:cubicBezTo>
                  <a:cubicBezTo>
                    <a:pt x="1945100" y="1287500"/>
                    <a:pt x="1978966" y="1248796"/>
                    <a:pt x="1930585" y="1321367"/>
                  </a:cubicBezTo>
                  <a:cubicBezTo>
                    <a:pt x="1915703" y="1366014"/>
                    <a:pt x="1907086" y="1385864"/>
                    <a:pt x="1901556" y="1437481"/>
                  </a:cubicBezTo>
                  <a:cubicBezTo>
                    <a:pt x="1889657" y="1548542"/>
                    <a:pt x="1914011" y="1667603"/>
                    <a:pt x="1872528" y="1771310"/>
                  </a:cubicBezTo>
                  <a:cubicBezTo>
                    <a:pt x="1853176" y="1819691"/>
                    <a:pt x="1830949" y="1867019"/>
                    <a:pt x="1814471" y="1916453"/>
                  </a:cubicBezTo>
                  <a:cubicBezTo>
                    <a:pt x="1778600" y="2024064"/>
                    <a:pt x="1799126" y="1976170"/>
                    <a:pt x="1756414" y="2061596"/>
                  </a:cubicBezTo>
                  <a:cubicBezTo>
                    <a:pt x="1736787" y="2218604"/>
                    <a:pt x="1733355" y="2184915"/>
                    <a:pt x="1756414" y="2380910"/>
                  </a:cubicBezTo>
                  <a:cubicBezTo>
                    <a:pt x="1758202" y="2396105"/>
                    <a:pt x="1762441" y="2411723"/>
                    <a:pt x="1770928" y="2424453"/>
                  </a:cubicBezTo>
                  <a:cubicBezTo>
                    <a:pt x="1782314" y="2441532"/>
                    <a:pt x="1801330" y="2452227"/>
                    <a:pt x="1814471" y="2467996"/>
                  </a:cubicBezTo>
                  <a:cubicBezTo>
                    <a:pt x="1825638" y="2481397"/>
                    <a:pt x="1831910" y="2498500"/>
                    <a:pt x="1843499" y="2511538"/>
                  </a:cubicBezTo>
                  <a:cubicBezTo>
                    <a:pt x="1870773" y="2542221"/>
                    <a:pt x="1912225" y="2561905"/>
                    <a:pt x="1930585" y="2598624"/>
                  </a:cubicBezTo>
                  <a:cubicBezTo>
                    <a:pt x="1968794" y="2675040"/>
                    <a:pt x="1944315" y="2641381"/>
                    <a:pt x="2003156" y="2700224"/>
                  </a:cubicBezTo>
                  <a:cubicBezTo>
                    <a:pt x="2029288" y="2778616"/>
                    <a:pt x="2001554" y="2717054"/>
                    <a:pt x="2075728" y="2801824"/>
                  </a:cubicBezTo>
                  <a:cubicBezTo>
                    <a:pt x="2110737" y="2841834"/>
                    <a:pt x="2127697" y="2869868"/>
                    <a:pt x="2148299" y="2917938"/>
                  </a:cubicBezTo>
                  <a:cubicBezTo>
                    <a:pt x="2154326" y="2932000"/>
                    <a:pt x="2157976" y="2946967"/>
                    <a:pt x="2162814" y="2961481"/>
                  </a:cubicBezTo>
                  <a:cubicBezTo>
                    <a:pt x="2167652" y="3024376"/>
                    <a:pt x="2170362" y="3087472"/>
                    <a:pt x="2177328" y="3150167"/>
                  </a:cubicBezTo>
                  <a:cubicBezTo>
                    <a:pt x="2180052" y="3174686"/>
                    <a:pt x="2187429" y="3198467"/>
                    <a:pt x="2191842" y="3222738"/>
                  </a:cubicBezTo>
                  <a:cubicBezTo>
                    <a:pt x="2197106" y="3251692"/>
                    <a:pt x="2199972" y="3281096"/>
                    <a:pt x="2206356" y="3309824"/>
                  </a:cubicBezTo>
                  <a:cubicBezTo>
                    <a:pt x="2209675" y="3324759"/>
                    <a:pt x="2216668" y="3338656"/>
                    <a:pt x="2220871" y="3353367"/>
                  </a:cubicBezTo>
                  <a:cubicBezTo>
                    <a:pt x="2226351" y="3372547"/>
                    <a:pt x="2229905" y="3392244"/>
                    <a:pt x="2235385" y="3411424"/>
                  </a:cubicBezTo>
                  <a:cubicBezTo>
                    <a:pt x="2239588" y="3426135"/>
                    <a:pt x="2245696" y="3440256"/>
                    <a:pt x="2249899" y="3454967"/>
                  </a:cubicBezTo>
                  <a:cubicBezTo>
                    <a:pt x="2255379" y="3474147"/>
                    <a:pt x="2257410" y="3494346"/>
                    <a:pt x="2264414" y="3513024"/>
                  </a:cubicBezTo>
                  <a:cubicBezTo>
                    <a:pt x="2272011" y="3533283"/>
                    <a:pt x="2285406" y="3550992"/>
                    <a:pt x="2293442" y="3571081"/>
                  </a:cubicBezTo>
                  <a:cubicBezTo>
                    <a:pt x="2304806" y="3599491"/>
                    <a:pt x="2312795" y="3629138"/>
                    <a:pt x="2322471" y="3658167"/>
                  </a:cubicBezTo>
                  <a:cubicBezTo>
                    <a:pt x="2327309" y="3672681"/>
                    <a:pt x="2333985" y="3686708"/>
                    <a:pt x="2336985" y="3701710"/>
                  </a:cubicBezTo>
                  <a:lnTo>
                    <a:pt x="2351499" y="3774281"/>
                  </a:lnTo>
                  <a:cubicBezTo>
                    <a:pt x="2346661" y="3866205"/>
                    <a:pt x="2345319" y="3958380"/>
                    <a:pt x="2336985" y="4050053"/>
                  </a:cubicBezTo>
                  <a:cubicBezTo>
                    <a:pt x="2335600" y="4065290"/>
                    <a:pt x="2333289" y="4082778"/>
                    <a:pt x="2322471" y="4093596"/>
                  </a:cubicBezTo>
                  <a:cubicBezTo>
                    <a:pt x="2311653" y="4104414"/>
                    <a:pt x="2293771" y="4104399"/>
                    <a:pt x="2278928" y="4108110"/>
                  </a:cubicBezTo>
                  <a:lnTo>
                    <a:pt x="2162814" y="4137138"/>
                  </a:lnTo>
                  <a:lnTo>
                    <a:pt x="1741899" y="4122624"/>
                  </a:lnTo>
                  <a:lnTo>
                    <a:pt x="406585" y="4108110"/>
                  </a:lnTo>
                  <a:cubicBezTo>
                    <a:pt x="386666" y="4107039"/>
                    <a:pt x="395639" y="4069679"/>
                    <a:pt x="392071" y="4050053"/>
                  </a:cubicBezTo>
                  <a:cubicBezTo>
                    <a:pt x="384430" y="4008029"/>
                    <a:pt x="384332" y="3947491"/>
                    <a:pt x="363042" y="3904910"/>
                  </a:cubicBezTo>
                  <a:cubicBezTo>
                    <a:pt x="355241" y="3889308"/>
                    <a:pt x="343690" y="3875881"/>
                    <a:pt x="334014" y="3861367"/>
                  </a:cubicBezTo>
                  <a:cubicBezTo>
                    <a:pt x="329176" y="3716224"/>
                    <a:pt x="331559" y="3570660"/>
                    <a:pt x="319499" y="3425938"/>
                  </a:cubicBezTo>
                  <a:cubicBezTo>
                    <a:pt x="316958" y="3395445"/>
                    <a:pt x="290471" y="3338853"/>
                    <a:pt x="290471" y="3338853"/>
                  </a:cubicBezTo>
                  <a:cubicBezTo>
                    <a:pt x="285633" y="3125977"/>
                    <a:pt x="284640" y="2912978"/>
                    <a:pt x="275956" y="2700224"/>
                  </a:cubicBezTo>
                  <a:cubicBezTo>
                    <a:pt x="273346" y="2636289"/>
                    <a:pt x="259999" y="2636397"/>
                    <a:pt x="246928" y="2584110"/>
                  </a:cubicBezTo>
                  <a:cubicBezTo>
                    <a:pt x="240945" y="2560177"/>
                    <a:pt x="238905" y="2535338"/>
                    <a:pt x="232414" y="2511538"/>
                  </a:cubicBezTo>
                  <a:cubicBezTo>
                    <a:pt x="224363" y="2482018"/>
                    <a:pt x="209386" y="2454457"/>
                    <a:pt x="203385" y="2424453"/>
                  </a:cubicBezTo>
                  <a:cubicBezTo>
                    <a:pt x="198547" y="2400262"/>
                    <a:pt x="194854" y="2375814"/>
                    <a:pt x="188871" y="2351881"/>
                  </a:cubicBezTo>
                  <a:cubicBezTo>
                    <a:pt x="185160" y="2337038"/>
                    <a:pt x="178559" y="2323049"/>
                    <a:pt x="174356" y="2308338"/>
                  </a:cubicBezTo>
                  <a:cubicBezTo>
                    <a:pt x="168876" y="2289158"/>
                    <a:pt x="164680" y="2269633"/>
                    <a:pt x="159842" y="2250281"/>
                  </a:cubicBezTo>
                  <a:cubicBezTo>
                    <a:pt x="155004" y="2153519"/>
                    <a:pt x="153721" y="2056514"/>
                    <a:pt x="145328" y="1959996"/>
                  </a:cubicBezTo>
                  <a:cubicBezTo>
                    <a:pt x="144003" y="1944754"/>
                    <a:pt x="133815" y="1931455"/>
                    <a:pt x="130814" y="1916453"/>
                  </a:cubicBezTo>
                  <a:cubicBezTo>
                    <a:pt x="121900" y="1871886"/>
                    <a:pt x="123644" y="1815029"/>
                    <a:pt x="101785" y="1771310"/>
                  </a:cubicBezTo>
                  <a:cubicBezTo>
                    <a:pt x="93984" y="1755708"/>
                    <a:pt x="82432" y="1742281"/>
                    <a:pt x="72756" y="1727767"/>
                  </a:cubicBezTo>
                  <a:lnTo>
                    <a:pt x="43728" y="1640681"/>
                  </a:lnTo>
                  <a:lnTo>
                    <a:pt x="29214" y="1597138"/>
                  </a:lnTo>
                  <a:cubicBezTo>
                    <a:pt x="24376" y="1529405"/>
                    <a:pt x="21137" y="1461538"/>
                    <a:pt x="14699" y="1393938"/>
                  </a:cubicBezTo>
                  <a:cubicBezTo>
                    <a:pt x="11455" y="1359882"/>
                    <a:pt x="185" y="1326548"/>
                    <a:pt x="185" y="1292338"/>
                  </a:cubicBezTo>
                  <a:cubicBezTo>
                    <a:pt x="185" y="1267669"/>
                    <a:pt x="-2745" y="1237211"/>
                    <a:pt x="14699" y="1219767"/>
                  </a:cubicBezTo>
                  <a:cubicBezTo>
                    <a:pt x="36336" y="1198130"/>
                    <a:pt x="71373" y="1194117"/>
                    <a:pt x="101785" y="1190738"/>
                  </a:cubicBezTo>
                  <a:cubicBezTo>
                    <a:pt x="347918" y="1163391"/>
                    <a:pt x="188641" y="1178048"/>
                    <a:pt x="580756" y="1161710"/>
                  </a:cubicBezTo>
                  <a:cubicBezTo>
                    <a:pt x="698027" y="1142165"/>
                    <a:pt x="639921" y="1156503"/>
                    <a:pt x="754928" y="1118167"/>
                  </a:cubicBezTo>
                  <a:cubicBezTo>
                    <a:pt x="754933" y="1118165"/>
                    <a:pt x="842010" y="1089141"/>
                    <a:pt x="842014" y="1089138"/>
                  </a:cubicBezTo>
                  <a:lnTo>
                    <a:pt x="929099" y="1031081"/>
                  </a:lnTo>
                  <a:cubicBezTo>
                    <a:pt x="943613" y="1021405"/>
                    <a:pt x="956093" y="1007569"/>
                    <a:pt x="972642" y="1002053"/>
                  </a:cubicBezTo>
                  <a:cubicBezTo>
                    <a:pt x="987156" y="997215"/>
                    <a:pt x="1002501" y="994380"/>
                    <a:pt x="1016185" y="987538"/>
                  </a:cubicBezTo>
                  <a:cubicBezTo>
                    <a:pt x="1031787" y="979737"/>
                    <a:pt x="1044126" y="966311"/>
                    <a:pt x="1059728" y="958510"/>
                  </a:cubicBezTo>
                  <a:cubicBezTo>
                    <a:pt x="1080547" y="948101"/>
                    <a:pt x="1142731" y="934131"/>
                    <a:pt x="1161328" y="929481"/>
                  </a:cubicBezTo>
                  <a:cubicBezTo>
                    <a:pt x="1175842" y="919805"/>
                    <a:pt x="1189269" y="908254"/>
                    <a:pt x="1204871" y="900453"/>
                  </a:cubicBezTo>
                  <a:cubicBezTo>
                    <a:pt x="1218555" y="893611"/>
                    <a:pt x="1235684" y="894425"/>
                    <a:pt x="1248414" y="885938"/>
                  </a:cubicBezTo>
                  <a:cubicBezTo>
                    <a:pt x="1284430" y="861927"/>
                    <a:pt x="1308669" y="815639"/>
                    <a:pt x="1335499" y="784338"/>
                  </a:cubicBezTo>
                  <a:cubicBezTo>
                    <a:pt x="1348857" y="768753"/>
                    <a:pt x="1366440" y="756998"/>
                    <a:pt x="1379042" y="740796"/>
                  </a:cubicBezTo>
                  <a:cubicBezTo>
                    <a:pt x="1400461" y="713257"/>
                    <a:pt x="1408070" y="673062"/>
                    <a:pt x="1437099" y="653710"/>
                  </a:cubicBezTo>
                  <a:lnTo>
                    <a:pt x="1524185" y="595653"/>
                  </a:lnTo>
                  <a:cubicBezTo>
                    <a:pt x="1529023" y="581139"/>
                    <a:pt x="1531857" y="565794"/>
                    <a:pt x="1538699" y="552110"/>
                  </a:cubicBezTo>
                  <a:cubicBezTo>
                    <a:pt x="1546500" y="536508"/>
                    <a:pt x="1560643" y="524508"/>
                    <a:pt x="1567728" y="508567"/>
                  </a:cubicBezTo>
                  <a:cubicBezTo>
                    <a:pt x="1580155" y="480605"/>
                    <a:pt x="1596756" y="421481"/>
                    <a:pt x="1596756" y="421481"/>
                  </a:cubicBezTo>
                  <a:cubicBezTo>
                    <a:pt x="1603447" y="374644"/>
                    <a:pt x="1611321" y="276263"/>
                    <a:pt x="1640299" y="232796"/>
                  </a:cubicBezTo>
                  <a:cubicBezTo>
                    <a:pt x="1649975" y="218282"/>
                    <a:pt x="1656200" y="200740"/>
                    <a:pt x="1669328" y="189253"/>
                  </a:cubicBezTo>
                  <a:cubicBezTo>
                    <a:pt x="1695584" y="166279"/>
                    <a:pt x="1756414" y="131196"/>
                    <a:pt x="1756414" y="131196"/>
                  </a:cubicBezTo>
                  <a:cubicBezTo>
                    <a:pt x="1766090" y="116682"/>
                    <a:pt x="1770650" y="96898"/>
                    <a:pt x="1785442" y="87653"/>
                  </a:cubicBezTo>
                  <a:cubicBezTo>
                    <a:pt x="1811390" y="71435"/>
                    <a:pt x="1843499" y="68300"/>
                    <a:pt x="1872528" y="58624"/>
                  </a:cubicBezTo>
                  <a:cubicBezTo>
                    <a:pt x="1887042" y="53786"/>
                    <a:pt x="1902387" y="50952"/>
                    <a:pt x="1916071" y="44110"/>
                  </a:cubicBezTo>
                  <a:cubicBezTo>
                    <a:pt x="1935423" y="34434"/>
                    <a:pt x="1953045" y="19946"/>
                    <a:pt x="1974128" y="15081"/>
                  </a:cubicBezTo>
                  <a:cubicBezTo>
                    <a:pt x="2016817" y="5230"/>
                    <a:pt x="2060958" y="1610"/>
                    <a:pt x="2104756" y="567"/>
                  </a:cubicBezTo>
                  <a:cubicBezTo>
                    <a:pt x="2264368" y="-3233"/>
                    <a:pt x="2518413" y="12663"/>
                    <a:pt x="2612756" y="29596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AE22B23-B07F-4C56-8F19-BC6D033F8DAC}"/>
                </a:ext>
              </a:extLst>
            </p:cNvPr>
            <p:cNvSpPr/>
            <p:nvPr/>
          </p:nvSpPr>
          <p:spPr>
            <a:xfrm>
              <a:off x="6691085" y="2822573"/>
              <a:ext cx="3571611" cy="4348359"/>
            </a:xfrm>
            <a:custGeom>
              <a:avLst/>
              <a:gdLst>
                <a:gd name="connsiteX0" fmla="*/ 1872343 w 3545665"/>
                <a:gd name="connsiteY0" fmla="*/ 65500 h 4173043"/>
                <a:gd name="connsiteX1" fmla="*/ 1799772 w 3545665"/>
                <a:gd name="connsiteY1" fmla="*/ 36471 h 4173043"/>
                <a:gd name="connsiteX2" fmla="*/ 1741714 w 3545665"/>
                <a:gd name="connsiteY2" fmla="*/ 123557 h 4173043"/>
                <a:gd name="connsiteX3" fmla="*/ 1611086 w 3545665"/>
                <a:gd name="connsiteY3" fmla="*/ 196129 h 4173043"/>
                <a:gd name="connsiteX4" fmla="*/ 1538514 w 3545665"/>
                <a:gd name="connsiteY4" fmla="*/ 181614 h 4173043"/>
                <a:gd name="connsiteX5" fmla="*/ 1524000 w 3545665"/>
                <a:gd name="connsiteY5" fmla="*/ 138071 h 4173043"/>
                <a:gd name="connsiteX6" fmla="*/ 1494972 w 3545665"/>
                <a:gd name="connsiteY6" fmla="*/ 94529 h 4173043"/>
                <a:gd name="connsiteX7" fmla="*/ 1480457 w 3545665"/>
                <a:gd name="connsiteY7" fmla="*/ 50986 h 4173043"/>
                <a:gd name="connsiteX8" fmla="*/ 1436914 w 3545665"/>
                <a:gd name="connsiteY8" fmla="*/ 36471 h 4173043"/>
                <a:gd name="connsiteX9" fmla="*/ 1204686 w 3545665"/>
                <a:gd name="connsiteY9" fmla="*/ 21957 h 4173043"/>
                <a:gd name="connsiteX10" fmla="*/ 1045029 w 3545665"/>
                <a:gd name="connsiteY10" fmla="*/ 21957 h 4173043"/>
                <a:gd name="connsiteX11" fmla="*/ 1088572 w 3545665"/>
                <a:gd name="connsiteY11" fmla="*/ 50986 h 4173043"/>
                <a:gd name="connsiteX12" fmla="*/ 1117600 w 3545665"/>
                <a:gd name="connsiteY12" fmla="*/ 94529 h 4173043"/>
                <a:gd name="connsiteX13" fmla="*/ 1190172 w 3545665"/>
                <a:gd name="connsiteY13" fmla="*/ 167100 h 4173043"/>
                <a:gd name="connsiteX14" fmla="*/ 1190172 w 3545665"/>
                <a:gd name="connsiteY14" fmla="*/ 355786 h 4173043"/>
                <a:gd name="connsiteX15" fmla="*/ 1161143 w 3545665"/>
                <a:gd name="connsiteY15" fmla="*/ 442871 h 4173043"/>
                <a:gd name="connsiteX16" fmla="*/ 1074057 w 3545665"/>
                <a:gd name="connsiteY16" fmla="*/ 500929 h 4173043"/>
                <a:gd name="connsiteX17" fmla="*/ 1045029 w 3545665"/>
                <a:gd name="connsiteY17" fmla="*/ 544471 h 4173043"/>
                <a:gd name="connsiteX18" fmla="*/ 870857 w 3545665"/>
                <a:gd name="connsiteY18" fmla="*/ 588014 h 4173043"/>
                <a:gd name="connsiteX19" fmla="*/ 856343 w 3545665"/>
                <a:gd name="connsiteY19" fmla="*/ 892814 h 4173043"/>
                <a:gd name="connsiteX20" fmla="*/ 827314 w 3545665"/>
                <a:gd name="connsiteY20" fmla="*/ 936357 h 4173043"/>
                <a:gd name="connsiteX21" fmla="*/ 754743 w 3545665"/>
                <a:gd name="connsiteY21" fmla="*/ 1066986 h 4173043"/>
                <a:gd name="connsiteX22" fmla="*/ 711200 w 3545665"/>
                <a:gd name="connsiteY22" fmla="*/ 1081500 h 4173043"/>
                <a:gd name="connsiteX23" fmla="*/ 667657 w 3545665"/>
                <a:gd name="connsiteY23" fmla="*/ 1125043 h 4173043"/>
                <a:gd name="connsiteX24" fmla="*/ 624114 w 3545665"/>
                <a:gd name="connsiteY24" fmla="*/ 1139557 h 4173043"/>
                <a:gd name="connsiteX25" fmla="*/ 478972 w 3545665"/>
                <a:gd name="connsiteY25" fmla="*/ 1168586 h 4173043"/>
                <a:gd name="connsiteX26" fmla="*/ 362857 w 3545665"/>
                <a:gd name="connsiteY26" fmla="*/ 1197614 h 4173043"/>
                <a:gd name="connsiteX27" fmla="*/ 275772 w 3545665"/>
                <a:gd name="connsiteY27" fmla="*/ 1255671 h 4173043"/>
                <a:gd name="connsiteX28" fmla="*/ 217714 w 3545665"/>
                <a:gd name="connsiteY28" fmla="*/ 1342757 h 4173043"/>
                <a:gd name="connsiteX29" fmla="*/ 188686 w 3545665"/>
                <a:gd name="connsiteY29" fmla="*/ 1647557 h 4173043"/>
                <a:gd name="connsiteX30" fmla="*/ 159657 w 3545665"/>
                <a:gd name="connsiteY30" fmla="*/ 1691100 h 4173043"/>
                <a:gd name="connsiteX31" fmla="*/ 145143 w 3545665"/>
                <a:gd name="connsiteY31" fmla="*/ 1734643 h 4173043"/>
                <a:gd name="connsiteX32" fmla="*/ 130629 w 3545665"/>
                <a:gd name="connsiteY32" fmla="*/ 1807214 h 4173043"/>
                <a:gd name="connsiteX33" fmla="*/ 101600 w 3545665"/>
                <a:gd name="connsiteY33" fmla="*/ 1865271 h 4173043"/>
                <a:gd name="connsiteX34" fmla="*/ 58057 w 3545665"/>
                <a:gd name="connsiteY34" fmla="*/ 1952357 h 4173043"/>
                <a:gd name="connsiteX35" fmla="*/ 43543 w 3545665"/>
                <a:gd name="connsiteY35" fmla="*/ 2010414 h 4173043"/>
                <a:gd name="connsiteX36" fmla="*/ 14514 w 3545665"/>
                <a:gd name="connsiteY36" fmla="*/ 2097500 h 4173043"/>
                <a:gd name="connsiteX37" fmla="*/ 0 w 3545665"/>
                <a:gd name="connsiteY37" fmla="*/ 2170071 h 4173043"/>
                <a:gd name="connsiteX38" fmla="*/ 14514 w 3545665"/>
                <a:gd name="connsiteY38" fmla="*/ 2416814 h 4173043"/>
                <a:gd name="connsiteX39" fmla="*/ 72572 w 3545665"/>
                <a:gd name="connsiteY39" fmla="*/ 2503900 h 4173043"/>
                <a:gd name="connsiteX40" fmla="*/ 203200 w 3545665"/>
                <a:gd name="connsiteY40" fmla="*/ 2620014 h 4173043"/>
                <a:gd name="connsiteX41" fmla="*/ 275772 w 3545665"/>
                <a:gd name="connsiteY41" fmla="*/ 2707100 h 4173043"/>
                <a:gd name="connsiteX42" fmla="*/ 333829 w 3545665"/>
                <a:gd name="connsiteY42" fmla="*/ 2794186 h 4173043"/>
                <a:gd name="connsiteX43" fmla="*/ 420914 w 3545665"/>
                <a:gd name="connsiteY43" fmla="*/ 2881271 h 4173043"/>
                <a:gd name="connsiteX44" fmla="*/ 464457 w 3545665"/>
                <a:gd name="connsiteY44" fmla="*/ 2924814 h 4173043"/>
                <a:gd name="connsiteX45" fmla="*/ 493486 w 3545665"/>
                <a:gd name="connsiteY45" fmla="*/ 2968357 h 4173043"/>
                <a:gd name="connsiteX46" fmla="*/ 522514 w 3545665"/>
                <a:gd name="connsiteY46" fmla="*/ 3055443 h 4173043"/>
                <a:gd name="connsiteX47" fmla="*/ 537029 w 3545665"/>
                <a:gd name="connsiteY47" fmla="*/ 3098986 h 4173043"/>
                <a:gd name="connsiteX48" fmla="*/ 551543 w 3545665"/>
                <a:gd name="connsiteY48" fmla="*/ 3534414 h 4173043"/>
                <a:gd name="connsiteX49" fmla="*/ 580572 w 3545665"/>
                <a:gd name="connsiteY49" fmla="*/ 3621500 h 4173043"/>
                <a:gd name="connsiteX50" fmla="*/ 595086 w 3545665"/>
                <a:gd name="connsiteY50" fmla="*/ 3665043 h 4173043"/>
                <a:gd name="connsiteX51" fmla="*/ 609600 w 3545665"/>
                <a:gd name="connsiteY51" fmla="*/ 3708586 h 4173043"/>
                <a:gd name="connsiteX52" fmla="*/ 638629 w 3545665"/>
                <a:gd name="connsiteY52" fmla="*/ 3752129 h 4173043"/>
                <a:gd name="connsiteX53" fmla="*/ 696686 w 3545665"/>
                <a:gd name="connsiteY53" fmla="*/ 3839214 h 4173043"/>
                <a:gd name="connsiteX54" fmla="*/ 711200 w 3545665"/>
                <a:gd name="connsiteY54" fmla="*/ 3882757 h 4173043"/>
                <a:gd name="connsiteX55" fmla="*/ 740229 w 3545665"/>
                <a:gd name="connsiteY55" fmla="*/ 3926300 h 4173043"/>
                <a:gd name="connsiteX56" fmla="*/ 725714 w 3545665"/>
                <a:gd name="connsiteY56" fmla="*/ 4071443 h 4173043"/>
                <a:gd name="connsiteX57" fmla="*/ 740229 w 3545665"/>
                <a:gd name="connsiteY57" fmla="*/ 4114986 h 4173043"/>
                <a:gd name="connsiteX58" fmla="*/ 2365829 w 3545665"/>
                <a:gd name="connsiteY58" fmla="*/ 4129500 h 4173043"/>
                <a:gd name="connsiteX59" fmla="*/ 2540000 w 3545665"/>
                <a:gd name="connsiteY59" fmla="*/ 4158529 h 4173043"/>
                <a:gd name="connsiteX60" fmla="*/ 2743200 w 3545665"/>
                <a:gd name="connsiteY60" fmla="*/ 4173043 h 4173043"/>
                <a:gd name="connsiteX61" fmla="*/ 3280229 w 3545665"/>
                <a:gd name="connsiteY61" fmla="*/ 4158529 h 4173043"/>
                <a:gd name="connsiteX62" fmla="*/ 3454400 w 3545665"/>
                <a:gd name="connsiteY62" fmla="*/ 4114986 h 4173043"/>
                <a:gd name="connsiteX63" fmla="*/ 3497943 w 3545665"/>
                <a:gd name="connsiteY63" fmla="*/ 4100471 h 4173043"/>
                <a:gd name="connsiteX64" fmla="*/ 3512457 w 3545665"/>
                <a:gd name="connsiteY64" fmla="*/ 4056929 h 4173043"/>
                <a:gd name="connsiteX65" fmla="*/ 3425372 w 3545665"/>
                <a:gd name="connsiteY65" fmla="*/ 3998871 h 4173043"/>
                <a:gd name="connsiteX66" fmla="*/ 3367314 w 3545665"/>
                <a:gd name="connsiteY66" fmla="*/ 3897271 h 4173043"/>
                <a:gd name="connsiteX67" fmla="*/ 3352800 w 3545665"/>
                <a:gd name="connsiteY67" fmla="*/ 3853729 h 4173043"/>
                <a:gd name="connsiteX68" fmla="*/ 3323772 w 3545665"/>
                <a:gd name="connsiteY68" fmla="*/ 3795671 h 4173043"/>
                <a:gd name="connsiteX69" fmla="*/ 3294743 w 3545665"/>
                <a:gd name="connsiteY69" fmla="*/ 3752129 h 4173043"/>
                <a:gd name="connsiteX70" fmla="*/ 3207657 w 3545665"/>
                <a:gd name="connsiteY70" fmla="*/ 3723100 h 4173043"/>
                <a:gd name="connsiteX71" fmla="*/ 3048000 w 3545665"/>
                <a:gd name="connsiteY71" fmla="*/ 3606986 h 4173043"/>
                <a:gd name="connsiteX72" fmla="*/ 2989943 w 3545665"/>
                <a:gd name="connsiteY72" fmla="*/ 3519900 h 4173043"/>
                <a:gd name="connsiteX73" fmla="*/ 2902857 w 3545665"/>
                <a:gd name="connsiteY73" fmla="*/ 3490871 h 4173043"/>
                <a:gd name="connsiteX74" fmla="*/ 2946400 w 3545665"/>
                <a:gd name="connsiteY74" fmla="*/ 3461843 h 4173043"/>
                <a:gd name="connsiteX75" fmla="*/ 3004457 w 3545665"/>
                <a:gd name="connsiteY75" fmla="*/ 3447329 h 4173043"/>
                <a:gd name="connsiteX76" fmla="*/ 3048000 w 3545665"/>
                <a:gd name="connsiteY76" fmla="*/ 3432814 h 4173043"/>
                <a:gd name="connsiteX77" fmla="*/ 3149600 w 3545665"/>
                <a:gd name="connsiteY77" fmla="*/ 3360243 h 4173043"/>
                <a:gd name="connsiteX78" fmla="*/ 3193143 w 3545665"/>
                <a:gd name="connsiteY78" fmla="*/ 3316700 h 4173043"/>
                <a:gd name="connsiteX79" fmla="*/ 3338286 w 3545665"/>
                <a:gd name="connsiteY79" fmla="*/ 3215100 h 4173043"/>
                <a:gd name="connsiteX80" fmla="*/ 3367314 w 3545665"/>
                <a:gd name="connsiteY80" fmla="*/ 3171557 h 4173043"/>
                <a:gd name="connsiteX81" fmla="*/ 3410857 w 3545665"/>
                <a:gd name="connsiteY81" fmla="*/ 3113500 h 4173043"/>
                <a:gd name="connsiteX82" fmla="*/ 3454400 w 3545665"/>
                <a:gd name="connsiteY82" fmla="*/ 3040929 h 4173043"/>
                <a:gd name="connsiteX83" fmla="*/ 3468914 w 3545665"/>
                <a:gd name="connsiteY83" fmla="*/ 2953843 h 4173043"/>
                <a:gd name="connsiteX84" fmla="*/ 3497943 w 3545665"/>
                <a:gd name="connsiteY84" fmla="*/ 2910300 h 4173043"/>
                <a:gd name="connsiteX85" fmla="*/ 3526972 w 3545665"/>
                <a:gd name="connsiteY85" fmla="*/ 2794186 h 4173043"/>
                <a:gd name="connsiteX86" fmla="*/ 3454400 w 3545665"/>
                <a:gd name="connsiteY86" fmla="*/ 2460357 h 4173043"/>
                <a:gd name="connsiteX87" fmla="*/ 3410857 w 3545665"/>
                <a:gd name="connsiteY87" fmla="*/ 2445843 h 4173043"/>
                <a:gd name="connsiteX88" fmla="*/ 3352800 w 3545665"/>
                <a:gd name="connsiteY88" fmla="*/ 2402300 h 4173043"/>
                <a:gd name="connsiteX89" fmla="*/ 3222172 w 3545665"/>
                <a:gd name="connsiteY89" fmla="*/ 2300700 h 4173043"/>
                <a:gd name="connsiteX90" fmla="*/ 3178629 w 3545665"/>
                <a:gd name="connsiteY90" fmla="*/ 2213614 h 4173043"/>
                <a:gd name="connsiteX91" fmla="*/ 3106057 w 3545665"/>
                <a:gd name="connsiteY91" fmla="*/ 2126529 h 4173043"/>
                <a:gd name="connsiteX92" fmla="*/ 2989943 w 3545665"/>
                <a:gd name="connsiteY92" fmla="*/ 2068471 h 4173043"/>
                <a:gd name="connsiteX93" fmla="*/ 2888343 w 3545665"/>
                <a:gd name="connsiteY93" fmla="*/ 2010414 h 4173043"/>
                <a:gd name="connsiteX94" fmla="*/ 2772229 w 3545665"/>
                <a:gd name="connsiteY94" fmla="*/ 1923329 h 4173043"/>
                <a:gd name="connsiteX95" fmla="*/ 2728686 w 3545665"/>
                <a:gd name="connsiteY95" fmla="*/ 1894300 h 4173043"/>
                <a:gd name="connsiteX96" fmla="*/ 2685143 w 3545665"/>
                <a:gd name="connsiteY96" fmla="*/ 1850757 h 4173043"/>
                <a:gd name="connsiteX97" fmla="*/ 2612572 w 3545665"/>
                <a:gd name="connsiteY97" fmla="*/ 1807214 h 4173043"/>
                <a:gd name="connsiteX98" fmla="*/ 2525486 w 3545665"/>
                <a:gd name="connsiteY98" fmla="*/ 1734643 h 4173043"/>
                <a:gd name="connsiteX99" fmla="*/ 2423886 w 3545665"/>
                <a:gd name="connsiteY99" fmla="*/ 1676586 h 4173043"/>
                <a:gd name="connsiteX100" fmla="*/ 2307772 w 3545665"/>
                <a:gd name="connsiteY100" fmla="*/ 1589500 h 4173043"/>
                <a:gd name="connsiteX101" fmla="*/ 2191657 w 3545665"/>
                <a:gd name="connsiteY101" fmla="*/ 1386300 h 4173043"/>
                <a:gd name="connsiteX102" fmla="*/ 2162629 w 3545665"/>
                <a:gd name="connsiteY102" fmla="*/ 1313729 h 4173043"/>
                <a:gd name="connsiteX103" fmla="*/ 2133600 w 3545665"/>
                <a:gd name="connsiteY103" fmla="*/ 1226643 h 4173043"/>
                <a:gd name="connsiteX104" fmla="*/ 2119086 w 3545665"/>
                <a:gd name="connsiteY104" fmla="*/ 544471 h 4173043"/>
                <a:gd name="connsiteX105" fmla="*/ 2104572 w 3545665"/>
                <a:gd name="connsiteY105" fmla="*/ 500929 h 4173043"/>
                <a:gd name="connsiteX106" fmla="*/ 2075543 w 3545665"/>
                <a:gd name="connsiteY106" fmla="*/ 326757 h 4173043"/>
                <a:gd name="connsiteX107" fmla="*/ 2046514 w 3545665"/>
                <a:gd name="connsiteY107" fmla="*/ 283214 h 4173043"/>
                <a:gd name="connsiteX108" fmla="*/ 1973943 w 3545665"/>
                <a:gd name="connsiteY108" fmla="*/ 152586 h 4173043"/>
                <a:gd name="connsiteX109" fmla="*/ 1944914 w 3545665"/>
                <a:gd name="connsiteY109" fmla="*/ 109043 h 4173043"/>
                <a:gd name="connsiteX110" fmla="*/ 1915886 w 3545665"/>
                <a:gd name="connsiteY110" fmla="*/ 65500 h 4173043"/>
                <a:gd name="connsiteX111" fmla="*/ 1872343 w 3545665"/>
                <a:gd name="connsiteY111" fmla="*/ 65500 h 417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3545665" h="4173043">
                  <a:moveTo>
                    <a:pt x="1872343" y="65500"/>
                  </a:moveTo>
                  <a:cubicBezTo>
                    <a:pt x="1848153" y="55824"/>
                    <a:pt x="1823580" y="25890"/>
                    <a:pt x="1799772" y="36471"/>
                  </a:cubicBezTo>
                  <a:cubicBezTo>
                    <a:pt x="1767891" y="50640"/>
                    <a:pt x="1770743" y="104204"/>
                    <a:pt x="1741714" y="123557"/>
                  </a:cubicBezTo>
                  <a:cubicBezTo>
                    <a:pt x="1641899" y="190101"/>
                    <a:pt x="1687726" y="170581"/>
                    <a:pt x="1611086" y="196129"/>
                  </a:cubicBezTo>
                  <a:cubicBezTo>
                    <a:pt x="1586895" y="191291"/>
                    <a:pt x="1559040" y="195298"/>
                    <a:pt x="1538514" y="181614"/>
                  </a:cubicBezTo>
                  <a:cubicBezTo>
                    <a:pt x="1525784" y="173127"/>
                    <a:pt x="1530842" y="151755"/>
                    <a:pt x="1524000" y="138071"/>
                  </a:cubicBezTo>
                  <a:cubicBezTo>
                    <a:pt x="1516199" y="122469"/>
                    <a:pt x="1502773" y="110131"/>
                    <a:pt x="1494972" y="94529"/>
                  </a:cubicBezTo>
                  <a:cubicBezTo>
                    <a:pt x="1488130" y="80845"/>
                    <a:pt x="1491275" y="61804"/>
                    <a:pt x="1480457" y="50986"/>
                  </a:cubicBezTo>
                  <a:cubicBezTo>
                    <a:pt x="1469639" y="40168"/>
                    <a:pt x="1452129" y="38073"/>
                    <a:pt x="1436914" y="36471"/>
                  </a:cubicBezTo>
                  <a:cubicBezTo>
                    <a:pt x="1359780" y="28351"/>
                    <a:pt x="1282095" y="26795"/>
                    <a:pt x="1204686" y="21957"/>
                  </a:cubicBezTo>
                  <a:cubicBezTo>
                    <a:pt x="1150348" y="3845"/>
                    <a:pt x="1109503" y="-16728"/>
                    <a:pt x="1045029" y="21957"/>
                  </a:cubicBezTo>
                  <a:cubicBezTo>
                    <a:pt x="1030071" y="30932"/>
                    <a:pt x="1074058" y="41310"/>
                    <a:pt x="1088572" y="50986"/>
                  </a:cubicBezTo>
                  <a:cubicBezTo>
                    <a:pt x="1098248" y="65500"/>
                    <a:pt x="1105265" y="82194"/>
                    <a:pt x="1117600" y="94529"/>
                  </a:cubicBezTo>
                  <a:cubicBezTo>
                    <a:pt x="1214366" y="191295"/>
                    <a:pt x="1112758" y="50981"/>
                    <a:pt x="1190172" y="167100"/>
                  </a:cubicBezTo>
                  <a:cubicBezTo>
                    <a:pt x="1217236" y="248292"/>
                    <a:pt x="1215189" y="222362"/>
                    <a:pt x="1190172" y="355786"/>
                  </a:cubicBezTo>
                  <a:cubicBezTo>
                    <a:pt x="1184533" y="385861"/>
                    <a:pt x="1186603" y="425898"/>
                    <a:pt x="1161143" y="442871"/>
                  </a:cubicBezTo>
                  <a:lnTo>
                    <a:pt x="1074057" y="500929"/>
                  </a:lnTo>
                  <a:cubicBezTo>
                    <a:pt x="1064381" y="515443"/>
                    <a:pt x="1059821" y="535226"/>
                    <a:pt x="1045029" y="544471"/>
                  </a:cubicBezTo>
                  <a:cubicBezTo>
                    <a:pt x="1003207" y="570609"/>
                    <a:pt x="917740" y="580200"/>
                    <a:pt x="870857" y="588014"/>
                  </a:cubicBezTo>
                  <a:cubicBezTo>
                    <a:pt x="866019" y="689614"/>
                    <a:pt x="868959" y="791884"/>
                    <a:pt x="856343" y="892814"/>
                  </a:cubicBezTo>
                  <a:cubicBezTo>
                    <a:pt x="854179" y="910123"/>
                    <a:pt x="835115" y="920755"/>
                    <a:pt x="827314" y="936357"/>
                  </a:cubicBezTo>
                  <a:cubicBezTo>
                    <a:pt x="806866" y="977253"/>
                    <a:pt x="809661" y="1048681"/>
                    <a:pt x="754743" y="1066986"/>
                  </a:cubicBezTo>
                  <a:lnTo>
                    <a:pt x="711200" y="1081500"/>
                  </a:lnTo>
                  <a:cubicBezTo>
                    <a:pt x="696686" y="1096014"/>
                    <a:pt x="684736" y="1113657"/>
                    <a:pt x="667657" y="1125043"/>
                  </a:cubicBezTo>
                  <a:cubicBezTo>
                    <a:pt x="654927" y="1133530"/>
                    <a:pt x="639022" y="1136117"/>
                    <a:pt x="624114" y="1139557"/>
                  </a:cubicBezTo>
                  <a:cubicBezTo>
                    <a:pt x="576039" y="1150651"/>
                    <a:pt x="526838" y="1156620"/>
                    <a:pt x="478972" y="1168586"/>
                  </a:cubicBezTo>
                  <a:lnTo>
                    <a:pt x="362857" y="1197614"/>
                  </a:lnTo>
                  <a:cubicBezTo>
                    <a:pt x="333829" y="1216966"/>
                    <a:pt x="295124" y="1226643"/>
                    <a:pt x="275772" y="1255671"/>
                  </a:cubicBezTo>
                  <a:lnTo>
                    <a:pt x="217714" y="1342757"/>
                  </a:lnTo>
                  <a:cubicBezTo>
                    <a:pt x="168208" y="1491278"/>
                    <a:pt x="246298" y="1244272"/>
                    <a:pt x="188686" y="1647557"/>
                  </a:cubicBezTo>
                  <a:cubicBezTo>
                    <a:pt x="186219" y="1664826"/>
                    <a:pt x="169333" y="1676586"/>
                    <a:pt x="159657" y="1691100"/>
                  </a:cubicBezTo>
                  <a:cubicBezTo>
                    <a:pt x="154819" y="1705614"/>
                    <a:pt x="148854" y="1719800"/>
                    <a:pt x="145143" y="1734643"/>
                  </a:cubicBezTo>
                  <a:cubicBezTo>
                    <a:pt x="139160" y="1758576"/>
                    <a:pt x="138430" y="1783811"/>
                    <a:pt x="130629" y="1807214"/>
                  </a:cubicBezTo>
                  <a:cubicBezTo>
                    <a:pt x="123787" y="1827740"/>
                    <a:pt x="110123" y="1845384"/>
                    <a:pt x="101600" y="1865271"/>
                  </a:cubicBezTo>
                  <a:cubicBezTo>
                    <a:pt x="65544" y="1949401"/>
                    <a:pt x="113845" y="1868676"/>
                    <a:pt x="58057" y="1952357"/>
                  </a:cubicBezTo>
                  <a:cubicBezTo>
                    <a:pt x="53219" y="1971709"/>
                    <a:pt x="49275" y="1991307"/>
                    <a:pt x="43543" y="2010414"/>
                  </a:cubicBezTo>
                  <a:cubicBezTo>
                    <a:pt x="34750" y="2039722"/>
                    <a:pt x="20515" y="2067495"/>
                    <a:pt x="14514" y="2097500"/>
                  </a:cubicBezTo>
                  <a:lnTo>
                    <a:pt x="0" y="2170071"/>
                  </a:lnTo>
                  <a:cubicBezTo>
                    <a:pt x="4838" y="2252319"/>
                    <a:pt x="-2988" y="2336305"/>
                    <a:pt x="14514" y="2416814"/>
                  </a:cubicBezTo>
                  <a:cubicBezTo>
                    <a:pt x="21925" y="2450906"/>
                    <a:pt x="47902" y="2479230"/>
                    <a:pt x="72572" y="2503900"/>
                  </a:cubicBezTo>
                  <a:cubicBezTo>
                    <a:pt x="171992" y="2603321"/>
                    <a:pt x="125499" y="2568215"/>
                    <a:pt x="203200" y="2620014"/>
                  </a:cubicBezTo>
                  <a:cubicBezTo>
                    <a:pt x="306939" y="2775620"/>
                    <a:pt x="145382" y="2539455"/>
                    <a:pt x="275772" y="2707100"/>
                  </a:cubicBezTo>
                  <a:cubicBezTo>
                    <a:pt x="297191" y="2734639"/>
                    <a:pt x="309159" y="2769516"/>
                    <a:pt x="333829" y="2794186"/>
                  </a:cubicBezTo>
                  <a:lnTo>
                    <a:pt x="420914" y="2881271"/>
                  </a:lnTo>
                  <a:cubicBezTo>
                    <a:pt x="435428" y="2895785"/>
                    <a:pt x="453071" y="2907735"/>
                    <a:pt x="464457" y="2924814"/>
                  </a:cubicBezTo>
                  <a:lnTo>
                    <a:pt x="493486" y="2968357"/>
                  </a:lnTo>
                  <a:lnTo>
                    <a:pt x="522514" y="3055443"/>
                  </a:lnTo>
                  <a:lnTo>
                    <a:pt x="537029" y="3098986"/>
                  </a:lnTo>
                  <a:cubicBezTo>
                    <a:pt x="541867" y="3244129"/>
                    <a:pt x="539483" y="3389692"/>
                    <a:pt x="551543" y="3534414"/>
                  </a:cubicBezTo>
                  <a:cubicBezTo>
                    <a:pt x="554084" y="3564907"/>
                    <a:pt x="570896" y="3592471"/>
                    <a:pt x="580572" y="3621500"/>
                  </a:cubicBezTo>
                  <a:lnTo>
                    <a:pt x="595086" y="3665043"/>
                  </a:lnTo>
                  <a:cubicBezTo>
                    <a:pt x="599924" y="3679557"/>
                    <a:pt x="601113" y="3695856"/>
                    <a:pt x="609600" y="3708586"/>
                  </a:cubicBezTo>
                  <a:lnTo>
                    <a:pt x="638629" y="3752129"/>
                  </a:lnTo>
                  <a:cubicBezTo>
                    <a:pt x="673140" y="3855662"/>
                    <a:pt x="624204" y="3730491"/>
                    <a:pt x="696686" y="3839214"/>
                  </a:cubicBezTo>
                  <a:cubicBezTo>
                    <a:pt x="705173" y="3851944"/>
                    <a:pt x="704358" y="3869073"/>
                    <a:pt x="711200" y="3882757"/>
                  </a:cubicBezTo>
                  <a:cubicBezTo>
                    <a:pt x="719001" y="3898359"/>
                    <a:pt x="730553" y="3911786"/>
                    <a:pt x="740229" y="3926300"/>
                  </a:cubicBezTo>
                  <a:cubicBezTo>
                    <a:pt x="735391" y="3974681"/>
                    <a:pt x="725714" y="4022821"/>
                    <a:pt x="725714" y="4071443"/>
                  </a:cubicBezTo>
                  <a:cubicBezTo>
                    <a:pt x="725714" y="4086743"/>
                    <a:pt x="724939" y="4114445"/>
                    <a:pt x="740229" y="4114986"/>
                  </a:cubicBezTo>
                  <a:cubicBezTo>
                    <a:pt x="1281778" y="4134156"/>
                    <a:pt x="1823962" y="4124662"/>
                    <a:pt x="2365829" y="4129500"/>
                  </a:cubicBezTo>
                  <a:cubicBezTo>
                    <a:pt x="2430633" y="4142461"/>
                    <a:pt x="2471270" y="4151983"/>
                    <a:pt x="2540000" y="4158529"/>
                  </a:cubicBezTo>
                  <a:cubicBezTo>
                    <a:pt x="2607600" y="4164967"/>
                    <a:pt x="2675467" y="4168205"/>
                    <a:pt x="2743200" y="4173043"/>
                  </a:cubicBezTo>
                  <a:lnTo>
                    <a:pt x="3280229" y="4158529"/>
                  </a:lnTo>
                  <a:cubicBezTo>
                    <a:pt x="3348364" y="4155360"/>
                    <a:pt x="3390481" y="4136292"/>
                    <a:pt x="3454400" y="4114986"/>
                  </a:cubicBezTo>
                  <a:lnTo>
                    <a:pt x="3497943" y="4100471"/>
                  </a:lnTo>
                  <a:cubicBezTo>
                    <a:pt x="3502781" y="4085957"/>
                    <a:pt x="3517295" y="4071443"/>
                    <a:pt x="3512457" y="4056929"/>
                  </a:cubicBezTo>
                  <a:cubicBezTo>
                    <a:pt x="3498867" y="4016159"/>
                    <a:pt x="3457999" y="4009747"/>
                    <a:pt x="3425372" y="3998871"/>
                  </a:cubicBezTo>
                  <a:cubicBezTo>
                    <a:pt x="3392091" y="3899034"/>
                    <a:pt x="3437613" y="4020295"/>
                    <a:pt x="3367314" y="3897271"/>
                  </a:cubicBezTo>
                  <a:cubicBezTo>
                    <a:pt x="3359724" y="3883988"/>
                    <a:pt x="3358827" y="3867791"/>
                    <a:pt x="3352800" y="3853729"/>
                  </a:cubicBezTo>
                  <a:cubicBezTo>
                    <a:pt x="3344277" y="3833842"/>
                    <a:pt x="3334507" y="3814457"/>
                    <a:pt x="3323772" y="3795671"/>
                  </a:cubicBezTo>
                  <a:cubicBezTo>
                    <a:pt x="3315117" y="3780525"/>
                    <a:pt x="3309535" y="3761374"/>
                    <a:pt x="3294743" y="3752129"/>
                  </a:cubicBezTo>
                  <a:cubicBezTo>
                    <a:pt x="3268795" y="3735912"/>
                    <a:pt x="3236686" y="3732776"/>
                    <a:pt x="3207657" y="3723100"/>
                  </a:cubicBezTo>
                  <a:cubicBezTo>
                    <a:pt x="3077588" y="3625548"/>
                    <a:pt x="3131799" y="3662850"/>
                    <a:pt x="3048000" y="3606986"/>
                  </a:cubicBezTo>
                  <a:cubicBezTo>
                    <a:pt x="3028648" y="3577957"/>
                    <a:pt x="3023041" y="3530933"/>
                    <a:pt x="2989943" y="3519900"/>
                  </a:cubicBezTo>
                  <a:lnTo>
                    <a:pt x="2902857" y="3490871"/>
                  </a:lnTo>
                  <a:cubicBezTo>
                    <a:pt x="2917371" y="3481195"/>
                    <a:pt x="2930366" y="3468714"/>
                    <a:pt x="2946400" y="3461843"/>
                  </a:cubicBezTo>
                  <a:cubicBezTo>
                    <a:pt x="2964735" y="3453985"/>
                    <a:pt x="2985277" y="3452809"/>
                    <a:pt x="3004457" y="3447329"/>
                  </a:cubicBezTo>
                  <a:cubicBezTo>
                    <a:pt x="3019168" y="3443126"/>
                    <a:pt x="3033486" y="3437652"/>
                    <a:pt x="3048000" y="3432814"/>
                  </a:cubicBezTo>
                  <a:cubicBezTo>
                    <a:pt x="3161214" y="3319600"/>
                    <a:pt x="3015871" y="3455763"/>
                    <a:pt x="3149600" y="3360243"/>
                  </a:cubicBezTo>
                  <a:cubicBezTo>
                    <a:pt x="3166303" y="3348312"/>
                    <a:pt x="3177558" y="3330058"/>
                    <a:pt x="3193143" y="3316700"/>
                  </a:cubicBezTo>
                  <a:cubicBezTo>
                    <a:pt x="3230756" y="3284460"/>
                    <a:pt x="3300810" y="3240084"/>
                    <a:pt x="3338286" y="3215100"/>
                  </a:cubicBezTo>
                  <a:cubicBezTo>
                    <a:pt x="3347962" y="3200586"/>
                    <a:pt x="3357175" y="3185752"/>
                    <a:pt x="3367314" y="3171557"/>
                  </a:cubicBezTo>
                  <a:cubicBezTo>
                    <a:pt x="3381374" y="3151872"/>
                    <a:pt x="3397438" y="3133628"/>
                    <a:pt x="3410857" y="3113500"/>
                  </a:cubicBezTo>
                  <a:cubicBezTo>
                    <a:pt x="3426506" y="3090027"/>
                    <a:pt x="3439886" y="3065119"/>
                    <a:pt x="3454400" y="3040929"/>
                  </a:cubicBezTo>
                  <a:cubicBezTo>
                    <a:pt x="3459238" y="3011900"/>
                    <a:pt x="3459608" y="2981762"/>
                    <a:pt x="3468914" y="2953843"/>
                  </a:cubicBezTo>
                  <a:cubicBezTo>
                    <a:pt x="3474430" y="2937294"/>
                    <a:pt x="3490142" y="2925902"/>
                    <a:pt x="3497943" y="2910300"/>
                  </a:cubicBezTo>
                  <a:cubicBezTo>
                    <a:pt x="3512818" y="2880549"/>
                    <a:pt x="3521452" y="2821783"/>
                    <a:pt x="3526972" y="2794186"/>
                  </a:cubicBezTo>
                  <a:cubicBezTo>
                    <a:pt x="3510133" y="2423746"/>
                    <a:pt x="3616090" y="2506553"/>
                    <a:pt x="3454400" y="2460357"/>
                  </a:cubicBezTo>
                  <a:cubicBezTo>
                    <a:pt x="3439689" y="2456154"/>
                    <a:pt x="3425371" y="2450681"/>
                    <a:pt x="3410857" y="2445843"/>
                  </a:cubicBezTo>
                  <a:cubicBezTo>
                    <a:pt x="3391505" y="2431329"/>
                    <a:pt x="3372618" y="2416172"/>
                    <a:pt x="3352800" y="2402300"/>
                  </a:cubicBezTo>
                  <a:cubicBezTo>
                    <a:pt x="3316754" y="2377067"/>
                    <a:pt x="3250306" y="2342902"/>
                    <a:pt x="3222172" y="2300700"/>
                  </a:cubicBezTo>
                  <a:cubicBezTo>
                    <a:pt x="3204169" y="2273696"/>
                    <a:pt x="3194391" y="2241985"/>
                    <a:pt x="3178629" y="2213614"/>
                  </a:cubicBezTo>
                  <a:cubicBezTo>
                    <a:pt x="3163473" y="2186333"/>
                    <a:pt x="3132213" y="2143174"/>
                    <a:pt x="3106057" y="2126529"/>
                  </a:cubicBezTo>
                  <a:cubicBezTo>
                    <a:pt x="3069549" y="2103297"/>
                    <a:pt x="3025949" y="2092474"/>
                    <a:pt x="2989943" y="2068471"/>
                  </a:cubicBezTo>
                  <a:cubicBezTo>
                    <a:pt x="2883858" y="1997749"/>
                    <a:pt x="3017247" y="2084073"/>
                    <a:pt x="2888343" y="2010414"/>
                  </a:cubicBezTo>
                  <a:cubicBezTo>
                    <a:pt x="2842399" y="1984160"/>
                    <a:pt x="2816910" y="1956840"/>
                    <a:pt x="2772229" y="1923329"/>
                  </a:cubicBezTo>
                  <a:cubicBezTo>
                    <a:pt x="2758274" y="1912862"/>
                    <a:pt x="2742087" y="1905467"/>
                    <a:pt x="2728686" y="1894300"/>
                  </a:cubicBezTo>
                  <a:cubicBezTo>
                    <a:pt x="2712917" y="1881159"/>
                    <a:pt x="2701564" y="1863073"/>
                    <a:pt x="2685143" y="1850757"/>
                  </a:cubicBezTo>
                  <a:cubicBezTo>
                    <a:pt x="2662575" y="1833831"/>
                    <a:pt x="2635140" y="1824140"/>
                    <a:pt x="2612572" y="1807214"/>
                  </a:cubicBezTo>
                  <a:cubicBezTo>
                    <a:pt x="2516508" y="1735165"/>
                    <a:pt x="2620260" y="1788799"/>
                    <a:pt x="2525486" y="1734643"/>
                  </a:cubicBezTo>
                  <a:cubicBezTo>
                    <a:pt x="2447765" y="1690231"/>
                    <a:pt x="2488706" y="1723728"/>
                    <a:pt x="2423886" y="1676586"/>
                  </a:cubicBezTo>
                  <a:cubicBezTo>
                    <a:pt x="2384759" y="1648130"/>
                    <a:pt x="2307772" y="1589500"/>
                    <a:pt x="2307772" y="1589500"/>
                  </a:cubicBezTo>
                  <a:cubicBezTo>
                    <a:pt x="2154727" y="1349000"/>
                    <a:pt x="2236606" y="1506163"/>
                    <a:pt x="2191657" y="1386300"/>
                  </a:cubicBezTo>
                  <a:cubicBezTo>
                    <a:pt x="2182509" y="1361905"/>
                    <a:pt x="2171533" y="1338214"/>
                    <a:pt x="2162629" y="1313729"/>
                  </a:cubicBezTo>
                  <a:cubicBezTo>
                    <a:pt x="2152172" y="1284972"/>
                    <a:pt x="2133600" y="1226643"/>
                    <a:pt x="2133600" y="1226643"/>
                  </a:cubicBezTo>
                  <a:cubicBezTo>
                    <a:pt x="2128762" y="999252"/>
                    <a:pt x="2128176" y="771731"/>
                    <a:pt x="2119086" y="544471"/>
                  </a:cubicBezTo>
                  <a:cubicBezTo>
                    <a:pt x="2118475" y="529184"/>
                    <a:pt x="2107087" y="516020"/>
                    <a:pt x="2104572" y="500929"/>
                  </a:cubicBezTo>
                  <a:cubicBezTo>
                    <a:pt x="2096525" y="452649"/>
                    <a:pt x="2101062" y="377795"/>
                    <a:pt x="2075543" y="326757"/>
                  </a:cubicBezTo>
                  <a:cubicBezTo>
                    <a:pt x="2067742" y="311155"/>
                    <a:pt x="2056190" y="297728"/>
                    <a:pt x="2046514" y="283214"/>
                  </a:cubicBezTo>
                  <a:cubicBezTo>
                    <a:pt x="2020968" y="206574"/>
                    <a:pt x="2040486" y="252400"/>
                    <a:pt x="1973943" y="152586"/>
                  </a:cubicBezTo>
                  <a:lnTo>
                    <a:pt x="1944914" y="109043"/>
                  </a:lnTo>
                  <a:cubicBezTo>
                    <a:pt x="1935238" y="94529"/>
                    <a:pt x="1931488" y="73301"/>
                    <a:pt x="1915886" y="65500"/>
                  </a:cubicBezTo>
                  <a:lnTo>
                    <a:pt x="1872343" y="655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552621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40"/>
    </mc:Choice>
    <mc:Fallback>
      <p:transition spd="slow" advTm="134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4459E8-75EF-41A9-AA66-F6DB98C2CF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8619" t="9334" r="16157" b="11224"/>
          <a:stretch/>
        </p:blipFill>
        <p:spPr>
          <a:xfrm>
            <a:off x="0" y="0"/>
            <a:ext cx="12192000" cy="687975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B9F3A52-B821-488B-92AF-A4BCB3B9373D}"/>
              </a:ext>
            </a:extLst>
          </p:cNvPr>
          <p:cNvSpPr txBox="1"/>
          <p:nvPr/>
        </p:nvSpPr>
        <p:spPr>
          <a:xfrm>
            <a:off x="0" y="6642556"/>
            <a:ext cx="277511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Image of North Western Europe. Accessed from Google Maps.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4EB19A0-3C9A-4850-8DA3-319A67C93094}"/>
              </a:ext>
            </a:extLst>
          </p:cNvPr>
          <p:cNvGrpSpPr/>
          <p:nvPr/>
        </p:nvGrpSpPr>
        <p:grpSpPr>
          <a:xfrm rot="18024084">
            <a:off x="5871016" y="3139337"/>
            <a:ext cx="449967" cy="347138"/>
            <a:chOff x="-2314723" y="852642"/>
            <a:chExt cx="962527" cy="76640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D0A23E8-D616-4730-B23B-C6A2A7800137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D91A7BD3-61B4-43E9-9747-1645BE39C052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59E153B-136B-40B0-BA1E-031ED3C14423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7EC84ABD-79CF-4AA6-B133-C11F62975619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C4A093C5-07B7-463B-AE33-2D3D02641476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15" name="Flowchart: Manual Operation 14">
              <a:extLst>
                <a:ext uri="{FF2B5EF4-FFF2-40B4-BE49-F238E27FC236}">
                  <a16:creationId xmlns:a16="http://schemas.microsoft.com/office/drawing/2014/main" id="{4AB42FE6-D121-41C8-A0D2-80E2D53A711C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722D431-D33A-481E-86CD-90DCDF476CE4}"/>
              </a:ext>
            </a:extLst>
          </p:cNvPr>
          <p:cNvGrpSpPr/>
          <p:nvPr/>
        </p:nvGrpSpPr>
        <p:grpSpPr>
          <a:xfrm rot="3241180">
            <a:off x="1024685" y="5958649"/>
            <a:ext cx="449967" cy="347138"/>
            <a:chOff x="-2314723" y="852642"/>
            <a:chExt cx="962527" cy="766406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683E5191-D4AD-4F0B-B8AE-05A5C318DDC6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1E4084EE-4960-44C2-94D7-0D4B9A1B62C2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81EC19A0-FD6A-4839-95AC-F9EC4FAAED0E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BE5706B5-4BF1-4E65-8E19-CA421D328DBF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60B95D82-8C62-4124-9CDF-B930BA5263FF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9" name="Flowchart: Manual Operation 28">
              <a:extLst>
                <a:ext uri="{FF2B5EF4-FFF2-40B4-BE49-F238E27FC236}">
                  <a16:creationId xmlns:a16="http://schemas.microsoft.com/office/drawing/2014/main" id="{D77A1DC9-6E7F-4704-8978-6D31F0BD08D3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899464F-DBB2-4C6C-ABE8-081B695B4D42}"/>
              </a:ext>
            </a:extLst>
          </p:cNvPr>
          <p:cNvGrpSpPr/>
          <p:nvPr/>
        </p:nvGrpSpPr>
        <p:grpSpPr>
          <a:xfrm rot="18904008">
            <a:off x="4074079" y="5001398"/>
            <a:ext cx="449967" cy="347138"/>
            <a:chOff x="-2314723" y="852642"/>
            <a:chExt cx="962527" cy="766406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F309857-3A87-472B-BDB4-CD4CEA4AFAFA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7D359837-8D1A-4400-8F93-BABC1579C48B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7340CFD1-48AB-4617-A89C-E64DD7053AA7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B9EDB640-3836-4C2F-8C5D-794F474975AE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E818C2E9-45A2-46C6-9789-F0BA74FCD913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2" name="Flowchart: Manual Operation 21">
              <a:extLst>
                <a:ext uri="{FF2B5EF4-FFF2-40B4-BE49-F238E27FC236}">
                  <a16:creationId xmlns:a16="http://schemas.microsoft.com/office/drawing/2014/main" id="{2CD1A684-B02E-40AB-A6DC-6882514250EB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84638EF4-06D9-4A8C-98DF-AFECEA1342A2}"/>
              </a:ext>
            </a:extLst>
          </p:cNvPr>
          <p:cNvGrpSpPr/>
          <p:nvPr/>
        </p:nvGrpSpPr>
        <p:grpSpPr>
          <a:xfrm rot="2687885">
            <a:off x="4746445" y="1079632"/>
            <a:ext cx="449967" cy="347138"/>
            <a:chOff x="-2314723" y="852642"/>
            <a:chExt cx="962527" cy="766406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1CA1197B-47B4-47A9-8A61-B2CBBD8610B8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F63DEACE-A464-4BD2-A81D-F1CC2B67E099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2D486953-BB2C-403B-A746-074E42B2B822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AF70363C-87AA-41D4-98AF-696B888B4EB3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7C3BA8D6-944A-483D-BC92-5B1D49CAB34F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" name="Flowchart: Manual Operation 1">
              <a:extLst>
                <a:ext uri="{FF2B5EF4-FFF2-40B4-BE49-F238E27FC236}">
                  <a16:creationId xmlns:a16="http://schemas.microsoft.com/office/drawing/2014/main" id="{51082D6F-FB45-4603-B916-DFC738BD8A40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pic>
        <p:nvPicPr>
          <p:cNvPr id="44" name="Graphic 43" descr="Bonfire">
            <a:extLst>
              <a:ext uri="{FF2B5EF4-FFF2-40B4-BE49-F238E27FC236}">
                <a16:creationId xmlns:a16="http://schemas.microsoft.com/office/drawing/2014/main" id="{0DD72475-51EC-42BB-B41E-5278F36BA5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18712" y="3594790"/>
            <a:ext cx="382135" cy="382135"/>
          </a:xfrm>
          <a:prstGeom prst="rect">
            <a:avLst/>
          </a:prstGeom>
        </p:spPr>
      </p:pic>
      <p:pic>
        <p:nvPicPr>
          <p:cNvPr id="45" name="Graphic 44" descr="Bonfire">
            <a:extLst>
              <a:ext uri="{FF2B5EF4-FFF2-40B4-BE49-F238E27FC236}">
                <a16:creationId xmlns:a16="http://schemas.microsoft.com/office/drawing/2014/main" id="{4BB2F572-B52C-49A3-99F5-93C2EC45BA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89858" y="5265677"/>
            <a:ext cx="382135" cy="382135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DCDE2E39-D0EC-4F65-84E7-1BCD75E3B39F}"/>
              </a:ext>
            </a:extLst>
          </p:cNvPr>
          <p:cNvSpPr txBox="1"/>
          <p:nvPr/>
        </p:nvSpPr>
        <p:spPr>
          <a:xfrm>
            <a:off x="4578575" y="5002417"/>
            <a:ext cx="10176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845 AD: Paris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5A810F50-9EED-40F1-9BDB-F9A95A9025A9}"/>
              </a:ext>
            </a:extLst>
          </p:cNvPr>
          <p:cNvSpPr txBox="1"/>
          <p:nvPr/>
        </p:nvSpPr>
        <p:spPr>
          <a:xfrm>
            <a:off x="6452578" y="2991619"/>
            <a:ext cx="1159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834 AD: </a:t>
            </a:r>
            <a:r>
              <a:rPr lang="en-GB" b="1" dirty="0" err="1">
                <a:solidFill>
                  <a:schemeClr val="accent2"/>
                </a:solidFill>
              </a:rPr>
              <a:t>Dorestad</a:t>
            </a:r>
            <a:endParaRPr lang="en-GB" b="1" dirty="0">
              <a:solidFill>
                <a:schemeClr val="accent2"/>
              </a:solidFill>
            </a:endParaRPr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B33FEFCD-6D27-4021-A527-80D28E26DD93}"/>
              </a:ext>
            </a:extLst>
          </p:cNvPr>
          <p:cNvGrpSpPr/>
          <p:nvPr/>
        </p:nvGrpSpPr>
        <p:grpSpPr>
          <a:xfrm>
            <a:off x="0" y="2699613"/>
            <a:ext cx="10262696" cy="4471319"/>
            <a:chOff x="0" y="2699613"/>
            <a:chExt cx="10262696" cy="4471319"/>
          </a:xfrm>
          <a:noFill/>
        </p:grpSpPr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3DDA4ADF-70AD-4230-92A6-B3C58C5BC425}"/>
                </a:ext>
              </a:extLst>
            </p:cNvPr>
            <p:cNvSpPr txBox="1"/>
            <p:nvPr/>
          </p:nvSpPr>
          <p:spPr>
            <a:xfrm>
              <a:off x="0" y="6642556"/>
              <a:ext cx="2775119" cy="215444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Image of North Western Europe. Accessed from Google Maps.</a:t>
              </a:r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DD0B800-0C32-4D70-B58B-5BC80138F210}"/>
                </a:ext>
              </a:extLst>
            </p:cNvPr>
            <p:cNvSpPr/>
            <p:nvPr/>
          </p:nvSpPr>
          <p:spPr>
            <a:xfrm>
              <a:off x="1117346" y="3965516"/>
              <a:ext cx="4107796" cy="3093716"/>
            </a:xfrm>
            <a:custGeom>
              <a:avLst/>
              <a:gdLst>
                <a:gd name="connsiteX0" fmla="*/ 1030767 w 4107796"/>
                <a:gd name="connsiteY0" fmla="*/ 2761839 h 2839356"/>
                <a:gd name="connsiteX1" fmla="*/ 1016253 w 4107796"/>
                <a:gd name="connsiteY1" fmla="*/ 2573153 h 2839356"/>
                <a:gd name="connsiteX2" fmla="*/ 929167 w 4107796"/>
                <a:gd name="connsiteY2" fmla="*/ 2515096 h 2839356"/>
                <a:gd name="connsiteX3" fmla="*/ 885625 w 4107796"/>
                <a:gd name="connsiteY3" fmla="*/ 2486068 h 2839356"/>
                <a:gd name="connsiteX4" fmla="*/ 856596 w 4107796"/>
                <a:gd name="connsiteY4" fmla="*/ 2442525 h 2839356"/>
                <a:gd name="connsiteX5" fmla="*/ 827567 w 4107796"/>
                <a:gd name="connsiteY5" fmla="*/ 2355439 h 2839356"/>
                <a:gd name="connsiteX6" fmla="*/ 842082 w 4107796"/>
                <a:gd name="connsiteY6" fmla="*/ 2021611 h 2839356"/>
                <a:gd name="connsiteX7" fmla="*/ 842082 w 4107796"/>
                <a:gd name="connsiteY7" fmla="*/ 1920011 h 2839356"/>
                <a:gd name="connsiteX8" fmla="*/ 798539 w 4107796"/>
                <a:gd name="connsiteY8" fmla="*/ 1861953 h 2839356"/>
                <a:gd name="connsiteX9" fmla="*/ 769510 w 4107796"/>
                <a:gd name="connsiteY9" fmla="*/ 1818411 h 2839356"/>
                <a:gd name="connsiteX10" fmla="*/ 754996 w 4107796"/>
                <a:gd name="connsiteY10" fmla="*/ 1774868 h 2839356"/>
                <a:gd name="connsiteX11" fmla="*/ 813053 w 4107796"/>
                <a:gd name="connsiteY11" fmla="*/ 1687782 h 2839356"/>
                <a:gd name="connsiteX12" fmla="*/ 769510 w 4107796"/>
                <a:gd name="connsiteY12" fmla="*/ 1658753 h 2839356"/>
                <a:gd name="connsiteX13" fmla="*/ 711453 w 4107796"/>
                <a:gd name="connsiteY13" fmla="*/ 1571668 h 2839356"/>
                <a:gd name="connsiteX14" fmla="*/ 595339 w 4107796"/>
                <a:gd name="connsiteY14" fmla="*/ 1542639 h 2839356"/>
                <a:gd name="connsiteX15" fmla="*/ 522767 w 4107796"/>
                <a:gd name="connsiteY15" fmla="*/ 1499096 h 2839356"/>
                <a:gd name="connsiteX16" fmla="*/ 464710 w 4107796"/>
                <a:gd name="connsiteY16" fmla="*/ 1470068 h 2839356"/>
                <a:gd name="connsiteX17" fmla="*/ 377625 w 4107796"/>
                <a:gd name="connsiteY17" fmla="*/ 1412011 h 2839356"/>
                <a:gd name="connsiteX18" fmla="*/ 334082 w 4107796"/>
                <a:gd name="connsiteY18" fmla="*/ 1382982 h 2839356"/>
                <a:gd name="connsiteX19" fmla="*/ 290539 w 4107796"/>
                <a:gd name="connsiteY19" fmla="*/ 1252353 h 2839356"/>
                <a:gd name="connsiteX20" fmla="*/ 276025 w 4107796"/>
                <a:gd name="connsiteY20" fmla="*/ 1078182 h 2839356"/>
                <a:gd name="connsiteX21" fmla="*/ 145396 w 4107796"/>
                <a:gd name="connsiteY21" fmla="*/ 1034639 h 2839356"/>
                <a:gd name="connsiteX22" fmla="*/ 101853 w 4107796"/>
                <a:gd name="connsiteY22" fmla="*/ 1020125 h 2839356"/>
                <a:gd name="connsiteX23" fmla="*/ 72825 w 4107796"/>
                <a:gd name="connsiteY23" fmla="*/ 976582 h 2839356"/>
                <a:gd name="connsiteX24" fmla="*/ 29282 w 4107796"/>
                <a:gd name="connsiteY24" fmla="*/ 802411 h 2839356"/>
                <a:gd name="connsiteX25" fmla="*/ 14767 w 4107796"/>
                <a:gd name="connsiteY25" fmla="*/ 758868 h 2839356"/>
                <a:gd name="connsiteX26" fmla="*/ 174425 w 4107796"/>
                <a:gd name="connsiteY26" fmla="*/ 700811 h 2839356"/>
                <a:gd name="connsiteX27" fmla="*/ 159910 w 4107796"/>
                <a:gd name="connsiteY27" fmla="*/ 657268 h 2839356"/>
                <a:gd name="connsiteX28" fmla="*/ 72825 w 4107796"/>
                <a:gd name="connsiteY28" fmla="*/ 599211 h 2839356"/>
                <a:gd name="connsiteX29" fmla="*/ 29282 w 4107796"/>
                <a:gd name="connsiteY29" fmla="*/ 570182 h 2839356"/>
                <a:gd name="connsiteX30" fmla="*/ 253 w 4107796"/>
                <a:gd name="connsiteY30" fmla="*/ 526639 h 2839356"/>
                <a:gd name="connsiteX31" fmla="*/ 43796 w 4107796"/>
                <a:gd name="connsiteY31" fmla="*/ 483096 h 2839356"/>
                <a:gd name="connsiteX32" fmla="*/ 130882 w 4107796"/>
                <a:gd name="connsiteY32" fmla="*/ 468582 h 2839356"/>
                <a:gd name="connsiteX33" fmla="*/ 188939 w 4107796"/>
                <a:gd name="connsiteY33" fmla="*/ 454068 h 2839356"/>
                <a:gd name="connsiteX34" fmla="*/ 435682 w 4107796"/>
                <a:gd name="connsiteY34" fmla="*/ 468582 h 2839356"/>
                <a:gd name="connsiteX35" fmla="*/ 522767 w 4107796"/>
                <a:gd name="connsiteY35" fmla="*/ 497611 h 2839356"/>
                <a:gd name="connsiteX36" fmla="*/ 595339 w 4107796"/>
                <a:gd name="connsiteY36" fmla="*/ 512125 h 2839356"/>
                <a:gd name="connsiteX37" fmla="*/ 682425 w 4107796"/>
                <a:gd name="connsiteY37" fmla="*/ 541153 h 2839356"/>
                <a:gd name="connsiteX38" fmla="*/ 769510 w 4107796"/>
                <a:gd name="connsiteY38" fmla="*/ 526639 h 2839356"/>
                <a:gd name="connsiteX39" fmla="*/ 813053 w 4107796"/>
                <a:gd name="connsiteY39" fmla="*/ 512125 h 2839356"/>
                <a:gd name="connsiteX40" fmla="*/ 856596 w 4107796"/>
                <a:gd name="connsiteY40" fmla="*/ 526639 h 2839356"/>
                <a:gd name="connsiteX41" fmla="*/ 987225 w 4107796"/>
                <a:gd name="connsiteY41" fmla="*/ 599211 h 2839356"/>
                <a:gd name="connsiteX42" fmla="*/ 1016253 w 4107796"/>
                <a:gd name="connsiteY42" fmla="*/ 686296 h 2839356"/>
                <a:gd name="connsiteX43" fmla="*/ 1059796 w 4107796"/>
                <a:gd name="connsiteY43" fmla="*/ 773382 h 2839356"/>
                <a:gd name="connsiteX44" fmla="*/ 1117853 w 4107796"/>
                <a:gd name="connsiteY44" fmla="*/ 787896 h 2839356"/>
                <a:gd name="connsiteX45" fmla="*/ 1248482 w 4107796"/>
                <a:gd name="connsiteY45" fmla="*/ 802411 h 2839356"/>
                <a:gd name="connsiteX46" fmla="*/ 1335567 w 4107796"/>
                <a:gd name="connsiteY46" fmla="*/ 860468 h 2839356"/>
                <a:gd name="connsiteX47" fmla="*/ 1466196 w 4107796"/>
                <a:gd name="connsiteY47" fmla="*/ 933039 h 2839356"/>
                <a:gd name="connsiteX48" fmla="*/ 1553282 w 4107796"/>
                <a:gd name="connsiteY48" fmla="*/ 976582 h 2839356"/>
                <a:gd name="connsiteX49" fmla="*/ 1611339 w 4107796"/>
                <a:gd name="connsiteY49" fmla="*/ 947553 h 2839356"/>
                <a:gd name="connsiteX50" fmla="*/ 1596825 w 4107796"/>
                <a:gd name="connsiteY50" fmla="*/ 758868 h 2839356"/>
                <a:gd name="connsiteX51" fmla="*/ 1582310 w 4107796"/>
                <a:gd name="connsiteY51" fmla="*/ 715325 h 2839356"/>
                <a:gd name="connsiteX52" fmla="*/ 1596825 w 4107796"/>
                <a:gd name="connsiteY52" fmla="*/ 584696 h 2839356"/>
                <a:gd name="connsiteX53" fmla="*/ 1611339 w 4107796"/>
                <a:gd name="connsiteY53" fmla="*/ 410525 h 2839356"/>
                <a:gd name="connsiteX54" fmla="*/ 1625853 w 4107796"/>
                <a:gd name="connsiteY54" fmla="*/ 323439 h 2839356"/>
                <a:gd name="connsiteX55" fmla="*/ 1640367 w 4107796"/>
                <a:gd name="connsiteY55" fmla="*/ 221839 h 2839356"/>
                <a:gd name="connsiteX56" fmla="*/ 1698425 w 4107796"/>
                <a:gd name="connsiteY56" fmla="*/ 192811 h 2839356"/>
                <a:gd name="connsiteX57" fmla="*/ 1887110 w 4107796"/>
                <a:gd name="connsiteY57" fmla="*/ 250868 h 2839356"/>
                <a:gd name="connsiteX58" fmla="*/ 1945167 w 4107796"/>
                <a:gd name="connsiteY58" fmla="*/ 337953 h 2839356"/>
                <a:gd name="connsiteX59" fmla="*/ 1988710 w 4107796"/>
                <a:gd name="connsiteY59" fmla="*/ 483096 h 2839356"/>
                <a:gd name="connsiteX60" fmla="*/ 2046767 w 4107796"/>
                <a:gd name="connsiteY60" fmla="*/ 512125 h 2839356"/>
                <a:gd name="connsiteX61" fmla="*/ 2148367 w 4107796"/>
                <a:gd name="connsiteY61" fmla="*/ 584696 h 2839356"/>
                <a:gd name="connsiteX62" fmla="*/ 2235453 w 4107796"/>
                <a:gd name="connsiteY62" fmla="*/ 642753 h 2839356"/>
                <a:gd name="connsiteX63" fmla="*/ 2278996 w 4107796"/>
                <a:gd name="connsiteY63" fmla="*/ 657268 h 2839356"/>
                <a:gd name="connsiteX64" fmla="*/ 2366082 w 4107796"/>
                <a:gd name="connsiteY64" fmla="*/ 715325 h 2839356"/>
                <a:gd name="connsiteX65" fmla="*/ 2496710 w 4107796"/>
                <a:gd name="connsiteY65" fmla="*/ 700811 h 2839356"/>
                <a:gd name="connsiteX66" fmla="*/ 2511225 w 4107796"/>
                <a:gd name="connsiteY66" fmla="*/ 657268 h 2839356"/>
                <a:gd name="connsiteX67" fmla="*/ 2569282 w 4107796"/>
                <a:gd name="connsiteY67" fmla="*/ 555668 h 2839356"/>
                <a:gd name="connsiteX68" fmla="*/ 2772482 w 4107796"/>
                <a:gd name="connsiteY68" fmla="*/ 541153 h 2839356"/>
                <a:gd name="connsiteX69" fmla="*/ 2874082 w 4107796"/>
                <a:gd name="connsiteY69" fmla="*/ 526639 h 2839356"/>
                <a:gd name="connsiteX70" fmla="*/ 2946653 w 4107796"/>
                <a:gd name="connsiteY70" fmla="*/ 512125 h 2839356"/>
                <a:gd name="connsiteX71" fmla="*/ 3236939 w 4107796"/>
                <a:gd name="connsiteY71" fmla="*/ 497611 h 2839356"/>
                <a:gd name="connsiteX72" fmla="*/ 3280482 w 4107796"/>
                <a:gd name="connsiteY72" fmla="*/ 483096 h 2839356"/>
                <a:gd name="connsiteX73" fmla="*/ 3324025 w 4107796"/>
                <a:gd name="connsiteY73" fmla="*/ 396011 h 2839356"/>
                <a:gd name="connsiteX74" fmla="*/ 3367567 w 4107796"/>
                <a:gd name="connsiteY74" fmla="*/ 221839 h 2839356"/>
                <a:gd name="connsiteX75" fmla="*/ 3382082 w 4107796"/>
                <a:gd name="connsiteY75" fmla="*/ 178296 h 2839356"/>
                <a:gd name="connsiteX76" fmla="*/ 3396596 w 4107796"/>
                <a:gd name="connsiteY76" fmla="*/ 134753 h 2839356"/>
                <a:gd name="connsiteX77" fmla="*/ 3440139 w 4107796"/>
                <a:gd name="connsiteY77" fmla="*/ 76696 h 2839356"/>
                <a:gd name="connsiteX78" fmla="*/ 3483682 w 4107796"/>
                <a:gd name="connsiteY78" fmla="*/ 47668 h 2839356"/>
                <a:gd name="connsiteX79" fmla="*/ 3512710 w 4107796"/>
                <a:gd name="connsiteY79" fmla="*/ 4125 h 2839356"/>
                <a:gd name="connsiteX80" fmla="*/ 3701396 w 4107796"/>
                <a:gd name="connsiteY80" fmla="*/ 18639 h 2839356"/>
                <a:gd name="connsiteX81" fmla="*/ 3744939 w 4107796"/>
                <a:gd name="connsiteY81" fmla="*/ 76696 h 2839356"/>
                <a:gd name="connsiteX82" fmla="*/ 3788482 w 4107796"/>
                <a:gd name="connsiteY82" fmla="*/ 163782 h 2839356"/>
                <a:gd name="connsiteX83" fmla="*/ 3817510 w 4107796"/>
                <a:gd name="connsiteY83" fmla="*/ 207325 h 2839356"/>
                <a:gd name="connsiteX84" fmla="*/ 3846539 w 4107796"/>
                <a:gd name="connsiteY84" fmla="*/ 308925 h 2839356"/>
                <a:gd name="connsiteX85" fmla="*/ 3861053 w 4107796"/>
                <a:gd name="connsiteY85" fmla="*/ 454068 h 2839356"/>
                <a:gd name="connsiteX86" fmla="*/ 3875567 w 4107796"/>
                <a:gd name="connsiteY86" fmla="*/ 541153 h 2839356"/>
                <a:gd name="connsiteX87" fmla="*/ 3890082 w 4107796"/>
                <a:gd name="connsiteY87" fmla="*/ 686296 h 2839356"/>
                <a:gd name="connsiteX88" fmla="*/ 3904596 w 4107796"/>
                <a:gd name="connsiteY88" fmla="*/ 729839 h 2839356"/>
                <a:gd name="connsiteX89" fmla="*/ 3948139 w 4107796"/>
                <a:gd name="connsiteY89" fmla="*/ 845953 h 2839356"/>
                <a:gd name="connsiteX90" fmla="*/ 3962653 w 4107796"/>
                <a:gd name="connsiteY90" fmla="*/ 962068 h 2839356"/>
                <a:gd name="connsiteX91" fmla="*/ 4020710 w 4107796"/>
                <a:gd name="connsiteY91" fmla="*/ 1165268 h 2839356"/>
                <a:gd name="connsiteX92" fmla="*/ 4049739 w 4107796"/>
                <a:gd name="connsiteY92" fmla="*/ 1368468 h 2839356"/>
                <a:gd name="connsiteX93" fmla="*/ 4064253 w 4107796"/>
                <a:gd name="connsiteY93" fmla="*/ 1441039 h 2839356"/>
                <a:gd name="connsiteX94" fmla="*/ 4078767 w 4107796"/>
                <a:gd name="connsiteY94" fmla="*/ 1876468 h 2839356"/>
                <a:gd name="connsiteX95" fmla="*/ 4107796 w 4107796"/>
                <a:gd name="connsiteY95" fmla="*/ 2616696 h 2839356"/>
                <a:gd name="connsiteX96" fmla="*/ 4078767 w 4107796"/>
                <a:gd name="connsiteY96" fmla="*/ 2819896 h 2839356"/>
                <a:gd name="connsiteX97" fmla="*/ 3962653 w 4107796"/>
                <a:gd name="connsiteY97" fmla="*/ 2834411 h 2839356"/>
                <a:gd name="connsiteX98" fmla="*/ 2511225 w 4107796"/>
                <a:gd name="connsiteY98" fmla="*/ 2819896 h 2839356"/>
                <a:gd name="connsiteX99" fmla="*/ 2337053 w 4107796"/>
                <a:gd name="connsiteY99" fmla="*/ 2805382 h 2839356"/>
                <a:gd name="connsiteX100" fmla="*/ 1916139 w 4107796"/>
                <a:gd name="connsiteY100" fmla="*/ 2776353 h 2839356"/>
                <a:gd name="connsiteX101" fmla="*/ 1800025 w 4107796"/>
                <a:gd name="connsiteY101" fmla="*/ 2761839 h 2839356"/>
                <a:gd name="connsiteX102" fmla="*/ 1422653 w 4107796"/>
                <a:gd name="connsiteY102" fmla="*/ 2718296 h 2839356"/>
                <a:gd name="connsiteX103" fmla="*/ 1335567 w 4107796"/>
                <a:gd name="connsiteY103" fmla="*/ 2703782 h 2839356"/>
                <a:gd name="connsiteX104" fmla="*/ 1190425 w 4107796"/>
                <a:gd name="connsiteY104" fmla="*/ 2718296 h 2839356"/>
                <a:gd name="connsiteX105" fmla="*/ 1146882 w 4107796"/>
                <a:gd name="connsiteY105" fmla="*/ 2732811 h 2839356"/>
                <a:gd name="connsiteX106" fmla="*/ 1059796 w 4107796"/>
                <a:gd name="connsiteY106" fmla="*/ 2747325 h 2839356"/>
                <a:gd name="connsiteX107" fmla="*/ 1030767 w 4107796"/>
                <a:gd name="connsiteY107" fmla="*/ 2761839 h 2839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</a:cxnLst>
              <a:rect l="l" t="t" r="r" b="b"/>
              <a:pathLst>
                <a:path w="4107796" h="2839356">
                  <a:moveTo>
                    <a:pt x="1030767" y="2761839"/>
                  </a:moveTo>
                  <a:cubicBezTo>
                    <a:pt x="1023510" y="2732810"/>
                    <a:pt x="1040271" y="2631483"/>
                    <a:pt x="1016253" y="2573153"/>
                  </a:cubicBezTo>
                  <a:cubicBezTo>
                    <a:pt x="1002969" y="2540893"/>
                    <a:pt x="958196" y="2534448"/>
                    <a:pt x="929167" y="2515096"/>
                  </a:cubicBezTo>
                  <a:lnTo>
                    <a:pt x="885625" y="2486068"/>
                  </a:lnTo>
                  <a:cubicBezTo>
                    <a:pt x="875949" y="2471554"/>
                    <a:pt x="863681" y="2458466"/>
                    <a:pt x="856596" y="2442525"/>
                  </a:cubicBezTo>
                  <a:cubicBezTo>
                    <a:pt x="844168" y="2414563"/>
                    <a:pt x="827567" y="2355439"/>
                    <a:pt x="827567" y="2355439"/>
                  </a:cubicBezTo>
                  <a:cubicBezTo>
                    <a:pt x="832405" y="2244163"/>
                    <a:pt x="833854" y="2132688"/>
                    <a:pt x="842082" y="2021611"/>
                  </a:cubicBezTo>
                  <a:cubicBezTo>
                    <a:pt x="846728" y="1958886"/>
                    <a:pt x="873318" y="1974674"/>
                    <a:pt x="842082" y="1920011"/>
                  </a:cubicBezTo>
                  <a:cubicBezTo>
                    <a:pt x="830080" y="1899008"/>
                    <a:pt x="812600" y="1881638"/>
                    <a:pt x="798539" y="1861953"/>
                  </a:cubicBezTo>
                  <a:cubicBezTo>
                    <a:pt x="788400" y="1847758"/>
                    <a:pt x="779186" y="1832925"/>
                    <a:pt x="769510" y="1818411"/>
                  </a:cubicBezTo>
                  <a:cubicBezTo>
                    <a:pt x="764672" y="1803897"/>
                    <a:pt x="750158" y="1789382"/>
                    <a:pt x="754996" y="1774868"/>
                  </a:cubicBezTo>
                  <a:cubicBezTo>
                    <a:pt x="766029" y="1741770"/>
                    <a:pt x="813053" y="1687782"/>
                    <a:pt x="813053" y="1687782"/>
                  </a:cubicBezTo>
                  <a:cubicBezTo>
                    <a:pt x="798539" y="1678106"/>
                    <a:pt x="780997" y="1671881"/>
                    <a:pt x="769510" y="1658753"/>
                  </a:cubicBezTo>
                  <a:cubicBezTo>
                    <a:pt x="746536" y="1632497"/>
                    <a:pt x="745299" y="1580130"/>
                    <a:pt x="711453" y="1571668"/>
                  </a:cubicBezTo>
                  <a:lnTo>
                    <a:pt x="595339" y="1542639"/>
                  </a:lnTo>
                  <a:cubicBezTo>
                    <a:pt x="571148" y="1528125"/>
                    <a:pt x="547428" y="1512796"/>
                    <a:pt x="522767" y="1499096"/>
                  </a:cubicBezTo>
                  <a:cubicBezTo>
                    <a:pt x="503853" y="1488588"/>
                    <a:pt x="483263" y="1481200"/>
                    <a:pt x="464710" y="1470068"/>
                  </a:cubicBezTo>
                  <a:cubicBezTo>
                    <a:pt x="434794" y="1452118"/>
                    <a:pt x="406653" y="1431363"/>
                    <a:pt x="377625" y="1412011"/>
                  </a:cubicBezTo>
                  <a:lnTo>
                    <a:pt x="334082" y="1382982"/>
                  </a:lnTo>
                  <a:cubicBezTo>
                    <a:pt x="302878" y="1320576"/>
                    <a:pt x="299196" y="1325942"/>
                    <a:pt x="290539" y="1252353"/>
                  </a:cubicBezTo>
                  <a:cubicBezTo>
                    <a:pt x="283732" y="1194494"/>
                    <a:pt x="302079" y="1130290"/>
                    <a:pt x="276025" y="1078182"/>
                  </a:cubicBezTo>
                  <a:cubicBezTo>
                    <a:pt x="276024" y="1078181"/>
                    <a:pt x="167168" y="1041896"/>
                    <a:pt x="145396" y="1034639"/>
                  </a:cubicBezTo>
                  <a:lnTo>
                    <a:pt x="101853" y="1020125"/>
                  </a:lnTo>
                  <a:cubicBezTo>
                    <a:pt x="92177" y="1005611"/>
                    <a:pt x="79910" y="992522"/>
                    <a:pt x="72825" y="976582"/>
                  </a:cubicBezTo>
                  <a:cubicBezTo>
                    <a:pt x="33718" y="888591"/>
                    <a:pt x="49568" y="893698"/>
                    <a:pt x="29282" y="802411"/>
                  </a:cubicBezTo>
                  <a:cubicBezTo>
                    <a:pt x="25963" y="787476"/>
                    <a:pt x="19605" y="773382"/>
                    <a:pt x="14767" y="758868"/>
                  </a:cubicBezTo>
                  <a:cubicBezTo>
                    <a:pt x="51460" y="648794"/>
                    <a:pt x="-7558" y="781692"/>
                    <a:pt x="174425" y="700811"/>
                  </a:cubicBezTo>
                  <a:cubicBezTo>
                    <a:pt x="188406" y="694597"/>
                    <a:pt x="170728" y="668086"/>
                    <a:pt x="159910" y="657268"/>
                  </a:cubicBezTo>
                  <a:cubicBezTo>
                    <a:pt x="135241" y="632599"/>
                    <a:pt x="101853" y="618563"/>
                    <a:pt x="72825" y="599211"/>
                  </a:cubicBezTo>
                  <a:lnTo>
                    <a:pt x="29282" y="570182"/>
                  </a:lnTo>
                  <a:cubicBezTo>
                    <a:pt x="19606" y="555668"/>
                    <a:pt x="-2615" y="543846"/>
                    <a:pt x="253" y="526639"/>
                  </a:cubicBezTo>
                  <a:cubicBezTo>
                    <a:pt x="3627" y="506392"/>
                    <a:pt x="25039" y="491433"/>
                    <a:pt x="43796" y="483096"/>
                  </a:cubicBezTo>
                  <a:cubicBezTo>
                    <a:pt x="70689" y="471144"/>
                    <a:pt x="102024" y="474353"/>
                    <a:pt x="130882" y="468582"/>
                  </a:cubicBezTo>
                  <a:cubicBezTo>
                    <a:pt x="150443" y="464670"/>
                    <a:pt x="169587" y="458906"/>
                    <a:pt x="188939" y="454068"/>
                  </a:cubicBezTo>
                  <a:cubicBezTo>
                    <a:pt x="271187" y="458906"/>
                    <a:pt x="353984" y="457926"/>
                    <a:pt x="435682" y="468582"/>
                  </a:cubicBezTo>
                  <a:cubicBezTo>
                    <a:pt x="466024" y="472540"/>
                    <a:pt x="492763" y="491610"/>
                    <a:pt x="522767" y="497611"/>
                  </a:cubicBezTo>
                  <a:cubicBezTo>
                    <a:pt x="546958" y="502449"/>
                    <a:pt x="571539" y="505634"/>
                    <a:pt x="595339" y="512125"/>
                  </a:cubicBezTo>
                  <a:cubicBezTo>
                    <a:pt x="624860" y="520176"/>
                    <a:pt x="682425" y="541153"/>
                    <a:pt x="682425" y="541153"/>
                  </a:cubicBezTo>
                  <a:cubicBezTo>
                    <a:pt x="711453" y="536315"/>
                    <a:pt x="740782" y="533023"/>
                    <a:pt x="769510" y="526639"/>
                  </a:cubicBezTo>
                  <a:cubicBezTo>
                    <a:pt x="784445" y="523320"/>
                    <a:pt x="797754" y="512125"/>
                    <a:pt x="813053" y="512125"/>
                  </a:cubicBezTo>
                  <a:cubicBezTo>
                    <a:pt x="828352" y="512125"/>
                    <a:pt x="842082" y="521801"/>
                    <a:pt x="856596" y="526639"/>
                  </a:cubicBezTo>
                  <a:cubicBezTo>
                    <a:pt x="956412" y="593183"/>
                    <a:pt x="910584" y="573663"/>
                    <a:pt x="987225" y="599211"/>
                  </a:cubicBezTo>
                  <a:lnTo>
                    <a:pt x="1016253" y="686296"/>
                  </a:lnTo>
                  <a:cubicBezTo>
                    <a:pt x="1024533" y="711135"/>
                    <a:pt x="1035678" y="757303"/>
                    <a:pt x="1059796" y="773382"/>
                  </a:cubicBezTo>
                  <a:cubicBezTo>
                    <a:pt x="1076394" y="784447"/>
                    <a:pt x="1098137" y="784863"/>
                    <a:pt x="1117853" y="787896"/>
                  </a:cubicBezTo>
                  <a:cubicBezTo>
                    <a:pt x="1161155" y="794558"/>
                    <a:pt x="1204939" y="797573"/>
                    <a:pt x="1248482" y="802411"/>
                  </a:cubicBezTo>
                  <a:cubicBezTo>
                    <a:pt x="1331758" y="830169"/>
                    <a:pt x="1254025" y="797046"/>
                    <a:pt x="1335567" y="860468"/>
                  </a:cubicBezTo>
                  <a:cubicBezTo>
                    <a:pt x="1410428" y="918693"/>
                    <a:pt x="1400499" y="911140"/>
                    <a:pt x="1466196" y="933039"/>
                  </a:cubicBezTo>
                  <a:cubicBezTo>
                    <a:pt x="1482166" y="943686"/>
                    <a:pt x="1528538" y="980117"/>
                    <a:pt x="1553282" y="976582"/>
                  </a:cubicBezTo>
                  <a:cubicBezTo>
                    <a:pt x="1574701" y="973522"/>
                    <a:pt x="1591987" y="957229"/>
                    <a:pt x="1611339" y="947553"/>
                  </a:cubicBezTo>
                  <a:cubicBezTo>
                    <a:pt x="1606501" y="884658"/>
                    <a:pt x="1604649" y="821462"/>
                    <a:pt x="1596825" y="758868"/>
                  </a:cubicBezTo>
                  <a:cubicBezTo>
                    <a:pt x="1594927" y="743687"/>
                    <a:pt x="1582310" y="730625"/>
                    <a:pt x="1582310" y="715325"/>
                  </a:cubicBezTo>
                  <a:cubicBezTo>
                    <a:pt x="1582310" y="671514"/>
                    <a:pt x="1592671" y="628310"/>
                    <a:pt x="1596825" y="584696"/>
                  </a:cubicBezTo>
                  <a:cubicBezTo>
                    <a:pt x="1602348" y="526700"/>
                    <a:pt x="1604906" y="468427"/>
                    <a:pt x="1611339" y="410525"/>
                  </a:cubicBezTo>
                  <a:cubicBezTo>
                    <a:pt x="1614589" y="381276"/>
                    <a:pt x="1621378" y="352526"/>
                    <a:pt x="1625853" y="323439"/>
                  </a:cubicBezTo>
                  <a:cubicBezTo>
                    <a:pt x="1631055" y="289626"/>
                    <a:pt x="1623753" y="251744"/>
                    <a:pt x="1640367" y="221839"/>
                  </a:cubicBezTo>
                  <a:cubicBezTo>
                    <a:pt x="1650875" y="202925"/>
                    <a:pt x="1679072" y="202487"/>
                    <a:pt x="1698425" y="192811"/>
                  </a:cubicBezTo>
                  <a:cubicBezTo>
                    <a:pt x="1739833" y="201092"/>
                    <a:pt x="1845239" y="203015"/>
                    <a:pt x="1887110" y="250868"/>
                  </a:cubicBezTo>
                  <a:cubicBezTo>
                    <a:pt x="1910084" y="277124"/>
                    <a:pt x="1945167" y="337953"/>
                    <a:pt x="1945167" y="337953"/>
                  </a:cubicBezTo>
                  <a:cubicBezTo>
                    <a:pt x="1950648" y="359875"/>
                    <a:pt x="1978615" y="478049"/>
                    <a:pt x="1988710" y="483096"/>
                  </a:cubicBezTo>
                  <a:cubicBezTo>
                    <a:pt x="2008062" y="492772"/>
                    <a:pt x="2027981" y="501390"/>
                    <a:pt x="2046767" y="512125"/>
                  </a:cubicBezTo>
                  <a:cubicBezTo>
                    <a:pt x="2083478" y="533103"/>
                    <a:pt x="2113742" y="560458"/>
                    <a:pt x="2148367" y="584696"/>
                  </a:cubicBezTo>
                  <a:cubicBezTo>
                    <a:pt x="2176948" y="604703"/>
                    <a:pt x="2202355" y="631720"/>
                    <a:pt x="2235453" y="642753"/>
                  </a:cubicBezTo>
                  <a:cubicBezTo>
                    <a:pt x="2249967" y="647591"/>
                    <a:pt x="2265622" y="649838"/>
                    <a:pt x="2278996" y="657268"/>
                  </a:cubicBezTo>
                  <a:cubicBezTo>
                    <a:pt x="2309494" y="674211"/>
                    <a:pt x="2366082" y="715325"/>
                    <a:pt x="2366082" y="715325"/>
                  </a:cubicBezTo>
                  <a:cubicBezTo>
                    <a:pt x="2409625" y="710487"/>
                    <a:pt x="2456033" y="717082"/>
                    <a:pt x="2496710" y="700811"/>
                  </a:cubicBezTo>
                  <a:cubicBezTo>
                    <a:pt x="2510915" y="695129"/>
                    <a:pt x="2507514" y="672111"/>
                    <a:pt x="2511225" y="657268"/>
                  </a:cubicBezTo>
                  <a:cubicBezTo>
                    <a:pt x="2522235" y="613228"/>
                    <a:pt x="2510109" y="566110"/>
                    <a:pt x="2569282" y="555668"/>
                  </a:cubicBezTo>
                  <a:cubicBezTo>
                    <a:pt x="2636155" y="543867"/>
                    <a:pt x="2704882" y="547591"/>
                    <a:pt x="2772482" y="541153"/>
                  </a:cubicBezTo>
                  <a:cubicBezTo>
                    <a:pt x="2806538" y="537909"/>
                    <a:pt x="2840337" y="532263"/>
                    <a:pt x="2874082" y="526639"/>
                  </a:cubicBezTo>
                  <a:cubicBezTo>
                    <a:pt x="2898416" y="522583"/>
                    <a:pt x="2922062" y="514092"/>
                    <a:pt x="2946653" y="512125"/>
                  </a:cubicBezTo>
                  <a:cubicBezTo>
                    <a:pt x="3043227" y="504399"/>
                    <a:pt x="3140177" y="502449"/>
                    <a:pt x="3236939" y="497611"/>
                  </a:cubicBezTo>
                  <a:cubicBezTo>
                    <a:pt x="3251453" y="492773"/>
                    <a:pt x="3268535" y="492654"/>
                    <a:pt x="3280482" y="483096"/>
                  </a:cubicBezTo>
                  <a:cubicBezTo>
                    <a:pt x="3306058" y="462634"/>
                    <a:pt x="3314464" y="424693"/>
                    <a:pt x="3324025" y="396011"/>
                  </a:cubicBezTo>
                  <a:cubicBezTo>
                    <a:pt x="3343568" y="278748"/>
                    <a:pt x="3329234" y="336839"/>
                    <a:pt x="3367567" y="221839"/>
                  </a:cubicBezTo>
                  <a:lnTo>
                    <a:pt x="3382082" y="178296"/>
                  </a:lnTo>
                  <a:cubicBezTo>
                    <a:pt x="3386920" y="163782"/>
                    <a:pt x="3387416" y="146993"/>
                    <a:pt x="3396596" y="134753"/>
                  </a:cubicBezTo>
                  <a:cubicBezTo>
                    <a:pt x="3411110" y="115401"/>
                    <a:pt x="3423034" y="93801"/>
                    <a:pt x="3440139" y="76696"/>
                  </a:cubicBezTo>
                  <a:cubicBezTo>
                    <a:pt x="3452474" y="64361"/>
                    <a:pt x="3469168" y="57344"/>
                    <a:pt x="3483682" y="47668"/>
                  </a:cubicBezTo>
                  <a:cubicBezTo>
                    <a:pt x="3493358" y="33154"/>
                    <a:pt x="3495419" y="6430"/>
                    <a:pt x="3512710" y="4125"/>
                  </a:cubicBezTo>
                  <a:cubicBezTo>
                    <a:pt x="3575238" y="-4212"/>
                    <a:pt x="3641186" y="-176"/>
                    <a:pt x="3701396" y="18639"/>
                  </a:cubicBezTo>
                  <a:cubicBezTo>
                    <a:pt x="3724485" y="25854"/>
                    <a:pt x="3730879" y="57011"/>
                    <a:pt x="3744939" y="76696"/>
                  </a:cubicBezTo>
                  <a:cubicBezTo>
                    <a:pt x="3814260" y="173746"/>
                    <a:pt x="3740554" y="67926"/>
                    <a:pt x="3788482" y="163782"/>
                  </a:cubicBezTo>
                  <a:cubicBezTo>
                    <a:pt x="3796283" y="179384"/>
                    <a:pt x="3807834" y="192811"/>
                    <a:pt x="3817510" y="207325"/>
                  </a:cubicBezTo>
                  <a:cubicBezTo>
                    <a:pt x="3827186" y="241192"/>
                    <a:pt x="3840418" y="274239"/>
                    <a:pt x="3846539" y="308925"/>
                  </a:cubicBezTo>
                  <a:cubicBezTo>
                    <a:pt x="3854989" y="356807"/>
                    <a:pt x="3855022" y="405821"/>
                    <a:pt x="3861053" y="454068"/>
                  </a:cubicBezTo>
                  <a:cubicBezTo>
                    <a:pt x="3864703" y="483269"/>
                    <a:pt x="3871917" y="511952"/>
                    <a:pt x="3875567" y="541153"/>
                  </a:cubicBezTo>
                  <a:cubicBezTo>
                    <a:pt x="3881598" y="589400"/>
                    <a:pt x="3882689" y="638239"/>
                    <a:pt x="3890082" y="686296"/>
                  </a:cubicBezTo>
                  <a:cubicBezTo>
                    <a:pt x="3892408" y="701418"/>
                    <a:pt x="3899224" y="715514"/>
                    <a:pt x="3904596" y="729839"/>
                  </a:cubicBezTo>
                  <a:cubicBezTo>
                    <a:pt x="3956665" y="868691"/>
                    <a:pt x="3915193" y="747115"/>
                    <a:pt x="3948139" y="845953"/>
                  </a:cubicBezTo>
                  <a:cubicBezTo>
                    <a:pt x="3952977" y="884658"/>
                    <a:pt x="3955465" y="923730"/>
                    <a:pt x="3962653" y="962068"/>
                  </a:cubicBezTo>
                  <a:cubicBezTo>
                    <a:pt x="4003370" y="1179226"/>
                    <a:pt x="3975794" y="985603"/>
                    <a:pt x="4020710" y="1165268"/>
                  </a:cubicBezTo>
                  <a:cubicBezTo>
                    <a:pt x="4033122" y="1214915"/>
                    <a:pt x="4042863" y="1323771"/>
                    <a:pt x="4049739" y="1368468"/>
                  </a:cubicBezTo>
                  <a:cubicBezTo>
                    <a:pt x="4053490" y="1392851"/>
                    <a:pt x="4059415" y="1416849"/>
                    <a:pt x="4064253" y="1441039"/>
                  </a:cubicBezTo>
                  <a:cubicBezTo>
                    <a:pt x="4069091" y="1586182"/>
                    <a:pt x="4074843" y="1731297"/>
                    <a:pt x="4078767" y="1876468"/>
                  </a:cubicBezTo>
                  <a:cubicBezTo>
                    <a:pt x="4097627" y="2574270"/>
                    <a:pt x="4062596" y="2300293"/>
                    <a:pt x="4107796" y="2616696"/>
                  </a:cubicBezTo>
                  <a:cubicBezTo>
                    <a:pt x="4098120" y="2684429"/>
                    <a:pt x="4116720" y="2762966"/>
                    <a:pt x="4078767" y="2819896"/>
                  </a:cubicBezTo>
                  <a:cubicBezTo>
                    <a:pt x="4057130" y="2852351"/>
                    <a:pt x="4001659" y="2834411"/>
                    <a:pt x="3962653" y="2834411"/>
                  </a:cubicBezTo>
                  <a:cubicBezTo>
                    <a:pt x="3478819" y="2834411"/>
                    <a:pt x="2995034" y="2824734"/>
                    <a:pt x="2511225" y="2819896"/>
                  </a:cubicBezTo>
                  <a:lnTo>
                    <a:pt x="2337053" y="2805382"/>
                  </a:lnTo>
                  <a:cubicBezTo>
                    <a:pt x="2196790" y="2795119"/>
                    <a:pt x="2055691" y="2793797"/>
                    <a:pt x="1916139" y="2776353"/>
                  </a:cubicBezTo>
                  <a:lnTo>
                    <a:pt x="1800025" y="2761839"/>
                  </a:lnTo>
                  <a:lnTo>
                    <a:pt x="1422653" y="2718296"/>
                  </a:lnTo>
                  <a:cubicBezTo>
                    <a:pt x="1393520" y="2714134"/>
                    <a:pt x="1364596" y="2708620"/>
                    <a:pt x="1335567" y="2703782"/>
                  </a:cubicBezTo>
                  <a:cubicBezTo>
                    <a:pt x="1287186" y="2708620"/>
                    <a:pt x="1238482" y="2710903"/>
                    <a:pt x="1190425" y="2718296"/>
                  </a:cubicBezTo>
                  <a:cubicBezTo>
                    <a:pt x="1175303" y="2720622"/>
                    <a:pt x="1161817" y="2729492"/>
                    <a:pt x="1146882" y="2732811"/>
                  </a:cubicBezTo>
                  <a:cubicBezTo>
                    <a:pt x="1118154" y="2739195"/>
                    <a:pt x="1087120" y="2736396"/>
                    <a:pt x="1059796" y="2747325"/>
                  </a:cubicBezTo>
                  <a:cubicBezTo>
                    <a:pt x="1053443" y="2749866"/>
                    <a:pt x="1038024" y="2790868"/>
                    <a:pt x="1030767" y="2761839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36D022D-D6CE-4BBE-BD7F-9094AE6A2FD3}"/>
                </a:ext>
              </a:extLst>
            </p:cNvPr>
            <p:cNvSpPr/>
            <p:nvPr/>
          </p:nvSpPr>
          <p:spPr>
            <a:xfrm>
              <a:off x="4876800" y="2699613"/>
              <a:ext cx="2942391" cy="4413632"/>
            </a:xfrm>
            <a:custGeom>
              <a:avLst/>
              <a:gdLst>
                <a:gd name="connsiteX0" fmla="*/ 2612756 w 2815956"/>
                <a:gd name="connsiteY0" fmla="*/ 29596 h 4137138"/>
                <a:gd name="connsiteX1" fmla="*/ 2670814 w 2815956"/>
                <a:gd name="connsiteY1" fmla="*/ 102167 h 4137138"/>
                <a:gd name="connsiteX2" fmla="*/ 2757899 w 2815956"/>
                <a:gd name="connsiteY2" fmla="*/ 232796 h 4137138"/>
                <a:gd name="connsiteX3" fmla="*/ 2786928 w 2815956"/>
                <a:gd name="connsiteY3" fmla="*/ 276338 h 4137138"/>
                <a:gd name="connsiteX4" fmla="*/ 2815956 w 2815956"/>
                <a:gd name="connsiteY4" fmla="*/ 319881 h 4137138"/>
                <a:gd name="connsiteX5" fmla="*/ 2801442 w 2815956"/>
                <a:gd name="connsiteY5" fmla="*/ 479538 h 4137138"/>
                <a:gd name="connsiteX6" fmla="*/ 2743385 w 2815956"/>
                <a:gd name="connsiteY6" fmla="*/ 566624 h 4137138"/>
                <a:gd name="connsiteX7" fmla="*/ 2714356 w 2815956"/>
                <a:gd name="connsiteY7" fmla="*/ 610167 h 4137138"/>
                <a:gd name="connsiteX8" fmla="*/ 2670814 w 2815956"/>
                <a:gd name="connsiteY8" fmla="*/ 639196 h 4137138"/>
                <a:gd name="connsiteX9" fmla="*/ 2511156 w 2815956"/>
                <a:gd name="connsiteY9" fmla="*/ 682738 h 4137138"/>
                <a:gd name="connsiteX10" fmla="*/ 2496642 w 2815956"/>
                <a:gd name="connsiteY10" fmla="*/ 958510 h 4137138"/>
                <a:gd name="connsiteX11" fmla="*/ 2351499 w 2815956"/>
                <a:gd name="connsiteY11" fmla="*/ 1089138 h 4137138"/>
                <a:gd name="connsiteX12" fmla="*/ 2322471 w 2815956"/>
                <a:gd name="connsiteY12" fmla="*/ 1132681 h 4137138"/>
                <a:gd name="connsiteX13" fmla="*/ 2278928 w 2815956"/>
                <a:gd name="connsiteY13" fmla="*/ 1161710 h 4137138"/>
                <a:gd name="connsiteX14" fmla="*/ 2220871 w 2815956"/>
                <a:gd name="connsiteY14" fmla="*/ 1190738 h 4137138"/>
                <a:gd name="connsiteX15" fmla="*/ 2046699 w 2815956"/>
                <a:gd name="connsiteY15" fmla="*/ 1219767 h 4137138"/>
                <a:gd name="connsiteX16" fmla="*/ 1930585 w 2815956"/>
                <a:gd name="connsiteY16" fmla="*/ 1321367 h 4137138"/>
                <a:gd name="connsiteX17" fmla="*/ 1901556 w 2815956"/>
                <a:gd name="connsiteY17" fmla="*/ 1437481 h 4137138"/>
                <a:gd name="connsiteX18" fmla="*/ 1872528 w 2815956"/>
                <a:gd name="connsiteY18" fmla="*/ 1771310 h 4137138"/>
                <a:gd name="connsiteX19" fmla="*/ 1814471 w 2815956"/>
                <a:gd name="connsiteY19" fmla="*/ 1916453 h 4137138"/>
                <a:gd name="connsiteX20" fmla="*/ 1756414 w 2815956"/>
                <a:gd name="connsiteY20" fmla="*/ 2061596 h 4137138"/>
                <a:gd name="connsiteX21" fmla="*/ 1756414 w 2815956"/>
                <a:gd name="connsiteY21" fmla="*/ 2380910 h 4137138"/>
                <a:gd name="connsiteX22" fmla="*/ 1770928 w 2815956"/>
                <a:gd name="connsiteY22" fmla="*/ 2424453 h 4137138"/>
                <a:gd name="connsiteX23" fmla="*/ 1814471 w 2815956"/>
                <a:gd name="connsiteY23" fmla="*/ 2467996 h 4137138"/>
                <a:gd name="connsiteX24" fmla="*/ 1843499 w 2815956"/>
                <a:gd name="connsiteY24" fmla="*/ 2511538 h 4137138"/>
                <a:gd name="connsiteX25" fmla="*/ 1930585 w 2815956"/>
                <a:gd name="connsiteY25" fmla="*/ 2598624 h 4137138"/>
                <a:gd name="connsiteX26" fmla="*/ 2003156 w 2815956"/>
                <a:gd name="connsiteY26" fmla="*/ 2700224 h 4137138"/>
                <a:gd name="connsiteX27" fmla="*/ 2075728 w 2815956"/>
                <a:gd name="connsiteY27" fmla="*/ 2801824 h 4137138"/>
                <a:gd name="connsiteX28" fmla="*/ 2148299 w 2815956"/>
                <a:gd name="connsiteY28" fmla="*/ 2917938 h 4137138"/>
                <a:gd name="connsiteX29" fmla="*/ 2162814 w 2815956"/>
                <a:gd name="connsiteY29" fmla="*/ 2961481 h 4137138"/>
                <a:gd name="connsiteX30" fmla="*/ 2177328 w 2815956"/>
                <a:gd name="connsiteY30" fmla="*/ 3150167 h 4137138"/>
                <a:gd name="connsiteX31" fmla="*/ 2191842 w 2815956"/>
                <a:gd name="connsiteY31" fmla="*/ 3222738 h 4137138"/>
                <a:gd name="connsiteX32" fmla="*/ 2206356 w 2815956"/>
                <a:gd name="connsiteY32" fmla="*/ 3309824 h 4137138"/>
                <a:gd name="connsiteX33" fmla="*/ 2220871 w 2815956"/>
                <a:gd name="connsiteY33" fmla="*/ 3353367 h 4137138"/>
                <a:gd name="connsiteX34" fmla="*/ 2235385 w 2815956"/>
                <a:gd name="connsiteY34" fmla="*/ 3411424 h 4137138"/>
                <a:gd name="connsiteX35" fmla="*/ 2249899 w 2815956"/>
                <a:gd name="connsiteY35" fmla="*/ 3454967 h 4137138"/>
                <a:gd name="connsiteX36" fmla="*/ 2264414 w 2815956"/>
                <a:gd name="connsiteY36" fmla="*/ 3513024 h 4137138"/>
                <a:gd name="connsiteX37" fmla="*/ 2293442 w 2815956"/>
                <a:gd name="connsiteY37" fmla="*/ 3571081 h 4137138"/>
                <a:gd name="connsiteX38" fmla="*/ 2322471 w 2815956"/>
                <a:gd name="connsiteY38" fmla="*/ 3658167 h 4137138"/>
                <a:gd name="connsiteX39" fmla="*/ 2336985 w 2815956"/>
                <a:gd name="connsiteY39" fmla="*/ 3701710 h 4137138"/>
                <a:gd name="connsiteX40" fmla="*/ 2351499 w 2815956"/>
                <a:gd name="connsiteY40" fmla="*/ 3774281 h 4137138"/>
                <a:gd name="connsiteX41" fmla="*/ 2336985 w 2815956"/>
                <a:gd name="connsiteY41" fmla="*/ 4050053 h 4137138"/>
                <a:gd name="connsiteX42" fmla="*/ 2322471 w 2815956"/>
                <a:gd name="connsiteY42" fmla="*/ 4093596 h 4137138"/>
                <a:gd name="connsiteX43" fmla="*/ 2278928 w 2815956"/>
                <a:gd name="connsiteY43" fmla="*/ 4108110 h 4137138"/>
                <a:gd name="connsiteX44" fmla="*/ 2162814 w 2815956"/>
                <a:gd name="connsiteY44" fmla="*/ 4137138 h 4137138"/>
                <a:gd name="connsiteX45" fmla="*/ 1741899 w 2815956"/>
                <a:gd name="connsiteY45" fmla="*/ 4122624 h 4137138"/>
                <a:gd name="connsiteX46" fmla="*/ 406585 w 2815956"/>
                <a:gd name="connsiteY46" fmla="*/ 4108110 h 4137138"/>
                <a:gd name="connsiteX47" fmla="*/ 392071 w 2815956"/>
                <a:gd name="connsiteY47" fmla="*/ 4050053 h 4137138"/>
                <a:gd name="connsiteX48" fmla="*/ 363042 w 2815956"/>
                <a:gd name="connsiteY48" fmla="*/ 3904910 h 4137138"/>
                <a:gd name="connsiteX49" fmla="*/ 334014 w 2815956"/>
                <a:gd name="connsiteY49" fmla="*/ 3861367 h 4137138"/>
                <a:gd name="connsiteX50" fmla="*/ 319499 w 2815956"/>
                <a:gd name="connsiteY50" fmla="*/ 3425938 h 4137138"/>
                <a:gd name="connsiteX51" fmla="*/ 290471 w 2815956"/>
                <a:gd name="connsiteY51" fmla="*/ 3338853 h 4137138"/>
                <a:gd name="connsiteX52" fmla="*/ 275956 w 2815956"/>
                <a:gd name="connsiteY52" fmla="*/ 2700224 h 4137138"/>
                <a:gd name="connsiteX53" fmla="*/ 246928 w 2815956"/>
                <a:gd name="connsiteY53" fmla="*/ 2584110 h 4137138"/>
                <a:gd name="connsiteX54" fmla="*/ 232414 w 2815956"/>
                <a:gd name="connsiteY54" fmla="*/ 2511538 h 4137138"/>
                <a:gd name="connsiteX55" fmla="*/ 203385 w 2815956"/>
                <a:gd name="connsiteY55" fmla="*/ 2424453 h 4137138"/>
                <a:gd name="connsiteX56" fmla="*/ 188871 w 2815956"/>
                <a:gd name="connsiteY56" fmla="*/ 2351881 h 4137138"/>
                <a:gd name="connsiteX57" fmla="*/ 174356 w 2815956"/>
                <a:gd name="connsiteY57" fmla="*/ 2308338 h 4137138"/>
                <a:gd name="connsiteX58" fmla="*/ 159842 w 2815956"/>
                <a:gd name="connsiteY58" fmla="*/ 2250281 h 4137138"/>
                <a:gd name="connsiteX59" fmla="*/ 145328 w 2815956"/>
                <a:gd name="connsiteY59" fmla="*/ 1959996 h 4137138"/>
                <a:gd name="connsiteX60" fmla="*/ 130814 w 2815956"/>
                <a:gd name="connsiteY60" fmla="*/ 1916453 h 4137138"/>
                <a:gd name="connsiteX61" fmla="*/ 101785 w 2815956"/>
                <a:gd name="connsiteY61" fmla="*/ 1771310 h 4137138"/>
                <a:gd name="connsiteX62" fmla="*/ 72756 w 2815956"/>
                <a:gd name="connsiteY62" fmla="*/ 1727767 h 4137138"/>
                <a:gd name="connsiteX63" fmla="*/ 43728 w 2815956"/>
                <a:gd name="connsiteY63" fmla="*/ 1640681 h 4137138"/>
                <a:gd name="connsiteX64" fmla="*/ 29214 w 2815956"/>
                <a:gd name="connsiteY64" fmla="*/ 1597138 h 4137138"/>
                <a:gd name="connsiteX65" fmla="*/ 14699 w 2815956"/>
                <a:gd name="connsiteY65" fmla="*/ 1393938 h 4137138"/>
                <a:gd name="connsiteX66" fmla="*/ 185 w 2815956"/>
                <a:gd name="connsiteY66" fmla="*/ 1292338 h 4137138"/>
                <a:gd name="connsiteX67" fmla="*/ 14699 w 2815956"/>
                <a:gd name="connsiteY67" fmla="*/ 1219767 h 4137138"/>
                <a:gd name="connsiteX68" fmla="*/ 101785 w 2815956"/>
                <a:gd name="connsiteY68" fmla="*/ 1190738 h 4137138"/>
                <a:gd name="connsiteX69" fmla="*/ 580756 w 2815956"/>
                <a:gd name="connsiteY69" fmla="*/ 1161710 h 4137138"/>
                <a:gd name="connsiteX70" fmla="*/ 754928 w 2815956"/>
                <a:gd name="connsiteY70" fmla="*/ 1118167 h 4137138"/>
                <a:gd name="connsiteX71" fmla="*/ 842014 w 2815956"/>
                <a:gd name="connsiteY71" fmla="*/ 1089138 h 4137138"/>
                <a:gd name="connsiteX72" fmla="*/ 929099 w 2815956"/>
                <a:gd name="connsiteY72" fmla="*/ 1031081 h 4137138"/>
                <a:gd name="connsiteX73" fmla="*/ 972642 w 2815956"/>
                <a:gd name="connsiteY73" fmla="*/ 1002053 h 4137138"/>
                <a:gd name="connsiteX74" fmla="*/ 1016185 w 2815956"/>
                <a:gd name="connsiteY74" fmla="*/ 987538 h 4137138"/>
                <a:gd name="connsiteX75" fmla="*/ 1059728 w 2815956"/>
                <a:gd name="connsiteY75" fmla="*/ 958510 h 4137138"/>
                <a:gd name="connsiteX76" fmla="*/ 1161328 w 2815956"/>
                <a:gd name="connsiteY76" fmla="*/ 929481 h 4137138"/>
                <a:gd name="connsiteX77" fmla="*/ 1204871 w 2815956"/>
                <a:gd name="connsiteY77" fmla="*/ 900453 h 4137138"/>
                <a:gd name="connsiteX78" fmla="*/ 1248414 w 2815956"/>
                <a:gd name="connsiteY78" fmla="*/ 885938 h 4137138"/>
                <a:gd name="connsiteX79" fmla="*/ 1335499 w 2815956"/>
                <a:gd name="connsiteY79" fmla="*/ 784338 h 4137138"/>
                <a:gd name="connsiteX80" fmla="*/ 1379042 w 2815956"/>
                <a:gd name="connsiteY80" fmla="*/ 740796 h 4137138"/>
                <a:gd name="connsiteX81" fmla="*/ 1437099 w 2815956"/>
                <a:gd name="connsiteY81" fmla="*/ 653710 h 4137138"/>
                <a:gd name="connsiteX82" fmla="*/ 1524185 w 2815956"/>
                <a:gd name="connsiteY82" fmla="*/ 595653 h 4137138"/>
                <a:gd name="connsiteX83" fmla="*/ 1538699 w 2815956"/>
                <a:gd name="connsiteY83" fmla="*/ 552110 h 4137138"/>
                <a:gd name="connsiteX84" fmla="*/ 1567728 w 2815956"/>
                <a:gd name="connsiteY84" fmla="*/ 508567 h 4137138"/>
                <a:gd name="connsiteX85" fmla="*/ 1596756 w 2815956"/>
                <a:gd name="connsiteY85" fmla="*/ 421481 h 4137138"/>
                <a:gd name="connsiteX86" fmla="*/ 1640299 w 2815956"/>
                <a:gd name="connsiteY86" fmla="*/ 232796 h 4137138"/>
                <a:gd name="connsiteX87" fmla="*/ 1669328 w 2815956"/>
                <a:gd name="connsiteY87" fmla="*/ 189253 h 4137138"/>
                <a:gd name="connsiteX88" fmla="*/ 1756414 w 2815956"/>
                <a:gd name="connsiteY88" fmla="*/ 131196 h 4137138"/>
                <a:gd name="connsiteX89" fmla="*/ 1785442 w 2815956"/>
                <a:gd name="connsiteY89" fmla="*/ 87653 h 4137138"/>
                <a:gd name="connsiteX90" fmla="*/ 1872528 w 2815956"/>
                <a:gd name="connsiteY90" fmla="*/ 58624 h 4137138"/>
                <a:gd name="connsiteX91" fmla="*/ 1916071 w 2815956"/>
                <a:gd name="connsiteY91" fmla="*/ 44110 h 4137138"/>
                <a:gd name="connsiteX92" fmla="*/ 1974128 w 2815956"/>
                <a:gd name="connsiteY92" fmla="*/ 15081 h 4137138"/>
                <a:gd name="connsiteX93" fmla="*/ 2104756 w 2815956"/>
                <a:gd name="connsiteY93" fmla="*/ 567 h 4137138"/>
                <a:gd name="connsiteX94" fmla="*/ 2612756 w 2815956"/>
                <a:gd name="connsiteY94" fmla="*/ 29596 h 413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2815956" h="4137138">
                  <a:moveTo>
                    <a:pt x="2612756" y="29596"/>
                  </a:moveTo>
                  <a:cubicBezTo>
                    <a:pt x="2707099" y="46529"/>
                    <a:pt x="2652593" y="77113"/>
                    <a:pt x="2670814" y="102167"/>
                  </a:cubicBezTo>
                  <a:cubicBezTo>
                    <a:pt x="2670838" y="102200"/>
                    <a:pt x="2743373" y="211008"/>
                    <a:pt x="2757899" y="232796"/>
                  </a:cubicBezTo>
                  <a:lnTo>
                    <a:pt x="2786928" y="276338"/>
                  </a:lnTo>
                  <a:lnTo>
                    <a:pt x="2815956" y="319881"/>
                  </a:lnTo>
                  <a:cubicBezTo>
                    <a:pt x="2811118" y="373100"/>
                    <a:pt x="2816520" y="428271"/>
                    <a:pt x="2801442" y="479538"/>
                  </a:cubicBezTo>
                  <a:cubicBezTo>
                    <a:pt x="2791598" y="513008"/>
                    <a:pt x="2762737" y="537595"/>
                    <a:pt x="2743385" y="566624"/>
                  </a:cubicBezTo>
                  <a:cubicBezTo>
                    <a:pt x="2733709" y="581138"/>
                    <a:pt x="2728870" y="600491"/>
                    <a:pt x="2714356" y="610167"/>
                  </a:cubicBezTo>
                  <a:cubicBezTo>
                    <a:pt x="2699842" y="619843"/>
                    <a:pt x="2686754" y="632111"/>
                    <a:pt x="2670814" y="639196"/>
                  </a:cubicBezTo>
                  <a:cubicBezTo>
                    <a:pt x="2610549" y="665980"/>
                    <a:pt x="2573240" y="670322"/>
                    <a:pt x="2511156" y="682738"/>
                  </a:cubicBezTo>
                  <a:cubicBezTo>
                    <a:pt x="2506318" y="774662"/>
                    <a:pt x="2523713" y="870529"/>
                    <a:pt x="2496642" y="958510"/>
                  </a:cubicBezTo>
                  <a:cubicBezTo>
                    <a:pt x="2481940" y="1006291"/>
                    <a:pt x="2398751" y="1057637"/>
                    <a:pt x="2351499" y="1089138"/>
                  </a:cubicBezTo>
                  <a:cubicBezTo>
                    <a:pt x="2341823" y="1103652"/>
                    <a:pt x="2334806" y="1120346"/>
                    <a:pt x="2322471" y="1132681"/>
                  </a:cubicBezTo>
                  <a:cubicBezTo>
                    <a:pt x="2310136" y="1145016"/>
                    <a:pt x="2294074" y="1153055"/>
                    <a:pt x="2278928" y="1161710"/>
                  </a:cubicBezTo>
                  <a:cubicBezTo>
                    <a:pt x="2260142" y="1172445"/>
                    <a:pt x="2241130" y="1183141"/>
                    <a:pt x="2220871" y="1190738"/>
                  </a:cubicBezTo>
                  <a:cubicBezTo>
                    <a:pt x="2172917" y="1208721"/>
                    <a:pt x="2088858" y="1214497"/>
                    <a:pt x="2046699" y="1219767"/>
                  </a:cubicBezTo>
                  <a:cubicBezTo>
                    <a:pt x="1945100" y="1287500"/>
                    <a:pt x="1978966" y="1248796"/>
                    <a:pt x="1930585" y="1321367"/>
                  </a:cubicBezTo>
                  <a:cubicBezTo>
                    <a:pt x="1915703" y="1366014"/>
                    <a:pt x="1907086" y="1385864"/>
                    <a:pt x="1901556" y="1437481"/>
                  </a:cubicBezTo>
                  <a:cubicBezTo>
                    <a:pt x="1889657" y="1548542"/>
                    <a:pt x="1914011" y="1667603"/>
                    <a:pt x="1872528" y="1771310"/>
                  </a:cubicBezTo>
                  <a:cubicBezTo>
                    <a:pt x="1853176" y="1819691"/>
                    <a:pt x="1830949" y="1867019"/>
                    <a:pt x="1814471" y="1916453"/>
                  </a:cubicBezTo>
                  <a:cubicBezTo>
                    <a:pt x="1778600" y="2024064"/>
                    <a:pt x="1799126" y="1976170"/>
                    <a:pt x="1756414" y="2061596"/>
                  </a:cubicBezTo>
                  <a:cubicBezTo>
                    <a:pt x="1736787" y="2218604"/>
                    <a:pt x="1733355" y="2184915"/>
                    <a:pt x="1756414" y="2380910"/>
                  </a:cubicBezTo>
                  <a:cubicBezTo>
                    <a:pt x="1758202" y="2396105"/>
                    <a:pt x="1762441" y="2411723"/>
                    <a:pt x="1770928" y="2424453"/>
                  </a:cubicBezTo>
                  <a:cubicBezTo>
                    <a:pt x="1782314" y="2441532"/>
                    <a:pt x="1801330" y="2452227"/>
                    <a:pt x="1814471" y="2467996"/>
                  </a:cubicBezTo>
                  <a:cubicBezTo>
                    <a:pt x="1825638" y="2481397"/>
                    <a:pt x="1831910" y="2498500"/>
                    <a:pt x="1843499" y="2511538"/>
                  </a:cubicBezTo>
                  <a:cubicBezTo>
                    <a:pt x="1870773" y="2542221"/>
                    <a:pt x="1912225" y="2561905"/>
                    <a:pt x="1930585" y="2598624"/>
                  </a:cubicBezTo>
                  <a:cubicBezTo>
                    <a:pt x="1968794" y="2675040"/>
                    <a:pt x="1944315" y="2641381"/>
                    <a:pt x="2003156" y="2700224"/>
                  </a:cubicBezTo>
                  <a:cubicBezTo>
                    <a:pt x="2029288" y="2778616"/>
                    <a:pt x="2001554" y="2717054"/>
                    <a:pt x="2075728" y="2801824"/>
                  </a:cubicBezTo>
                  <a:cubicBezTo>
                    <a:pt x="2110737" y="2841834"/>
                    <a:pt x="2127697" y="2869868"/>
                    <a:pt x="2148299" y="2917938"/>
                  </a:cubicBezTo>
                  <a:cubicBezTo>
                    <a:pt x="2154326" y="2932000"/>
                    <a:pt x="2157976" y="2946967"/>
                    <a:pt x="2162814" y="2961481"/>
                  </a:cubicBezTo>
                  <a:cubicBezTo>
                    <a:pt x="2167652" y="3024376"/>
                    <a:pt x="2170362" y="3087472"/>
                    <a:pt x="2177328" y="3150167"/>
                  </a:cubicBezTo>
                  <a:cubicBezTo>
                    <a:pt x="2180052" y="3174686"/>
                    <a:pt x="2187429" y="3198467"/>
                    <a:pt x="2191842" y="3222738"/>
                  </a:cubicBezTo>
                  <a:cubicBezTo>
                    <a:pt x="2197106" y="3251692"/>
                    <a:pt x="2199972" y="3281096"/>
                    <a:pt x="2206356" y="3309824"/>
                  </a:cubicBezTo>
                  <a:cubicBezTo>
                    <a:pt x="2209675" y="3324759"/>
                    <a:pt x="2216668" y="3338656"/>
                    <a:pt x="2220871" y="3353367"/>
                  </a:cubicBezTo>
                  <a:cubicBezTo>
                    <a:pt x="2226351" y="3372547"/>
                    <a:pt x="2229905" y="3392244"/>
                    <a:pt x="2235385" y="3411424"/>
                  </a:cubicBezTo>
                  <a:cubicBezTo>
                    <a:pt x="2239588" y="3426135"/>
                    <a:pt x="2245696" y="3440256"/>
                    <a:pt x="2249899" y="3454967"/>
                  </a:cubicBezTo>
                  <a:cubicBezTo>
                    <a:pt x="2255379" y="3474147"/>
                    <a:pt x="2257410" y="3494346"/>
                    <a:pt x="2264414" y="3513024"/>
                  </a:cubicBezTo>
                  <a:cubicBezTo>
                    <a:pt x="2272011" y="3533283"/>
                    <a:pt x="2285406" y="3550992"/>
                    <a:pt x="2293442" y="3571081"/>
                  </a:cubicBezTo>
                  <a:cubicBezTo>
                    <a:pt x="2304806" y="3599491"/>
                    <a:pt x="2312795" y="3629138"/>
                    <a:pt x="2322471" y="3658167"/>
                  </a:cubicBezTo>
                  <a:cubicBezTo>
                    <a:pt x="2327309" y="3672681"/>
                    <a:pt x="2333985" y="3686708"/>
                    <a:pt x="2336985" y="3701710"/>
                  </a:cubicBezTo>
                  <a:lnTo>
                    <a:pt x="2351499" y="3774281"/>
                  </a:lnTo>
                  <a:cubicBezTo>
                    <a:pt x="2346661" y="3866205"/>
                    <a:pt x="2345319" y="3958380"/>
                    <a:pt x="2336985" y="4050053"/>
                  </a:cubicBezTo>
                  <a:cubicBezTo>
                    <a:pt x="2335600" y="4065290"/>
                    <a:pt x="2333289" y="4082778"/>
                    <a:pt x="2322471" y="4093596"/>
                  </a:cubicBezTo>
                  <a:cubicBezTo>
                    <a:pt x="2311653" y="4104414"/>
                    <a:pt x="2293771" y="4104399"/>
                    <a:pt x="2278928" y="4108110"/>
                  </a:cubicBezTo>
                  <a:lnTo>
                    <a:pt x="2162814" y="4137138"/>
                  </a:lnTo>
                  <a:lnTo>
                    <a:pt x="1741899" y="4122624"/>
                  </a:lnTo>
                  <a:lnTo>
                    <a:pt x="406585" y="4108110"/>
                  </a:lnTo>
                  <a:cubicBezTo>
                    <a:pt x="386666" y="4107039"/>
                    <a:pt x="395639" y="4069679"/>
                    <a:pt x="392071" y="4050053"/>
                  </a:cubicBezTo>
                  <a:cubicBezTo>
                    <a:pt x="384430" y="4008029"/>
                    <a:pt x="384332" y="3947491"/>
                    <a:pt x="363042" y="3904910"/>
                  </a:cubicBezTo>
                  <a:cubicBezTo>
                    <a:pt x="355241" y="3889308"/>
                    <a:pt x="343690" y="3875881"/>
                    <a:pt x="334014" y="3861367"/>
                  </a:cubicBezTo>
                  <a:cubicBezTo>
                    <a:pt x="329176" y="3716224"/>
                    <a:pt x="331559" y="3570660"/>
                    <a:pt x="319499" y="3425938"/>
                  </a:cubicBezTo>
                  <a:cubicBezTo>
                    <a:pt x="316958" y="3395445"/>
                    <a:pt x="290471" y="3338853"/>
                    <a:pt x="290471" y="3338853"/>
                  </a:cubicBezTo>
                  <a:cubicBezTo>
                    <a:pt x="285633" y="3125977"/>
                    <a:pt x="284640" y="2912978"/>
                    <a:pt x="275956" y="2700224"/>
                  </a:cubicBezTo>
                  <a:cubicBezTo>
                    <a:pt x="273346" y="2636289"/>
                    <a:pt x="259999" y="2636397"/>
                    <a:pt x="246928" y="2584110"/>
                  </a:cubicBezTo>
                  <a:cubicBezTo>
                    <a:pt x="240945" y="2560177"/>
                    <a:pt x="238905" y="2535338"/>
                    <a:pt x="232414" y="2511538"/>
                  </a:cubicBezTo>
                  <a:cubicBezTo>
                    <a:pt x="224363" y="2482018"/>
                    <a:pt x="209386" y="2454457"/>
                    <a:pt x="203385" y="2424453"/>
                  </a:cubicBezTo>
                  <a:cubicBezTo>
                    <a:pt x="198547" y="2400262"/>
                    <a:pt x="194854" y="2375814"/>
                    <a:pt x="188871" y="2351881"/>
                  </a:cubicBezTo>
                  <a:cubicBezTo>
                    <a:pt x="185160" y="2337038"/>
                    <a:pt x="178559" y="2323049"/>
                    <a:pt x="174356" y="2308338"/>
                  </a:cubicBezTo>
                  <a:cubicBezTo>
                    <a:pt x="168876" y="2289158"/>
                    <a:pt x="164680" y="2269633"/>
                    <a:pt x="159842" y="2250281"/>
                  </a:cubicBezTo>
                  <a:cubicBezTo>
                    <a:pt x="155004" y="2153519"/>
                    <a:pt x="153721" y="2056514"/>
                    <a:pt x="145328" y="1959996"/>
                  </a:cubicBezTo>
                  <a:cubicBezTo>
                    <a:pt x="144003" y="1944754"/>
                    <a:pt x="133815" y="1931455"/>
                    <a:pt x="130814" y="1916453"/>
                  </a:cubicBezTo>
                  <a:cubicBezTo>
                    <a:pt x="121900" y="1871886"/>
                    <a:pt x="123644" y="1815029"/>
                    <a:pt x="101785" y="1771310"/>
                  </a:cubicBezTo>
                  <a:cubicBezTo>
                    <a:pt x="93984" y="1755708"/>
                    <a:pt x="82432" y="1742281"/>
                    <a:pt x="72756" y="1727767"/>
                  </a:cubicBezTo>
                  <a:lnTo>
                    <a:pt x="43728" y="1640681"/>
                  </a:lnTo>
                  <a:lnTo>
                    <a:pt x="29214" y="1597138"/>
                  </a:lnTo>
                  <a:cubicBezTo>
                    <a:pt x="24376" y="1529405"/>
                    <a:pt x="21137" y="1461538"/>
                    <a:pt x="14699" y="1393938"/>
                  </a:cubicBezTo>
                  <a:cubicBezTo>
                    <a:pt x="11455" y="1359882"/>
                    <a:pt x="185" y="1326548"/>
                    <a:pt x="185" y="1292338"/>
                  </a:cubicBezTo>
                  <a:cubicBezTo>
                    <a:pt x="185" y="1267669"/>
                    <a:pt x="-2745" y="1237211"/>
                    <a:pt x="14699" y="1219767"/>
                  </a:cubicBezTo>
                  <a:cubicBezTo>
                    <a:pt x="36336" y="1198130"/>
                    <a:pt x="71373" y="1194117"/>
                    <a:pt x="101785" y="1190738"/>
                  </a:cubicBezTo>
                  <a:cubicBezTo>
                    <a:pt x="347918" y="1163391"/>
                    <a:pt x="188641" y="1178048"/>
                    <a:pt x="580756" y="1161710"/>
                  </a:cubicBezTo>
                  <a:cubicBezTo>
                    <a:pt x="698027" y="1142165"/>
                    <a:pt x="639921" y="1156503"/>
                    <a:pt x="754928" y="1118167"/>
                  </a:cubicBezTo>
                  <a:cubicBezTo>
                    <a:pt x="754933" y="1118165"/>
                    <a:pt x="842010" y="1089141"/>
                    <a:pt x="842014" y="1089138"/>
                  </a:cubicBezTo>
                  <a:lnTo>
                    <a:pt x="929099" y="1031081"/>
                  </a:lnTo>
                  <a:cubicBezTo>
                    <a:pt x="943613" y="1021405"/>
                    <a:pt x="956093" y="1007569"/>
                    <a:pt x="972642" y="1002053"/>
                  </a:cubicBezTo>
                  <a:cubicBezTo>
                    <a:pt x="987156" y="997215"/>
                    <a:pt x="1002501" y="994380"/>
                    <a:pt x="1016185" y="987538"/>
                  </a:cubicBezTo>
                  <a:cubicBezTo>
                    <a:pt x="1031787" y="979737"/>
                    <a:pt x="1044126" y="966311"/>
                    <a:pt x="1059728" y="958510"/>
                  </a:cubicBezTo>
                  <a:cubicBezTo>
                    <a:pt x="1080547" y="948101"/>
                    <a:pt x="1142731" y="934131"/>
                    <a:pt x="1161328" y="929481"/>
                  </a:cubicBezTo>
                  <a:cubicBezTo>
                    <a:pt x="1175842" y="919805"/>
                    <a:pt x="1189269" y="908254"/>
                    <a:pt x="1204871" y="900453"/>
                  </a:cubicBezTo>
                  <a:cubicBezTo>
                    <a:pt x="1218555" y="893611"/>
                    <a:pt x="1235684" y="894425"/>
                    <a:pt x="1248414" y="885938"/>
                  </a:cubicBezTo>
                  <a:cubicBezTo>
                    <a:pt x="1284430" y="861927"/>
                    <a:pt x="1308669" y="815639"/>
                    <a:pt x="1335499" y="784338"/>
                  </a:cubicBezTo>
                  <a:cubicBezTo>
                    <a:pt x="1348857" y="768753"/>
                    <a:pt x="1366440" y="756998"/>
                    <a:pt x="1379042" y="740796"/>
                  </a:cubicBezTo>
                  <a:cubicBezTo>
                    <a:pt x="1400461" y="713257"/>
                    <a:pt x="1408070" y="673062"/>
                    <a:pt x="1437099" y="653710"/>
                  </a:cubicBezTo>
                  <a:lnTo>
                    <a:pt x="1524185" y="595653"/>
                  </a:lnTo>
                  <a:cubicBezTo>
                    <a:pt x="1529023" y="581139"/>
                    <a:pt x="1531857" y="565794"/>
                    <a:pt x="1538699" y="552110"/>
                  </a:cubicBezTo>
                  <a:cubicBezTo>
                    <a:pt x="1546500" y="536508"/>
                    <a:pt x="1560643" y="524508"/>
                    <a:pt x="1567728" y="508567"/>
                  </a:cubicBezTo>
                  <a:cubicBezTo>
                    <a:pt x="1580155" y="480605"/>
                    <a:pt x="1596756" y="421481"/>
                    <a:pt x="1596756" y="421481"/>
                  </a:cubicBezTo>
                  <a:cubicBezTo>
                    <a:pt x="1603447" y="374644"/>
                    <a:pt x="1611321" y="276263"/>
                    <a:pt x="1640299" y="232796"/>
                  </a:cubicBezTo>
                  <a:cubicBezTo>
                    <a:pt x="1649975" y="218282"/>
                    <a:pt x="1656200" y="200740"/>
                    <a:pt x="1669328" y="189253"/>
                  </a:cubicBezTo>
                  <a:cubicBezTo>
                    <a:pt x="1695584" y="166279"/>
                    <a:pt x="1756414" y="131196"/>
                    <a:pt x="1756414" y="131196"/>
                  </a:cubicBezTo>
                  <a:cubicBezTo>
                    <a:pt x="1766090" y="116682"/>
                    <a:pt x="1770650" y="96898"/>
                    <a:pt x="1785442" y="87653"/>
                  </a:cubicBezTo>
                  <a:cubicBezTo>
                    <a:pt x="1811390" y="71435"/>
                    <a:pt x="1843499" y="68300"/>
                    <a:pt x="1872528" y="58624"/>
                  </a:cubicBezTo>
                  <a:cubicBezTo>
                    <a:pt x="1887042" y="53786"/>
                    <a:pt x="1902387" y="50952"/>
                    <a:pt x="1916071" y="44110"/>
                  </a:cubicBezTo>
                  <a:cubicBezTo>
                    <a:pt x="1935423" y="34434"/>
                    <a:pt x="1953045" y="19946"/>
                    <a:pt x="1974128" y="15081"/>
                  </a:cubicBezTo>
                  <a:cubicBezTo>
                    <a:pt x="2016817" y="5230"/>
                    <a:pt x="2060958" y="1610"/>
                    <a:pt x="2104756" y="567"/>
                  </a:cubicBezTo>
                  <a:cubicBezTo>
                    <a:pt x="2264368" y="-3233"/>
                    <a:pt x="2518413" y="12663"/>
                    <a:pt x="2612756" y="29596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60E36820-B875-4697-9081-36876EF45F12}"/>
                </a:ext>
              </a:extLst>
            </p:cNvPr>
            <p:cNvSpPr/>
            <p:nvPr/>
          </p:nvSpPr>
          <p:spPr>
            <a:xfrm>
              <a:off x="6691085" y="2822573"/>
              <a:ext cx="3571611" cy="4348359"/>
            </a:xfrm>
            <a:custGeom>
              <a:avLst/>
              <a:gdLst>
                <a:gd name="connsiteX0" fmla="*/ 1872343 w 3545665"/>
                <a:gd name="connsiteY0" fmla="*/ 65500 h 4173043"/>
                <a:gd name="connsiteX1" fmla="*/ 1799772 w 3545665"/>
                <a:gd name="connsiteY1" fmla="*/ 36471 h 4173043"/>
                <a:gd name="connsiteX2" fmla="*/ 1741714 w 3545665"/>
                <a:gd name="connsiteY2" fmla="*/ 123557 h 4173043"/>
                <a:gd name="connsiteX3" fmla="*/ 1611086 w 3545665"/>
                <a:gd name="connsiteY3" fmla="*/ 196129 h 4173043"/>
                <a:gd name="connsiteX4" fmla="*/ 1538514 w 3545665"/>
                <a:gd name="connsiteY4" fmla="*/ 181614 h 4173043"/>
                <a:gd name="connsiteX5" fmla="*/ 1524000 w 3545665"/>
                <a:gd name="connsiteY5" fmla="*/ 138071 h 4173043"/>
                <a:gd name="connsiteX6" fmla="*/ 1494972 w 3545665"/>
                <a:gd name="connsiteY6" fmla="*/ 94529 h 4173043"/>
                <a:gd name="connsiteX7" fmla="*/ 1480457 w 3545665"/>
                <a:gd name="connsiteY7" fmla="*/ 50986 h 4173043"/>
                <a:gd name="connsiteX8" fmla="*/ 1436914 w 3545665"/>
                <a:gd name="connsiteY8" fmla="*/ 36471 h 4173043"/>
                <a:gd name="connsiteX9" fmla="*/ 1204686 w 3545665"/>
                <a:gd name="connsiteY9" fmla="*/ 21957 h 4173043"/>
                <a:gd name="connsiteX10" fmla="*/ 1045029 w 3545665"/>
                <a:gd name="connsiteY10" fmla="*/ 21957 h 4173043"/>
                <a:gd name="connsiteX11" fmla="*/ 1088572 w 3545665"/>
                <a:gd name="connsiteY11" fmla="*/ 50986 h 4173043"/>
                <a:gd name="connsiteX12" fmla="*/ 1117600 w 3545665"/>
                <a:gd name="connsiteY12" fmla="*/ 94529 h 4173043"/>
                <a:gd name="connsiteX13" fmla="*/ 1190172 w 3545665"/>
                <a:gd name="connsiteY13" fmla="*/ 167100 h 4173043"/>
                <a:gd name="connsiteX14" fmla="*/ 1190172 w 3545665"/>
                <a:gd name="connsiteY14" fmla="*/ 355786 h 4173043"/>
                <a:gd name="connsiteX15" fmla="*/ 1161143 w 3545665"/>
                <a:gd name="connsiteY15" fmla="*/ 442871 h 4173043"/>
                <a:gd name="connsiteX16" fmla="*/ 1074057 w 3545665"/>
                <a:gd name="connsiteY16" fmla="*/ 500929 h 4173043"/>
                <a:gd name="connsiteX17" fmla="*/ 1045029 w 3545665"/>
                <a:gd name="connsiteY17" fmla="*/ 544471 h 4173043"/>
                <a:gd name="connsiteX18" fmla="*/ 870857 w 3545665"/>
                <a:gd name="connsiteY18" fmla="*/ 588014 h 4173043"/>
                <a:gd name="connsiteX19" fmla="*/ 856343 w 3545665"/>
                <a:gd name="connsiteY19" fmla="*/ 892814 h 4173043"/>
                <a:gd name="connsiteX20" fmla="*/ 827314 w 3545665"/>
                <a:gd name="connsiteY20" fmla="*/ 936357 h 4173043"/>
                <a:gd name="connsiteX21" fmla="*/ 754743 w 3545665"/>
                <a:gd name="connsiteY21" fmla="*/ 1066986 h 4173043"/>
                <a:gd name="connsiteX22" fmla="*/ 711200 w 3545665"/>
                <a:gd name="connsiteY22" fmla="*/ 1081500 h 4173043"/>
                <a:gd name="connsiteX23" fmla="*/ 667657 w 3545665"/>
                <a:gd name="connsiteY23" fmla="*/ 1125043 h 4173043"/>
                <a:gd name="connsiteX24" fmla="*/ 624114 w 3545665"/>
                <a:gd name="connsiteY24" fmla="*/ 1139557 h 4173043"/>
                <a:gd name="connsiteX25" fmla="*/ 478972 w 3545665"/>
                <a:gd name="connsiteY25" fmla="*/ 1168586 h 4173043"/>
                <a:gd name="connsiteX26" fmla="*/ 362857 w 3545665"/>
                <a:gd name="connsiteY26" fmla="*/ 1197614 h 4173043"/>
                <a:gd name="connsiteX27" fmla="*/ 275772 w 3545665"/>
                <a:gd name="connsiteY27" fmla="*/ 1255671 h 4173043"/>
                <a:gd name="connsiteX28" fmla="*/ 217714 w 3545665"/>
                <a:gd name="connsiteY28" fmla="*/ 1342757 h 4173043"/>
                <a:gd name="connsiteX29" fmla="*/ 188686 w 3545665"/>
                <a:gd name="connsiteY29" fmla="*/ 1647557 h 4173043"/>
                <a:gd name="connsiteX30" fmla="*/ 159657 w 3545665"/>
                <a:gd name="connsiteY30" fmla="*/ 1691100 h 4173043"/>
                <a:gd name="connsiteX31" fmla="*/ 145143 w 3545665"/>
                <a:gd name="connsiteY31" fmla="*/ 1734643 h 4173043"/>
                <a:gd name="connsiteX32" fmla="*/ 130629 w 3545665"/>
                <a:gd name="connsiteY32" fmla="*/ 1807214 h 4173043"/>
                <a:gd name="connsiteX33" fmla="*/ 101600 w 3545665"/>
                <a:gd name="connsiteY33" fmla="*/ 1865271 h 4173043"/>
                <a:gd name="connsiteX34" fmla="*/ 58057 w 3545665"/>
                <a:gd name="connsiteY34" fmla="*/ 1952357 h 4173043"/>
                <a:gd name="connsiteX35" fmla="*/ 43543 w 3545665"/>
                <a:gd name="connsiteY35" fmla="*/ 2010414 h 4173043"/>
                <a:gd name="connsiteX36" fmla="*/ 14514 w 3545665"/>
                <a:gd name="connsiteY36" fmla="*/ 2097500 h 4173043"/>
                <a:gd name="connsiteX37" fmla="*/ 0 w 3545665"/>
                <a:gd name="connsiteY37" fmla="*/ 2170071 h 4173043"/>
                <a:gd name="connsiteX38" fmla="*/ 14514 w 3545665"/>
                <a:gd name="connsiteY38" fmla="*/ 2416814 h 4173043"/>
                <a:gd name="connsiteX39" fmla="*/ 72572 w 3545665"/>
                <a:gd name="connsiteY39" fmla="*/ 2503900 h 4173043"/>
                <a:gd name="connsiteX40" fmla="*/ 203200 w 3545665"/>
                <a:gd name="connsiteY40" fmla="*/ 2620014 h 4173043"/>
                <a:gd name="connsiteX41" fmla="*/ 275772 w 3545665"/>
                <a:gd name="connsiteY41" fmla="*/ 2707100 h 4173043"/>
                <a:gd name="connsiteX42" fmla="*/ 333829 w 3545665"/>
                <a:gd name="connsiteY42" fmla="*/ 2794186 h 4173043"/>
                <a:gd name="connsiteX43" fmla="*/ 420914 w 3545665"/>
                <a:gd name="connsiteY43" fmla="*/ 2881271 h 4173043"/>
                <a:gd name="connsiteX44" fmla="*/ 464457 w 3545665"/>
                <a:gd name="connsiteY44" fmla="*/ 2924814 h 4173043"/>
                <a:gd name="connsiteX45" fmla="*/ 493486 w 3545665"/>
                <a:gd name="connsiteY45" fmla="*/ 2968357 h 4173043"/>
                <a:gd name="connsiteX46" fmla="*/ 522514 w 3545665"/>
                <a:gd name="connsiteY46" fmla="*/ 3055443 h 4173043"/>
                <a:gd name="connsiteX47" fmla="*/ 537029 w 3545665"/>
                <a:gd name="connsiteY47" fmla="*/ 3098986 h 4173043"/>
                <a:gd name="connsiteX48" fmla="*/ 551543 w 3545665"/>
                <a:gd name="connsiteY48" fmla="*/ 3534414 h 4173043"/>
                <a:gd name="connsiteX49" fmla="*/ 580572 w 3545665"/>
                <a:gd name="connsiteY49" fmla="*/ 3621500 h 4173043"/>
                <a:gd name="connsiteX50" fmla="*/ 595086 w 3545665"/>
                <a:gd name="connsiteY50" fmla="*/ 3665043 h 4173043"/>
                <a:gd name="connsiteX51" fmla="*/ 609600 w 3545665"/>
                <a:gd name="connsiteY51" fmla="*/ 3708586 h 4173043"/>
                <a:gd name="connsiteX52" fmla="*/ 638629 w 3545665"/>
                <a:gd name="connsiteY52" fmla="*/ 3752129 h 4173043"/>
                <a:gd name="connsiteX53" fmla="*/ 696686 w 3545665"/>
                <a:gd name="connsiteY53" fmla="*/ 3839214 h 4173043"/>
                <a:gd name="connsiteX54" fmla="*/ 711200 w 3545665"/>
                <a:gd name="connsiteY54" fmla="*/ 3882757 h 4173043"/>
                <a:gd name="connsiteX55" fmla="*/ 740229 w 3545665"/>
                <a:gd name="connsiteY55" fmla="*/ 3926300 h 4173043"/>
                <a:gd name="connsiteX56" fmla="*/ 725714 w 3545665"/>
                <a:gd name="connsiteY56" fmla="*/ 4071443 h 4173043"/>
                <a:gd name="connsiteX57" fmla="*/ 740229 w 3545665"/>
                <a:gd name="connsiteY57" fmla="*/ 4114986 h 4173043"/>
                <a:gd name="connsiteX58" fmla="*/ 2365829 w 3545665"/>
                <a:gd name="connsiteY58" fmla="*/ 4129500 h 4173043"/>
                <a:gd name="connsiteX59" fmla="*/ 2540000 w 3545665"/>
                <a:gd name="connsiteY59" fmla="*/ 4158529 h 4173043"/>
                <a:gd name="connsiteX60" fmla="*/ 2743200 w 3545665"/>
                <a:gd name="connsiteY60" fmla="*/ 4173043 h 4173043"/>
                <a:gd name="connsiteX61" fmla="*/ 3280229 w 3545665"/>
                <a:gd name="connsiteY61" fmla="*/ 4158529 h 4173043"/>
                <a:gd name="connsiteX62" fmla="*/ 3454400 w 3545665"/>
                <a:gd name="connsiteY62" fmla="*/ 4114986 h 4173043"/>
                <a:gd name="connsiteX63" fmla="*/ 3497943 w 3545665"/>
                <a:gd name="connsiteY63" fmla="*/ 4100471 h 4173043"/>
                <a:gd name="connsiteX64" fmla="*/ 3512457 w 3545665"/>
                <a:gd name="connsiteY64" fmla="*/ 4056929 h 4173043"/>
                <a:gd name="connsiteX65" fmla="*/ 3425372 w 3545665"/>
                <a:gd name="connsiteY65" fmla="*/ 3998871 h 4173043"/>
                <a:gd name="connsiteX66" fmla="*/ 3367314 w 3545665"/>
                <a:gd name="connsiteY66" fmla="*/ 3897271 h 4173043"/>
                <a:gd name="connsiteX67" fmla="*/ 3352800 w 3545665"/>
                <a:gd name="connsiteY67" fmla="*/ 3853729 h 4173043"/>
                <a:gd name="connsiteX68" fmla="*/ 3323772 w 3545665"/>
                <a:gd name="connsiteY68" fmla="*/ 3795671 h 4173043"/>
                <a:gd name="connsiteX69" fmla="*/ 3294743 w 3545665"/>
                <a:gd name="connsiteY69" fmla="*/ 3752129 h 4173043"/>
                <a:gd name="connsiteX70" fmla="*/ 3207657 w 3545665"/>
                <a:gd name="connsiteY70" fmla="*/ 3723100 h 4173043"/>
                <a:gd name="connsiteX71" fmla="*/ 3048000 w 3545665"/>
                <a:gd name="connsiteY71" fmla="*/ 3606986 h 4173043"/>
                <a:gd name="connsiteX72" fmla="*/ 2989943 w 3545665"/>
                <a:gd name="connsiteY72" fmla="*/ 3519900 h 4173043"/>
                <a:gd name="connsiteX73" fmla="*/ 2902857 w 3545665"/>
                <a:gd name="connsiteY73" fmla="*/ 3490871 h 4173043"/>
                <a:gd name="connsiteX74" fmla="*/ 2946400 w 3545665"/>
                <a:gd name="connsiteY74" fmla="*/ 3461843 h 4173043"/>
                <a:gd name="connsiteX75" fmla="*/ 3004457 w 3545665"/>
                <a:gd name="connsiteY75" fmla="*/ 3447329 h 4173043"/>
                <a:gd name="connsiteX76" fmla="*/ 3048000 w 3545665"/>
                <a:gd name="connsiteY76" fmla="*/ 3432814 h 4173043"/>
                <a:gd name="connsiteX77" fmla="*/ 3149600 w 3545665"/>
                <a:gd name="connsiteY77" fmla="*/ 3360243 h 4173043"/>
                <a:gd name="connsiteX78" fmla="*/ 3193143 w 3545665"/>
                <a:gd name="connsiteY78" fmla="*/ 3316700 h 4173043"/>
                <a:gd name="connsiteX79" fmla="*/ 3338286 w 3545665"/>
                <a:gd name="connsiteY79" fmla="*/ 3215100 h 4173043"/>
                <a:gd name="connsiteX80" fmla="*/ 3367314 w 3545665"/>
                <a:gd name="connsiteY80" fmla="*/ 3171557 h 4173043"/>
                <a:gd name="connsiteX81" fmla="*/ 3410857 w 3545665"/>
                <a:gd name="connsiteY81" fmla="*/ 3113500 h 4173043"/>
                <a:gd name="connsiteX82" fmla="*/ 3454400 w 3545665"/>
                <a:gd name="connsiteY82" fmla="*/ 3040929 h 4173043"/>
                <a:gd name="connsiteX83" fmla="*/ 3468914 w 3545665"/>
                <a:gd name="connsiteY83" fmla="*/ 2953843 h 4173043"/>
                <a:gd name="connsiteX84" fmla="*/ 3497943 w 3545665"/>
                <a:gd name="connsiteY84" fmla="*/ 2910300 h 4173043"/>
                <a:gd name="connsiteX85" fmla="*/ 3526972 w 3545665"/>
                <a:gd name="connsiteY85" fmla="*/ 2794186 h 4173043"/>
                <a:gd name="connsiteX86" fmla="*/ 3454400 w 3545665"/>
                <a:gd name="connsiteY86" fmla="*/ 2460357 h 4173043"/>
                <a:gd name="connsiteX87" fmla="*/ 3410857 w 3545665"/>
                <a:gd name="connsiteY87" fmla="*/ 2445843 h 4173043"/>
                <a:gd name="connsiteX88" fmla="*/ 3352800 w 3545665"/>
                <a:gd name="connsiteY88" fmla="*/ 2402300 h 4173043"/>
                <a:gd name="connsiteX89" fmla="*/ 3222172 w 3545665"/>
                <a:gd name="connsiteY89" fmla="*/ 2300700 h 4173043"/>
                <a:gd name="connsiteX90" fmla="*/ 3178629 w 3545665"/>
                <a:gd name="connsiteY90" fmla="*/ 2213614 h 4173043"/>
                <a:gd name="connsiteX91" fmla="*/ 3106057 w 3545665"/>
                <a:gd name="connsiteY91" fmla="*/ 2126529 h 4173043"/>
                <a:gd name="connsiteX92" fmla="*/ 2989943 w 3545665"/>
                <a:gd name="connsiteY92" fmla="*/ 2068471 h 4173043"/>
                <a:gd name="connsiteX93" fmla="*/ 2888343 w 3545665"/>
                <a:gd name="connsiteY93" fmla="*/ 2010414 h 4173043"/>
                <a:gd name="connsiteX94" fmla="*/ 2772229 w 3545665"/>
                <a:gd name="connsiteY94" fmla="*/ 1923329 h 4173043"/>
                <a:gd name="connsiteX95" fmla="*/ 2728686 w 3545665"/>
                <a:gd name="connsiteY95" fmla="*/ 1894300 h 4173043"/>
                <a:gd name="connsiteX96" fmla="*/ 2685143 w 3545665"/>
                <a:gd name="connsiteY96" fmla="*/ 1850757 h 4173043"/>
                <a:gd name="connsiteX97" fmla="*/ 2612572 w 3545665"/>
                <a:gd name="connsiteY97" fmla="*/ 1807214 h 4173043"/>
                <a:gd name="connsiteX98" fmla="*/ 2525486 w 3545665"/>
                <a:gd name="connsiteY98" fmla="*/ 1734643 h 4173043"/>
                <a:gd name="connsiteX99" fmla="*/ 2423886 w 3545665"/>
                <a:gd name="connsiteY99" fmla="*/ 1676586 h 4173043"/>
                <a:gd name="connsiteX100" fmla="*/ 2307772 w 3545665"/>
                <a:gd name="connsiteY100" fmla="*/ 1589500 h 4173043"/>
                <a:gd name="connsiteX101" fmla="*/ 2191657 w 3545665"/>
                <a:gd name="connsiteY101" fmla="*/ 1386300 h 4173043"/>
                <a:gd name="connsiteX102" fmla="*/ 2162629 w 3545665"/>
                <a:gd name="connsiteY102" fmla="*/ 1313729 h 4173043"/>
                <a:gd name="connsiteX103" fmla="*/ 2133600 w 3545665"/>
                <a:gd name="connsiteY103" fmla="*/ 1226643 h 4173043"/>
                <a:gd name="connsiteX104" fmla="*/ 2119086 w 3545665"/>
                <a:gd name="connsiteY104" fmla="*/ 544471 h 4173043"/>
                <a:gd name="connsiteX105" fmla="*/ 2104572 w 3545665"/>
                <a:gd name="connsiteY105" fmla="*/ 500929 h 4173043"/>
                <a:gd name="connsiteX106" fmla="*/ 2075543 w 3545665"/>
                <a:gd name="connsiteY106" fmla="*/ 326757 h 4173043"/>
                <a:gd name="connsiteX107" fmla="*/ 2046514 w 3545665"/>
                <a:gd name="connsiteY107" fmla="*/ 283214 h 4173043"/>
                <a:gd name="connsiteX108" fmla="*/ 1973943 w 3545665"/>
                <a:gd name="connsiteY108" fmla="*/ 152586 h 4173043"/>
                <a:gd name="connsiteX109" fmla="*/ 1944914 w 3545665"/>
                <a:gd name="connsiteY109" fmla="*/ 109043 h 4173043"/>
                <a:gd name="connsiteX110" fmla="*/ 1915886 w 3545665"/>
                <a:gd name="connsiteY110" fmla="*/ 65500 h 4173043"/>
                <a:gd name="connsiteX111" fmla="*/ 1872343 w 3545665"/>
                <a:gd name="connsiteY111" fmla="*/ 65500 h 417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3545665" h="4173043">
                  <a:moveTo>
                    <a:pt x="1872343" y="65500"/>
                  </a:moveTo>
                  <a:cubicBezTo>
                    <a:pt x="1848153" y="55824"/>
                    <a:pt x="1823580" y="25890"/>
                    <a:pt x="1799772" y="36471"/>
                  </a:cubicBezTo>
                  <a:cubicBezTo>
                    <a:pt x="1767891" y="50640"/>
                    <a:pt x="1770743" y="104204"/>
                    <a:pt x="1741714" y="123557"/>
                  </a:cubicBezTo>
                  <a:cubicBezTo>
                    <a:pt x="1641899" y="190101"/>
                    <a:pt x="1687726" y="170581"/>
                    <a:pt x="1611086" y="196129"/>
                  </a:cubicBezTo>
                  <a:cubicBezTo>
                    <a:pt x="1586895" y="191291"/>
                    <a:pt x="1559040" y="195298"/>
                    <a:pt x="1538514" y="181614"/>
                  </a:cubicBezTo>
                  <a:cubicBezTo>
                    <a:pt x="1525784" y="173127"/>
                    <a:pt x="1530842" y="151755"/>
                    <a:pt x="1524000" y="138071"/>
                  </a:cubicBezTo>
                  <a:cubicBezTo>
                    <a:pt x="1516199" y="122469"/>
                    <a:pt x="1502773" y="110131"/>
                    <a:pt x="1494972" y="94529"/>
                  </a:cubicBezTo>
                  <a:cubicBezTo>
                    <a:pt x="1488130" y="80845"/>
                    <a:pt x="1491275" y="61804"/>
                    <a:pt x="1480457" y="50986"/>
                  </a:cubicBezTo>
                  <a:cubicBezTo>
                    <a:pt x="1469639" y="40168"/>
                    <a:pt x="1452129" y="38073"/>
                    <a:pt x="1436914" y="36471"/>
                  </a:cubicBezTo>
                  <a:cubicBezTo>
                    <a:pt x="1359780" y="28351"/>
                    <a:pt x="1282095" y="26795"/>
                    <a:pt x="1204686" y="21957"/>
                  </a:cubicBezTo>
                  <a:cubicBezTo>
                    <a:pt x="1150348" y="3845"/>
                    <a:pt x="1109503" y="-16728"/>
                    <a:pt x="1045029" y="21957"/>
                  </a:cubicBezTo>
                  <a:cubicBezTo>
                    <a:pt x="1030071" y="30932"/>
                    <a:pt x="1074058" y="41310"/>
                    <a:pt x="1088572" y="50986"/>
                  </a:cubicBezTo>
                  <a:cubicBezTo>
                    <a:pt x="1098248" y="65500"/>
                    <a:pt x="1105265" y="82194"/>
                    <a:pt x="1117600" y="94529"/>
                  </a:cubicBezTo>
                  <a:cubicBezTo>
                    <a:pt x="1214366" y="191295"/>
                    <a:pt x="1112758" y="50981"/>
                    <a:pt x="1190172" y="167100"/>
                  </a:cubicBezTo>
                  <a:cubicBezTo>
                    <a:pt x="1217236" y="248292"/>
                    <a:pt x="1215189" y="222362"/>
                    <a:pt x="1190172" y="355786"/>
                  </a:cubicBezTo>
                  <a:cubicBezTo>
                    <a:pt x="1184533" y="385861"/>
                    <a:pt x="1186603" y="425898"/>
                    <a:pt x="1161143" y="442871"/>
                  </a:cubicBezTo>
                  <a:lnTo>
                    <a:pt x="1074057" y="500929"/>
                  </a:lnTo>
                  <a:cubicBezTo>
                    <a:pt x="1064381" y="515443"/>
                    <a:pt x="1059821" y="535226"/>
                    <a:pt x="1045029" y="544471"/>
                  </a:cubicBezTo>
                  <a:cubicBezTo>
                    <a:pt x="1003207" y="570609"/>
                    <a:pt x="917740" y="580200"/>
                    <a:pt x="870857" y="588014"/>
                  </a:cubicBezTo>
                  <a:cubicBezTo>
                    <a:pt x="866019" y="689614"/>
                    <a:pt x="868959" y="791884"/>
                    <a:pt x="856343" y="892814"/>
                  </a:cubicBezTo>
                  <a:cubicBezTo>
                    <a:pt x="854179" y="910123"/>
                    <a:pt x="835115" y="920755"/>
                    <a:pt x="827314" y="936357"/>
                  </a:cubicBezTo>
                  <a:cubicBezTo>
                    <a:pt x="806866" y="977253"/>
                    <a:pt x="809661" y="1048681"/>
                    <a:pt x="754743" y="1066986"/>
                  </a:cubicBezTo>
                  <a:lnTo>
                    <a:pt x="711200" y="1081500"/>
                  </a:lnTo>
                  <a:cubicBezTo>
                    <a:pt x="696686" y="1096014"/>
                    <a:pt x="684736" y="1113657"/>
                    <a:pt x="667657" y="1125043"/>
                  </a:cubicBezTo>
                  <a:cubicBezTo>
                    <a:pt x="654927" y="1133530"/>
                    <a:pt x="639022" y="1136117"/>
                    <a:pt x="624114" y="1139557"/>
                  </a:cubicBezTo>
                  <a:cubicBezTo>
                    <a:pt x="576039" y="1150651"/>
                    <a:pt x="526838" y="1156620"/>
                    <a:pt x="478972" y="1168586"/>
                  </a:cubicBezTo>
                  <a:lnTo>
                    <a:pt x="362857" y="1197614"/>
                  </a:lnTo>
                  <a:cubicBezTo>
                    <a:pt x="333829" y="1216966"/>
                    <a:pt x="295124" y="1226643"/>
                    <a:pt x="275772" y="1255671"/>
                  </a:cubicBezTo>
                  <a:lnTo>
                    <a:pt x="217714" y="1342757"/>
                  </a:lnTo>
                  <a:cubicBezTo>
                    <a:pt x="168208" y="1491278"/>
                    <a:pt x="246298" y="1244272"/>
                    <a:pt x="188686" y="1647557"/>
                  </a:cubicBezTo>
                  <a:cubicBezTo>
                    <a:pt x="186219" y="1664826"/>
                    <a:pt x="169333" y="1676586"/>
                    <a:pt x="159657" y="1691100"/>
                  </a:cubicBezTo>
                  <a:cubicBezTo>
                    <a:pt x="154819" y="1705614"/>
                    <a:pt x="148854" y="1719800"/>
                    <a:pt x="145143" y="1734643"/>
                  </a:cubicBezTo>
                  <a:cubicBezTo>
                    <a:pt x="139160" y="1758576"/>
                    <a:pt x="138430" y="1783811"/>
                    <a:pt x="130629" y="1807214"/>
                  </a:cubicBezTo>
                  <a:cubicBezTo>
                    <a:pt x="123787" y="1827740"/>
                    <a:pt x="110123" y="1845384"/>
                    <a:pt x="101600" y="1865271"/>
                  </a:cubicBezTo>
                  <a:cubicBezTo>
                    <a:pt x="65544" y="1949401"/>
                    <a:pt x="113845" y="1868676"/>
                    <a:pt x="58057" y="1952357"/>
                  </a:cubicBezTo>
                  <a:cubicBezTo>
                    <a:pt x="53219" y="1971709"/>
                    <a:pt x="49275" y="1991307"/>
                    <a:pt x="43543" y="2010414"/>
                  </a:cubicBezTo>
                  <a:cubicBezTo>
                    <a:pt x="34750" y="2039722"/>
                    <a:pt x="20515" y="2067495"/>
                    <a:pt x="14514" y="2097500"/>
                  </a:cubicBezTo>
                  <a:lnTo>
                    <a:pt x="0" y="2170071"/>
                  </a:lnTo>
                  <a:cubicBezTo>
                    <a:pt x="4838" y="2252319"/>
                    <a:pt x="-2988" y="2336305"/>
                    <a:pt x="14514" y="2416814"/>
                  </a:cubicBezTo>
                  <a:cubicBezTo>
                    <a:pt x="21925" y="2450906"/>
                    <a:pt x="47902" y="2479230"/>
                    <a:pt x="72572" y="2503900"/>
                  </a:cubicBezTo>
                  <a:cubicBezTo>
                    <a:pt x="171992" y="2603321"/>
                    <a:pt x="125499" y="2568215"/>
                    <a:pt x="203200" y="2620014"/>
                  </a:cubicBezTo>
                  <a:cubicBezTo>
                    <a:pt x="306939" y="2775620"/>
                    <a:pt x="145382" y="2539455"/>
                    <a:pt x="275772" y="2707100"/>
                  </a:cubicBezTo>
                  <a:cubicBezTo>
                    <a:pt x="297191" y="2734639"/>
                    <a:pt x="309159" y="2769516"/>
                    <a:pt x="333829" y="2794186"/>
                  </a:cubicBezTo>
                  <a:lnTo>
                    <a:pt x="420914" y="2881271"/>
                  </a:lnTo>
                  <a:cubicBezTo>
                    <a:pt x="435428" y="2895785"/>
                    <a:pt x="453071" y="2907735"/>
                    <a:pt x="464457" y="2924814"/>
                  </a:cubicBezTo>
                  <a:lnTo>
                    <a:pt x="493486" y="2968357"/>
                  </a:lnTo>
                  <a:lnTo>
                    <a:pt x="522514" y="3055443"/>
                  </a:lnTo>
                  <a:lnTo>
                    <a:pt x="537029" y="3098986"/>
                  </a:lnTo>
                  <a:cubicBezTo>
                    <a:pt x="541867" y="3244129"/>
                    <a:pt x="539483" y="3389692"/>
                    <a:pt x="551543" y="3534414"/>
                  </a:cubicBezTo>
                  <a:cubicBezTo>
                    <a:pt x="554084" y="3564907"/>
                    <a:pt x="570896" y="3592471"/>
                    <a:pt x="580572" y="3621500"/>
                  </a:cubicBezTo>
                  <a:lnTo>
                    <a:pt x="595086" y="3665043"/>
                  </a:lnTo>
                  <a:cubicBezTo>
                    <a:pt x="599924" y="3679557"/>
                    <a:pt x="601113" y="3695856"/>
                    <a:pt x="609600" y="3708586"/>
                  </a:cubicBezTo>
                  <a:lnTo>
                    <a:pt x="638629" y="3752129"/>
                  </a:lnTo>
                  <a:cubicBezTo>
                    <a:pt x="673140" y="3855662"/>
                    <a:pt x="624204" y="3730491"/>
                    <a:pt x="696686" y="3839214"/>
                  </a:cubicBezTo>
                  <a:cubicBezTo>
                    <a:pt x="705173" y="3851944"/>
                    <a:pt x="704358" y="3869073"/>
                    <a:pt x="711200" y="3882757"/>
                  </a:cubicBezTo>
                  <a:cubicBezTo>
                    <a:pt x="719001" y="3898359"/>
                    <a:pt x="730553" y="3911786"/>
                    <a:pt x="740229" y="3926300"/>
                  </a:cubicBezTo>
                  <a:cubicBezTo>
                    <a:pt x="735391" y="3974681"/>
                    <a:pt x="725714" y="4022821"/>
                    <a:pt x="725714" y="4071443"/>
                  </a:cubicBezTo>
                  <a:cubicBezTo>
                    <a:pt x="725714" y="4086743"/>
                    <a:pt x="724939" y="4114445"/>
                    <a:pt x="740229" y="4114986"/>
                  </a:cubicBezTo>
                  <a:cubicBezTo>
                    <a:pt x="1281778" y="4134156"/>
                    <a:pt x="1823962" y="4124662"/>
                    <a:pt x="2365829" y="4129500"/>
                  </a:cubicBezTo>
                  <a:cubicBezTo>
                    <a:pt x="2430633" y="4142461"/>
                    <a:pt x="2471270" y="4151983"/>
                    <a:pt x="2540000" y="4158529"/>
                  </a:cubicBezTo>
                  <a:cubicBezTo>
                    <a:pt x="2607600" y="4164967"/>
                    <a:pt x="2675467" y="4168205"/>
                    <a:pt x="2743200" y="4173043"/>
                  </a:cubicBezTo>
                  <a:lnTo>
                    <a:pt x="3280229" y="4158529"/>
                  </a:lnTo>
                  <a:cubicBezTo>
                    <a:pt x="3348364" y="4155360"/>
                    <a:pt x="3390481" y="4136292"/>
                    <a:pt x="3454400" y="4114986"/>
                  </a:cubicBezTo>
                  <a:lnTo>
                    <a:pt x="3497943" y="4100471"/>
                  </a:lnTo>
                  <a:cubicBezTo>
                    <a:pt x="3502781" y="4085957"/>
                    <a:pt x="3517295" y="4071443"/>
                    <a:pt x="3512457" y="4056929"/>
                  </a:cubicBezTo>
                  <a:cubicBezTo>
                    <a:pt x="3498867" y="4016159"/>
                    <a:pt x="3457999" y="4009747"/>
                    <a:pt x="3425372" y="3998871"/>
                  </a:cubicBezTo>
                  <a:cubicBezTo>
                    <a:pt x="3392091" y="3899034"/>
                    <a:pt x="3437613" y="4020295"/>
                    <a:pt x="3367314" y="3897271"/>
                  </a:cubicBezTo>
                  <a:cubicBezTo>
                    <a:pt x="3359724" y="3883988"/>
                    <a:pt x="3358827" y="3867791"/>
                    <a:pt x="3352800" y="3853729"/>
                  </a:cubicBezTo>
                  <a:cubicBezTo>
                    <a:pt x="3344277" y="3833842"/>
                    <a:pt x="3334507" y="3814457"/>
                    <a:pt x="3323772" y="3795671"/>
                  </a:cubicBezTo>
                  <a:cubicBezTo>
                    <a:pt x="3315117" y="3780525"/>
                    <a:pt x="3309535" y="3761374"/>
                    <a:pt x="3294743" y="3752129"/>
                  </a:cubicBezTo>
                  <a:cubicBezTo>
                    <a:pt x="3268795" y="3735912"/>
                    <a:pt x="3236686" y="3732776"/>
                    <a:pt x="3207657" y="3723100"/>
                  </a:cubicBezTo>
                  <a:cubicBezTo>
                    <a:pt x="3077588" y="3625548"/>
                    <a:pt x="3131799" y="3662850"/>
                    <a:pt x="3048000" y="3606986"/>
                  </a:cubicBezTo>
                  <a:cubicBezTo>
                    <a:pt x="3028648" y="3577957"/>
                    <a:pt x="3023041" y="3530933"/>
                    <a:pt x="2989943" y="3519900"/>
                  </a:cubicBezTo>
                  <a:lnTo>
                    <a:pt x="2902857" y="3490871"/>
                  </a:lnTo>
                  <a:cubicBezTo>
                    <a:pt x="2917371" y="3481195"/>
                    <a:pt x="2930366" y="3468714"/>
                    <a:pt x="2946400" y="3461843"/>
                  </a:cubicBezTo>
                  <a:cubicBezTo>
                    <a:pt x="2964735" y="3453985"/>
                    <a:pt x="2985277" y="3452809"/>
                    <a:pt x="3004457" y="3447329"/>
                  </a:cubicBezTo>
                  <a:cubicBezTo>
                    <a:pt x="3019168" y="3443126"/>
                    <a:pt x="3033486" y="3437652"/>
                    <a:pt x="3048000" y="3432814"/>
                  </a:cubicBezTo>
                  <a:cubicBezTo>
                    <a:pt x="3161214" y="3319600"/>
                    <a:pt x="3015871" y="3455763"/>
                    <a:pt x="3149600" y="3360243"/>
                  </a:cubicBezTo>
                  <a:cubicBezTo>
                    <a:pt x="3166303" y="3348312"/>
                    <a:pt x="3177558" y="3330058"/>
                    <a:pt x="3193143" y="3316700"/>
                  </a:cubicBezTo>
                  <a:cubicBezTo>
                    <a:pt x="3230756" y="3284460"/>
                    <a:pt x="3300810" y="3240084"/>
                    <a:pt x="3338286" y="3215100"/>
                  </a:cubicBezTo>
                  <a:cubicBezTo>
                    <a:pt x="3347962" y="3200586"/>
                    <a:pt x="3357175" y="3185752"/>
                    <a:pt x="3367314" y="3171557"/>
                  </a:cubicBezTo>
                  <a:cubicBezTo>
                    <a:pt x="3381374" y="3151872"/>
                    <a:pt x="3397438" y="3133628"/>
                    <a:pt x="3410857" y="3113500"/>
                  </a:cubicBezTo>
                  <a:cubicBezTo>
                    <a:pt x="3426506" y="3090027"/>
                    <a:pt x="3439886" y="3065119"/>
                    <a:pt x="3454400" y="3040929"/>
                  </a:cubicBezTo>
                  <a:cubicBezTo>
                    <a:pt x="3459238" y="3011900"/>
                    <a:pt x="3459608" y="2981762"/>
                    <a:pt x="3468914" y="2953843"/>
                  </a:cubicBezTo>
                  <a:cubicBezTo>
                    <a:pt x="3474430" y="2937294"/>
                    <a:pt x="3490142" y="2925902"/>
                    <a:pt x="3497943" y="2910300"/>
                  </a:cubicBezTo>
                  <a:cubicBezTo>
                    <a:pt x="3512818" y="2880549"/>
                    <a:pt x="3521452" y="2821783"/>
                    <a:pt x="3526972" y="2794186"/>
                  </a:cubicBezTo>
                  <a:cubicBezTo>
                    <a:pt x="3510133" y="2423746"/>
                    <a:pt x="3616090" y="2506553"/>
                    <a:pt x="3454400" y="2460357"/>
                  </a:cubicBezTo>
                  <a:cubicBezTo>
                    <a:pt x="3439689" y="2456154"/>
                    <a:pt x="3425371" y="2450681"/>
                    <a:pt x="3410857" y="2445843"/>
                  </a:cubicBezTo>
                  <a:cubicBezTo>
                    <a:pt x="3391505" y="2431329"/>
                    <a:pt x="3372618" y="2416172"/>
                    <a:pt x="3352800" y="2402300"/>
                  </a:cubicBezTo>
                  <a:cubicBezTo>
                    <a:pt x="3316754" y="2377067"/>
                    <a:pt x="3250306" y="2342902"/>
                    <a:pt x="3222172" y="2300700"/>
                  </a:cubicBezTo>
                  <a:cubicBezTo>
                    <a:pt x="3204169" y="2273696"/>
                    <a:pt x="3194391" y="2241985"/>
                    <a:pt x="3178629" y="2213614"/>
                  </a:cubicBezTo>
                  <a:cubicBezTo>
                    <a:pt x="3163473" y="2186333"/>
                    <a:pt x="3132213" y="2143174"/>
                    <a:pt x="3106057" y="2126529"/>
                  </a:cubicBezTo>
                  <a:cubicBezTo>
                    <a:pt x="3069549" y="2103297"/>
                    <a:pt x="3025949" y="2092474"/>
                    <a:pt x="2989943" y="2068471"/>
                  </a:cubicBezTo>
                  <a:cubicBezTo>
                    <a:pt x="2883858" y="1997749"/>
                    <a:pt x="3017247" y="2084073"/>
                    <a:pt x="2888343" y="2010414"/>
                  </a:cubicBezTo>
                  <a:cubicBezTo>
                    <a:pt x="2842399" y="1984160"/>
                    <a:pt x="2816910" y="1956840"/>
                    <a:pt x="2772229" y="1923329"/>
                  </a:cubicBezTo>
                  <a:cubicBezTo>
                    <a:pt x="2758274" y="1912862"/>
                    <a:pt x="2742087" y="1905467"/>
                    <a:pt x="2728686" y="1894300"/>
                  </a:cubicBezTo>
                  <a:cubicBezTo>
                    <a:pt x="2712917" y="1881159"/>
                    <a:pt x="2701564" y="1863073"/>
                    <a:pt x="2685143" y="1850757"/>
                  </a:cubicBezTo>
                  <a:cubicBezTo>
                    <a:pt x="2662575" y="1833831"/>
                    <a:pt x="2635140" y="1824140"/>
                    <a:pt x="2612572" y="1807214"/>
                  </a:cubicBezTo>
                  <a:cubicBezTo>
                    <a:pt x="2516508" y="1735165"/>
                    <a:pt x="2620260" y="1788799"/>
                    <a:pt x="2525486" y="1734643"/>
                  </a:cubicBezTo>
                  <a:cubicBezTo>
                    <a:pt x="2447765" y="1690231"/>
                    <a:pt x="2488706" y="1723728"/>
                    <a:pt x="2423886" y="1676586"/>
                  </a:cubicBezTo>
                  <a:cubicBezTo>
                    <a:pt x="2384759" y="1648130"/>
                    <a:pt x="2307772" y="1589500"/>
                    <a:pt x="2307772" y="1589500"/>
                  </a:cubicBezTo>
                  <a:cubicBezTo>
                    <a:pt x="2154727" y="1349000"/>
                    <a:pt x="2236606" y="1506163"/>
                    <a:pt x="2191657" y="1386300"/>
                  </a:cubicBezTo>
                  <a:cubicBezTo>
                    <a:pt x="2182509" y="1361905"/>
                    <a:pt x="2171533" y="1338214"/>
                    <a:pt x="2162629" y="1313729"/>
                  </a:cubicBezTo>
                  <a:cubicBezTo>
                    <a:pt x="2152172" y="1284972"/>
                    <a:pt x="2133600" y="1226643"/>
                    <a:pt x="2133600" y="1226643"/>
                  </a:cubicBezTo>
                  <a:cubicBezTo>
                    <a:pt x="2128762" y="999252"/>
                    <a:pt x="2128176" y="771731"/>
                    <a:pt x="2119086" y="544471"/>
                  </a:cubicBezTo>
                  <a:cubicBezTo>
                    <a:pt x="2118475" y="529184"/>
                    <a:pt x="2107087" y="516020"/>
                    <a:pt x="2104572" y="500929"/>
                  </a:cubicBezTo>
                  <a:cubicBezTo>
                    <a:pt x="2096525" y="452649"/>
                    <a:pt x="2101062" y="377795"/>
                    <a:pt x="2075543" y="326757"/>
                  </a:cubicBezTo>
                  <a:cubicBezTo>
                    <a:pt x="2067742" y="311155"/>
                    <a:pt x="2056190" y="297728"/>
                    <a:pt x="2046514" y="283214"/>
                  </a:cubicBezTo>
                  <a:cubicBezTo>
                    <a:pt x="2020968" y="206574"/>
                    <a:pt x="2040486" y="252400"/>
                    <a:pt x="1973943" y="152586"/>
                  </a:cubicBezTo>
                  <a:lnTo>
                    <a:pt x="1944914" y="109043"/>
                  </a:lnTo>
                  <a:cubicBezTo>
                    <a:pt x="1935238" y="94529"/>
                    <a:pt x="1931488" y="73301"/>
                    <a:pt x="1915886" y="65500"/>
                  </a:cubicBezTo>
                  <a:lnTo>
                    <a:pt x="1872343" y="655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C4569D9A-6B08-4AC8-ACEF-3E7072985BDB}"/>
              </a:ext>
            </a:extLst>
          </p:cNvPr>
          <p:cNvGrpSpPr/>
          <p:nvPr/>
        </p:nvGrpSpPr>
        <p:grpSpPr>
          <a:xfrm>
            <a:off x="1608866" y="2237540"/>
            <a:ext cx="3174803" cy="3401569"/>
            <a:chOff x="1608866" y="2237540"/>
            <a:chExt cx="3174803" cy="3401569"/>
          </a:xfrm>
        </p:grpSpPr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D63D3261-60ED-43E7-92FE-936BEC187675}"/>
                </a:ext>
              </a:extLst>
            </p:cNvPr>
            <p:cNvGrpSpPr/>
            <p:nvPr/>
          </p:nvGrpSpPr>
          <p:grpSpPr>
            <a:xfrm>
              <a:off x="1608866" y="2237540"/>
              <a:ext cx="3174803" cy="3401569"/>
              <a:chOff x="1375821" y="1788715"/>
              <a:chExt cx="3174803" cy="3401569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4C8B243B-F5E9-485E-8017-A0D3A8A14553}"/>
                  </a:ext>
                </a:extLst>
              </p:cNvPr>
              <p:cNvGrpSpPr/>
              <p:nvPr/>
            </p:nvGrpSpPr>
            <p:grpSpPr>
              <a:xfrm>
                <a:off x="2171385" y="4350717"/>
                <a:ext cx="719028" cy="839567"/>
                <a:chOff x="2171214" y="4380007"/>
                <a:chExt cx="719028" cy="839567"/>
              </a:xfrm>
            </p:grpSpPr>
            <p:sp>
              <p:nvSpPr>
                <p:cNvPr id="73" name="Rectangle: Rounded Corners 72">
                  <a:extLst>
                    <a:ext uri="{FF2B5EF4-FFF2-40B4-BE49-F238E27FC236}">
                      <a16:creationId xmlns:a16="http://schemas.microsoft.com/office/drawing/2014/main" id="{354F3B9F-6088-4C8C-80F5-C9B33B893690}"/>
                    </a:ext>
                  </a:extLst>
                </p:cNvPr>
                <p:cNvSpPr/>
                <p:nvPr/>
              </p:nvSpPr>
              <p:spPr>
                <a:xfrm flipH="1">
                  <a:off x="2560119" y="4380007"/>
                  <a:ext cx="330123" cy="837300"/>
                </a:xfrm>
                <a:prstGeom prst="roundRect">
                  <a:avLst/>
                </a:prstGeom>
                <a:solidFill>
                  <a:schemeClr val="accent2">
                    <a:lumMod val="7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74" name="Rectangle: Rounded Corners 73">
                  <a:extLst>
                    <a:ext uri="{FF2B5EF4-FFF2-40B4-BE49-F238E27FC236}">
                      <a16:creationId xmlns:a16="http://schemas.microsoft.com/office/drawing/2014/main" id="{21B43166-A6F9-4D13-BFFB-B6931B19715C}"/>
                    </a:ext>
                  </a:extLst>
                </p:cNvPr>
                <p:cNvSpPr/>
                <p:nvPr/>
              </p:nvSpPr>
              <p:spPr>
                <a:xfrm flipH="1">
                  <a:off x="2171214" y="4382274"/>
                  <a:ext cx="330124" cy="837300"/>
                </a:xfrm>
                <a:prstGeom prst="roundRect">
                  <a:avLst/>
                </a:prstGeom>
                <a:solidFill>
                  <a:schemeClr val="accent2">
                    <a:lumMod val="7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36" name="Group 35">
                <a:extLst>
                  <a:ext uri="{FF2B5EF4-FFF2-40B4-BE49-F238E27FC236}">
                    <a16:creationId xmlns:a16="http://schemas.microsoft.com/office/drawing/2014/main" id="{CE6A4386-69A4-44E3-B753-A7F6995FDD92}"/>
                  </a:ext>
                </a:extLst>
              </p:cNvPr>
              <p:cNvGrpSpPr/>
              <p:nvPr/>
            </p:nvGrpSpPr>
            <p:grpSpPr>
              <a:xfrm flipH="1">
                <a:off x="1375821" y="1788715"/>
                <a:ext cx="3174803" cy="2854892"/>
                <a:chOff x="1223380" y="1992573"/>
                <a:chExt cx="3689814" cy="2941350"/>
              </a:xfrm>
            </p:grpSpPr>
            <p:grpSp>
              <p:nvGrpSpPr>
                <p:cNvPr id="37" name="Group 36">
                  <a:extLst>
                    <a:ext uri="{FF2B5EF4-FFF2-40B4-BE49-F238E27FC236}">
                      <a16:creationId xmlns:a16="http://schemas.microsoft.com/office/drawing/2014/main" id="{2EE36503-4B26-4139-888D-B15FD833D422}"/>
                    </a:ext>
                  </a:extLst>
                </p:cNvPr>
                <p:cNvGrpSpPr/>
                <p:nvPr/>
              </p:nvGrpSpPr>
              <p:grpSpPr>
                <a:xfrm>
                  <a:off x="2655818" y="1992573"/>
                  <a:ext cx="2257376" cy="2941350"/>
                  <a:chOff x="2655818" y="1992573"/>
                  <a:chExt cx="2257376" cy="2941350"/>
                </a:xfrm>
              </p:grpSpPr>
              <p:sp>
                <p:nvSpPr>
                  <p:cNvPr id="42" name="Rectangle: Rounded Corners 41">
                    <a:extLst>
                      <a:ext uri="{FF2B5EF4-FFF2-40B4-BE49-F238E27FC236}">
                        <a16:creationId xmlns:a16="http://schemas.microsoft.com/office/drawing/2014/main" id="{29F4CD8D-CCEC-4EE9-A569-78B96DF89B03}"/>
                      </a:ext>
                    </a:extLst>
                  </p:cNvPr>
                  <p:cNvSpPr/>
                  <p:nvPr/>
                </p:nvSpPr>
                <p:spPr>
                  <a:xfrm rot="1933552">
                    <a:off x="2655818" y="2666733"/>
                    <a:ext cx="466711" cy="1558422"/>
                  </a:xfrm>
                  <a:prstGeom prst="roundRect">
                    <a:avLst/>
                  </a:prstGeom>
                  <a:solidFill>
                    <a:schemeClr val="accent6">
                      <a:lumMod val="75000"/>
                    </a:schemeClr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43" name="Group 42">
                    <a:extLst>
                      <a:ext uri="{FF2B5EF4-FFF2-40B4-BE49-F238E27FC236}">
                        <a16:creationId xmlns:a16="http://schemas.microsoft.com/office/drawing/2014/main" id="{181649BF-01F2-4503-9C79-EBC1FBF1CACD}"/>
                      </a:ext>
                    </a:extLst>
                  </p:cNvPr>
                  <p:cNvGrpSpPr/>
                  <p:nvPr/>
                </p:nvGrpSpPr>
                <p:grpSpPr>
                  <a:xfrm>
                    <a:off x="2947918" y="1992573"/>
                    <a:ext cx="1965276" cy="2941350"/>
                    <a:chOff x="-2047164" y="2848798"/>
                    <a:chExt cx="2520475" cy="3984384"/>
                  </a:xfrm>
                </p:grpSpPr>
                <p:sp>
                  <p:nvSpPr>
                    <p:cNvPr id="47" name="Rectangle: Rounded Corners 46">
                      <a:extLst>
                        <a:ext uri="{FF2B5EF4-FFF2-40B4-BE49-F238E27FC236}">
                          <a16:creationId xmlns:a16="http://schemas.microsoft.com/office/drawing/2014/main" id="{0BDD24B7-5587-45C4-8395-48F3E21F16B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1824674" y="5636522"/>
                      <a:ext cx="572882" cy="1168564"/>
                    </a:xfrm>
                    <a:prstGeom prst="roundRect">
                      <a:avLst/>
                    </a:prstGeom>
                    <a:solidFill>
                      <a:schemeClr val="accent2">
                        <a:lumMod val="50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sp>
                  <p:nvSpPr>
                    <p:cNvPr id="48" name="Rectangle: Rounded Corners 47">
                      <a:extLst>
                        <a:ext uri="{FF2B5EF4-FFF2-40B4-BE49-F238E27FC236}">
                          <a16:creationId xmlns:a16="http://schemas.microsoft.com/office/drawing/2014/main" id="{C9A3094A-965B-4D85-A80F-79C622ECDD4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1266029" y="5636524"/>
                      <a:ext cx="583067" cy="1196658"/>
                    </a:xfrm>
                    <a:prstGeom prst="roundRect">
                      <a:avLst/>
                    </a:prstGeom>
                    <a:solidFill>
                      <a:schemeClr val="accent2">
                        <a:lumMod val="50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sp>
                  <p:nvSpPr>
                    <p:cNvPr id="49" name="Isosceles Triangle 48">
                      <a:extLst>
                        <a:ext uri="{FF2B5EF4-FFF2-40B4-BE49-F238E27FC236}">
                          <a16:creationId xmlns:a16="http://schemas.microsoft.com/office/drawing/2014/main" id="{727B58C8-8DB3-4E39-98F3-A26A53521AC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047164" y="4863905"/>
                      <a:ext cx="1616395" cy="1093501"/>
                    </a:xfrm>
                    <a:prstGeom prst="triangle">
                      <a:avLst/>
                    </a:prstGeom>
                    <a:solidFill>
                      <a:schemeClr val="accent6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 dirty="0"/>
                    </a:p>
                  </p:txBody>
                </p:sp>
                <p:sp>
                  <p:nvSpPr>
                    <p:cNvPr id="50" name="Rectangle: Rounded Corners 49">
                      <a:extLst>
                        <a:ext uri="{FF2B5EF4-FFF2-40B4-BE49-F238E27FC236}">
                          <a16:creationId xmlns:a16="http://schemas.microsoft.com/office/drawing/2014/main" id="{79577276-B8CD-44A8-BE1F-C983EDB1326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1828925" y="3793977"/>
                      <a:ext cx="1160060" cy="1842547"/>
                    </a:xfrm>
                    <a:prstGeom prst="roundRect">
                      <a:avLst/>
                    </a:prstGeom>
                    <a:solidFill>
                      <a:schemeClr val="accent6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 dirty="0"/>
                    </a:p>
                  </p:txBody>
                </p:sp>
                <p:sp>
                  <p:nvSpPr>
                    <p:cNvPr id="51" name="Rectangle: Rounded Corners 50">
                      <a:extLst>
                        <a:ext uri="{FF2B5EF4-FFF2-40B4-BE49-F238E27FC236}">
                          <a16:creationId xmlns:a16="http://schemas.microsoft.com/office/drawing/2014/main" id="{0385F59D-894C-4EF4-8DDE-72EE0FC23D7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917500" y="3830031"/>
                      <a:ext cx="583067" cy="1558422"/>
                    </a:xfrm>
                    <a:prstGeom prst="roundRect">
                      <a:avLst/>
                    </a:prstGeom>
                    <a:solidFill>
                      <a:schemeClr val="accent6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sp>
                  <p:nvSpPr>
                    <p:cNvPr id="52" name="Rectangle: Rounded Corners 51">
                      <a:extLst>
                        <a:ext uri="{FF2B5EF4-FFF2-40B4-BE49-F238E27FC236}">
                          <a16:creationId xmlns:a16="http://schemas.microsoft.com/office/drawing/2014/main" id="{0A49894C-DABA-458C-A46B-ECE1F9747F4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1831822" y="5527342"/>
                      <a:ext cx="1160061" cy="109181"/>
                    </a:xfrm>
                    <a:prstGeom prst="roundRect">
                      <a:avLst/>
                    </a:prstGeom>
                  </p:spPr>
                  <p:style>
                    <a:lnRef idx="2">
                      <a:schemeClr val="dk1">
                        <a:shade val="50000"/>
                      </a:schemeClr>
                    </a:lnRef>
                    <a:fillRef idx="1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53" name="Group 2">
                      <a:extLst>
                        <a:ext uri="{FF2B5EF4-FFF2-40B4-BE49-F238E27FC236}">
                          <a16:creationId xmlns:a16="http://schemas.microsoft.com/office/drawing/2014/main" id="{04556D9C-1C5F-46DC-8790-684E59611E7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-1725246" y="4372003"/>
                      <a:ext cx="2198557" cy="2161373"/>
                      <a:chOff x="102444499" y="102435821"/>
                      <a:chExt cx="3380543" cy="3486929"/>
                    </a:xfrm>
                  </p:grpSpPr>
                  <p:grpSp>
                    <p:nvGrpSpPr>
                      <p:cNvPr id="55" name="Group 3">
                        <a:extLst>
                          <a:ext uri="{FF2B5EF4-FFF2-40B4-BE49-F238E27FC236}">
                            <a16:creationId xmlns:a16="http://schemas.microsoft.com/office/drawing/2014/main" id="{A6C3DB49-7841-400C-AB36-7010BC8CE63B}"/>
                          </a:ext>
                        </a:extLst>
                      </p:cNvPr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02444499" y="102435821"/>
                        <a:ext cx="3357665" cy="3486929"/>
                        <a:chOff x="101442954" y="103797259"/>
                        <a:chExt cx="3357665" cy="3486929"/>
                      </a:xfrm>
                    </p:grpSpPr>
                    <p:sp>
                      <p:nvSpPr>
                        <p:cNvPr id="57" name="Oval 4">
                          <a:extLst>
                            <a:ext uri="{FF2B5EF4-FFF2-40B4-BE49-F238E27FC236}">
                              <a16:creationId xmlns:a16="http://schemas.microsoft.com/office/drawing/2014/main" id="{4FD6B0A6-C0BF-4AB6-A662-21415F885809}"/>
                            </a:ext>
                          </a:extLst>
                        </p:cNvPr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101586423" y="103863227"/>
                          <a:ext cx="3214196" cy="3186934"/>
                        </a:xfrm>
                        <a:prstGeom prst="ellipse">
                          <a:avLst/>
                        </a:prstGeom>
                        <a:solidFill>
                          <a:srgbClr val="000000"/>
                        </a:solidFill>
                        <a:ln w="25400" algn="ctr">
                          <a:solidFill>
                            <a:srgbClr val="FFFFFF"/>
                          </a:solidFill>
                          <a:round/>
                          <a:headEnd/>
                          <a:tailEnd/>
                        </a:ln>
                        <a:effectLst/>
                        <a:extLs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000000"/>
                                </a:outerShdw>
                              </a:effectLst>
                            </a14:hiddenEffects>
                          </a:ext>
                        </a:extLst>
                      </p:spPr>
                      <p:txBody>
                        <a:bodyPr vert="horz" wrap="square" lIns="36576" tIns="36576" rIns="36576" bIns="36576" numCol="1" anchor="t" anchorCtr="0" compatLnSpc="1">
                          <a:prstTxWarp prst="textNoShape">
                            <a:avLst/>
                          </a:prstTxWarp>
                        </a:bodyPr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58" name="AutoShape 5">
                          <a:extLst>
                            <a:ext uri="{FF2B5EF4-FFF2-40B4-BE49-F238E27FC236}">
                              <a16:creationId xmlns:a16="http://schemas.microsoft.com/office/drawing/2014/main" id="{965C5C24-1AEC-44DC-A930-ED3BA45C3EDB}"/>
                            </a:ext>
                          </a:extLst>
                        </p:cNvPr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 rot="397368">
                          <a:off x="102158538" y="103797259"/>
                          <a:ext cx="1149862" cy="1569187"/>
                        </a:xfrm>
                        <a:prstGeom prst="moon">
                          <a:avLst>
                            <a:gd name="adj" fmla="val 60366"/>
                          </a:avLst>
                        </a:prstGeom>
                        <a:solidFill>
                          <a:srgbClr val="FF0000"/>
                        </a:solidFill>
                        <a:ln w="28575" algn="ctr">
                          <a:solidFill>
                            <a:srgbClr val="FFFFFF"/>
                          </a:solidFill>
                          <a:miter lim="800000"/>
                          <a:headEnd/>
                          <a:tailEnd/>
                        </a:ln>
                        <a:effectLst/>
                        <a:extLs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000000"/>
                                </a:outerShdw>
                              </a:effectLst>
                            </a14:hiddenEffects>
                          </a:ext>
                        </a:extLst>
                      </p:spPr>
                      <p:txBody>
                        <a:bodyPr vert="horz" wrap="square" lIns="36576" tIns="36576" rIns="36576" bIns="36576" numCol="1" anchor="t" anchorCtr="0" compatLnSpc="1">
                          <a:prstTxWarp prst="textNoShape">
                            <a:avLst/>
                          </a:prstTxWarp>
                        </a:bodyPr>
                        <a:lstStyle/>
                        <a:p>
                          <a:endParaRPr lang="en-GB"/>
                        </a:p>
                      </p:txBody>
                    </p:sp>
                    <p:grpSp>
                      <p:nvGrpSpPr>
                        <p:cNvPr id="59" name="Group 6">
                          <a:extLst>
                            <a:ext uri="{FF2B5EF4-FFF2-40B4-BE49-F238E27FC236}">
                              <a16:creationId xmlns:a16="http://schemas.microsoft.com/office/drawing/2014/main" id="{E909F9ED-6241-4EF4-B796-368872E32B67}"/>
                            </a:ext>
                          </a:extLst>
                        </p:cNvPr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01442954" y="104127773"/>
                          <a:ext cx="3228381" cy="3156415"/>
                          <a:chOff x="101442954" y="104127773"/>
                          <a:chExt cx="3228381" cy="3156415"/>
                        </a:xfrm>
                      </p:grpSpPr>
                      <p:sp>
                        <p:nvSpPr>
                          <p:cNvPr id="60" name="AutoShape 7">
                            <a:extLst>
                              <a:ext uri="{FF2B5EF4-FFF2-40B4-BE49-F238E27FC236}">
                                <a16:creationId xmlns:a16="http://schemas.microsoft.com/office/drawing/2014/main" id="{559507C6-DA66-47FB-9BF9-A86CE7815114}"/>
                              </a:ext>
                            </a:extLst>
                          </p:cNvPr>
                          <p:cNvSpPr>
                            <a:spLocks noChangeArrowheads="1"/>
                          </p:cNvSpPr>
                          <p:nvPr/>
                        </p:nvSpPr>
                        <p:spPr bwMode="auto">
                          <a:xfrm rot="-47399520">
                            <a:off x="101652617" y="104911230"/>
                            <a:ext cx="1149862" cy="1569187"/>
                          </a:xfrm>
                          <a:prstGeom prst="moon">
                            <a:avLst>
                              <a:gd name="adj" fmla="val 60366"/>
                            </a:avLst>
                          </a:prstGeom>
                          <a:solidFill>
                            <a:srgbClr val="FF0000"/>
                          </a:solidFill>
                          <a:ln w="28575" algn="ctr">
                            <a:solidFill>
                              <a:srgbClr val="FFFFFF"/>
                            </a:solidFill>
                            <a:miter lim="800000"/>
                            <a:headEnd/>
                            <a:tailEnd/>
                          </a:ln>
                          <a:effectLst/>
                          <a:extLs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000000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  <p:txBody>
                          <a:bodyPr vert="horz" wrap="square" lIns="36576" tIns="36576" rIns="36576" bIns="36576" numCol="1" anchor="t" anchorCtr="0" compatLnSpc="1">
                            <a:prstTxWarp prst="textNoShape">
                              <a:avLst/>
                            </a:prstTxWarp>
                          </a:bodyPr>
                          <a:lstStyle/>
                          <a:p>
                            <a:endParaRPr lang="en-GB"/>
                          </a:p>
                        </p:txBody>
                      </p:sp>
                      <p:sp>
                        <p:nvSpPr>
                          <p:cNvPr id="61" name="AutoShape 8">
                            <a:extLst>
                              <a:ext uri="{FF2B5EF4-FFF2-40B4-BE49-F238E27FC236}">
                                <a16:creationId xmlns:a16="http://schemas.microsoft.com/office/drawing/2014/main" id="{E25E758C-9C9A-4EDF-9E65-E526A845A9D1}"/>
                              </a:ext>
                            </a:extLst>
                          </p:cNvPr>
                          <p:cNvSpPr>
                            <a:spLocks noChangeArrowheads="1"/>
                          </p:cNvSpPr>
                          <p:nvPr/>
                        </p:nvSpPr>
                        <p:spPr bwMode="auto">
                          <a:xfrm rot="-51441248">
                            <a:off x="102551921" y="105715001"/>
                            <a:ext cx="1149862" cy="1569187"/>
                          </a:xfrm>
                          <a:prstGeom prst="moon">
                            <a:avLst>
                              <a:gd name="adj" fmla="val 60366"/>
                            </a:avLst>
                          </a:prstGeom>
                          <a:solidFill>
                            <a:srgbClr val="FF0000"/>
                          </a:solidFill>
                          <a:ln w="28575" algn="ctr">
                            <a:solidFill>
                              <a:srgbClr val="FFFFFF"/>
                            </a:solidFill>
                            <a:miter lim="800000"/>
                            <a:headEnd/>
                            <a:tailEnd/>
                          </a:ln>
                          <a:effectLst/>
                          <a:extLs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000000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  <p:txBody>
                          <a:bodyPr vert="horz" wrap="square" lIns="36576" tIns="36576" rIns="36576" bIns="36576" numCol="1" anchor="t" anchorCtr="0" compatLnSpc="1">
                            <a:prstTxWarp prst="textNoShape">
                              <a:avLst/>
                            </a:prstTxWarp>
                          </a:bodyPr>
                          <a:lstStyle/>
                          <a:p>
                            <a:endParaRPr lang="en-GB"/>
                          </a:p>
                        </p:txBody>
                      </p:sp>
                      <p:sp>
                        <p:nvSpPr>
                          <p:cNvPr id="62" name="AutoShape 9">
                            <a:extLst>
                              <a:ext uri="{FF2B5EF4-FFF2-40B4-BE49-F238E27FC236}">
                                <a16:creationId xmlns:a16="http://schemas.microsoft.com/office/drawing/2014/main" id="{5569BF1B-15D6-48E6-8DCC-08A1FF00434D}"/>
                              </a:ext>
                            </a:extLst>
                          </p:cNvPr>
                          <p:cNvSpPr>
                            <a:spLocks noChangeArrowheads="1"/>
                          </p:cNvSpPr>
                          <p:nvPr/>
                        </p:nvSpPr>
                        <p:spPr bwMode="auto">
                          <a:xfrm rot="-55955460">
                            <a:off x="103521473" y="105087095"/>
                            <a:ext cx="1149862" cy="1569187"/>
                          </a:xfrm>
                          <a:prstGeom prst="moon">
                            <a:avLst>
                              <a:gd name="adj" fmla="val 60366"/>
                            </a:avLst>
                          </a:prstGeom>
                          <a:solidFill>
                            <a:srgbClr val="FF0000"/>
                          </a:solidFill>
                          <a:ln w="28575" algn="ctr">
                            <a:solidFill>
                              <a:srgbClr val="FFFFFF"/>
                            </a:solidFill>
                            <a:miter lim="800000"/>
                            <a:headEnd/>
                            <a:tailEnd/>
                          </a:ln>
                          <a:effectLst/>
                          <a:extLs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000000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  <p:txBody>
                          <a:bodyPr vert="horz" wrap="square" lIns="36576" tIns="36576" rIns="36576" bIns="36576" numCol="1" anchor="t" anchorCtr="0" compatLnSpc="1">
                            <a:prstTxWarp prst="textNoShape">
                              <a:avLst/>
                            </a:prstTxWarp>
                          </a:bodyPr>
                          <a:lstStyle/>
                          <a:p>
                            <a:endParaRPr lang="en-GB"/>
                          </a:p>
                        </p:txBody>
                      </p:sp>
                      <p:sp>
                        <p:nvSpPr>
                          <p:cNvPr id="63" name="AutoShape 10">
                            <a:extLst>
                              <a:ext uri="{FF2B5EF4-FFF2-40B4-BE49-F238E27FC236}">
                                <a16:creationId xmlns:a16="http://schemas.microsoft.com/office/drawing/2014/main" id="{FD5D260B-6589-4C16-8723-7F748873EE28}"/>
                              </a:ext>
                            </a:extLst>
                          </p:cNvPr>
                          <p:cNvSpPr>
                            <a:spLocks noChangeArrowheads="1"/>
                          </p:cNvSpPr>
                          <p:nvPr/>
                        </p:nvSpPr>
                        <p:spPr bwMode="auto">
                          <a:xfrm rot="-60314330">
                            <a:off x="103280854" y="103918110"/>
                            <a:ext cx="1149862" cy="1569187"/>
                          </a:xfrm>
                          <a:prstGeom prst="moon">
                            <a:avLst>
                              <a:gd name="adj" fmla="val 60366"/>
                            </a:avLst>
                          </a:prstGeom>
                          <a:solidFill>
                            <a:srgbClr val="FF0000"/>
                          </a:solidFill>
                          <a:ln w="28575" algn="ctr">
                            <a:solidFill>
                              <a:srgbClr val="FFFFFF"/>
                            </a:solidFill>
                            <a:miter lim="800000"/>
                            <a:headEnd/>
                            <a:tailEnd/>
                          </a:ln>
                          <a:effectLst/>
                          <a:extLs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000000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  <p:txBody>
                          <a:bodyPr vert="horz" wrap="square" lIns="36576" tIns="36576" rIns="36576" bIns="36576" numCol="1" anchor="t" anchorCtr="0" compatLnSpc="1">
                            <a:prstTxWarp prst="textNoShape">
                              <a:avLst/>
                            </a:prstTxWarp>
                          </a:bodyPr>
                          <a:lstStyle/>
                          <a:p>
                            <a:endParaRPr lang="en-GB"/>
                          </a:p>
                        </p:txBody>
                      </p:sp>
                      <p:grpSp>
                        <p:nvGrpSpPr>
                          <p:cNvPr id="64" name="Group 11">
                            <a:extLst>
                              <a:ext uri="{FF2B5EF4-FFF2-40B4-BE49-F238E27FC236}">
                                <a16:creationId xmlns:a16="http://schemas.microsoft.com/office/drawing/2014/main" id="{2F32225B-3093-47A7-8381-6E51AB8983B5}"/>
                              </a:ext>
                            </a:extLst>
                          </p:cNvPr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02712345" y="104923458"/>
                            <a:ext cx="973522" cy="948231"/>
                            <a:chOff x="102712345" y="104923458"/>
                            <a:chExt cx="973522" cy="948231"/>
                          </a:xfrm>
                        </p:grpSpPr>
                        <p:grpSp>
                          <p:nvGrpSpPr>
                            <p:cNvPr id="65" name="Group 12">
                              <a:extLst>
                                <a:ext uri="{FF2B5EF4-FFF2-40B4-BE49-F238E27FC236}">
                                  <a16:creationId xmlns:a16="http://schemas.microsoft.com/office/drawing/2014/main" id="{1659453A-11F6-425C-B77E-3AA1E3EDB93D}"/>
                                </a:ext>
                              </a:extLst>
                            </p:cNvPr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02712345" y="104923458"/>
                              <a:ext cx="973522" cy="948231"/>
                              <a:chOff x="102712345" y="104923458"/>
                              <a:chExt cx="973522" cy="948231"/>
                            </a:xfrm>
                          </p:grpSpPr>
                          <p:sp>
                            <p:nvSpPr>
                              <p:cNvPr id="70" name="Oval 13">
                                <a:extLst>
                                  <a:ext uri="{FF2B5EF4-FFF2-40B4-BE49-F238E27FC236}">
                                    <a16:creationId xmlns:a16="http://schemas.microsoft.com/office/drawing/2014/main" id="{3A8A89D0-81FD-4AE0-8ABE-1870A75C051E}"/>
                                  </a:ext>
                                </a:extLst>
                              </p:cNvPr>
                              <p:cNvSpPr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102712345" y="104923458"/>
                                <a:ext cx="973522" cy="948231"/>
                              </a:xfrm>
                              <a:prstGeom prst="ellipse">
                                <a:avLst/>
                              </a:prstGeom>
                              <a:solidFill>
                                <a:srgbClr val="A6A6A6"/>
                              </a:solidFill>
                              <a:ln w="31750" algn="ctr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  <a:effectLst/>
                              <a:extLst>
                                <a:ext uri="{AF507438-7753-43E0-B8FC-AC1667EBCBE1}">
                                  <a14:hiddenEffects xmlns:a14="http://schemas.microsoft.com/office/drawing/2010/main">
                                    <a:effectLst>
                                      <a:outerShdw dist="35921" dir="2700000" algn="ctr" rotWithShape="0">
                                        <a:srgbClr val="868686"/>
                                      </a:outerShdw>
                                    </a:effectLst>
                                  </a14:hiddenEffects>
                                </a:ext>
                              </a:extLst>
                            </p:spPr>
                            <p:txBody>
                              <a:bodyPr vert="horz" wrap="square" lIns="36576" tIns="36576" rIns="36576" bIns="36576" numCol="1" anchor="t" anchorCtr="0" compatLnSpc="1">
                                <a:prstTxWarp prst="textNoShape">
                                  <a:avLst/>
                                </a:prstTxWarp>
                              </a:bodyPr>
                              <a:lstStyle/>
                              <a:p>
                                <a:endParaRPr lang="en-GB"/>
                              </a:p>
                            </p:txBody>
                          </p:sp>
                          <p:sp>
                            <p:nvSpPr>
                              <p:cNvPr id="71" name="Oval 14">
                                <a:extLst>
                                  <a:ext uri="{FF2B5EF4-FFF2-40B4-BE49-F238E27FC236}">
                                    <a16:creationId xmlns:a16="http://schemas.microsoft.com/office/drawing/2014/main" id="{C002A459-B2D3-40B9-B555-5AA395D48774}"/>
                                  </a:ext>
                                </a:extLst>
                              </p:cNvPr>
                              <p:cNvSpPr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102836499" y="105041700"/>
                                <a:ext cx="736381" cy="716346"/>
                              </a:xfrm>
                              <a:prstGeom prst="ellipse">
                                <a:avLst/>
                              </a:prstGeom>
                              <a:solidFill>
                                <a:srgbClr val="A6A6A6"/>
                              </a:solidFill>
                              <a:ln w="31750" algn="ctr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  <a:effectLst/>
                              <a:extLst>
                                <a:ext uri="{AF507438-7753-43E0-B8FC-AC1667EBCBE1}">
                                  <a14:hiddenEffects xmlns:a14="http://schemas.microsoft.com/office/drawing/2010/main">
                                    <a:effectLst>
                                      <a:outerShdw dist="35921" dir="2700000" algn="ctr" rotWithShape="0">
                                        <a:srgbClr val="868686"/>
                                      </a:outerShdw>
                                    </a:effectLst>
                                  </a14:hiddenEffects>
                                </a:ext>
                              </a:extLst>
                            </p:spPr>
                            <p:txBody>
                              <a:bodyPr vert="horz" wrap="square" lIns="36576" tIns="36576" rIns="36576" bIns="36576" numCol="1" anchor="t" anchorCtr="0" compatLnSpc="1">
                                <a:prstTxWarp prst="textNoShape">
                                  <a:avLst/>
                                </a:prstTxWarp>
                              </a:bodyPr>
                              <a:lstStyle/>
                              <a:p>
                                <a:endParaRPr lang="en-GB"/>
                              </a:p>
                            </p:txBody>
                          </p:sp>
                        </p:grpSp>
                        <p:sp>
                          <p:nvSpPr>
                            <p:cNvPr id="66" name="Oval 15">
                              <a:extLst>
                                <a:ext uri="{FF2B5EF4-FFF2-40B4-BE49-F238E27FC236}">
                                  <a16:creationId xmlns:a16="http://schemas.microsoft.com/office/drawing/2014/main" id="{297B0728-463D-47FF-9D05-BF68807DFAA1}"/>
                                </a:ext>
                              </a:extLst>
                            </p:cNvPr>
                            <p:cNvSpPr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103509827" y="105114111"/>
                              <a:ext cx="45719" cy="45719"/>
                            </a:xfrm>
                            <a:prstGeom prst="ellipse">
                              <a:avLst/>
                            </a:prstGeom>
                            <a:solidFill>
                              <a:srgbClr val="808080"/>
                            </a:solidFill>
                            <a:ln w="3175" algn="ctr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:ln>
                            <a:effectLst/>
                            <a:extLst>
                              <a:ext uri="{AF507438-7753-43E0-B8FC-AC1667EBCBE1}">
                                <a14:hiddenEffects xmlns:a14="http://schemas.microsoft.com/office/drawing/2010/main">
                                  <a:effectLst>
                                    <a:outerShdw dist="35921" dir="2700000" algn="ctr" rotWithShape="0">
                                      <a:srgbClr val="000000"/>
                                    </a:outerShdw>
                                  </a:effectLst>
                                </a14:hiddenEffects>
                              </a:ext>
                            </a:extLst>
                          </p:spPr>
                          <p:txBody>
                            <a:bodyPr vert="horz" wrap="square" lIns="36576" tIns="36576" rIns="36576" bIns="36576" numCol="1" anchor="t" anchorCtr="0" compatLnSpc="1">
                              <a:prstTxWarp prst="textNoShape">
                                <a:avLst/>
                              </a:prstTxWarp>
                            </a:bodyPr>
                            <a:lstStyle/>
                            <a:p>
                              <a:endParaRPr lang="en-GB"/>
                            </a:p>
                          </p:txBody>
                        </p:sp>
                        <p:sp>
                          <p:nvSpPr>
                            <p:cNvPr id="67" name="Oval 16">
                              <a:extLst>
                                <a:ext uri="{FF2B5EF4-FFF2-40B4-BE49-F238E27FC236}">
                                  <a16:creationId xmlns:a16="http://schemas.microsoft.com/office/drawing/2014/main" id="{B6E3D1DF-BFCB-4E9A-8CF1-4FF92E5A6CB8}"/>
                                </a:ext>
                              </a:extLst>
                            </p:cNvPr>
                            <p:cNvSpPr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103486967" y="105660490"/>
                              <a:ext cx="45719" cy="45719"/>
                            </a:xfrm>
                            <a:prstGeom prst="ellipse">
                              <a:avLst/>
                            </a:prstGeom>
                            <a:solidFill>
                              <a:srgbClr val="808080"/>
                            </a:solidFill>
                            <a:ln w="3175" algn="ctr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:ln>
                            <a:effectLst/>
                            <a:extLst>
                              <a:ext uri="{AF507438-7753-43E0-B8FC-AC1667EBCBE1}">
                                <a14:hiddenEffects xmlns:a14="http://schemas.microsoft.com/office/drawing/2010/main">
                                  <a:effectLst>
                                    <a:outerShdw dist="35921" dir="2700000" algn="ctr" rotWithShape="0">
                                      <a:srgbClr val="000000"/>
                                    </a:outerShdw>
                                  </a:effectLst>
                                </a14:hiddenEffects>
                              </a:ext>
                            </a:extLst>
                          </p:spPr>
                          <p:txBody>
                            <a:bodyPr vert="horz" wrap="square" lIns="36576" tIns="36576" rIns="36576" bIns="36576" numCol="1" anchor="t" anchorCtr="0" compatLnSpc="1">
                              <a:prstTxWarp prst="textNoShape">
                                <a:avLst/>
                              </a:prstTxWarp>
                            </a:bodyPr>
                            <a:lstStyle/>
                            <a:p>
                              <a:endParaRPr lang="en-GB"/>
                            </a:p>
                          </p:txBody>
                        </p:sp>
                        <p:sp>
                          <p:nvSpPr>
                            <p:cNvPr id="68" name="Oval 17">
                              <a:extLst>
                                <a:ext uri="{FF2B5EF4-FFF2-40B4-BE49-F238E27FC236}">
                                  <a16:creationId xmlns:a16="http://schemas.microsoft.com/office/drawing/2014/main" id="{13CAF611-504C-43E2-B999-772940BAF945}"/>
                                </a:ext>
                              </a:extLst>
                            </p:cNvPr>
                            <p:cNvSpPr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102881554" y="105669282"/>
                              <a:ext cx="45719" cy="45719"/>
                            </a:xfrm>
                            <a:prstGeom prst="ellipse">
                              <a:avLst/>
                            </a:prstGeom>
                            <a:solidFill>
                              <a:srgbClr val="808080"/>
                            </a:solidFill>
                            <a:ln w="3175" algn="ctr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:ln>
                            <a:effectLst/>
                            <a:extLst>
                              <a:ext uri="{AF507438-7753-43E0-B8FC-AC1667EBCBE1}">
                                <a14:hiddenEffects xmlns:a14="http://schemas.microsoft.com/office/drawing/2010/main">
                                  <a:effectLst>
                                    <a:outerShdw dist="35921" dir="2700000" algn="ctr" rotWithShape="0">
                                      <a:srgbClr val="000000"/>
                                    </a:outerShdw>
                                  </a:effectLst>
                                </a14:hiddenEffects>
                              </a:ext>
                            </a:extLst>
                          </p:spPr>
                          <p:txBody>
                            <a:bodyPr vert="horz" wrap="square" lIns="36576" tIns="36576" rIns="36576" bIns="36576" numCol="1" anchor="t" anchorCtr="0" compatLnSpc="1">
                              <a:prstTxWarp prst="textNoShape">
                                <a:avLst/>
                              </a:prstTxWarp>
                            </a:bodyPr>
                            <a:lstStyle/>
                            <a:p>
                              <a:endParaRPr lang="en-GB"/>
                            </a:p>
                          </p:txBody>
                        </p:sp>
                        <p:sp>
                          <p:nvSpPr>
                            <p:cNvPr id="69" name="Oval 18">
                              <a:extLst>
                                <a:ext uri="{FF2B5EF4-FFF2-40B4-BE49-F238E27FC236}">
                                  <a16:creationId xmlns:a16="http://schemas.microsoft.com/office/drawing/2014/main" id="{F682ADDF-EE05-46B9-AAD1-D567A760E8CF}"/>
                                </a:ext>
                              </a:extLst>
                            </p:cNvPr>
                            <p:cNvSpPr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102881554" y="105075174"/>
                              <a:ext cx="45719" cy="45719"/>
                            </a:xfrm>
                            <a:prstGeom prst="ellipse">
                              <a:avLst/>
                            </a:prstGeom>
                            <a:solidFill>
                              <a:srgbClr val="808080"/>
                            </a:solidFill>
                            <a:ln w="3175" algn="ctr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:ln>
                            <a:effectLst/>
                            <a:extLst>
                              <a:ext uri="{AF507438-7753-43E0-B8FC-AC1667EBCBE1}">
                                <a14:hiddenEffects xmlns:a14="http://schemas.microsoft.com/office/drawing/2010/main">
                                  <a:effectLst>
                                    <a:outerShdw dist="35921" dir="2700000" algn="ctr" rotWithShape="0">
                                      <a:srgbClr val="000000"/>
                                    </a:outerShdw>
                                  </a:effectLst>
                                </a14:hiddenEffects>
                              </a:ext>
                            </a:extLst>
                          </p:spPr>
                          <p:txBody>
                            <a:bodyPr vert="horz" wrap="square" lIns="36576" tIns="36576" rIns="36576" bIns="36576" numCol="1" anchor="t" anchorCtr="0" compatLnSpc="1">
                              <a:prstTxWarp prst="textNoShape">
                                <a:avLst/>
                              </a:prstTxWarp>
                            </a:bodyPr>
                            <a:lstStyle/>
                            <a:p>
                              <a:endParaRPr lang="en-GB"/>
                            </a:p>
                          </p:txBody>
                        </p:sp>
                      </p:grpSp>
                    </p:grpSp>
                  </p:grpSp>
                  <p:sp>
                    <p:nvSpPr>
                      <p:cNvPr id="56" name="AutoShape 19">
                        <a:extLst>
                          <a:ext uri="{FF2B5EF4-FFF2-40B4-BE49-F238E27FC236}">
                            <a16:creationId xmlns:a16="http://schemas.microsoft.com/office/drawing/2014/main" id="{EA21ADB8-6F28-4EDC-9323-3273EB7FD19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02567180" y="102472177"/>
                        <a:ext cx="3257862" cy="3253839"/>
                      </a:xfrm>
                      <a:custGeom>
                        <a:avLst/>
                        <a:gdLst>
                          <a:gd name="G0" fmla="+- 374 0 0"/>
                          <a:gd name="G1" fmla="+- 21600 0 374"/>
                          <a:gd name="G2" fmla="+- 21600 0 374"/>
                          <a:gd name="G3" fmla="*/ G0 2929 10000"/>
                          <a:gd name="G4" fmla="+- 21600 0 G3"/>
                          <a:gd name="G5" fmla="+- 21600 0 G3"/>
                          <a:gd name="T0" fmla="*/ 10800 w 21600"/>
                          <a:gd name="T1" fmla="*/ 0 h 21600"/>
                          <a:gd name="T2" fmla="*/ 3163 w 21600"/>
                          <a:gd name="T3" fmla="*/ 3163 h 21600"/>
                          <a:gd name="T4" fmla="*/ 0 w 21600"/>
                          <a:gd name="T5" fmla="*/ 10800 h 21600"/>
                          <a:gd name="T6" fmla="*/ 3163 w 21600"/>
                          <a:gd name="T7" fmla="*/ 18437 h 21600"/>
                          <a:gd name="T8" fmla="*/ 10800 w 21600"/>
                          <a:gd name="T9" fmla="*/ 21600 h 21600"/>
                          <a:gd name="T10" fmla="*/ 18437 w 21600"/>
                          <a:gd name="T11" fmla="*/ 18437 h 21600"/>
                          <a:gd name="T12" fmla="*/ 21600 w 21600"/>
                          <a:gd name="T13" fmla="*/ 10800 h 21600"/>
                          <a:gd name="T14" fmla="*/ 18437 w 21600"/>
                          <a:gd name="T15" fmla="*/ 3163 h 21600"/>
                          <a:gd name="T16" fmla="*/ 3163 w 21600"/>
                          <a:gd name="T17" fmla="*/ 3163 h 21600"/>
                          <a:gd name="T18" fmla="*/ 18437 w 21600"/>
                          <a:gd name="T19" fmla="*/ 18437 h 21600"/>
                        </a:gdLst>
                        <a:ahLst/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  <a:cxn ang="0">
                            <a:pos x="T10" y="T11"/>
                          </a:cxn>
                          <a:cxn ang="0">
                            <a:pos x="T12" y="T13"/>
                          </a:cxn>
                          <a:cxn ang="0">
                            <a:pos x="T14" y="T15"/>
                          </a:cxn>
                        </a:cxnLst>
                        <a:rect l="T16" t="T17" r="T18" b="T19"/>
                        <a:pathLst>
                          <a:path w="21600" h="21600">
                            <a:moveTo>
                              <a:pt x="0" y="10800"/>
                            </a:moveTo>
                            <a:cubicBezTo>
                              <a:pt x="0" y="4835"/>
                              <a:pt x="4835" y="0"/>
                              <a:pt x="10800" y="0"/>
                            </a:cubicBezTo>
                            <a:cubicBezTo>
                              <a:pt x="16765" y="0"/>
                              <a:pt x="21600" y="4835"/>
                              <a:pt x="21600" y="10800"/>
                            </a:cubicBezTo>
                            <a:cubicBezTo>
                              <a:pt x="21600" y="16765"/>
                              <a:pt x="16765" y="21600"/>
                              <a:pt x="10800" y="21600"/>
                            </a:cubicBezTo>
                            <a:cubicBezTo>
                              <a:pt x="4835" y="21600"/>
                              <a:pt x="0" y="16765"/>
                              <a:pt x="0" y="10800"/>
                            </a:cubicBezTo>
                            <a:close/>
                            <a:moveTo>
                              <a:pt x="374" y="10800"/>
                            </a:moveTo>
                            <a:cubicBezTo>
                              <a:pt x="374" y="16558"/>
                              <a:pt x="5042" y="21226"/>
                              <a:pt x="10800" y="21226"/>
                            </a:cubicBezTo>
                            <a:cubicBezTo>
                              <a:pt x="16558" y="21226"/>
                              <a:pt x="21226" y="16558"/>
                              <a:pt x="21226" y="10800"/>
                            </a:cubicBezTo>
                            <a:cubicBezTo>
                              <a:pt x="21226" y="5042"/>
                              <a:pt x="16558" y="374"/>
                              <a:pt x="10800" y="374"/>
                            </a:cubicBezTo>
                            <a:cubicBezTo>
                              <a:pt x="5042" y="374"/>
                              <a:pt x="374" y="5042"/>
                              <a:pt x="374" y="10800"/>
                            </a:cubicBezTo>
                            <a:close/>
                          </a:path>
                        </a:pathLst>
                      </a:custGeom>
                      <a:solidFill>
                        <a:srgbClr val="B35E25"/>
                      </a:solidFill>
                      <a:ln w="25400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</p:grpSp>
                <p:sp>
                  <p:nvSpPr>
                    <p:cNvPr id="54" name="Oval 53">
                      <a:extLst>
                        <a:ext uri="{FF2B5EF4-FFF2-40B4-BE49-F238E27FC236}">
                          <a16:creationId xmlns:a16="http://schemas.microsoft.com/office/drawing/2014/main" id="{8EE4C1A8-418C-45DC-BF1C-4F5F47892CD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1686485" y="2848798"/>
                      <a:ext cx="855009" cy="1052418"/>
                    </a:xfrm>
                    <a:prstGeom prst="ellipse">
                      <a:avLst/>
                    </a:prstGeom>
                    <a:solidFill>
                      <a:schemeClr val="accent2">
                        <a:lumMod val="40000"/>
                        <a:lumOff val="60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 sz="1050" b="1" dirty="0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</p:grpSp>
            <p:grpSp>
              <p:nvGrpSpPr>
                <p:cNvPr id="38" name="Group 51">
                  <a:extLst>
                    <a:ext uri="{FF2B5EF4-FFF2-40B4-BE49-F238E27FC236}">
                      <a16:creationId xmlns:a16="http://schemas.microsoft.com/office/drawing/2014/main" id="{9A133972-E65E-4E4A-93CF-69BB50CB9AF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 rot="17901206" flipH="1">
                  <a:off x="1726131" y="3125708"/>
                  <a:ext cx="523178" cy="1528679"/>
                  <a:chOff x="100974745" y="106587108"/>
                  <a:chExt cx="1172241" cy="7750992"/>
                </a:xfrm>
              </p:grpSpPr>
              <p:sp>
                <p:nvSpPr>
                  <p:cNvPr id="39" name="Rectangle 52">
                    <a:extLst>
                      <a:ext uri="{FF2B5EF4-FFF2-40B4-BE49-F238E27FC236}">
                        <a16:creationId xmlns:a16="http://schemas.microsoft.com/office/drawing/2014/main" id="{F73B7A9D-8F68-49A0-B9DD-E39759EE26A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01098350" y="106860975"/>
                    <a:ext cx="209550" cy="7477125"/>
                  </a:xfrm>
                  <a:prstGeom prst="rect">
                    <a:avLst/>
                  </a:prstGeom>
                  <a:solidFill>
                    <a:srgbClr val="B35E25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25400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40" name="AutoShape 53">
                    <a:extLst>
                      <a:ext uri="{FF2B5EF4-FFF2-40B4-BE49-F238E27FC236}">
                        <a16:creationId xmlns:a16="http://schemas.microsoft.com/office/drawing/2014/main" id="{F5B2253D-2787-4FDA-9264-69F6DB4C16C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00974745" y="106923220"/>
                    <a:ext cx="446567" cy="518780"/>
                  </a:xfrm>
                  <a:prstGeom prst="diamond">
                    <a:avLst/>
                  </a:prstGeom>
                  <a:solidFill>
                    <a:srgbClr val="A6A6A6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25400" algn="ctr">
                        <a:solidFill>
                          <a:srgbClr val="0C0C0C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41" name="AutoShape 54">
                    <a:extLst>
                      <a:ext uri="{FF2B5EF4-FFF2-40B4-BE49-F238E27FC236}">
                        <a16:creationId xmlns:a16="http://schemas.microsoft.com/office/drawing/2014/main" id="{DD043671-2D36-4780-8430-0825622E478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5400000">
                    <a:off x="101033999" y="106626205"/>
                    <a:ext cx="1152083" cy="1073890"/>
                  </a:xfrm>
                  <a:prstGeom prst="flowChartMerge">
                    <a:avLst/>
                  </a:prstGeom>
                  <a:solidFill>
                    <a:srgbClr val="A6A6A6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25400" algn="ctr">
                        <a:solidFill>
                          <a:srgbClr val="0C0C0C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</p:grpSp>
          </p:grpSp>
        </p:grp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DC01EC1F-32E6-40AE-A906-06BDBD69E1DF}"/>
                </a:ext>
              </a:extLst>
            </p:cNvPr>
            <p:cNvSpPr txBox="1"/>
            <p:nvPr/>
          </p:nvSpPr>
          <p:spPr>
            <a:xfrm>
              <a:off x="2424936" y="2472026"/>
              <a:ext cx="697627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100" b="1" dirty="0"/>
                <a:t>RAGNAR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54500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184"/>
    </mc:Choice>
    <mc:Fallback>
      <p:transition spd="slow" advTm="50184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4459E8-75EF-41A9-AA66-F6DB98C2CF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8619" t="9334" r="16157" b="11224"/>
          <a:stretch/>
        </p:blipFill>
        <p:spPr>
          <a:xfrm>
            <a:off x="0" y="0"/>
            <a:ext cx="12192000" cy="687975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B9F3A52-B821-488B-92AF-A4BCB3B9373D}"/>
              </a:ext>
            </a:extLst>
          </p:cNvPr>
          <p:cNvSpPr txBox="1"/>
          <p:nvPr/>
        </p:nvSpPr>
        <p:spPr>
          <a:xfrm>
            <a:off x="0" y="6642556"/>
            <a:ext cx="277511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Image of North Western Europe. Accessed from Google Maps.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899464F-DBB2-4C6C-ABE8-081B695B4D42}"/>
              </a:ext>
            </a:extLst>
          </p:cNvPr>
          <p:cNvGrpSpPr/>
          <p:nvPr/>
        </p:nvGrpSpPr>
        <p:grpSpPr>
          <a:xfrm rot="17734892">
            <a:off x="4087728" y="4114294"/>
            <a:ext cx="449967" cy="347138"/>
            <a:chOff x="-2314723" y="852642"/>
            <a:chExt cx="962527" cy="766406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F309857-3A87-472B-BDB4-CD4CEA4AFAFA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7D359837-8D1A-4400-8F93-BABC1579C48B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7340CFD1-48AB-4617-A89C-E64DD7053AA7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B9EDB640-3836-4C2F-8C5D-794F474975AE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E818C2E9-45A2-46C6-9789-F0BA74FCD913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2" name="Flowchart: Manual Operation 21">
              <a:extLst>
                <a:ext uri="{FF2B5EF4-FFF2-40B4-BE49-F238E27FC236}">
                  <a16:creationId xmlns:a16="http://schemas.microsoft.com/office/drawing/2014/main" id="{2CD1A684-B02E-40AB-A6DC-6882514250EB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84638EF4-06D9-4A8C-98DF-AFECEA1342A2}"/>
              </a:ext>
            </a:extLst>
          </p:cNvPr>
          <p:cNvGrpSpPr/>
          <p:nvPr/>
        </p:nvGrpSpPr>
        <p:grpSpPr>
          <a:xfrm rot="19101784">
            <a:off x="491265" y="847620"/>
            <a:ext cx="449967" cy="347138"/>
            <a:chOff x="-2314723" y="852642"/>
            <a:chExt cx="962527" cy="766406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1CA1197B-47B4-47A9-8A61-B2CBBD8610B8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F63DEACE-A464-4BD2-A81D-F1CC2B67E099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2D486953-BB2C-403B-A746-074E42B2B822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AF70363C-87AA-41D4-98AF-696B888B4EB3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7C3BA8D6-944A-483D-BC92-5B1D49CAB34F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" name="Flowchart: Manual Operation 1">
              <a:extLst>
                <a:ext uri="{FF2B5EF4-FFF2-40B4-BE49-F238E27FC236}">
                  <a16:creationId xmlns:a16="http://schemas.microsoft.com/office/drawing/2014/main" id="{51082D6F-FB45-4603-B916-DFC738BD8A40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pic>
        <p:nvPicPr>
          <p:cNvPr id="75" name="Graphic 74" descr="Bonfire">
            <a:extLst>
              <a:ext uri="{FF2B5EF4-FFF2-40B4-BE49-F238E27FC236}">
                <a16:creationId xmlns:a16="http://schemas.microsoft.com/office/drawing/2014/main" id="{976EF689-DF7C-4490-B0C9-C7397287E4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40707" y="3690641"/>
            <a:ext cx="382135" cy="382135"/>
          </a:xfrm>
          <a:prstGeom prst="rect">
            <a:avLst/>
          </a:prstGeom>
        </p:spPr>
      </p:pic>
      <p:pic>
        <p:nvPicPr>
          <p:cNvPr id="76" name="Graphic 75" descr="Bonfire">
            <a:extLst>
              <a:ext uri="{FF2B5EF4-FFF2-40B4-BE49-F238E27FC236}">
                <a16:creationId xmlns:a16="http://schemas.microsoft.com/office/drawing/2014/main" id="{BAC61755-DFF5-4C58-9F97-93EE077544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30194" y="4209186"/>
            <a:ext cx="382135" cy="382135"/>
          </a:xfrm>
          <a:prstGeom prst="rect">
            <a:avLst/>
          </a:prstGeom>
        </p:spPr>
      </p:pic>
      <p:pic>
        <p:nvPicPr>
          <p:cNvPr id="77" name="Graphic 76" descr="Bonfire">
            <a:extLst>
              <a:ext uri="{FF2B5EF4-FFF2-40B4-BE49-F238E27FC236}">
                <a16:creationId xmlns:a16="http://schemas.microsoft.com/office/drawing/2014/main" id="{6BC823BF-ACE5-4912-957B-671F193DA3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755971" y="4425024"/>
            <a:ext cx="382135" cy="382135"/>
          </a:xfrm>
          <a:prstGeom prst="rect">
            <a:avLst/>
          </a:prstGeom>
        </p:spPr>
      </p:pic>
      <p:pic>
        <p:nvPicPr>
          <p:cNvPr id="78" name="Graphic 77" descr="Bonfire">
            <a:extLst>
              <a:ext uri="{FF2B5EF4-FFF2-40B4-BE49-F238E27FC236}">
                <a16:creationId xmlns:a16="http://schemas.microsoft.com/office/drawing/2014/main" id="{BB4E906D-781D-4B52-B657-2A4BCF0912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686465" y="3882863"/>
            <a:ext cx="382135" cy="382135"/>
          </a:xfrm>
          <a:prstGeom prst="rect">
            <a:avLst/>
          </a:prstGeom>
        </p:spPr>
      </p:pic>
      <p:pic>
        <p:nvPicPr>
          <p:cNvPr id="79" name="Graphic 78" descr="Bonfire">
            <a:extLst>
              <a:ext uri="{FF2B5EF4-FFF2-40B4-BE49-F238E27FC236}">
                <a16:creationId xmlns:a16="http://schemas.microsoft.com/office/drawing/2014/main" id="{6CE51773-4611-48F6-A284-A429086617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87559" y="4364233"/>
            <a:ext cx="382135" cy="382135"/>
          </a:xfrm>
          <a:prstGeom prst="rect">
            <a:avLst/>
          </a:prstGeom>
        </p:spPr>
      </p:pic>
      <p:grpSp>
        <p:nvGrpSpPr>
          <p:cNvPr id="81" name="Group 80">
            <a:extLst>
              <a:ext uri="{FF2B5EF4-FFF2-40B4-BE49-F238E27FC236}">
                <a16:creationId xmlns:a16="http://schemas.microsoft.com/office/drawing/2014/main" id="{244B8A4D-50C6-4B3C-AD5C-293C0D0055FD}"/>
              </a:ext>
            </a:extLst>
          </p:cNvPr>
          <p:cNvGrpSpPr/>
          <p:nvPr/>
        </p:nvGrpSpPr>
        <p:grpSpPr>
          <a:xfrm>
            <a:off x="0" y="2699613"/>
            <a:ext cx="10262696" cy="4471319"/>
            <a:chOff x="0" y="2699613"/>
            <a:chExt cx="10262696" cy="4471319"/>
          </a:xfrm>
          <a:noFill/>
        </p:grpSpPr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26CA76ED-EF44-4E85-AE98-42644679EA03}"/>
                </a:ext>
              </a:extLst>
            </p:cNvPr>
            <p:cNvSpPr txBox="1"/>
            <p:nvPr/>
          </p:nvSpPr>
          <p:spPr>
            <a:xfrm>
              <a:off x="0" y="6642556"/>
              <a:ext cx="2775119" cy="215444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Image of North Western Europe. Accessed from Google Maps.</a:t>
              </a:r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C7BF2242-6960-4689-AD0B-FD5426698B5E}"/>
                </a:ext>
              </a:extLst>
            </p:cNvPr>
            <p:cNvSpPr/>
            <p:nvPr/>
          </p:nvSpPr>
          <p:spPr>
            <a:xfrm>
              <a:off x="1117346" y="3965516"/>
              <a:ext cx="4107796" cy="3093716"/>
            </a:xfrm>
            <a:custGeom>
              <a:avLst/>
              <a:gdLst>
                <a:gd name="connsiteX0" fmla="*/ 1030767 w 4107796"/>
                <a:gd name="connsiteY0" fmla="*/ 2761839 h 2839356"/>
                <a:gd name="connsiteX1" fmla="*/ 1016253 w 4107796"/>
                <a:gd name="connsiteY1" fmla="*/ 2573153 h 2839356"/>
                <a:gd name="connsiteX2" fmla="*/ 929167 w 4107796"/>
                <a:gd name="connsiteY2" fmla="*/ 2515096 h 2839356"/>
                <a:gd name="connsiteX3" fmla="*/ 885625 w 4107796"/>
                <a:gd name="connsiteY3" fmla="*/ 2486068 h 2839356"/>
                <a:gd name="connsiteX4" fmla="*/ 856596 w 4107796"/>
                <a:gd name="connsiteY4" fmla="*/ 2442525 h 2839356"/>
                <a:gd name="connsiteX5" fmla="*/ 827567 w 4107796"/>
                <a:gd name="connsiteY5" fmla="*/ 2355439 h 2839356"/>
                <a:gd name="connsiteX6" fmla="*/ 842082 w 4107796"/>
                <a:gd name="connsiteY6" fmla="*/ 2021611 h 2839356"/>
                <a:gd name="connsiteX7" fmla="*/ 842082 w 4107796"/>
                <a:gd name="connsiteY7" fmla="*/ 1920011 h 2839356"/>
                <a:gd name="connsiteX8" fmla="*/ 798539 w 4107796"/>
                <a:gd name="connsiteY8" fmla="*/ 1861953 h 2839356"/>
                <a:gd name="connsiteX9" fmla="*/ 769510 w 4107796"/>
                <a:gd name="connsiteY9" fmla="*/ 1818411 h 2839356"/>
                <a:gd name="connsiteX10" fmla="*/ 754996 w 4107796"/>
                <a:gd name="connsiteY10" fmla="*/ 1774868 h 2839356"/>
                <a:gd name="connsiteX11" fmla="*/ 813053 w 4107796"/>
                <a:gd name="connsiteY11" fmla="*/ 1687782 h 2839356"/>
                <a:gd name="connsiteX12" fmla="*/ 769510 w 4107796"/>
                <a:gd name="connsiteY12" fmla="*/ 1658753 h 2839356"/>
                <a:gd name="connsiteX13" fmla="*/ 711453 w 4107796"/>
                <a:gd name="connsiteY13" fmla="*/ 1571668 h 2839356"/>
                <a:gd name="connsiteX14" fmla="*/ 595339 w 4107796"/>
                <a:gd name="connsiteY14" fmla="*/ 1542639 h 2839356"/>
                <a:gd name="connsiteX15" fmla="*/ 522767 w 4107796"/>
                <a:gd name="connsiteY15" fmla="*/ 1499096 h 2839356"/>
                <a:gd name="connsiteX16" fmla="*/ 464710 w 4107796"/>
                <a:gd name="connsiteY16" fmla="*/ 1470068 h 2839356"/>
                <a:gd name="connsiteX17" fmla="*/ 377625 w 4107796"/>
                <a:gd name="connsiteY17" fmla="*/ 1412011 h 2839356"/>
                <a:gd name="connsiteX18" fmla="*/ 334082 w 4107796"/>
                <a:gd name="connsiteY18" fmla="*/ 1382982 h 2839356"/>
                <a:gd name="connsiteX19" fmla="*/ 290539 w 4107796"/>
                <a:gd name="connsiteY19" fmla="*/ 1252353 h 2839356"/>
                <a:gd name="connsiteX20" fmla="*/ 276025 w 4107796"/>
                <a:gd name="connsiteY20" fmla="*/ 1078182 h 2839356"/>
                <a:gd name="connsiteX21" fmla="*/ 145396 w 4107796"/>
                <a:gd name="connsiteY21" fmla="*/ 1034639 h 2839356"/>
                <a:gd name="connsiteX22" fmla="*/ 101853 w 4107796"/>
                <a:gd name="connsiteY22" fmla="*/ 1020125 h 2839356"/>
                <a:gd name="connsiteX23" fmla="*/ 72825 w 4107796"/>
                <a:gd name="connsiteY23" fmla="*/ 976582 h 2839356"/>
                <a:gd name="connsiteX24" fmla="*/ 29282 w 4107796"/>
                <a:gd name="connsiteY24" fmla="*/ 802411 h 2839356"/>
                <a:gd name="connsiteX25" fmla="*/ 14767 w 4107796"/>
                <a:gd name="connsiteY25" fmla="*/ 758868 h 2839356"/>
                <a:gd name="connsiteX26" fmla="*/ 174425 w 4107796"/>
                <a:gd name="connsiteY26" fmla="*/ 700811 h 2839356"/>
                <a:gd name="connsiteX27" fmla="*/ 159910 w 4107796"/>
                <a:gd name="connsiteY27" fmla="*/ 657268 h 2839356"/>
                <a:gd name="connsiteX28" fmla="*/ 72825 w 4107796"/>
                <a:gd name="connsiteY28" fmla="*/ 599211 h 2839356"/>
                <a:gd name="connsiteX29" fmla="*/ 29282 w 4107796"/>
                <a:gd name="connsiteY29" fmla="*/ 570182 h 2839356"/>
                <a:gd name="connsiteX30" fmla="*/ 253 w 4107796"/>
                <a:gd name="connsiteY30" fmla="*/ 526639 h 2839356"/>
                <a:gd name="connsiteX31" fmla="*/ 43796 w 4107796"/>
                <a:gd name="connsiteY31" fmla="*/ 483096 h 2839356"/>
                <a:gd name="connsiteX32" fmla="*/ 130882 w 4107796"/>
                <a:gd name="connsiteY32" fmla="*/ 468582 h 2839356"/>
                <a:gd name="connsiteX33" fmla="*/ 188939 w 4107796"/>
                <a:gd name="connsiteY33" fmla="*/ 454068 h 2839356"/>
                <a:gd name="connsiteX34" fmla="*/ 435682 w 4107796"/>
                <a:gd name="connsiteY34" fmla="*/ 468582 h 2839356"/>
                <a:gd name="connsiteX35" fmla="*/ 522767 w 4107796"/>
                <a:gd name="connsiteY35" fmla="*/ 497611 h 2839356"/>
                <a:gd name="connsiteX36" fmla="*/ 595339 w 4107796"/>
                <a:gd name="connsiteY36" fmla="*/ 512125 h 2839356"/>
                <a:gd name="connsiteX37" fmla="*/ 682425 w 4107796"/>
                <a:gd name="connsiteY37" fmla="*/ 541153 h 2839356"/>
                <a:gd name="connsiteX38" fmla="*/ 769510 w 4107796"/>
                <a:gd name="connsiteY38" fmla="*/ 526639 h 2839356"/>
                <a:gd name="connsiteX39" fmla="*/ 813053 w 4107796"/>
                <a:gd name="connsiteY39" fmla="*/ 512125 h 2839356"/>
                <a:gd name="connsiteX40" fmla="*/ 856596 w 4107796"/>
                <a:gd name="connsiteY40" fmla="*/ 526639 h 2839356"/>
                <a:gd name="connsiteX41" fmla="*/ 987225 w 4107796"/>
                <a:gd name="connsiteY41" fmla="*/ 599211 h 2839356"/>
                <a:gd name="connsiteX42" fmla="*/ 1016253 w 4107796"/>
                <a:gd name="connsiteY42" fmla="*/ 686296 h 2839356"/>
                <a:gd name="connsiteX43" fmla="*/ 1059796 w 4107796"/>
                <a:gd name="connsiteY43" fmla="*/ 773382 h 2839356"/>
                <a:gd name="connsiteX44" fmla="*/ 1117853 w 4107796"/>
                <a:gd name="connsiteY44" fmla="*/ 787896 h 2839356"/>
                <a:gd name="connsiteX45" fmla="*/ 1248482 w 4107796"/>
                <a:gd name="connsiteY45" fmla="*/ 802411 h 2839356"/>
                <a:gd name="connsiteX46" fmla="*/ 1335567 w 4107796"/>
                <a:gd name="connsiteY46" fmla="*/ 860468 h 2839356"/>
                <a:gd name="connsiteX47" fmla="*/ 1466196 w 4107796"/>
                <a:gd name="connsiteY47" fmla="*/ 933039 h 2839356"/>
                <a:gd name="connsiteX48" fmla="*/ 1553282 w 4107796"/>
                <a:gd name="connsiteY48" fmla="*/ 976582 h 2839356"/>
                <a:gd name="connsiteX49" fmla="*/ 1611339 w 4107796"/>
                <a:gd name="connsiteY49" fmla="*/ 947553 h 2839356"/>
                <a:gd name="connsiteX50" fmla="*/ 1596825 w 4107796"/>
                <a:gd name="connsiteY50" fmla="*/ 758868 h 2839356"/>
                <a:gd name="connsiteX51" fmla="*/ 1582310 w 4107796"/>
                <a:gd name="connsiteY51" fmla="*/ 715325 h 2839356"/>
                <a:gd name="connsiteX52" fmla="*/ 1596825 w 4107796"/>
                <a:gd name="connsiteY52" fmla="*/ 584696 h 2839356"/>
                <a:gd name="connsiteX53" fmla="*/ 1611339 w 4107796"/>
                <a:gd name="connsiteY53" fmla="*/ 410525 h 2839356"/>
                <a:gd name="connsiteX54" fmla="*/ 1625853 w 4107796"/>
                <a:gd name="connsiteY54" fmla="*/ 323439 h 2839356"/>
                <a:gd name="connsiteX55" fmla="*/ 1640367 w 4107796"/>
                <a:gd name="connsiteY55" fmla="*/ 221839 h 2839356"/>
                <a:gd name="connsiteX56" fmla="*/ 1698425 w 4107796"/>
                <a:gd name="connsiteY56" fmla="*/ 192811 h 2839356"/>
                <a:gd name="connsiteX57" fmla="*/ 1887110 w 4107796"/>
                <a:gd name="connsiteY57" fmla="*/ 250868 h 2839356"/>
                <a:gd name="connsiteX58" fmla="*/ 1945167 w 4107796"/>
                <a:gd name="connsiteY58" fmla="*/ 337953 h 2839356"/>
                <a:gd name="connsiteX59" fmla="*/ 1988710 w 4107796"/>
                <a:gd name="connsiteY59" fmla="*/ 483096 h 2839356"/>
                <a:gd name="connsiteX60" fmla="*/ 2046767 w 4107796"/>
                <a:gd name="connsiteY60" fmla="*/ 512125 h 2839356"/>
                <a:gd name="connsiteX61" fmla="*/ 2148367 w 4107796"/>
                <a:gd name="connsiteY61" fmla="*/ 584696 h 2839356"/>
                <a:gd name="connsiteX62" fmla="*/ 2235453 w 4107796"/>
                <a:gd name="connsiteY62" fmla="*/ 642753 h 2839356"/>
                <a:gd name="connsiteX63" fmla="*/ 2278996 w 4107796"/>
                <a:gd name="connsiteY63" fmla="*/ 657268 h 2839356"/>
                <a:gd name="connsiteX64" fmla="*/ 2366082 w 4107796"/>
                <a:gd name="connsiteY64" fmla="*/ 715325 h 2839356"/>
                <a:gd name="connsiteX65" fmla="*/ 2496710 w 4107796"/>
                <a:gd name="connsiteY65" fmla="*/ 700811 h 2839356"/>
                <a:gd name="connsiteX66" fmla="*/ 2511225 w 4107796"/>
                <a:gd name="connsiteY66" fmla="*/ 657268 h 2839356"/>
                <a:gd name="connsiteX67" fmla="*/ 2569282 w 4107796"/>
                <a:gd name="connsiteY67" fmla="*/ 555668 h 2839356"/>
                <a:gd name="connsiteX68" fmla="*/ 2772482 w 4107796"/>
                <a:gd name="connsiteY68" fmla="*/ 541153 h 2839356"/>
                <a:gd name="connsiteX69" fmla="*/ 2874082 w 4107796"/>
                <a:gd name="connsiteY69" fmla="*/ 526639 h 2839356"/>
                <a:gd name="connsiteX70" fmla="*/ 2946653 w 4107796"/>
                <a:gd name="connsiteY70" fmla="*/ 512125 h 2839356"/>
                <a:gd name="connsiteX71" fmla="*/ 3236939 w 4107796"/>
                <a:gd name="connsiteY71" fmla="*/ 497611 h 2839356"/>
                <a:gd name="connsiteX72" fmla="*/ 3280482 w 4107796"/>
                <a:gd name="connsiteY72" fmla="*/ 483096 h 2839356"/>
                <a:gd name="connsiteX73" fmla="*/ 3324025 w 4107796"/>
                <a:gd name="connsiteY73" fmla="*/ 396011 h 2839356"/>
                <a:gd name="connsiteX74" fmla="*/ 3367567 w 4107796"/>
                <a:gd name="connsiteY74" fmla="*/ 221839 h 2839356"/>
                <a:gd name="connsiteX75" fmla="*/ 3382082 w 4107796"/>
                <a:gd name="connsiteY75" fmla="*/ 178296 h 2839356"/>
                <a:gd name="connsiteX76" fmla="*/ 3396596 w 4107796"/>
                <a:gd name="connsiteY76" fmla="*/ 134753 h 2839356"/>
                <a:gd name="connsiteX77" fmla="*/ 3440139 w 4107796"/>
                <a:gd name="connsiteY77" fmla="*/ 76696 h 2839356"/>
                <a:gd name="connsiteX78" fmla="*/ 3483682 w 4107796"/>
                <a:gd name="connsiteY78" fmla="*/ 47668 h 2839356"/>
                <a:gd name="connsiteX79" fmla="*/ 3512710 w 4107796"/>
                <a:gd name="connsiteY79" fmla="*/ 4125 h 2839356"/>
                <a:gd name="connsiteX80" fmla="*/ 3701396 w 4107796"/>
                <a:gd name="connsiteY80" fmla="*/ 18639 h 2839356"/>
                <a:gd name="connsiteX81" fmla="*/ 3744939 w 4107796"/>
                <a:gd name="connsiteY81" fmla="*/ 76696 h 2839356"/>
                <a:gd name="connsiteX82" fmla="*/ 3788482 w 4107796"/>
                <a:gd name="connsiteY82" fmla="*/ 163782 h 2839356"/>
                <a:gd name="connsiteX83" fmla="*/ 3817510 w 4107796"/>
                <a:gd name="connsiteY83" fmla="*/ 207325 h 2839356"/>
                <a:gd name="connsiteX84" fmla="*/ 3846539 w 4107796"/>
                <a:gd name="connsiteY84" fmla="*/ 308925 h 2839356"/>
                <a:gd name="connsiteX85" fmla="*/ 3861053 w 4107796"/>
                <a:gd name="connsiteY85" fmla="*/ 454068 h 2839356"/>
                <a:gd name="connsiteX86" fmla="*/ 3875567 w 4107796"/>
                <a:gd name="connsiteY86" fmla="*/ 541153 h 2839356"/>
                <a:gd name="connsiteX87" fmla="*/ 3890082 w 4107796"/>
                <a:gd name="connsiteY87" fmla="*/ 686296 h 2839356"/>
                <a:gd name="connsiteX88" fmla="*/ 3904596 w 4107796"/>
                <a:gd name="connsiteY88" fmla="*/ 729839 h 2839356"/>
                <a:gd name="connsiteX89" fmla="*/ 3948139 w 4107796"/>
                <a:gd name="connsiteY89" fmla="*/ 845953 h 2839356"/>
                <a:gd name="connsiteX90" fmla="*/ 3962653 w 4107796"/>
                <a:gd name="connsiteY90" fmla="*/ 962068 h 2839356"/>
                <a:gd name="connsiteX91" fmla="*/ 4020710 w 4107796"/>
                <a:gd name="connsiteY91" fmla="*/ 1165268 h 2839356"/>
                <a:gd name="connsiteX92" fmla="*/ 4049739 w 4107796"/>
                <a:gd name="connsiteY92" fmla="*/ 1368468 h 2839356"/>
                <a:gd name="connsiteX93" fmla="*/ 4064253 w 4107796"/>
                <a:gd name="connsiteY93" fmla="*/ 1441039 h 2839356"/>
                <a:gd name="connsiteX94" fmla="*/ 4078767 w 4107796"/>
                <a:gd name="connsiteY94" fmla="*/ 1876468 h 2839356"/>
                <a:gd name="connsiteX95" fmla="*/ 4107796 w 4107796"/>
                <a:gd name="connsiteY95" fmla="*/ 2616696 h 2839356"/>
                <a:gd name="connsiteX96" fmla="*/ 4078767 w 4107796"/>
                <a:gd name="connsiteY96" fmla="*/ 2819896 h 2839356"/>
                <a:gd name="connsiteX97" fmla="*/ 3962653 w 4107796"/>
                <a:gd name="connsiteY97" fmla="*/ 2834411 h 2839356"/>
                <a:gd name="connsiteX98" fmla="*/ 2511225 w 4107796"/>
                <a:gd name="connsiteY98" fmla="*/ 2819896 h 2839356"/>
                <a:gd name="connsiteX99" fmla="*/ 2337053 w 4107796"/>
                <a:gd name="connsiteY99" fmla="*/ 2805382 h 2839356"/>
                <a:gd name="connsiteX100" fmla="*/ 1916139 w 4107796"/>
                <a:gd name="connsiteY100" fmla="*/ 2776353 h 2839356"/>
                <a:gd name="connsiteX101" fmla="*/ 1800025 w 4107796"/>
                <a:gd name="connsiteY101" fmla="*/ 2761839 h 2839356"/>
                <a:gd name="connsiteX102" fmla="*/ 1422653 w 4107796"/>
                <a:gd name="connsiteY102" fmla="*/ 2718296 h 2839356"/>
                <a:gd name="connsiteX103" fmla="*/ 1335567 w 4107796"/>
                <a:gd name="connsiteY103" fmla="*/ 2703782 h 2839356"/>
                <a:gd name="connsiteX104" fmla="*/ 1190425 w 4107796"/>
                <a:gd name="connsiteY104" fmla="*/ 2718296 h 2839356"/>
                <a:gd name="connsiteX105" fmla="*/ 1146882 w 4107796"/>
                <a:gd name="connsiteY105" fmla="*/ 2732811 h 2839356"/>
                <a:gd name="connsiteX106" fmla="*/ 1059796 w 4107796"/>
                <a:gd name="connsiteY106" fmla="*/ 2747325 h 2839356"/>
                <a:gd name="connsiteX107" fmla="*/ 1030767 w 4107796"/>
                <a:gd name="connsiteY107" fmla="*/ 2761839 h 2839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</a:cxnLst>
              <a:rect l="l" t="t" r="r" b="b"/>
              <a:pathLst>
                <a:path w="4107796" h="2839356">
                  <a:moveTo>
                    <a:pt x="1030767" y="2761839"/>
                  </a:moveTo>
                  <a:cubicBezTo>
                    <a:pt x="1023510" y="2732810"/>
                    <a:pt x="1040271" y="2631483"/>
                    <a:pt x="1016253" y="2573153"/>
                  </a:cubicBezTo>
                  <a:cubicBezTo>
                    <a:pt x="1002969" y="2540893"/>
                    <a:pt x="958196" y="2534448"/>
                    <a:pt x="929167" y="2515096"/>
                  </a:cubicBezTo>
                  <a:lnTo>
                    <a:pt x="885625" y="2486068"/>
                  </a:lnTo>
                  <a:cubicBezTo>
                    <a:pt x="875949" y="2471554"/>
                    <a:pt x="863681" y="2458466"/>
                    <a:pt x="856596" y="2442525"/>
                  </a:cubicBezTo>
                  <a:cubicBezTo>
                    <a:pt x="844168" y="2414563"/>
                    <a:pt x="827567" y="2355439"/>
                    <a:pt x="827567" y="2355439"/>
                  </a:cubicBezTo>
                  <a:cubicBezTo>
                    <a:pt x="832405" y="2244163"/>
                    <a:pt x="833854" y="2132688"/>
                    <a:pt x="842082" y="2021611"/>
                  </a:cubicBezTo>
                  <a:cubicBezTo>
                    <a:pt x="846728" y="1958886"/>
                    <a:pt x="873318" y="1974674"/>
                    <a:pt x="842082" y="1920011"/>
                  </a:cubicBezTo>
                  <a:cubicBezTo>
                    <a:pt x="830080" y="1899008"/>
                    <a:pt x="812600" y="1881638"/>
                    <a:pt x="798539" y="1861953"/>
                  </a:cubicBezTo>
                  <a:cubicBezTo>
                    <a:pt x="788400" y="1847758"/>
                    <a:pt x="779186" y="1832925"/>
                    <a:pt x="769510" y="1818411"/>
                  </a:cubicBezTo>
                  <a:cubicBezTo>
                    <a:pt x="764672" y="1803897"/>
                    <a:pt x="750158" y="1789382"/>
                    <a:pt x="754996" y="1774868"/>
                  </a:cubicBezTo>
                  <a:cubicBezTo>
                    <a:pt x="766029" y="1741770"/>
                    <a:pt x="813053" y="1687782"/>
                    <a:pt x="813053" y="1687782"/>
                  </a:cubicBezTo>
                  <a:cubicBezTo>
                    <a:pt x="798539" y="1678106"/>
                    <a:pt x="780997" y="1671881"/>
                    <a:pt x="769510" y="1658753"/>
                  </a:cubicBezTo>
                  <a:cubicBezTo>
                    <a:pt x="746536" y="1632497"/>
                    <a:pt x="745299" y="1580130"/>
                    <a:pt x="711453" y="1571668"/>
                  </a:cubicBezTo>
                  <a:lnTo>
                    <a:pt x="595339" y="1542639"/>
                  </a:lnTo>
                  <a:cubicBezTo>
                    <a:pt x="571148" y="1528125"/>
                    <a:pt x="547428" y="1512796"/>
                    <a:pt x="522767" y="1499096"/>
                  </a:cubicBezTo>
                  <a:cubicBezTo>
                    <a:pt x="503853" y="1488588"/>
                    <a:pt x="483263" y="1481200"/>
                    <a:pt x="464710" y="1470068"/>
                  </a:cubicBezTo>
                  <a:cubicBezTo>
                    <a:pt x="434794" y="1452118"/>
                    <a:pt x="406653" y="1431363"/>
                    <a:pt x="377625" y="1412011"/>
                  </a:cubicBezTo>
                  <a:lnTo>
                    <a:pt x="334082" y="1382982"/>
                  </a:lnTo>
                  <a:cubicBezTo>
                    <a:pt x="302878" y="1320576"/>
                    <a:pt x="299196" y="1325942"/>
                    <a:pt x="290539" y="1252353"/>
                  </a:cubicBezTo>
                  <a:cubicBezTo>
                    <a:pt x="283732" y="1194494"/>
                    <a:pt x="302079" y="1130290"/>
                    <a:pt x="276025" y="1078182"/>
                  </a:cubicBezTo>
                  <a:cubicBezTo>
                    <a:pt x="276024" y="1078181"/>
                    <a:pt x="167168" y="1041896"/>
                    <a:pt x="145396" y="1034639"/>
                  </a:cubicBezTo>
                  <a:lnTo>
                    <a:pt x="101853" y="1020125"/>
                  </a:lnTo>
                  <a:cubicBezTo>
                    <a:pt x="92177" y="1005611"/>
                    <a:pt x="79910" y="992522"/>
                    <a:pt x="72825" y="976582"/>
                  </a:cubicBezTo>
                  <a:cubicBezTo>
                    <a:pt x="33718" y="888591"/>
                    <a:pt x="49568" y="893698"/>
                    <a:pt x="29282" y="802411"/>
                  </a:cubicBezTo>
                  <a:cubicBezTo>
                    <a:pt x="25963" y="787476"/>
                    <a:pt x="19605" y="773382"/>
                    <a:pt x="14767" y="758868"/>
                  </a:cubicBezTo>
                  <a:cubicBezTo>
                    <a:pt x="51460" y="648794"/>
                    <a:pt x="-7558" y="781692"/>
                    <a:pt x="174425" y="700811"/>
                  </a:cubicBezTo>
                  <a:cubicBezTo>
                    <a:pt x="188406" y="694597"/>
                    <a:pt x="170728" y="668086"/>
                    <a:pt x="159910" y="657268"/>
                  </a:cubicBezTo>
                  <a:cubicBezTo>
                    <a:pt x="135241" y="632599"/>
                    <a:pt x="101853" y="618563"/>
                    <a:pt x="72825" y="599211"/>
                  </a:cubicBezTo>
                  <a:lnTo>
                    <a:pt x="29282" y="570182"/>
                  </a:lnTo>
                  <a:cubicBezTo>
                    <a:pt x="19606" y="555668"/>
                    <a:pt x="-2615" y="543846"/>
                    <a:pt x="253" y="526639"/>
                  </a:cubicBezTo>
                  <a:cubicBezTo>
                    <a:pt x="3627" y="506392"/>
                    <a:pt x="25039" y="491433"/>
                    <a:pt x="43796" y="483096"/>
                  </a:cubicBezTo>
                  <a:cubicBezTo>
                    <a:pt x="70689" y="471144"/>
                    <a:pt x="102024" y="474353"/>
                    <a:pt x="130882" y="468582"/>
                  </a:cubicBezTo>
                  <a:cubicBezTo>
                    <a:pt x="150443" y="464670"/>
                    <a:pt x="169587" y="458906"/>
                    <a:pt x="188939" y="454068"/>
                  </a:cubicBezTo>
                  <a:cubicBezTo>
                    <a:pt x="271187" y="458906"/>
                    <a:pt x="353984" y="457926"/>
                    <a:pt x="435682" y="468582"/>
                  </a:cubicBezTo>
                  <a:cubicBezTo>
                    <a:pt x="466024" y="472540"/>
                    <a:pt x="492763" y="491610"/>
                    <a:pt x="522767" y="497611"/>
                  </a:cubicBezTo>
                  <a:cubicBezTo>
                    <a:pt x="546958" y="502449"/>
                    <a:pt x="571539" y="505634"/>
                    <a:pt x="595339" y="512125"/>
                  </a:cubicBezTo>
                  <a:cubicBezTo>
                    <a:pt x="624860" y="520176"/>
                    <a:pt x="682425" y="541153"/>
                    <a:pt x="682425" y="541153"/>
                  </a:cubicBezTo>
                  <a:cubicBezTo>
                    <a:pt x="711453" y="536315"/>
                    <a:pt x="740782" y="533023"/>
                    <a:pt x="769510" y="526639"/>
                  </a:cubicBezTo>
                  <a:cubicBezTo>
                    <a:pt x="784445" y="523320"/>
                    <a:pt x="797754" y="512125"/>
                    <a:pt x="813053" y="512125"/>
                  </a:cubicBezTo>
                  <a:cubicBezTo>
                    <a:pt x="828352" y="512125"/>
                    <a:pt x="842082" y="521801"/>
                    <a:pt x="856596" y="526639"/>
                  </a:cubicBezTo>
                  <a:cubicBezTo>
                    <a:pt x="956412" y="593183"/>
                    <a:pt x="910584" y="573663"/>
                    <a:pt x="987225" y="599211"/>
                  </a:cubicBezTo>
                  <a:lnTo>
                    <a:pt x="1016253" y="686296"/>
                  </a:lnTo>
                  <a:cubicBezTo>
                    <a:pt x="1024533" y="711135"/>
                    <a:pt x="1035678" y="757303"/>
                    <a:pt x="1059796" y="773382"/>
                  </a:cubicBezTo>
                  <a:cubicBezTo>
                    <a:pt x="1076394" y="784447"/>
                    <a:pt x="1098137" y="784863"/>
                    <a:pt x="1117853" y="787896"/>
                  </a:cubicBezTo>
                  <a:cubicBezTo>
                    <a:pt x="1161155" y="794558"/>
                    <a:pt x="1204939" y="797573"/>
                    <a:pt x="1248482" y="802411"/>
                  </a:cubicBezTo>
                  <a:cubicBezTo>
                    <a:pt x="1331758" y="830169"/>
                    <a:pt x="1254025" y="797046"/>
                    <a:pt x="1335567" y="860468"/>
                  </a:cubicBezTo>
                  <a:cubicBezTo>
                    <a:pt x="1410428" y="918693"/>
                    <a:pt x="1400499" y="911140"/>
                    <a:pt x="1466196" y="933039"/>
                  </a:cubicBezTo>
                  <a:cubicBezTo>
                    <a:pt x="1482166" y="943686"/>
                    <a:pt x="1528538" y="980117"/>
                    <a:pt x="1553282" y="976582"/>
                  </a:cubicBezTo>
                  <a:cubicBezTo>
                    <a:pt x="1574701" y="973522"/>
                    <a:pt x="1591987" y="957229"/>
                    <a:pt x="1611339" y="947553"/>
                  </a:cubicBezTo>
                  <a:cubicBezTo>
                    <a:pt x="1606501" y="884658"/>
                    <a:pt x="1604649" y="821462"/>
                    <a:pt x="1596825" y="758868"/>
                  </a:cubicBezTo>
                  <a:cubicBezTo>
                    <a:pt x="1594927" y="743687"/>
                    <a:pt x="1582310" y="730625"/>
                    <a:pt x="1582310" y="715325"/>
                  </a:cubicBezTo>
                  <a:cubicBezTo>
                    <a:pt x="1582310" y="671514"/>
                    <a:pt x="1592671" y="628310"/>
                    <a:pt x="1596825" y="584696"/>
                  </a:cubicBezTo>
                  <a:cubicBezTo>
                    <a:pt x="1602348" y="526700"/>
                    <a:pt x="1604906" y="468427"/>
                    <a:pt x="1611339" y="410525"/>
                  </a:cubicBezTo>
                  <a:cubicBezTo>
                    <a:pt x="1614589" y="381276"/>
                    <a:pt x="1621378" y="352526"/>
                    <a:pt x="1625853" y="323439"/>
                  </a:cubicBezTo>
                  <a:cubicBezTo>
                    <a:pt x="1631055" y="289626"/>
                    <a:pt x="1623753" y="251744"/>
                    <a:pt x="1640367" y="221839"/>
                  </a:cubicBezTo>
                  <a:cubicBezTo>
                    <a:pt x="1650875" y="202925"/>
                    <a:pt x="1679072" y="202487"/>
                    <a:pt x="1698425" y="192811"/>
                  </a:cubicBezTo>
                  <a:cubicBezTo>
                    <a:pt x="1739833" y="201092"/>
                    <a:pt x="1845239" y="203015"/>
                    <a:pt x="1887110" y="250868"/>
                  </a:cubicBezTo>
                  <a:cubicBezTo>
                    <a:pt x="1910084" y="277124"/>
                    <a:pt x="1945167" y="337953"/>
                    <a:pt x="1945167" y="337953"/>
                  </a:cubicBezTo>
                  <a:cubicBezTo>
                    <a:pt x="1950648" y="359875"/>
                    <a:pt x="1978615" y="478049"/>
                    <a:pt x="1988710" y="483096"/>
                  </a:cubicBezTo>
                  <a:cubicBezTo>
                    <a:pt x="2008062" y="492772"/>
                    <a:pt x="2027981" y="501390"/>
                    <a:pt x="2046767" y="512125"/>
                  </a:cubicBezTo>
                  <a:cubicBezTo>
                    <a:pt x="2083478" y="533103"/>
                    <a:pt x="2113742" y="560458"/>
                    <a:pt x="2148367" y="584696"/>
                  </a:cubicBezTo>
                  <a:cubicBezTo>
                    <a:pt x="2176948" y="604703"/>
                    <a:pt x="2202355" y="631720"/>
                    <a:pt x="2235453" y="642753"/>
                  </a:cubicBezTo>
                  <a:cubicBezTo>
                    <a:pt x="2249967" y="647591"/>
                    <a:pt x="2265622" y="649838"/>
                    <a:pt x="2278996" y="657268"/>
                  </a:cubicBezTo>
                  <a:cubicBezTo>
                    <a:pt x="2309494" y="674211"/>
                    <a:pt x="2366082" y="715325"/>
                    <a:pt x="2366082" y="715325"/>
                  </a:cubicBezTo>
                  <a:cubicBezTo>
                    <a:pt x="2409625" y="710487"/>
                    <a:pt x="2456033" y="717082"/>
                    <a:pt x="2496710" y="700811"/>
                  </a:cubicBezTo>
                  <a:cubicBezTo>
                    <a:pt x="2510915" y="695129"/>
                    <a:pt x="2507514" y="672111"/>
                    <a:pt x="2511225" y="657268"/>
                  </a:cubicBezTo>
                  <a:cubicBezTo>
                    <a:pt x="2522235" y="613228"/>
                    <a:pt x="2510109" y="566110"/>
                    <a:pt x="2569282" y="555668"/>
                  </a:cubicBezTo>
                  <a:cubicBezTo>
                    <a:pt x="2636155" y="543867"/>
                    <a:pt x="2704882" y="547591"/>
                    <a:pt x="2772482" y="541153"/>
                  </a:cubicBezTo>
                  <a:cubicBezTo>
                    <a:pt x="2806538" y="537909"/>
                    <a:pt x="2840337" y="532263"/>
                    <a:pt x="2874082" y="526639"/>
                  </a:cubicBezTo>
                  <a:cubicBezTo>
                    <a:pt x="2898416" y="522583"/>
                    <a:pt x="2922062" y="514092"/>
                    <a:pt x="2946653" y="512125"/>
                  </a:cubicBezTo>
                  <a:cubicBezTo>
                    <a:pt x="3043227" y="504399"/>
                    <a:pt x="3140177" y="502449"/>
                    <a:pt x="3236939" y="497611"/>
                  </a:cubicBezTo>
                  <a:cubicBezTo>
                    <a:pt x="3251453" y="492773"/>
                    <a:pt x="3268535" y="492654"/>
                    <a:pt x="3280482" y="483096"/>
                  </a:cubicBezTo>
                  <a:cubicBezTo>
                    <a:pt x="3306058" y="462634"/>
                    <a:pt x="3314464" y="424693"/>
                    <a:pt x="3324025" y="396011"/>
                  </a:cubicBezTo>
                  <a:cubicBezTo>
                    <a:pt x="3343568" y="278748"/>
                    <a:pt x="3329234" y="336839"/>
                    <a:pt x="3367567" y="221839"/>
                  </a:cubicBezTo>
                  <a:lnTo>
                    <a:pt x="3382082" y="178296"/>
                  </a:lnTo>
                  <a:cubicBezTo>
                    <a:pt x="3386920" y="163782"/>
                    <a:pt x="3387416" y="146993"/>
                    <a:pt x="3396596" y="134753"/>
                  </a:cubicBezTo>
                  <a:cubicBezTo>
                    <a:pt x="3411110" y="115401"/>
                    <a:pt x="3423034" y="93801"/>
                    <a:pt x="3440139" y="76696"/>
                  </a:cubicBezTo>
                  <a:cubicBezTo>
                    <a:pt x="3452474" y="64361"/>
                    <a:pt x="3469168" y="57344"/>
                    <a:pt x="3483682" y="47668"/>
                  </a:cubicBezTo>
                  <a:cubicBezTo>
                    <a:pt x="3493358" y="33154"/>
                    <a:pt x="3495419" y="6430"/>
                    <a:pt x="3512710" y="4125"/>
                  </a:cubicBezTo>
                  <a:cubicBezTo>
                    <a:pt x="3575238" y="-4212"/>
                    <a:pt x="3641186" y="-176"/>
                    <a:pt x="3701396" y="18639"/>
                  </a:cubicBezTo>
                  <a:cubicBezTo>
                    <a:pt x="3724485" y="25854"/>
                    <a:pt x="3730879" y="57011"/>
                    <a:pt x="3744939" y="76696"/>
                  </a:cubicBezTo>
                  <a:cubicBezTo>
                    <a:pt x="3814260" y="173746"/>
                    <a:pt x="3740554" y="67926"/>
                    <a:pt x="3788482" y="163782"/>
                  </a:cubicBezTo>
                  <a:cubicBezTo>
                    <a:pt x="3796283" y="179384"/>
                    <a:pt x="3807834" y="192811"/>
                    <a:pt x="3817510" y="207325"/>
                  </a:cubicBezTo>
                  <a:cubicBezTo>
                    <a:pt x="3827186" y="241192"/>
                    <a:pt x="3840418" y="274239"/>
                    <a:pt x="3846539" y="308925"/>
                  </a:cubicBezTo>
                  <a:cubicBezTo>
                    <a:pt x="3854989" y="356807"/>
                    <a:pt x="3855022" y="405821"/>
                    <a:pt x="3861053" y="454068"/>
                  </a:cubicBezTo>
                  <a:cubicBezTo>
                    <a:pt x="3864703" y="483269"/>
                    <a:pt x="3871917" y="511952"/>
                    <a:pt x="3875567" y="541153"/>
                  </a:cubicBezTo>
                  <a:cubicBezTo>
                    <a:pt x="3881598" y="589400"/>
                    <a:pt x="3882689" y="638239"/>
                    <a:pt x="3890082" y="686296"/>
                  </a:cubicBezTo>
                  <a:cubicBezTo>
                    <a:pt x="3892408" y="701418"/>
                    <a:pt x="3899224" y="715514"/>
                    <a:pt x="3904596" y="729839"/>
                  </a:cubicBezTo>
                  <a:cubicBezTo>
                    <a:pt x="3956665" y="868691"/>
                    <a:pt x="3915193" y="747115"/>
                    <a:pt x="3948139" y="845953"/>
                  </a:cubicBezTo>
                  <a:cubicBezTo>
                    <a:pt x="3952977" y="884658"/>
                    <a:pt x="3955465" y="923730"/>
                    <a:pt x="3962653" y="962068"/>
                  </a:cubicBezTo>
                  <a:cubicBezTo>
                    <a:pt x="4003370" y="1179226"/>
                    <a:pt x="3975794" y="985603"/>
                    <a:pt x="4020710" y="1165268"/>
                  </a:cubicBezTo>
                  <a:cubicBezTo>
                    <a:pt x="4033122" y="1214915"/>
                    <a:pt x="4042863" y="1323771"/>
                    <a:pt x="4049739" y="1368468"/>
                  </a:cubicBezTo>
                  <a:cubicBezTo>
                    <a:pt x="4053490" y="1392851"/>
                    <a:pt x="4059415" y="1416849"/>
                    <a:pt x="4064253" y="1441039"/>
                  </a:cubicBezTo>
                  <a:cubicBezTo>
                    <a:pt x="4069091" y="1586182"/>
                    <a:pt x="4074843" y="1731297"/>
                    <a:pt x="4078767" y="1876468"/>
                  </a:cubicBezTo>
                  <a:cubicBezTo>
                    <a:pt x="4097627" y="2574270"/>
                    <a:pt x="4062596" y="2300293"/>
                    <a:pt x="4107796" y="2616696"/>
                  </a:cubicBezTo>
                  <a:cubicBezTo>
                    <a:pt x="4098120" y="2684429"/>
                    <a:pt x="4116720" y="2762966"/>
                    <a:pt x="4078767" y="2819896"/>
                  </a:cubicBezTo>
                  <a:cubicBezTo>
                    <a:pt x="4057130" y="2852351"/>
                    <a:pt x="4001659" y="2834411"/>
                    <a:pt x="3962653" y="2834411"/>
                  </a:cubicBezTo>
                  <a:cubicBezTo>
                    <a:pt x="3478819" y="2834411"/>
                    <a:pt x="2995034" y="2824734"/>
                    <a:pt x="2511225" y="2819896"/>
                  </a:cubicBezTo>
                  <a:lnTo>
                    <a:pt x="2337053" y="2805382"/>
                  </a:lnTo>
                  <a:cubicBezTo>
                    <a:pt x="2196790" y="2795119"/>
                    <a:pt x="2055691" y="2793797"/>
                    <a:pt x="1916139" y="2776353"/>
                  </a:cubicBezTo>
                  <a:lnTo>
                    <a:pt x="1800025" y="2761839"/>
                  </a:lnTo>
                  <a:lnTo>
                    <a:pt x="1422653" y="2718296"/>
                  </a:lnTo>
                  <a:cubicBezTo>
                    <a:pt x="1393520" y="2714134"/>
                    <a:pt x="1364596" y="2708620"/>
                    <a:pt x="1335567" y="2703782"/>
                  </a:cubicBezTo>
                  <a:cubicBezTo>
                    <a:pt x="1287186" y="2708620"/>
                    <a:pt x="1238482" y="2710903"/>
                    <a:pt x="1190425" y="2718296"/>
                  </a:cubicBezTo>
                  <a:cubicBezTo>
                    <a:pt x="1175303" y="2720622"/>
                    <a:pt x="1161817" y="2729492"/>
                    <a:pt x="1146882" y="2732811"/>
                  </a:cubicBezTo>
                  <a:cubicBezTo>
                    <a:pt x="1118154" y="2739195"/>
                    <a:pt x="1087120" y="2736396"/>
                    <a:pt x="1059796" y="2747325"/>
                  </a:cubicBezTo>
                  <a:cubicBezTo>
                    <a:pt x="1053443" y="2749866"/>
                    <a:pt x="1038024" y="2790868"/>
                    <a:pt x="1030767" y="2761839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C895ECF2-3527-490A-9CA3-B8A10DE91933}"/>
                </a:ext>
              </a:extLst>
            </p:cNvPr>
            <p:cNvSpPr/>
            <p:nvPr/>
          </p:nvSpPr>
          <p:spPr>
            <a:xfrm>
              <a:off x="4876800" y="2699613"/>
              <a:ext cx="2942391" cy="4413632"/>
            </a:xfrm>
            <a:custGeom>
              <a:avLst/>
              <a:gdLst>
                <a:gd name="connsiteX0" fmla="*/ 2612756 w 2815956"/>
                <a:gd name="connsiteY0" fmla="*/ 29596 h 4137138"/>
                <a:gd name="connsiteX1" fmla="*/ 2670814 w 2815956"/>
                <a:gd name="connsiteY1" fmla="*/ 102167 h 4137138"/>
                <a:gd name="connsiteX2" fmla="*/ 2757899 w 2815956"/>
                <a:gd name="connsiteY2" fmla="*/ 232796 h 4137138"/>
                <a:gd name="connsiteX3" fmla="*/ 2786928 w 2815956"/>
                <a:gd name="connsiteY3" fmla="*/ 276338 h 4137138"/>
                <a:gd name="connsiteX4" fmla="*/ 2815956 w 2815956"/>
                <a:gd name="connsiteY4" fmla="*/ 319881 h 4137138"/>
                <a:gd name="connsiteX5" fmla="*/ 2801442 w 2815956"/>
                <a:gd name="connsiteY5" fmla="*/ 479538 h 4137138"/>
                <a:gd name="connsiteX6" fmla="*/ 2743385 w 2815956"/>
                <a:gd name="connsiteY6" fmla="*/ 566624 h 4137138"/>
                <a:gd name="connsiteX7" fmla="*/ 2714356 w 2815956"/>
                <a:gd name="connsiteY7" fmla="*/ 610167 h 4137138"/>
                <a:gd name="connsiteX8" fmla="*/ 2670814 w 2815956"/>
                <a:gd name="connsiteY8" fmla="*/ 639196 h 4137138"/>
                <a:gd name="connsiteX9" fmla="*/ 2511156 w 2815956"/>
                <a:gd name="connsiteY9" fmla="*/ 682738 h 4137138"/>
                <a:gd name="connsiteX10" fmla="*/ 2496642 w 2815956"/>
                <a:gd name="connsiteY10" fmla="*/ 958510 h 4137138"/>
                <a:gd name="connsiteX11" fmla="*/ 2351499 w 2815956"/>
                <a:gd name="connsiteY11" fmla="*/ 1089138 h 4137138"/>
                <a:gd name="connsiteX12" fmla="*/ 2322471 w 2815956"/>
                <a:gd name="connsiteY12" fmla="*/ 1132681 h 4137138"/>
                <a:gd name="connsiteX13" fmla="*/ 2278928 w 2815956"/>
                <a:gd name="connsiteY13" fmla="*/ 1161710 h 4137138"/>
                <a:gd name="connsiteX14" fmla="*/ 2220871 w 2815956"/>
                <a:gd name="connsiteY14" fmla="*/ 1190738 h 4137138"/>
                <a:gd name="connsiteX15" fmla="*/ 2046699 w 2815956"/>
                <a:gd name="connsiteY15" fmla="*/ 1219767 h 4137138"/>
                <a:gd name="connsiteX16" fmla="*/ 1930585 w 2815956"/>
                <a:gd name="connsiteY16" fmla="*/ 1321367 h 4137138"/>
                <a:gd name="connsiteX17" fmla="*/ 1901556 w 2815956"/>
                <a:gd name="connsiteY17" fmla="*/ 1437481 h 4137138"/>
                <a:gd name="connsiteX18" fmla="*/ 1872528 w 2815956"/>
                <a:gd name="connsiteY18" fmla="*/ 1771310 h 4137138"/>
                <a:gd name="connsiteX19" fmla="*/ 1814471 w 2815956"/>
                <a:gd name="connsiteY19" fmla="*/ 1916453 h 4137138"/>
                <a:gd name="connsiteX20" fmla="*/ 1756414 w 2815956"/>
                <a:gd name="connsiteY20" fmla="*/ 2061596 h 4137138"/>
                <a:gd name="connsiteX21" fmla="*/ 1756414 w 2815956"/>
                <a:gd name="connsiteY21" fmla="*/ 2380910 h 4137138"/>
                <a:gd name="connsiteX22" fmla="*/ 1770928 w 2815956"/>
                <a:gd name="connsiteY22" fmla="*/ 2424453 h 4137138"/>
                <a:gd name="connsiteX23" fmla="*/ 1814471 w 2815956"/>
                <a:gd name="connsiteY23" fmla="*/ 2467996 h 4137138"/>
                <a:gd name="connsiteX24" fmla="*/ 1843499 w 2815956"/>
                <a:gd name="connsiteY24" fmla="*/ 2511538 h 4137138"/>
                <a:gd name="connsiteX25" fmla="*/ 1930585 w 2815956"/>
                <a:gd name="connsiteY25" fmla="*/ 2598624 h 4137138"/>
                <a:gd name="connsiteX26" fmla="*/ 2003156 w 2815956"/>
                <a:gd name="connsiteY26" fmla="*/ 2700224 h 4137138"/>
                <a:gd name="connsiteX27" fmla="*/ 2075728 w 2815956"/>
                <a:gd name="connsiteY27" fmla="*/ 2801824 h 4137138"/>
                <a:gd name="connsiteX28" fmla="*/ 2148299 w 2815956"/>
                <a:gd name="connsiteY28" fmla="*/ 2917938 h 4137138"/>
                <a:gd name="connsiteX29" fmla="*/ 2162814 w 2815956"/>
                <a:gd name="connsiteY29" fmla="*/ 2961481 h 4137138"/>
                <a:gd name="connsiteX30" fmla="*/ 2177328 w 2815956"/>
                <a:gd name="connsiteY30" fmla="*/ 3150167 h 4137138"/>
                <a:gd name="connsiteX31" fmla="*/ 2191842 w 2815956"/>
                <a:gd name="connsiteY31" fmla="*/ 3222738 h 4137138"/>
                <a:gd name="connsiteX32" fmla="*/ 2206356 w 2815956"/>
                <a:gd name="connsiteY32" fmla="*/ 3309824 h 4137138"/>
                <a:gd name="connsiteX33" fmla="*/ 2220871 w 2815956"/>
                <a:gd name="connsiteY33" fmla="*/ 3353367 h 4137138"/>
                <a:gd name="connsiteX34" fmla="*/ 2235385 w 2815956"/>
                <a:gd name="connsiteY34" fmla="*/ 3411424 h 4137138"/>
                <a:gd name="connsiteX35" fmla="*/ 2249899 w 2815956"/>
                <a:gd name="connsiteY35" fmla="*/ 3454967 h 4137138"/>
                <a:gd name="connsiteX36" fmla="*/ 2264414 w 2815956"/>
                <a:gd name="connsiteY36" fmla="*/ 3513024 h 4137138"/>
                <a:gd name="connsiteX37" fmla="*/ 2293442 w 2815956"/>
                <a:gd name="connsiteY37" fmla="*/ 3571081 h 4137138"/>
                <a:gd name="connsiteX38" fmla="*/ 2322471 w 2815956"/>
                <a:gd name="connsiteY38" fmla="*/ 3658167 h 4137138"/>
                <a:gd name="connsiteX39" fmla="*/ 2336985 w 2815956"/>
                <a:gd name="connsiteY39" fmla="*/ 3701710 h 4137138"/>
                <a:gd name="connsiteX40" fmla="*/ 2351499 w 2815956"/>
                <a:gd name="connsiteY40" fmla="*/ 3774281 h 4137138"/>
                <a:gd name="connsiteX41" fmla="*/ 2336985 w 2815956"/>
                <a:gd name="connsiteY41" fmla="*/ 4050053 h 4137138"/>
                <a:gd name="connsiteX42" fmla="*/ 2322471 w 2815956"/>
                <a:gd name="connsiteY42" fmla="*/ 4093596 h 4137138"/>
                <a:gd name="connsiteX43" fmla="*/ 2278928 w 2815956"/>
                <a:gd name="connsiteY43" fmla="*/ 4108110 h 4137138"/>
                <a:gd name="connsiteX44" fmla="*/ 2162814 w 2815956"/>
                <a:gd name="connsiteY44" fmla="*/ 4137138 h 4137138"/>
                <a:gd name="connsiteX45" fmla="*/ 1741899 w 2815956"/>
                <a:gd name="connsiteY45" fmla="*/ 4122624 h 4137138"/>
                <a:gd name="connsiteX46" fmla="*/ 406585 w 2815956"/>
                <a:gd name="connsiteY46" fmla="*/ 4108110 h 4137138"/>
                <a:gd name="connsiteX47" fmla="*/ 392071 w 2815956"/>
                <a:gd name="connsiteY47" fmla="*/ 4050053 h 4137138"/>
                <a:gd name="connsiteX48" fmla="*/ 363042 w 2815956"/>
                <a:gd name="connsiteY48" fmla="*/ 3904910 h 4137138"/>
                <a:gd name="connsiteX49" fmla="*/ 334014 w 2815956"/>
                <a:gd name="connsiteY49" fmla="*/ 3861367 h 4137138"/>
                <a:gd name="connsiteX50" fmla="*/ 319499 w 2815956"/>
                <a:gd name="connsiteY50" fmla="*/ 3425938 h 4137138"/>
                <a:gd name="connsiteX51" fmla="*/ 290471 w 2815956"/>
                <a:gd name="connsiteY51" fmla="*/ 3338853 h 4137138"/>
                <a:gd name="connsiteX52" fmla="*/ 275956 w 2815956"/>
                <a:gd name="connsiteY52" fmla="*/ 2700224 h 4137138"/>
                <a:gd name="connsiteX53" fmla="*/ 246928 w 2815956"/>
                <a:gd name="connsiteY53" fmla="*/ 2584110 h 4137138"/>
                <a:gd name="connsiteX54" fmla="*/ 232414 w 2815956"/>
                <a:gd name="connsiteY54" fmla="*/ 2511538 h 4137138"/>
                <a:gd name="connsiteX55" fmla="*/ 203385 w 2815956"/>
                <a:gd name="connsiteY55" fmla="*/ 2424453 h 4137138"/>
                <a:gd name="connsiteX56" fmla="*/ 188871 w 2815956"/>
                <a:gd name="connsiteY56" fmla="*/ 2351881 h 4137138"/>
                <a:gd name="connsiteX57" fmla="*/ 174356 w 2815956"/>
                <a:gd name="connsiteY57" fmla="*/ 2308338 h 4137138"/>
                <a:gd name="connsiteX58" fmla="*/ 159842 w 2815956"/>
                <a:gd name="connsiteY58" fmla="*/ 2250281 h 4137138"/>
                <a:gd name="connsiteX59" fmla="*/ 145328 w 2815956"/>
                <a:gd name="connsiteY59" fmla="*/ 1959996 h 4137138"/>
                <a:gd name="connsiteX60" fmla="*/ 130814 w 2815956"/>
                <a:gd name="connsiteY60" fmla="*/ 1916453 h 4137138"/>
                <a:gd name="connsiteX61" fmla="*/ 101785 w 2815956"/>
                <a:gd name="connsiteY61" fmla="*/ 1771310 h 4137138"/>
                <a:gd name="connsiteX62" fmla="*/ 72756 w 2815956"/>
                <a:gd name="connsiteY62" fmla="*/ 1727767 h 4137138"/>
                <a:gd name="connsiteX63" fmla="*/ 43728 w 2815956"/>
                <a:gd name="connsiteY63" fmla="*/ 1640681 h 4137138"/>
                <a:gd name="connsiteX64" fmla="*/ 29214 w 2815956"/>
                <a:gd name="connsiteY64" fmla="*/ 1597138 h 4137138"/>
                <a:gd name="connsiteX65" fmla="*/ 14699 w 2815956"/>
                <a:gd name="connsiteY65" fmla="*/ 1393938 h 4137138"/>
                <a:gd name="connsiteX66" fmla="*/ 185 w 2815956"/>
                <a:gd name="connsiteY66" fmla="*/ 1292338 h 4137138"/>
                <a:gd name="connsiteX67" fmla="*/ 14699 w 2815956"/>
                <a:gd name="connsiteY67" fmla="*/ 1219767 h 4137138"/>
                <a:gd name="connsiteX68" fmla="*/ 101785 w 2815956"/>
                <a:gd name="connsiteY68" fmla="*/ 1190738 h 4137138"/>
                <a:gd name="connsiteX69" fmla="*/ 580756 w 2815956"/>
                <a:gd name="connsiteY69" fmla="*/ 1161710 h 4137138"/>
                <a:gd name="connsiteX70" fmla="*/ 754928 w 2815956"/>
                <a:gd name="connsiteY70" fmla="*/ 1118167 h 4137138"/>
                <a:gd name="connsiteX71" fmla="*/ 842014 w 2815956"/>
                <a:gd name="connsiteY71" fmla="*/ 1089138 h 4137138"/>
                <a:gd name="connsiteX72" fmla="*/ 929099 w 2815956"/>
                <a:gd name="connsiteY72" fmla="*/ 1031081 h 4137138"/>
                <a:gd name="connsiteX73" fmla="*/ 972642 w 2815956"/>
                <a:gd name="connsiteY73" fmla="*/ 1002053 h 4137138"/>
                <a:gd name="connsiteX74" fmla="*/ 1016185 w 2815956"/>
                <a:gd name="connsiteY74" fmla="*/ 987538 h 4137138"/>
                <a:gd name="connsiteX75" fmla="*/ 1059728 w 2815956"/>
                <a:gd name="connsiteY75" fmla="*/ 958510 h 4137138"/>
                <a:gd name="connsiteX76" fmla="*/ 1161328 w 2815956"/>
                <a:gd name="connsiteY76" fmla="*/ 929481 h 4137138"/>
                <a:gd name="connsiteX77" fmla="*/ 1204871 w 2815956"/>
                <a:gd name="connsiteY77" fmla="*/ 900453 h 4137138"/>
                <a:gd name="connsiteX78" fmla="*/ 1248414 w 2815956"/>
                <a:gd name="connsiteY78" fmla="*/ 885938 h 4137138"/>
                <a:gd name="connsiteX79" fmla="*/ 1335499 w 2815956"/>
                <a:gd name="connsiteY79" fmla="*/ 784338 h 4137138"/>
                <a:gd name="connsiteX80" fmla="*/ 1379042 w 2815956"/>
                <a:gd name="connsiteY80" fmla="*/ 740796 h 4137138"/>
                <a:gd name="connsiteX81" fmla="*/ 1437099 w 2815956"/>
                <a:gd name="connsiteY81" fmla="*/ 653710 h 4137138"/>
                <a:gd name="connsiteX82" fmla="*/ 1524185 w 2815956"/>
                <a:gd name="connsiteY82" fmla="*/ 595653 h 4137138"/>
                <a:gd name="connsiteX83" fmla="*/ 1538699 w 2815956"/>
                <a:gd name="connsiteY83" fmla="*/ 552110 h 4137138"/>
                <a:gd name="connsiteX84" fmla="*/ 1567728 w 2815956"/>
                <a:gd name="connsiteY84" fmla="*/ 508567 h 4137138"/>
                <a:gd name="connsiteX85" fmla="*/ 1596756 w 2815956"/>
                <a:gd name="connsiteY85" fmla="*/ 421481 h 4137138"/>
                <a:gd name="connsiteX86" fmla="*/ 1640299 w 2815956"/>
                <a:gd name="connsiteY86" fmla="*/ 232796 h 4137138"/>
                <a:gd name="connsiteX87" fmla="*/ 1669328 w 2815956"/>
                <a:gd name="connsiteY87" fmla="*/ 189253 h 4137138"/>
                <a:gd name="connsiteX88" fmla="*/ 1756414 w 2815956"/>
                <a:gd name="connsiteY88" fmla="*/ 131196 h 4137138"/>
                <a:gd name="connsiteX89" fmla="*/ 1785442 w 2815956"/>
                <a:gd name="connsiteY89" fmla="*/ 87653 h 4137138"/>
                <a:gd name="connsiteX90" fmla="*/ 1872528 w 2815956"/>
                <a:gd name="connsiteY90" fmla="*/ 58624 h 4137138"/>
                <a:gd name="connsiteX91" fmla="*/ 1916071 w 2815956"/>
                <a:gd name="connsiteY91" fmla="*/ 44110 h 4137138"/>
                <a:gd name="connsiteX92" fmla="*/ 1974128 w 2815956"/>
                <a:gd name="connsiteY92" fmla="*/ 15081 h 4137138"/>
                <a:gd name="connsiteX93" fmla="*/ 2104756 w 2815956"/>
                <a:gd name="connsiteY93" fmla="*/ 567 h 4137138"/>
                <a:gd name="connsiteX94" fmla="*/ 2612756 w 2815956"/>
                <a:gd name="connsiteY94" fmla="*/ 29596 h 413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2815956" h="4137138">
                  <a:moveTo>
                    <a:pt x="2612756" y="29596"/>
                  </a:moveTo>
                  <a:cubicBezTo>
                    <a:pt x="2707099" y="46529"/>
                    <a:pt x="2652593" y="77113"/>
                    <a:pt x="2670814" y="102167"/>
                  </a:cubicBezTo>
                  <a:cubicBezTo>
                    <a:pt x="2670838" y="102200"/>
                    <a:pt x="2743373" y="211008"/>
                    <a:pt x="2757899" y="232796"/>
                  </a:cubicBezTo>
                  <a:lnTo>
                    <a:pt x="2786928" y="276338"/>
                  </a:lnTo>
                  <a:lnTo>
                    <a:pt x="2815956" y="319881"/>
                  </a:lnTo>
                  <a:cubicBezTo>
                    <a:pt x="2811118" y="373100"/>
                    <a:pt x="2816520" y="428271"/>
                    <a:pt x="2801442" y="479538"/>
                  </a:cubicBezTo>
                  <a:cubicBezTo>
                    <a:pt x="2791598" y="513008"/>
                    <a:pt x="2762737" y="537595"/>
                    <a:pt x="2743385" y="566624"/>
                  </a:cubicBezTo>
                  <a:cubicBezTo>
                    <a:pt x="2733709" y="581138"/>
                    <a:pt x="2728870" y="600491"/>
                    <a:pt x="2714356" y="610167"/>
                  </a:cubicBezTo>
                  <a:cubicBezTo>
                    <a:pt x="2699842" y="619843"/>
                    <a:pt x="2686754" y="632111"/>
                    <a:pt x="2670814" y="639196"/>
                  </a:cubicBezTo>
                  <a:cubicBezTo>
                    <a:pt x="2610549" y="665980"/>
                    <a:pt x="2573240" y="670322"/>
                    <a:pt x="2511156" y="682738"/>
                  </a:cubicBezTo>
                  <a:cubicBezTo>
                    <a:pt x="2506318" y="774662"/>
                    <a:pt x="2523713" y="870529"/>
                    <a:pt x="2496642" y="958510"/>
                  </a:cubicBezTo>
                  <a:cubicBezTo>
                    <a:pt x="2481940" y="1006291"/>
                    <a:pt x="2398751" y="1057637"/>
                    <a:pt x="2351499" y="1089138"/>
                  </a:cubicBezTo>
                  <a:cubicBezTo>
                    <a:pt x="2341823" y="1103652"/>
                    <a:pt x="2334806" y="1120346"/>
                    <a:pt x="2322471" y="1132681"/>
                  </a:cubicBezTo>
                  <a:cubicBezTo>
                    <a:pt x="2310136" y="1145016"/>
                    <a:pt x="2294074" y="1153055"/>
                    <a:pt x="2278928" y="1161710"/>
                  </a:cubicBezTo>
                  <a:cubicBezTo>
                    <a:pt x="2260142" y="1172445"/>
                    <a:pt x="2241130" y="1183141"/>
                    <a:pt x="2220871" y="1190738"/>
                  </a:cubicBezTo>
                  <a:cubicBezTo>
                    <a:pt x="2172917" y="1208721"/>
                    <a:pt x="2088858" y="1214497"/>
                    <a:pt x="2046699" y="1219767"/>
                  </a:cubicBezTo>
                  <a:cubicBezTo>
                    <a:pt x="1945100" y="1287500"/>
                    <a:pt x="1978966" y="1248796"/>
                    <a:pt x="1930585" y="1321367"/>
                  </a:cubicBezTo>
                  <a:cubicBezTo>
                    <a:pt x="1915703" y="1366014"/>
                    <a:pt x="1907086" y="1385864"/>
                    <a:pt x="1901556" y="1437481"/>
                  </a:cubicBezTo>
                  <a:cubicBezTo>
                    <a:pt x="1889657" y="1548542"/>
                    <a:pt x="1914011" y="1667603"/>
                    <a:pt x="1872528" y="1771310"/>
                  </a:cubicBezTo>
                  <a:cubicBezTo>
                    <a:pt x="1853176" y="1819691"/>
                    <a:pt x="1830949" y="1867019"/>
                    <a:pt x="1814471" y="1916453"/>
                  </a:cubicBezTo>
                  <a:cubicBezTo>
                    <a:pt x="1778600" y="2024064"/>
                    <a:pt x="1799126" y="1976170"/>
                    <a:pt x="1756414" y="2061596"/>
                  </a:cubicBezTo>
                  <a:cubicBezTo>
                    <a:pt x="1736787" y="2218604"/>
                    <a:pt x="1733355" y="2184915"/>
                    <a:pt x="1756414" y="2380910"/>
                  </a:cubicBezTo>
                  <a:cubicBezTo>
                    <a:pt x="1758202" y="2396105"/>
                    <a:pt x="1762441" y="2411723"/>
                    <a:pt x="1770928" y="2424453"/>
                  </a:cubicBezTo>
                  <a:cubicBezTo>
                    <a:pt x="1782314" y="2441532"/>
                    <a:pt x="1801330" y="2452227"/>
                    <a:pt x="1814471" y="2467996"/>
                  </a:cubicBezTo>
                  <a:cubicBezTo>
                    <a:pt x="1825638" y="2481397"/>
                    <a:pt x="1831910" y="2498500"/>
                    <a:pt x="1843499" y="2511538"/>
                  </a:cubicBezTo>
                  <a:cubicBezTo>
                    <a:pt x="1870773" y="2542221"/>
                    <a:pt x="1912225" y="2561905"/>
                    <a:pt x="1930585" y="2598624"/>
                  </a:cubicBezTo>
                  <a:cubicBezTo>
                    <a:pt x="1968794" y="2675040"/>
                    <a:pt x="1944315" y="2641381"/>
                    <a:pt x="2003156" y="2700224"/>
                  </a:cubicBezTo>
                  <a:cubicBezTo>
                    <a:pt x="2029288" y="2778616"/>
                    <a:pt x="2001554" y="2717054"/>
                    <a:pt x="2075728" y="2801824"/>
                  </a:cubicBezTo>
                  <a:cubicBezTo>
                    <a:pt x="2110737" y="2841834"/>
                    <a:pt x="2127697" y="2869868"/>
                    <a:pt x="2148299" y="2917938"/>
                  </a:cubicBezTo>
                  <a:cubicBezTo>
                    <a:pt x="2154326" y="2932000"/>
                    <a:pt x="2157976" y="2946967"/>
                    <a:pt x="2162814" y="2961481"/>
                  </a:cubicBezTo>
                  <a:cubicBezTo>
                    <a:pt x="2167652" y="3024376"/>
                    <a:pt x="2170362" y="3087472"/>
                    <a:pt x="2177328" y="3150167"/>
                  </a:cubicBezTo>
                  <a:cubicBezTo>
                    <a:pt x="2180052" y="3174686"/>
                    <a:pt x="2187429" y="3198467"/>
                    <a:pt x="2191842" y="3222738"/>
                  </a:cubicBezTo>
                  <a:cubicBezTo>
                    <a:pt x="2197106" y="3251692"/>
                    <a:pt x="2199972" y="3281096"/>
                    <a:pt x="2206356" y="3309824"/>
                  </a:cubicBezTo>
                  <a:cubicBezTo>
                    <a:pt x="2209675" y="3324759"/>
                    <a:pt x="2216668" y="3338656"/>
                    <a:pt x="2220871" y="3353367"/>
                  </a:cubicBezTo>
                  <a:cubicBezTo>
                    <a:pt x="2226351" y="3372547"/>
                    <a:pt x="2229905" y="3392244"/>
                    <a:pt x="2235385" y="3411424"/>
                  </a:cubicBezTo>
                  <a:cubicBezTo>
                    <a:pt x="2239588" y="3426135"/>
                    <a:pt x="2245696" y="3440256"/>
                    <a:pt x="2249899" y="3454967"/>
                  </a:cubicBezTo>
                  <a:cubicBezTo>
                    <a:pt x="2255379" y="3474147"/>
                    <a:pt x="2257410" y="3494346"/>
                    <a:pt x="2264414" y="3513024"/>
                  </a:cubicBezTo>
                  <a:cubicBezTo>
                    <a:pt x="2272011" y="3533283"/>
                    <a:pt x="2285406" y="3550992"/>
                    <a:pt x="2293442" y="3571081"/>
                  </a:cubicBezTo>
                  <a:cubicBezTo>
                    <a:pt x="2304806" y="3599491"/>
                    <a:pt x="2312795" y="3629138"/>
                    <a:pt x="2322471" y="3658167"/>
                  </a:cubicBezTo>
                  <a:cubicBezTo>
                    <a:pt x="2327309" y="3672681"/>
                    <a:pt x="2333985" y="3686708"/>
                    <a:pt x="2336985" y="3701710"/>
                  </a:cubicBezTo>
                  <a:lnTo>
                    <a:pt x="2351499" y="3774281"/>
                  </a:lnTo>
                  <a:cubicBezTo>
                    <a:pt x="2346661" y="3866205"/>
                    <a:pt x="2345319" y="3958380"/>
                    <a:pt x="2336985" y="4050053"/>
                  </a:cubicBezTo>
                  <a:cubicBezTo>
                    <a:pt x="2335600" y="4065290"/>
                    <a:pt x="2333289" y="4082778"/>
                    <a:pt x="2322471" y="4093596"/>
                  </a:cubicBezTo>
                  <a:cubicBezTo>
                    <a:pt x="2311653" y="4104414"/>
                    <a:pt x="2293771" y="4104399"/>
                    <a:pt x="2278928" y="4108110"/>
                  </a:cubicBezTo>
                  <a:lnTo>
                    <a:pt x="2162814" y="4137138"/>
                  </a:lnTo>
                  <a:lnTo>
                    <a:pt x="1741899" y="4122624"/>
                  </a:lnTo>
                  <a:lnTo>
                    <a:pt x="406585" y="4108110"/>
                  </a:lnTo>
                  <a:cubicBezTo>
                    <a:pt x="386666" y="4107039"/>
                    <a:pt x="395639" y="4069679"/>
                    <a:pt x="392071" y="4050053"/>
                  </a:cubicBezTo>
                  <a:cubicBezTo>
                    <a:pt x="384430" y="4008029"/>
                    <a:pt x="384332" y="3947491"/>
                    <a:pt x="363042" y="3904910"/>
                  </a:cubicBezTo>
                  <a:cubicBezTo>
                    <a:pt x="355241" y="3889308"/>
                    <a:pt x="343690" y="3875881"/>
                    <a:pt x="334014" y="3861367"/>
                  </a:cubicBezTo>
                  <a:cubicBezTo>
                    <a:pt x="329176" y="3716224"/>
                    <a:pt x="331559" y="3570660"/>
                    <a:pt x="319499" y="3425938"/>
                  </a:cubicBezTo>
                  <a:cubicBezTo>
                    <a:pt x="316958" y="3395445"/>
                    <a:pt x="290471" y="3338853"/>
                    <a:pt x="290471" y="3338853"/>
                  </a:cubicBezTo>
                  <a:cubicBezTo>
                    <a:pt x="285633" y="3125977"/>
                    <a:pt x="284640" y="2912978"/>
                    <a:pt x="275956" y="2700224"/>
                  </a:cubicBezTo>
                  <a:cubicBezTo>
                    <a:pt x="273346" y="2636289"/>
                    <a:pt x="259999" y="2636397"/>
                    <a:pt x="246928" y="2584110"/>
                  </a:cubicBezTo>
                  <a:cubicBezTo>
                    <a:pt x="240945" y="2560177"/>
                    <a:pt x="238905" y="2535338"/>
                    <a:pt x="232414" y="2511538"/>
                  </a:cubicBezTo>
                  <a:cubicBezTo>
                    <a:pt x="224363" y="2482018"/>
                    <a:pt x="209386" y="2454457"/>
                    <a:pt x="203385" y="2424453"/>
                  </a:cubicBezTo>
                  <a:cubicBezTo>
                    <a:pt x="198547" y="2400262"/>
                    <a:pt x="194854" y="2375814"/>
                    <a:pt x="188871" y="2351881"/>
                  </a:cubicBezTo>
                  <a:cubicBezTo>
                    <a:pt x="185160" y="2337038"/>
                    <a:pt x="178559" y="2323049"/>
                    <a:pt x="174356" y="2308338"/>
                  </a:cubicBezTo>
                  <a:cubicBezTo>
                    <a:pt x="168876" y="2289158"/>
                    <a:pt x="164680" y="2269633"/>
                    <a:pt x="159842" y="2250281"/>
                  </a:cubicBezTo>
                  <a:cubicBezTo>
                    <a:pt x="155004" y="2153519"/>
                    <a:pt x="153721" y="2056514"/>
                    <a:pt x="145328" y="1959996"/>
                  </a:cubicBezTo>
                  <a:cubicBezTo>
                    <a:pt x="144003" y="1944754"/>
                    <a:pt x="133815" y="1931455"/>
                    <a:pt x="130814" y="1916453"/>
                  </a:cubicBezTo>
                  <a:cubicBezTo>
                    <a:pt x="121900" y="1871886"/>
                    <a:pt x="123644" y="1815029"/>
                    <a:pt x="101785" y="1771310"/>
                  </a:cubicBezTo>
                  <a:cubicBezTo>
                    <a:pt x="93984" y="1755708"/>
                    <a:pt x="82432" y="1742281"/>
                    <a:pt x="72756" y="1727767"/>
                  </a:cubicBezTo>
                  <a:lnTo>
                    <a:pt x="43728" y="1640681"/>
                  </a:lnTo>
                  <a:lnTo>
                    <a:pt x="29214" y="1597138"/>
                  </a:lnTo>
                  <a:cubicBezTo>
                    <a:pt x="24376" y="1529405"/>
                    <a:pt x="21137" y="1461538"/>
                    <a:pt x="14699" y="1393938"/>
                  </a:cubicBezTo>
                  <a:cubicBezTo>
                    <a:pt x="11455" y="1359882"/>
                    <a:pt x="185" y="1326548"/>
                    <a:pt x="185" y="1292338"/>
                  </a:cubicBezTo>
                  <a:cubicBezTo>
                    <a:pt x="185" y="1267669"/>
                    <a:pt x="-2745" y="1237211"/>
                    <a:pt x="14699" y="1219767"/>
                  </a:cubicBezTo>
                  <a:cubicBezTo>
                    <a:pt x="36336" y="1198130"/>
                    <a:pt x="71373" y="1194117"/>
                    <a:pt x="101785" y="1190738"/>
                  </a:cubicBezTo>
                  <a:cubicBezTo>
                    <a:pt x="347918" y="1163391"/>
                    <a:pt x="188641" y="1178048"/>
                    <a:pt x="580756" y="1161710"/>
                  </a:cubicBezTo>
                  <a:cubicBezTo>
                    <a:pt x="698027" y="1142165"/>
                    <a:pt x="639921" y="1156503"/>
                    <a:pt x="754928" y="1118167"/>
                  </a:cubicBezTo>
                  <a:cubicBezTo>
                    <a:pt x="754933" y="1118165"/>
                    <a:pt x="842010" y="1089141"/>
                    <a:pt x="842014" y="1089138"/>
                  </a:cubicBezTo>
                  <a:lnTo>
                    <a:pt x="929099" y="1031081"/>
                  </a:lnTo>
                  <a:cubicBezTo>
                    <a:pt x="943613" y="1021405"/>
                    <a:pt x="956093" y="1007569"/>
                    <a:pt x="972642" y="1002053"/>
                  </a:cubicBezTo>
                  <a:cubicBezTo>
                    <a:pt x="987156" y="997215"/>
                    <a:pt x="1002501" y="994380"/>
                    <a:pt x="1016185" y="987538"/>
                  </a:cubicBezTo>
                  <a:cubicBezTo>
                    <a:pt x="1031787" y="979737"/>
                    <a:pt x="1044126" y="966311"/>
                    <a:pt x="1059728" y="958510"/>
                  </a:cubicBezTo>
                  <a:cubicBezTo>
                    <a:pt x="1080547" y="948101"/>
                    <a:pt x="1142731" y="934131"/>
                    <a:pt x="1161328" y="929481"/>
                  </a:cubicBezTo>
                  <a:cubicBezTo>
                    <a:pt x="1175842" y="919805"/>
                    <a:pt x="1189269" y="908254"/>
                    <a:pt x="1204871" y="900453"/>
                  </a:cubicBezTo>
                  <a:cubicBezTo>
                    <a:pt x="1218555" y="893611"/>
                    <a:pt x="1235684" y="894425"/>
                    <a:pt x="1248414" y="885938"/>
                  </a:cubicBezTo>
                  <a:cubicBezTo>
                    <a:pt x="1284430" y="861927"/>
                    <a:pt x="1308669" y="815639"/>
                    <a:pt x="1335499" y="784338"/>
                  </a:cubicBezTo>
                  <a:cubicBezTo>
                    <a:pt x="1348857" y="768753"/>
                    <a:pt x="1366440" y="756998"/>
                    <a:pt x="1379042" y="740796"/>
                  </a:cubicBezTo>
                  <a:cubicBezTo>
                    <a:pt x="1400461" y="713257"/>
                    <a:pt x="1408070" y="673062"/>
                    <a:pt x="1437099" y="653710"/>
                  </a:cubicBezTo>
                  <a:lnTo>
                    <a:pt x="1524185" y="595653"/>
                  </a:lnTo>
                  <a:cubicBezTo>
                    <a:pt x="1529023" y="581139"/>
                    <a:pt x="1531857" y="565794"/>
                    <a:pt x="1538699" y="552110"/>
                  </a:cubicBezTo>
                  <a:cubicBezTo>
                    <a:pt x="1546500" y="536508"/>
                    <a:pt x="1560643" y="524508"/>
                    <a:pt x="1567728" y="508567"/>
                  </a:cubicBezTo>
                  <a:cubicBezTo>
                    <a:pt x="1580155" y="480605"/>
                    <a:pt x="1596756" y="421481"/>
                    <a:pt x="1596756" y="421481"/>
                  </a:cubicBezTo>
                  <a:cubicBezTo>
                    <a:pt x="1603447" y="374644"/>
                    <a:pt x="1611321" y="276263"/>
                    <a:pt x="1640299" y="232796"/>
                  </a:cubicBezTo>
                  <a:cubicBezTo>
                    <a:pt x="1649975" y="218282"/>
                    <a:pt x="1656200" y="200740"/>
                    <a:pt x="1669328" y="189253"/>
                  </a:cubicBezTo>
                  <a:cubicBezTo>
                    <a:pt x="1695584" y="166279"/>
                    <a:pt x="1756414" y="131196"/>
                    <a:pt x="1756414" y="131196"/>
                  </a:cubicBezTo>
                  <a:cubicBezTo>
                    <a:pt x="1766090" y="116682"/>
                    <a:pt x="1770650" y="96898"/>
                    <a:pt x="1785442" y="87653"/>
                  </a:cubicBezTo>
                  <a:cubicBezTo>
                    <a:pt x="1811390" y="71435"/>
                    <a:pt x="1843499" y="68300"/>
                    <a:pt x="1872528" y="58624"/>
                  </a:cubicBezTo>
                  <a:cubicBezTo>
                    <a:pt x="1887042" y="53786"/>
                    <a:pt x="1902387" y="50952"/>
                    <a:pt x="1916071" y="44110"/>
                  </a:cubicBezTo>
                  <a:cubicBezTo>
                    <a:pt x="1935423" y="34434"/>
                    <a:pt x="1953045" y="19946"/>
                    <a:pt x="1974128" y="15081"/>
                  </a:cubicBezTo>
                  <a:cubicBezTo>
                    <a:pt x="2016817" y="5230"/>
                    <a:pt x="2060958" y="1610"/>
                    <a:pt x="2104756" y="567"/>
                  </a:cubicBezTo>
                  <a:cubicBezTo>
                    <a:pt x="2264368" y="-3233"/>
                    <a:pt x="2518413" y="12663"/>
                    <a:pt x="2612756" y="29596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F9051DF-8A92-4AFD-8602-AC66C417FEC3}"/>
                </a:ext>
              </a:extLst>
            </p:cNvPr>
            <p:cNvSpPr/>
            <p:nvPr/>
          </p:nvSpPr>
          <p:spPr>
            <a:xfrm>
              <a:off x="6691085" y="2822573"/>
              <a:ext cx="3571611" cy="4348359"/>
            </a:xfrm>
            <a:custGeom>
              <a:avLst/>
              <a:gdLst>
                <a:gd name="connsiteX0" fmla="*/ 1872343 w 3545665"/>
                <a:gd name="connsiteY0" fmla="*/ 65500 h 4173043"/>
                <a:gd name="connsiteX1" fmla="*/ 1799772 w 3545665"/>
                <a:gd name="connsiteY1" fmla="*/ 36471 h 4173043"/>
                <a:gd name="connsiteX2" fmla="*/ 1741714 w 3545665"/>
                <a:gd name="connsiteY2" fmla="*/ 123557 h 4173043"/>
                <a:gd name="connsiteX3" fmla="*/ 1611086 w 3545665"/>
                <a:gd name="connsiteY3" fmla="*/ 196129 h 4173043"/>
                <a:gd name="connsiteX4" fmla="*/ 1538514 w 3545665"/>
                <a:gd name="connsiteY4" fmla="*/ 181614 h 4173043"/>
                <a:gd name="connsiteX5" fmla="*/ 1524000 w 3545665"/>
                <a:gd name="connsiteY5" fmla="*/ 138071 h 4173043"/>
                <a:gd name="connsiteX6" fmla="*/ 1494972 w 3545665"/>
                <a:gd name="connsiteY6" fmla="*/ 94529 h 4173043"/>
                <a:gd name="connsiteX7" fmla="*/ 1480457 w 3545665"/>
                <a:gd name="connsiteY7" fmla="*/ 50986 h 4173043"/>
                <a:gd name="connsiteX8" fmla="*/ 1436914 w 3545665"/>
                <a:gd name="connsiteY8" fmla="*/ 36471 h 4173043"/>
                <a:gd name="connsiteX9" fmla="*/ 1204686 w 3545665"/>
                <a:gd name="connsiteY9" fmla="*/ 21957 h 4173043"/>
                <a:gd name="connsiteX10" fmla="*/ 1045029 w 3545665"/>
                <a:gd name="connsiteY10" fmla="*/ 21957 h 4173043"/>
                <a:gd name="connsiteX11" fmla="*/ 1088572 w 3545665"/>
                <a:gd name="connsiteY11" fmla="*/ 50986 h 4173043"/>
                <a:gd name="connsiteX12" fmla="*/ 1117600 w 3545665"/>
                <a:gd name="connsiteY12" fmla="*/ 94529 h 4173043"/>
                <a:gd name="connsiteX13" fmla="*/ 1190172 w 3545665"/>
                <a:gd name="connsiteY13" fmla="*/ 167100 h 4173043"/>
                <a:gd name="connsiteX14" fmla="*/ 1190172 w 3545665"/>
                <a:gd name="connsiteY14" fmla="*/ 355786 h 4173043"/>
                <a:gd name="connsiteX15" fmla="*/ 1161143 w 3545665"/>
                <a:gd name="connsiteY15" fmla="*/ 442871 h 4173043"/>
                <a:gd name="connsiteX16" fmla="*/ 1074057 w 3545665"/>
                <a:gd name="connsiteY16" fmla="*/ 500929 h 4173043"/>
                <a:gd name="connsiteX17" fmla="*/ 1045029 w 3545665"/>
                <a:gd name="connsiteY17" fmla="*/ 544471 h 4173043"/>
                <a:gd name="connsiteX18" fmla="*/ 870857 w 3545665"/>
                <a:gd name="connsiteY18" fmla="*/ 588014 h 4173043"/>
                <a:gd name="connsiteX19" fmla="*/ 856343 w 3545665"/>
                <a:gd name="connsiteY19" fmla="*/ 892814 h 4173043"/>
                <a:gd name="connsiteX20" fmla="*/ 827314 w 3545665"/>
                <a:gd name="connsiteY20" fmla="*/ 936357 h 4173043"/>
                <a:gd name="connsiteX21" fmla="*/ 754743 w 3545665"/>
                <a:gd name="connsiteY21" fmla="*/ 1066986 h 4173043"/>
                <a:gd name="connsiteX22" fmla="*/ 711200 w 3545665"/>
                <a:gd name="connsiteY22" fmla="*/ 1081500 h 4173043"/>
                <a:gd name="connsiteX23" fmla="*/ 667657 w 3545665"/>
                <a:gd name="connsiteY23" fmla="*/ 1125043 h 4173043"/>
                <a:gd name="connsiteX24" fmla="*/ 624114 w 3545665"/>
                <a:gd name="connsiteY24" fmla="*/ 1139557 h 4173043"/>
                <a:gd name="connsiteX25" fmla="*/ 478972 w 3545665"/>
                <a:gd name="connsiteY25" fmla="*/ 1168586 h 4173043"/>
                <a:gd name="connsiteX26" fmla="*/ 362857 w 3545665"/>
                <a:gd name="connsiteY26" fmla="*/ 1197614 h 4173043"/>
                <a:gd name="connsiteX27" fmla="*/ 275772 w 3545665"/>
                <a:gd name="connsiteY27" fmla="*/ 1255671 h 4173043"/>
                <a:gd name="connsiteX28" fmla="*/ 217714 w 3545665"/>
                <a:gd name="connsiteY28" fmla="*/ 1342757 h 4173043"/>
                <a:gd name="connsiteX29" fmla="*/ 188686 w 3545665"/>
                <a:gd name="connsiteY29" fmla="*/ 1647557 h 4173043"/>
                <a:gd name="connsiteX30" fmla="*/ 159657 w 3545665"/>
                <a:gd name="connsiteY30" fmla="*/ 1691100 h 4173043"/>
                <a:gd name="connsiteX31" fmla="*/ 145143 w 3545665"/>
                <a:gd name="connsiteY31" fmla="*/ 1734643 h 4173043"/>
                <a:gd name="connsiteX32" fmla="*/ 130629 w 3545665"/>
                <a:gd name="connsiteY32" fmla="*/ 1807214 h 4173043"/>
                <a:gd name="connsiteX33" fmla="*/ 101600 w 3545665"/>
                <a:gd name="connsiteY33" fmla="*/ 1865271 h 4173043"/>
                <a:gd name="connsiteX34" fmla="*/ 58057 w 3545665"/>
                <a:gd name="connsiteY34" fmla="*/ 1952357 h 4173043"/>
                <a:gd name="connsiteX35" fmla="*/ 43543 w 3545665"/>
                <a:gd name="connsiteY35" fmla="*/ 2010414 h 4173043"/>
                <a:gd name="connsiteX36" fmla="*/ 14514 w 3545665"/>
                <a:gd name="connsiteY36" fmla="*/ 2097500 h 4173043"/>
                <a:gd name="connsiteX37" fmla="*/ 0 w 3545665"/>
                <a:gd name="connsiteY37" fmla="*/ 2170071 h 4173043"/>
                <a:gd name="connsiteX38" fmla="*/ 14514 w 3545665"/>
                <a:gd name="connsiteY38" fmla="*/ 2416814 h 4173043"/>
                <a:gd name="connsiteX39" fmla="*/ 72572 w 3545665"/>
                <a:gd name="connsiteY39" fmla="*/ 2503900 h 4173043"/>
                <a:gd name="connsiteX40" fmla="*/ 203200 w 3545665"/>
                <a:gd name="connsiteY40" fmla="*/ 2620014 h 4173043"/>
                <a:gd name="connsiteX41" fmla="*/ 275772 w 3545665"/>
                <a:gd name="connsiteY41" fmla="*/ 2707100 h 4173043"/>
                <a:gd name="connsiteX42" fmla="*/ 333829 w 3545665"/>
                <a:gd name="connsiteY42" fmla="*/ 2794186 h 4173043"/>
                <a:gd name="connsiteX43" fmla="*/ 420914 w 3545665"/>
                <a:gd name="connsiteY43" fmla="*/ 2881271 h 4173043"/>
                <a:gd name="connsiteX44" fmla="*/ 464457 w 3545665"/>
                <a:gd name="connsiteY44" fmla="*/ 2924814 h 4173043"/>
                <a:gd name="connsiteX45" fmla="*/ 493486 w 3545665"/>
                <a:gd name="connsiteY45" fmla="*/ 2968357 h 4173043"/>
                <a:gd name="connsiteX46" fmla="*/ 522514 w 3545665"/>
                <a:gd name="connsiteY46" fmla="*/ 3055443 h 4173043"/>
                <a:gd name="connsiteX47" fmla="*/ 537029 w 3545665"/>
                <a:gd name="connsiteY47" fmla="*/ 3098986 h 4173043"/>
                <a:gd name="connsiteX48" fmla="*/ 551543 w 3545665"/>
                <a:gd name="connsiteY48" fmla="*/ 3534414 h 4173043"/>
                <a:gd name="connsiteX49" fmla="*/ 580572 w 3545665"/>
                <a:gd name="connsiteY49" fmla="*/ 3621500 h 4173043"/>
                <a:gd name="connsiteX50" fmla="*/ 595086 w 3545665"/>
                <a:gd name="connsiteY50" fmla="*/ 3665043 h 4173043"/>
                <a:gd name="connsiteX51" fmla="*/ 609600 w 3545665"/>
                <a:gd name="connsiteY51" fmla="*/ 3708586 h 4173043"/>
                <a:gd name="connsiteX52" fmla="*/ 638629 w 3545665"/>
                <a:gd name="connsiteY52" fmla="*/ 3752129 h 4173043"/>
                <a:gd name="connsiteX53" fmla="*/ 696686 w 3545665"/>
                <a:gd name="connsiteY53" fmla="*/ 3839214 h 4173043"/>
                <a:gd name="connsiteX54" fmla="*/ 711200 w 3545665"/>
                <a:gd name="connsiteY54" fmla="*/ 3882757 h 4173043"/>
                <a:gd name="connsiteX55" fmla="*/ 740229 w 3545665"/>
                <a:gd name="connsiteY55" fmla="*/ 3926300 h 4173043"/>
                <a:gd name="connsiteX56" fmla="*/ 725714 w 3545665"/>
                <a:gd name="connsiteY56" fmla="*/ 4071443 h 4173043"/>
                <a:gd name="connsiteX57" fmla="*/ 740229 w 3545665"/>
                <a:gd name="connsiteY57" fmla="*/ 4114986 h 4173043"/>
                <a:gd name="connsiteX58" fmla="*/ 2365829 w 3545665"/>
                <a:gd name="connsiteY58" fmla="*/ 4129500 h 4173043"/>
                <a:gd name="connsiteX59" fmla="*/ 2540000 w 3545665"/>
                <a:gd name="connsiteY59" fmla="*/ 4158529 h 4173043"/>
                <a:gd name="connsiteX60" fmla="*/ 2743200 w 3545665"/>
                <a:gd name="connsiteY60" fmla="*/ 4173043 h 4173043"/>
                <a:gd name="connsiteX61" fmla="*/ 3280229 w 3545665"/>
                <a:gd name="connsiteY61" fmla="*/ 4158529 h 4173043"/>
                <a:gd name="connsiteX62" fmla="*/ 3454400 w 3545665"/>
                <a:gd name="connsiteY62" fmla="*/ 4114986 h 4173043"/>
                <a:gd name="connsiteX63" fmla="*/ 3497943 w 3545665"/>
                <a:gd name="connsiteY63" fmla="*/ 4100471 h 4173043"/>
                <a:gd name="connsiteX64" fmla="*/ 3512457 w 3545665"/>
                <a:gd name="connsiteY64" fmla="*/ 4056929 h 4173043"/>
                <a:gd name="connsiteX65" fmla="*/ 3425372 w 3545665"/>
                <a:gd name="connsiteY65" fmla="*/ 3998871 h 4173043"/>
                <a:gd name="connsiteX66" fmla="*/ 3367314 w 3545665"/>
                <a:gd name="connsiteY66" fmla="*/ 3897271 h 4173043"/>
                <a:gd name="connsiteX67" fmla="*/ 3352800 w 3545665"/>
                <a:gd name="connsiteY67" fmla="*/ 3853729 h 4173043"/>
                <a:gd name="connsiteX68" fmla="*/ 3323772 w 3545665"/>
                <a:gd name="connsiteY68" fmla="*/ 3795671 h 4173043"/>
                <a:gd name="connsiteX69" fmla="*/ 3294743 w 3545665"/>
                <a:gd name="connsiteY69" fmla="*/ 3752129 h 4173043"/>
                <a:gd name="connsiteX70" fmla="*/ 3207657 w 3545665"/>
                <a:gd name="connsiteY70" fmla="*/ 3723100 h 4173043"/>
                <a:gd name="connsiteX71" fmla="*/ 3048000 w 3545665"/>
                <a:gd name="connsiteY71" fmla="*/ 3606986 h 4173043"/>
                <a:gd name="connsiteX72" fmla="*/ 2989943 w 3545665"/>
                <a:gd name="connsiteY72" fmla="*/ 3519900 h 4173043"/>
                <a:gd name="connsiteX73" fmla="*/ 2902857 w 3545665"/>
                <a:gd name="connsiteY73" fmla="*/ 3490871 h 4173043"/>
                <a:gd name="connsiteX74" fmla="*/ 2946400 w 3545665"/>
                <a:gd name="connsiteY74" fmla="*/ 3461843 h 4173043"/>
                <a:gd name="connsiteX75" fmla="*/ 3004457 w 3545665"/>
                <a:gd name="connsiteY75" fmla="*/ 3447329 h 4173043"/>
                <a:gd name="connsiteX76" fmla="*/ 3048000 w 3545665"/>
                <a:gd name="connsiteY76" fmla="*/ 3432814 h 4173043"/>
                <a:gd name="connsiteX77" fmla="*/ 3149600 w 3545665"/>
                <a:gd name="connsiteY77" fmla="*/ 3360243 h 4173043"/>
                <a:gd name="connsiteX78" fmla="*/ 3193143 w 3545665"/>
                <a:gd name="connsiteY78" fmla="*/ 3316700 h 4173043"/>
                <a:gd name="connsiteX79" fmla="*/ 3338286 w 3545665"/>
                <a:gd name="connsiteY79" fmla="*/ 3215100 h 4173043"/>
                <a:gd name="connsiteX80" fmla="*/ 3367314 w 3545665"/>
                <a:gd name="connsiteY80" fmla="*/ 3171557 h 4173043"/>
                <a:gd name="connsiteX81" fmla="*/ 3410857 w 3545665"/>
                <a:gd name="connsiteY81" fmla="*/ 3113500 h 4173043"/>
                <a:gd name="connsiteX82" fmla="*/ 3454400 w 3545665"/>
                <a:gd name="connsiteY82" fmla="*/ 3040929 h 4173043"/>
                <a:gd name="connsiteX83" fmla="*/ 3468914 w 3545665"/>
                <a:gd name="connsiteY83" fmla="*/ 2953843 h 4173043"/>
                <a:gd name="connsiteX84" fmla="*/ 3497943 w 3545665"/>
                <a:gd name="connsiteY84" fmla="*/ 2910300 h 4173043"/>
                <a:gd name="connsiteX85" fmla="*/ 3526972 w 3545665"/>
                <a:gd name="connsiteY85" fmla="*/ 2794186 h 4173043"/>
                <a:gd name="connsiteX86" fmla="*/ 3454400 w 3545665"/>
                <a:gd name="connsiteY86" fmla="*/ 2460357 h 4173043"/>
                <a:gd name="connsiteX87" fmla="*/ 3410857 w 3545665"/>
                <a:gd name="connsiteY87" fmla="*/ 2445843 h 4173043"/>
                <a:gd name="connsiteX88" fmla="*/ 3352800 w 3545665"/>
                <a:gd name="connsiteY88" fmla="*/ 2402300 h 4173043"/>
                <a:gd name="connsiteX89" fmla="*/ 3222172 w 3545665"/>
                <a:gd name="connsiteY89" fmla="*/ 2300700 h 4173043"/>
                <a:gd name="connsiteX90" fmla="*/ 3178629 w 3545665"/>
                <a:gd name="connsiteY90" fmla="*/ 2213614 h 4173043"/>
                <a:gd name="connsiteX91" fmla="*/ 3106057 w 3545665"/>
                <a:gd name="connsiteY91" fmla="*/ 2126529 h 4173043"/>
                <a:gd name="connsiteX92" fmla="*/ 2989943 w 3545665"/>
                <a:gd name="connsiteY92" fmla="*/ 2068471 h 4173043"/>
                <a:gd name="connsiteX93" fmla="*/ 2888343 w 3545665"/>
                <a:gd name="connsiteY93" fmla="*/ 2010414 h 4173043"/>
                <a:gd name="connsiteX94" fmla="*/ 2772229 w 3545665"/>
                <a:gd name="connsiteY94" fmla="*/ 1923329 h 4173043"/>
                <a:gd name="connsiteX95" fmla="*/ 2728686 w 3545665"/>
                <a:gd name="connsiteY95" fmla="*/ 1894300 h 4173043"/>
                <a:gd name="connsiteX96" fmla="*/ 2685143 w 3545665"/>
                <a:gd name="connsiteY96" fmla="*/ 1850757 h 4173043"/>
                <a:gd name="connsiteX97" fmla="*/ 2612572 w 3545665"/>
                <a:gd name="connsiteY97" fmla="*/ 1807214 h 4173043"/>
                <a:gd name="connsiteX98" fmla="*/ 2525486 w 3545665"/>
                <a:gd name="connsiteY98" fmla="*/ 1734643 h 4173043"/>
                <a:gd name="connsiteX99" fmla="*/ 2423886 w 3545665"/>
                <a:gd name="connsiteY99" fmla="*/ 1676586 h 4173043"/>
                <a:gd name="connsiteX100" fmla="*/ 2307772 w 3545665"/>
                <a:gd name="connsiteY100" fmla="*/ 1589500 h 4173043"/>
                <a:gd name="connsiteX101" fmla="*/ 2191657 w 3545665"/>
                <a:gd name="connsiteY101" fmla="*/ 1386300 h 4173043"/>
                <a:gd name="connsiteX102" fmla="*/ 2162629 w 3545665"/>
                <a:gd name="connsiteY102" fmla="*/ 1313729 h 4173043"/>
                <a:gd name="connsiteX103" fmla="*/ 2133600 w 3545665"/>
                <a:gd name="connsiteY103" fmla="*/ 1226643 h 4173043"/>
                <a:gd name="connsiteX104" fmla="*/ 2119086 w 3545665"/>
                <a:gd name="connsiteY104" fmla="*/ 544471 h 4173043"/>
                <a:gd name="connsiteX105" fmla="*/ 2104572 w 3545665"/>
                <a:gd name="connsiteY105" fmla="*/ 500929 h 4173043"/>
                <a:gd name="connsiteX106" fmla="*/ 2075543 w 3545665"/>
                <a:gd name="connsiteY106" fmla="*/ 326757 h 4173043"/>
                <a:gd name="connsiteX107" fmla="*/ 2046514 w 3545665"/>
                <a:gd name="connsiteY107" fmla="*/ 283214 h 4173043"/>
                <a:gd name="connsiteX108" fmla="*/ 1973943 w 3545665"/>
                <a:gd name="connsiteY108" fmla="*/ 152586 h 4173043"/>
                <a:gd name="connsiteX109" fmla="*/ 1944914 w 3545665"/>
                <a:gd name="connsiteY109" fmla="*/ 109043 h 4173043"/>
                <a:gd name="connsiteX110" fmla="*/ 1915886 w 3545665"/>
                <a:gd name="connsiteY110" fmla="*/ 65500 h 4173043"/>
                <a:gd name="connsiteX111" fmla="*/ 1872343 w 3545665"/>
                <a:gd name="connsiteY111" fmla="*/ 65500 h 417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3545665" h="4173043">
                  <a:moveTo>
                    <a:pt x="1872343" y="65500"/>
                  </a:moveTo>
                  <a:cubicBezTo>
                    <a:pt x="1848153" y="55824"/>
                    <a:pt x="1823580" y="25890"/>
                    <a:pt x="1799772" y="36471"/>
                  </a:cubicBezTo>
                  <a:cubicBezTo>
                    <a:pt x="1767891" y="50640"/>
                    <a:pt x="1770743" y="104204"/>
                    <a:pt x="1741714" y="123557"/>
                  </a:cubicBezTo>
                  <a:cubicBezTo>
                    <a:pt x="1641899" y="190101"/>
                    <a:pt x="1687726" y="170581"/>
                    <a:pt x="1611086" y="196129"/>
                  </a:cubicBezTo>
                  <a:cubicBezTo>
                    <a:pt x="1586895" y="191291"/>
                    <a:pt x="1559040" y="195298"/>
                    <a:pt x="1538514" y="181614"/>
                  </a:cubicBezTo>
                  <a:cubicBezTo>
                    <a:pt x="1525784" y="173127"/>
                    <a:pt x="1530842" y="151755"/>
                    <a:pt x="1524000" y="138071"/>
                  </a:cubicBezTo>
                  <a:cubicBezTo>
                    <a:pt x="1516199" y="122469"/>
                    <a:pt x="1502773" y="110131"/>
                    <a:pt x="1494972" y="94529"/>
                  </a:cubicBezTo>
                  <a:cubicBezTo>
                    <a:pt x="1488130" y="80845"/>
                    <a:pt x="1491275" y="61804"/>
                    <a:pt x="1480457" y="50986"/>
                  </a:cubicBezTo>
                  <a:cubicBezTo>
                    <a:pt x="1469639" y="40168"/>
                    <a:pt x="1452129" y="38073"/>
                    <a:pt x="1436914" y="36471"/>
                  </a:cubicBezTo>
                  <a:cubicBezTo>
                    <a:pt x="1359780" y="28351"/>
                    <a:pt x="1282095" y="26795"/>
                    <a:pt x="1204686" y="21957"/>
                  </a:cubicBezTo>
                  <a:cubicBezTo>
                    <a:pt x="1150348" y="3845"/>
                    <a:pt x="1109503" y="-16728"/>
                    <a:pt x="1045029" y="21957"/>
                  </a:cubicBezTo>
                  <a:cubicBezTo>
                    <a:pt x="1030071" y="30932"/>
                    <a:pt x="1074058" y="41310"/>
                    <a:pt x="1088572" y="50986"/>
                  </a:cubicBezTo>
                  <a:cubicBezTo>
                    <a:pt x="1098248" y="65500"/>
                    <a:pt x="1105265" y="82194"/>
                    <a:pt x="1117600" y="94529"/>
                  </a:cubicBezTo>
                  <a:cubicBezTo>
                    <a:pt x="1214366" y="191295"/>
                    <a:pt x="1112758" y="50981"/>
                    <a:pt x="1190172" y="167100"/>
                  </a:cubicBezTo>
                  <a:cubicBezTo>
                    <a:pt x="1217236" y="248292"/>
                    <a:pt x="1215189" y="222362"/>
                    <a:pt x="1190172" y="355786"/>
                  </a:cubicBezTo>
                  <a:cubicBezTo>
                    <a:pt x="1184533" y="385861"/>
                    <a:pt x="1186603" y="425898"/>
                    <a:pt x="1161143" y="442871"/>
                  </a:cubicBezTo>
                  <a:lnTo>
                    <a:pt x="1074057" y="500929"/>
                  </a:lnTo>
                  <a:cubicBezTo>
                    <a:pt x="1064381" y="515443"/>
                    <a:pt x="1059821" y="535226"/>
                    <a:pt x="1045029" y="544471"/>
                  </a:cubicBezTo>
                  <a:cubicBezTo>
                    <a:pt x="1003207" y="570609"/>
                    <a:pt x="917740" y="580200"/>
                    <a:pt x="870857" y="588014"/>
                  </a:cubicBezTo>
                  <a:cubicBezTo>
                    <a:pt x="866019" y="689614"/>
                    <a:pt x="868959" y="791884"/>
                    <a:pt x="856343" y="892814"/>
                  </a:cubicBezTo>
                  <a:cubicBezTo>
                    <a:pt x="854179" y="910123"/>
                    <a:pt x="835115" y="920755"/>
                    <a:pt x="827314" y="936357"/>
                  </a:cubicBezTo>
                  <a:cubicBezTo>
                    <a:pt x="806866" y="977253"/>
                    <a:pt x="809661" y="1048681"/>
                    <a:pt x="754743" y="1066986"/>
                  </a:cubicBezTo>
                  <a:lnTo>
                    <a:pt x="711200" y="1081500"/>
                  </a:lnTo>
                  <a:cubicBezTo>
                    <a:pt x="696686" y="1096014"/>
                    <a:pt x="684736" y="1113657"/>
                    <a:pt x="667657" y="1125043"/>
                  </a:cubicBezTo>
                  <a:cubicBezTo>
                    <a:pt x="654927" y="1133530"/>
                    <a:pt x="639022" y="1136117"/>
                    <a:pt x="624114" y="1139557"/>
                  </a:cubicBezTo>
                  <a:cubicBezTo>
                    <a:pt x="576039" y="1150651"/>
                    <a:pt x="526838" y="1156620"/>
                    <a:pt x="478972" y="1168586"/>
                  </a:cubicBezTo>
                  <a:lnTo>
                    <a:pt x="362857" y="1197614"/>
                  </a:lnTo>
                  <a:cubicBezTo>
                    <a:pt x="333829" y="1216966"/>
                    <a:pt x="295124" y="1226643"/>
                    <a:pt x="275772" y="1255671"/>
                  </a:cubicBezTo>
                  <a:lnTo>
                    <a:pt x="217714" y="1342757"/>
                  </a:lnTo>
                  <a:cubicBezTo>
                    <a:pt x="168208" y="1491278"/>
                    <a:pt x="246298" y="1244272"/>
                    <a:pt x="188686" y="1647557"/>
                  </a:cubicBezTo>
                  <a:cubicBezTo>
                    <a:pt x="186219" y="1664826"/>
                    <a:pt x="169333" y="1676586"/>
                    <a:pt x="159657" y="1691100"/>
                  </a:cubicBezTo>
                  <a:cubicBezTo>
                    <a:pt x="154819" y="1705614"/>
                    <a:pt x="148854" y="1719800"/>
                    <a:pt x="145143" y="1734643"/>
                  </a:cubicBezTo>
                  <a:cubicBezTo>
                    <a:pt x="139160" y="1758576"/>
                    <a:pt x="138430" y="1783811"/>
                    <a:pt x="130629" y="1807214"/>
                  </a:cubicBezTo>
                  <a:cubicBezTo>
                    <a:pt x="123787" y="1827740"/>
                    <a:pt x="110123" y="1845384"/>
                    <a:pt x="101600" y="1865271"/>
                  </a:cubicBezTo>
                  <a:cubicBezTo>
                    <a:pt x="65544" y="1949401"/>
                    <a:pt x="113845" y="1868676"/>
                    <a:pt x="58057" y="1952357"/>
                  </a:cubicBezTo>
                  <a:cubicBezTo>
                    <a:pt x="53219" y="1971709"/>
                    <a:pt x="49275" y="1991307"/>
                    <a:pt x="43543" y="2010414"/>
                  </a:cubicBezTo>
                  <a:cubicBezTo>
                    <a:pt x="34750" y="2039722"/>
                    <a:pt x="20515" y="2067495"/>
                    <a:pt x="14514" y="2097500"/>
                  </a:cubicBezTo>
                  <a:lnTo>
                    <a:pt x="0" y="2170071"/>
                  </a:lnTo>
                  <a:cubicBezTo>
                    <a:pt x="4838" y="2252319"/>
                    <a:pt x="-2988" y="2336305"/>
                    <a:pt x="14514" y="2416814"/>
                  </a:cubicBezTo>
                  <a:cubicBezTo>
                    <a:pt x="21925" y="2450906"/>
                    <a:pt x="47902" y="2479230"/>
                    <a:pt x="72572" y="2503900"/>
                  </a:cubicBezTo>
                  <a:cubicBezTo>
                    <a:pt x="171992" y="2603321"/>
                    <a:pt x="125499" y="2568215"/>
                    <a:pt x="203200" y="2620014"/>
                  </a:cubicBezTo>
                  <a:cubicBezTo>
                    <a:pt x="306939" y="2775620"/>
                    <a:pt x="145382" y="2539455"/>
                    <a:pt x="275772" y="2707100"/>
                  </a:cubicBezTo>
                  <a:cubicBezTo>
                    <a:pt x="297191" y="2734639"/>
                    <a:pt x="309159" y="2769516"/>
                    <a:pt x="333829" y="2794186"/>
                  </a:cubicBezTo>
                  <a:lnTo>
                    <a:pt x="420914" y="2881271"/>
                  </a:lnTo>
                  <a:cubicBezTo>
                    <a:pt x="435428" y="2895785"/>
                    <a:pt x="453071" y="2907735"/>
                    <a:pt x="464457" y="2924814"/>
                  </a:cubicBezTo>
                  <a:lnTo>
                    <a:pt x="493486" y="2968357"/>
                  </a:lnTo>
                  <a:lnTo>
                    <a:pt x="522514" y="3055443"/>
                  </a:lnTo>
                  <a:lnTo>
                    <a:pt x="537029" y="3098986"/>
                  </a:lnTo>
                  <a:cubicBezTo>
                    <a:pt x="541867" y="3244129"/>
                    <a:pt x="539483" y="3389692"/>
                    <a:pt x="551543" y="3534414"/>
                  </a:cubicBezTo>
                  <a:cubicBezTo>
                    <a:pt x="554084" y="3564907"/>
                    <a:pt x="570896" y="3592471"/>
                    <a:pt x="580572" y="3621500"/>
                  </a:cubicBezTo>
                  <a:lnTo>
                    <a:pt x="595086" y="3665043"/>
                  </a:lnTo>
                  <a:cubicBezTo>
                    <a:pt x="599924" y="3679557"/>
                    <a:pt x="601113" y="3695856"/>
                    <a:pt x="609600" y="3708586"/>
                  </a:cubicBezTo>
                  <a:lnTo>
                    <a:pt x="638629" y="3752129"/>
                  </a:lnTo>
                  <a:cubicBezTo>
                    <a:pt x="673140" y="3855662"/>
                    <a:pt x="624204" y="3730491"/>
                    <a:pt x="696686" y="3839214"/>
                  </a:cubicBezTo>
                  <a:cubicBezTo>
                    <a:pt x="705173" y="3851944"/>
                    <a:pt x="704358" y="3869073"/>
                    <a:pt x="711200" y="3882757"/>
                  </a:cubicBezTo>
                  <a:cubicBezTo>
                    <a:pt x="719001" y="3898359"/>
                    <a:pt x="730553" y="3911786"/>
                    <a:pt x="740229" y="3926300"/>
                  </a:cubicBezTo>
                  <a:cubicBezTo>
                    <a:pt x="735391" y="3974681"/>
                    <a:pt x="725714" y="4022821"/>
                    <a:pt x="725714" y="4071443"/>
                  </a:cubicBezTo>
                  <a:cubicBezTo>
                    <a:pt x="725714" y="4086743"/>
                    <a:pt x="724939" y="4114445"/>
                    <a:pt x="740229" y="4114986"/>
                  </a:cubicBezTo>
                  <a:cubicBezTo>
                    <a:pt x="1281778" y="4134156"/>
                    <a:pt x="1823962" y="4124662"/>
                    <a:pt x="2365829" y="4129500"/>
                  </a:cubicBezTo>
                  <a:cubicBezTo>
                    <a:pt x="2430633" y="4142461"/>
                    <a:pt x="2471270" y="4151983"/>
                    <a:pt x="2540000" y="4158529"/>
                  </a:cubicBezTo>
                  <a:cubicBezTo>
                    <a:pt x="2607600" y="4164967"/>
                    <a:pt x="2675467" y="4168205"/>
                    <a:pt x="2743200" y="4173043"/>
                  </a:cubicBezTo>
                  <a:lnTo>
                    <a:pt x="3280229" y="4158529"/>
                  </a:lnTo>
                  <a:cubicBezTo>
                    <a:pt x="3348364" y="4155360"/>
                    <a:pt x="3390481" y="4136292"/>
                    <a:pt x="3454400" y="4114986"/>
                  </a:cubicBezTo>
                  <a:lnTo>
                    <a:pt x="3497943" y="4100471"/>
                  </a:lnTo>
                  <a:cubicBezTo>
                    <a:pt x="3502781" y="4085957"/>
                    <a:pt x="3517295" y="4071443"/>
                    <a:pt x="3512457" y="4056929"/>
                  </a:cubicBezTo>
                  <a:cubicBezTo>
                    <a:pt x="3498867" y="4016159"/>
                    <a:pt x="3457999" y="4009747"/>
                    <a:pt x="3425372" y="3998871"/>
                  </a:cubicBezTo>
                  <a:cubicBezTo>
                    <a:pt x="3392091" y="3899034"/>
                    <a:pt x="3437613" y="4020295"/>
                    <a:pt x="3367314" y="3897271"/>
                  </a:cubicBezTo>
                  <a:cubicBezTo>
                    <a:pt x="3359724" y="3883988"/>
                    <a:pt x="3358827" y="3867791"/>
                    <a:pt x="3352800" y="3853729"/>
                  </a:cubicBezTo>
                  <a:cubicBezTo>
                    <a:pt x="3344277" y="3833842"/>
                    <a:pt x="3334507" y="3814457"/>
                    <a:pt x="3323772" y="3795671"/>
                  </a:cubicBezTo>
                  <a:cubicBezTo>
                    <a:pt x="3315117" y="3780525"/>
                    <a:pt x="3309535" y="3761374"/>
                    <a:pt x="3294743" y="3752129"/>
                  </a:cubicBezTo>
                  <a:cubicBezTo>
                    <a:pt x="3268795" y="3735912"/>
                    <a:pt x="3236686" y="3732776"/>
                    <a:pt x="3207657" y="3723100"/>
                  </a:cubicBezTo>
                  <a:cubicBezTo>
                    <a:pt x="3077588" y="3625548"/>
                    <a:pt x="3131799" y="3662850"/>
                    <a:pt x="3048000" y="3606986"/>
                  </a:cubicBezTo>
                  <a:cubicBezTo>
                    <a:pt x="3028648" y="3577957"/>
                    <a:pt x="3023041" y="3530933"/>
                    <a:pt x="2989943" y="3519900"/>
                  </a:cubicBezTo>
                  <a:lnTo>
                    <a:pt x="2902857" y="3490871"/>
                  </a:lnTo>
                  <a:cubicBezTo>
                    <a:pt x="2917371" y="3481195"/>
                    <a:pt x="2930366" y="3468714"/>
                    <a:pt x="2946400" y="3461843"/>
                  </a:cubicBezTo>
                  <a:cubicBezTo>
                    <a:pt x="2964735" y="3453985"/>
                    <a:pt x="2985277" y="3452809"/>
                    <a:pt x="3004457" y="3447329"/>
                  </a:cubicBezTo>
                  <a:cubicBezTo>
                    <a:pt x="3019168" y="3443126"/>
                    <a:pt x="3033486" y="3437652"/>
                    <a:pt x="3048000" y="3432814"/>
                  </a:cubicBezTo>
                  <a:cubicBezTo>
                    <a:pt x="3161214" y="3319600"/>
                    <a:pt x="3015871" y="3455763"/>
                    <a:pt x="3149600" y="3360243"/>
                  </a:cubicBezTo>
                  <a:cubicBezTo>
                    <a:pt x="3166303" y="3348312"/>
                    <a:pt x="3177558" y="3330058"/>
                    <a:pt x="3193143" y="3316700"/>
                  </a:cubicBezTo>
                  <a:cubicBezTo>
                    <a:pt x="3230756" y="3284460"/>
                    <a:pt x="3300810" y="3240084"/>
                    <a:pt x="3338286" y="3215100"/>
                  </a:cubicBezTo>
                  <a:cubicBezTo>
                    <a:pt x="3347962" y="3200586"/>
                    <a:pt x="3357175" y="3185752"/>
                    <a:pt x="3367314" y="3171557"/>
                  </a:cubicBezTo>
                  <a:cubicBezTo>
                    <a:pt x="3381374" y="3151872"/>
                    <a:pt x="3397438" y="3133628"/>
                    <a:pt x="3410857" y="3113500"/>
                  </a:cubicBezTo>
                  <a:cubicBezTo>
                    <a:pt x="3426506" y="3090027"/>
                    <a:pt x="3439886" y="3065119"/>
                    <a:pt x="3454400" y="3040929"/>
                  </a:cubicBezTo>
                  <a:cubicBezTo>
                    <a:pt x="3459238" y="3011900"/>
                    <a:pt x="3459608" y="2981762"/>
                    <a:pt x="3468914" y="2953843"/>
                  </a:cubicBezTo>
                  <a:cubicBezTo>
                    <a:pt x="3474430" y="2937294"/>
                    <a:pt x="3490142" y="2925902"/>
                    <a:pt x="3497943" y="2910300"/>
                  </a:cubicBezTo>
                  <a:cubicBezTo>
                    <a:pt x="3512818" y="2880549"/>
                    <a:pt x="3521452" y="2821783"/>
                    <a:pt x="3526972" y="2794186"/>
                  </a:cubicBezTo>
                  <a:cubicBezTo>
                    <a:pt x="3510133" y="2423746"/>
                    <a:pt x="3616090" y="2506553"/>
                    <a:pt x="3454400" y="2460357"/>
                  </a:cubicBezTo>
                  <a:cubicBezTo>
                    <a:pt x="3439689" y="2456154"/>
                    <a:pt x="3425371" y="2450681"/>
                    <a:pt x="3410857" y="2445843"/>
                  </a:cubicBezTo>
                  <a:cubicBezTo>
                    <a:pt x="3391505" y="2431329"/>
                    <a:pt x="3372618" y="2416172"/>
                    <a:pt x="3352800" y="2402300"/>
                  </a:cubicBezTo>
                  <a:cubicBezTo>
                    <a:pt x="3316754" y="2377067"/>
                    <a:pt x="3250306" y="2342902"/>
                    <a:pt x="3222172" y="2300700"/>
                  </a:cubicBezTo>
                  <a:cubicBezTo>
                    <a:pt x="3204169" y="2273696"/>
                    <a:pt x="3194391" y="2241985"/>
                    <a:pt x="3178629" y="2213614"/>
                  </a:cubicBezTo>
                  <a:cubicBezTo>
                    <a:pt x="3163473" y="2186333"/>
                    <a:pt x="3132213" y="2143174"/>
                    <a:pt x="3106057" y="2126529"/>
                  </a:cubicBezTo>
                  <a:cubicBezTo>
                    <a:pt x="3069549" y="2103297"/>
                    <a:pt x="3025949" y="2092474"/>
                    <a:pt x="2989943" y="2068471"/>
                  </a:cubicBezTo>
                  <a:cubicBezTo>
                    <a:pt x="2883858" y="1997749"/>
                    <a:pt x="3017247" y="2084073"/>
                    <a:pt x="2888343" y="2010414"/>
                  </a:cubicBezTo>
                  <a:cubicBezTo>
                    <a:pt x="2842399" y="1984160"/>
                    <a:pt x="2816910" y="1956840"/>
                    <a:pt x="2772229" y="1923329"/>
                  </a:cubicBezTo>
                  <a:cubicBezTo>
                    <a:pt x="2758274" y="1912862"/>
                    <a:pt x="2742087" y="1905467"/>
                    <a:pt x="2728686" y="1894300"/>
                  </a:cubicBezTo>
                  <a:cubicBezTo>
                    <a:pt x="2712917" y="1881159"/>
                    <a:pt x="2701564" y="1863073"/>
                    <a:pt x="2685143" y="1850757"/>
                  </a:cubicBezTo>
                  <a:cubicBezTo>
                    <a:pt x="2662575" y="1833831"/>
                    <a:pt x="2635140" y="1824140"/>
                    <a:pt x="2612572" y="1807214"/>
                  </a:cubicBezTo>
                  <a:cubicBezTo>
                    <a:pt x="2516508" y="1735165"/>
                    <a:pt x="2620260" y="1788799"/>
                    <a:pt x="2525486" y="1734643"/>
                  </a:cubicBezTo>
                  <a:cubicBezTo>
                    <a:pt x="2447765" y="1690231"/>
                    <a:pt x="2488706" y="1723728"/>
                    <a:pt x="2423886" y="1676586"/>
                  </a:cubicBezTo>
                  <a:cubicBezTo>
                    <a:pt x="2384759" y="1648130"/>
                    <a:pt x="2307772" y="1589500"/>
                    <a:pt x="2307772" y="1589500"/>
                  </a:cubicBezTo>
                  <a:cubicBezTo>
                    <a:pt x="2154727" y="1349000"/>
                    <a:pt x="2236606" y="1506163"/>
                    <a:pt x="2191657" y="1386300"/>
                  </a:cubicBezTo>
                  <a:cubicBezTo>
                    <a:pt x="2182509" y="1361905"/>
                    <a:pt x="2171533" y="1338214"/>
                    <a:pt x="2162629" y="1313729"/>
                  </a:cubicBezTo>
                  <a:cubicBezTo>
                    <a:pt x="2152172" y="1284972"/>
                    <a:pt x="2133600" y="1226643"/>
                    <a:pt x="2133600" y="1226643"/>
                  </a:cubicBezTo>
                  <a:cubicBezTo>
                    <a:pt x="2128762" y="999252"/>
                    <a:pt x="2128176" y="771731"/>
                    <a:pt x="2119086" y="544471"/>
                  </a:cubicBezTo>
                  <a:cubicBezTo>
                    <a:pt x="2118475" y="529184"/>
                    <a:pt x="2107087" y="516020"/>
                    <a:pt x="2104572" y="500929"/>
                  </a:cubicBezTo>
                  <a:cubicBezTo>
                    <a:pt x="2096525" y="452649"/>
                    <a:pt x="2101062" y="377795"/>
                    <a:pt x="2075543" y="326757"/>
                  </a:cubicBezTo>
                  <a:cubicBezTo>
                    <a:pt x="2067742" y="311155"/>
                    <a:pt x="2056190" y="297728"/>
                    <a:pt x="2046514" y="283214"/>
                  </a:cubicBezTo>
                  <a:cubicBezTo>
                    <a:pt x="2020968" y="206574"/>
                    <a:pt x="2040486" y="252400"/>
                    <a:pt x="1973943" y="152586"/>
                  </a:cubicBezTo>
                  <a:lnTo>
                    <a:pt x="1944914" y="109043"/>
                  </a:lnTo>
                  <a:cubicBezTo>
                    <a:pt x="1935238" y="94529"/>
                    <a:pt x="1931488" y="73301"/>
                    <a:pt x="1915886" y="65500"/>
                  </a:cubicBezTo>
                  <a:lnTo>
                    <a:pt x="1872343" y="655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056853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309"/>
    </mc:Choice>
    <mc:Fallback>
      <p:transition spd="slow" advTm="19309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4459E8-75EF-41A9-AA66-F6DB98C2CF2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8619" t="9334" r="16157" b="11224"/>
          <a:stretch/>
        </p:blipFill>
        <p:spPr>
          <a:xfrm>
            <a:off x="0" y="0"/>
            <a:ext cx="12192000" cy="6879752"/>
          </a:xfrm>
          <a:prstGeom prst="rect">
            <a:avLst/>
          </a:prstGeom>
        </p:spPr>
      </p:pic>
      <p:sp>
        <p:nvSpPr>
          <p:cNvPr id="142" name="Scroll: Vertical 141">
            <a:extLst>
              <a:ext uri="{FF2B5EF4-FFF2-40B4-BE49-F238E27FC236}">
                <a16:creationId xmlns:a16="http://schemas.microsoft.com/office/drawing/2014/main" id="{5AA47FCD-93B5-44BA-A966-0289BD957511}"/>
              </a:ext>
            </a:extLst>
          </p:cNvPr>
          <p:cNvSpPr/>
          <p:nvPr/>
        </p:nvSpPr>
        <p:spPr>
          <a:xfrm>
            <a:off x="2714225" y="109183"/>
            <a:ext cx="7385118" cy="6533374"/>
          </a:xfrm>
          <a:prstGeom prst="verticalScroll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9F3A52-B821-488B-92AF-A4BCB3B9373D}"/>
              </a:ext>
            </a:extLst>
          </p:cNvPr>
          <p:cNvSpPr txBox="1"/>
          <p:nvPr/>
        </p:nvSpPr>
        <p:spPr>
          <a:xfrm>
            <a:off x="0" y="6642556"/>
            <a:ext cx="277511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Image of North Western Europe. Accessed from Google Maps.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B7D240-6073-4297-B638-A01C5F6E7566}"/>
              </a:ext>
            </a:extLst>
          </p:cNvPr>
          <p:cNvGrpSpPr/>
          <p:nvPr/>
        </p:nvGrpSpPr>
        <p:grpSpPr>
          <a:xfrm>
            <a:off x="324462" y="1257420"/>
            <a:ext cx="2923692" cy="5272569"/>
            <a:chOff x="324462" y="1257420"/>
            <a:chExt cx="2923692" cy="5272569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A7666E-785E-4CF5-8696-53AFCA1485FC}"/>
                </a:ext>
              </a:extLst>
            </p:cNvPr>
            <p:cNvGrpSpPr/>
            <p:nvPr/>
          </p:nvGrpSpPr>
          <p:grpSpPr>
            <a:xfrm rot="19689233" flipH="1">
              <a:off x="1379791" y="1676720"/>
              <a:ext cx="887834" cy="3487743"/>
              <a:chOff x="-1010870" y="1960048"/>
              <a:chExt cx="754986" cy="1909951"/>
            </a:xfrm>
          </p:grpSpPr>
          <p:sp>
            <p:nvSpPr>
              <p:cNvPr id="103" name="Rectangle 52">
                <a:extLst>
                  <a:ext uri="{FF2B5EF4-FFF2-40B4-BE49-F238E27FC236}">
                    <a16:creationId xmlns:a16="http://schemas.microsoft.com/office/drawing/2014/main" id="{6190979B-7CDA-47CE-BB00-653F8543E6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-933176" y="1960049"/>
                <a:ext cx="137381" cy="1909950"/>
              </a:xfrm>
              <a:prstGeom prst="rect">
                <a:avLst/>
              </a:prstGeom>
              <a:solidFill>
                <a:srgbClr val="B35E2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 dirty="0"/>
              </a:p>
            </p:txBody>
          </p:sp>
          <p:sp>
            <p:nvSpPr>
              <p:cNvPr id="104" name="AutoShape 53">
                <a:extLst>
                  <a:ext uri="{FF2B5EF4-FFF2-40B4-BE49-F238E27FC236}">
                    <a16:creationId xmlns:a16="http://schemas.microsoft.com/office/drawing/2014/main" id="{B2FCDFE7-A6E8-4EC1-BE05-9FB791924F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-1010870" y="2033001"/>
                <a:ext cx="292768" cy="132517"/>
              </a:xfrm>
              <a:prstGeom prst="diamond">
                <a:avLst/>
              </a:prstGeom>
              <a:solidFill>
                <a:srgbClr val="A6A6A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C0C0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05" name="AutoShape 54">
                <a:extLst>
                  <a:ext uri="{FF2B5EF4-FFF2-40B4-BE49-F238E27FC236}">
                    <a16:creationId xmlns:a16="http://schemas.microsoft.com/office/drawing/2014/main" id="{412C88F4-BF80-4BC0-B256-CBA087A0C1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-755048" y="1755172"/>
                <a:ext cx="294287" cy="704040"/>
              </a:xfrm>
              <a:prstGeom prst="flowChartMerge">
                <a:avLst/>
              </a:prstGeom>
              <a:solidFill>
                <a:srgbClr val="A6A6A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C0C0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B08CE292-0DFF-46DD-B947-60B678AB64E3}"/>
                </a:ext>
              </a:extLst>
            </p:cNvPr>
            <p:cNvGrpSpPr/>
            <p:nvPr/>
          </p:nvGrpSpPr>
          <p:grpSpPr>
            <a:xfrm flipH="1">
              <a:off x="324462" y="1257420"/>
              <a:ext cx="2923692" cy="5272569"/>
              <a:chOff x="2655818" y="1992573"/>
              <a:chExt cx="2257376" cy="3589361"/>
            </a:xfrm>
          </p:grpSpPr>
          <p:sp>
            <p:nvSpPr>
              <p:cNvPr id="69" name="Rectangle: Rounded Corners 68">
                <a:extLst>
                  <a:ext uri="{FF2B5EF4-FFF2-40B4-BE49-F238E27FC236}">
                    <a16:creationId xmlns:a16="http://schemas.microsoft.com/office/drawing/2014/main" id="{A0BF1089-8570-4AEF-96A3-5BE8BC95D379}"/>
                  </a:ext>
                </a:extLst>
              </p:cNvPr>
              <p:cNvSpPr/>
              <p:nvPr/>
            </p:nvSpPr>
            <p:spPr>
              <a:xfrm rot="1933552">
                <a:off x="2655818" y="2666733"/>
                <a:ext cx="466711" cy="1558422"/>
              </a:xfrm>
              <a:prstGeom prst="roundRect">
                <a:avLst/>
              </a:prstGeom>
              <a:solidFill>
                <a:schemeClr val="accent6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70" name="Group 69">
                <a:extLst>
                  <a:ext uri="{FF2B5EF4-FFF2-40B4-BE49-F238E27FC236}">
                    <a16:creationId xmlns:a16="http://schemas.microsoft.com/office/drawing/2014/main" id="{6C7DDF9B-3579-479D-97AF-32B4B281119E}"/>
                  </a:ext>
                </a:extLst>
              </p:cNvPr>
              <p:cNvGrpSpPr/>
              <p:nvPr/>
            </p:nvGrpSpPr>
            <p:grpSpPr>
              <a:xfrm>
                <a:off x="2947918" y="1992573"/>
                <a:ext cx="1965276" cy="3589361"/>
                <a:chOff x="-2047164" y="2848798"/>
                <a:chExt cx="2520475" cy="4862187"/>
              </a:xfrm>
            </p:grpSpPr>
            <p:sp>
              <p:nvSpPr>
                <p:cNvPr id="71" name="Rectangle: Rounded Corners 70">
                  <a:extLst>
                    <a:ext uri="{FF2B5EF4-FFF2-40B4-BE49-F238E27FC236}">
                      <a16:creationId xmlns:a16="http://schemas.microsoft.com/office/drawing/2014/main" id="{3DD6E6A4-4B2C-4A4D-87D7-2A021ECB06D8}"/>
                    </a:ext>
                  </a:extLst>
                </p:cNvPr>
                <p:cNvSpPr/>
                <p:nvPr/>
              </p:nvSpPr>
              <p:spPr>
                <a:xfrm>
                  <a:off x="-1834859" y="5636523"/>
                  <a:ext cx="583067" cy="2074462"/>
                </a:xfrm>
                <a:prstGeom prst="roundRect">
                  <a:avLst/>
                </a:prstGeom>
                <a:solidFill>
                  <a:schemeClr val="accent2">
                    <a:lumMod val="7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72" name="Rectangle: Rounded Corners 71">
                  <a:extLst>
                    <a:ext uri="{FF2B5EF4-FFF2-40B4-BE49-F238E27FC236}">
                      <a16:creationId xmlns:a16="http://schemas.microsoft.com/office/drawing/2014/main" id="{41B28AAB-E313-48A8-A32D-F407E27AB9DB}"/>
                    </a:ext>
                  </a:extLst>
                </p:cNvPr>
                <p:cNvSpPr/>
                <p:nvPr/>
              </p:nvSpPr>
              <p:spPr>
                <a:xfrm>
                  <a:off x="-1266029" y="5636522"/>
                  <a:ext cx="583067" cy="2074461"/>
                </a:xfrm>
                <a:prstGeom prst="roundRect">
                  <a:avLst/>
                </a:prstGeom>
                <a:solidFill>
                  <a:schemeClr val="accent2">
                    <a:lumMod val="7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73" name="Isosceles Triangle 72">
                  <a:extLst>
                    <a:ext uri="{FF2B5EF4-FFF2-40B4-BE49-F238E27FC236}">
                      <a16:creationId xmlns:a16="http://schemas.microsoft.com/office/drawing/2014/main" id="{893BC145-501B-48A1-9F8A-F53551C735AE}"/>
                    </a:ext>
                  </a:extLst>
                </p:cNvPr>
                <p:cNvSpPr/>
                <p:nvPr/>
              </p:nvSpPr>
              <p:spPr>
                <a:xfrm>
                  <a:off x="-2047164" y="4863905"/>
                  <a:ext cx="1616395" cy="1093501"/>
                </a:xfrm>
                <a:prstGeom prst="triangle">
                  <a:avLst/>
                </a:prstGeom>
                <a:solidFill>
                  <a:schemeClr val="accent6">
                    <a:lumMod val="7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74" name="Rectangle: Rounded Corners 73">
                  <a:extLst>
                    <a:ext uri="{FF2B5EF4-FFF2-40B4-BE49-F238E27FC236}">
                      <a16:creationId xmlns:a16="http://schemas.microsoft.com/office/drawing/2014/main" id="{E91ABBF4-FCC1-4961-8CC0-CCB170FD5D9A}"/>
                    </a:ext>
                  </a:extLst>
                </p:cNvPr>
                <p:cNvSpPr/>
                <p:nvPr/>
              </p:nvSpPr>
              <p:spPr>
                <a:xfrm>
                  <a:off x="-1828925" y="3793977"/>
                  <a:ext cx="1160060" cy="1842547"/>
                </a:xfrm>
                <a:prstGeom prst="roundRect">
                  <a:avLst/>
                </a:prstGeom>
                <a:solidFill>
                  <a:schemeClr val="accent6">
                    <a:lumMod val="7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80" name="Rectangle: Rounded Corners 79">
                  <a:extLst>
                    <a:ext uri="{FF2B5EF4-FFF2-40B4-BE49-F238E27FC236}">
                      <a16:creationId xmlns:a16="http://schemas.microsoft.com/office/drawing/2014/main" id="{B03A672F-D224-409D-A368-46D786013E2F}"/>
                    </a:ext>
                  </a:extLst>
                </p:cNvPr>
                <p:cNvSpPr/>
                <p:nvPr/>
              </p:nvSpPr>
              <p:spPr>
                <a:xfrm>
                  <a:off x="-917500" y="3830031"/>
                  <a:ext cx="583067" cy="1558422"/>
                </a:xfrm>
                <a:prstGeom prst="roundRect">
                  <a:avLst/>
                </a:prstGeom>
                <a:solidFill>
                  <a:schemeClr val="accent6">
                    <a:lumMod val="75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81" name="Rectangle: Rounded Corners 80">
                  <a:extLst>
                    <a:ext uri="{FF2B5EF4-FFF2-40B4-BE49-F238E27FC236}">
                      <a16:creationId xmlns:a16="http://schemas.microsoft.com/office/drawing/2014/main" id="{20652DB3-6D18-4616-9A7C-A26040785331}"/>
                    </a:ext>
                  </a:extLst>
                </p:cNvPr>
                <p:cNvSpPr/>
                <p:nvPr/>
              </p:nvSpPr>
              <p:spPr>
                <a:xfrm>
                  <a:off x="-1831822" y="5527342"/>
                  <a:ext cx="1160061" cy="109181"/>
                </a:xfrm>
                <a:prstGeom prst="roundRect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82" name="Group 2">
                  <a:extLst>
                    <a:ext uri="{FF2B5EF4-FFF2-40B4-BE49-F238E27FC236}">
                      <a16:creationId xmlns:a16="http://schemas.microsoft.com/office/drawing/2014/main" id="{7F98F474-50B0-4362-9575-12B850945F7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-1725246" y="4372003"/>
                  <a:ext cx="2198557" cy="2161373"/>
                  <a:chOff x="102444499" y="102435821"/>
                  <a:chExt cx="3380543" cy="3486929"/>
                </a:xfrm>
              </p:grpSpPr>
              <p:grpSp>
                <p:nvGrpSpPr>
                  <p:cNvPr id="84" name="Group 3">
                    <a:extLst>
                      <a:ext uri="{FF2B5EF4-FFF2-40B4-BE49-F238E27FC236}">
                        <a16:creationId xmlns:a16="http://schemas.microsoft.com/office/drawing/2014/main" id="{BAE7AE7B-DF51-4E06-A2A4-05456FAC10A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2444499" y="102435821"/>
                    <a:ext cx="3357665" cy="3486929"/>
                    <a:chOff x="101442954" y="103797259"/>
                    <a:chExt cx="3357665" cy="3486929"/>
                  </a:xfrm>
                </p:grpSpPr>
                <p:sp>
                  <p:nvSpPr>
                    <p:cNvPr id="86" name="Oval 4">
                      <a:extLst>
                        <a:ext uri="{FF2B5EF4-FFF2-40B4-BE49-F238E27FC236}">
                          <a16:creationId xmlns:a16="http://schemas.microsoft.com/office/drawing/2014/main" id="{A36B85AB-4DE5-4F84-9296-C45A3D4AF0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1586423" y="103863227"/>
                      <a:ext cx="3214196" cy="3186934"/>
                    </a:xfrm>
                    <a:prstGeom prst="ellipse">
                      <a:avLst/>
                    </a:prstGeom>
                    <a:solidFill>
                      <a:srgbClr val="000000"/>
                    </a:solidFill>
                    <a:ln w="25400" algn="ctr">
                      <a:solidFill>
                        <a:srgbClr val="FFFFFF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87" name="AutoShape 5">
                      <a:extLst>
                        <a:ext uri="{FF2B5EF4-FFF2-40B4-BE49-F238E27FC236}">
                          <a16:creationId xmlns:a16="http://schemas.microsoft.com/office/drawing/2014/main" id="{14794504-D34A-4476-9C72-A8602CAAAA6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397368">
                      <a:off x="102158538" y="103797259"/>
                      <a:ext cx="1149862" cy="1569187"/>
                    </a:xfrm>
                    <a:prstGeom prst="moon">
                      <a:avLst>
                        <a:gd name="adj" fmla="val 60366"/>
                      </a:avLst>
                    </a:prstGeom>
                    <a:solidFill>
                      <a:srgbClr val="FF0000"/>
                    </a:solidFill>
                    <a:ln w="28575" algn="ctr">
                      <a:solidFill>
                        <a:srgbClr val="FFFFFF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grpSp>
                  <p:nvGrpSpPr>
                    <p:cNvPr id="88" name="Group 6">
                      <a:extLst>
                        <a:ext uri="{FF2B5EF4-FFF2-40B4-BE49-F238E27FC236}">
                          <a16:creationId xmlns:a16="http://schemas.microsoft.com/office/drawing/2014/main" id="{21367861-C549-4A11-A1EC-E719E39D108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01442954" y="104127773"/>
                      <a:ext cx="3228381" cy="3156415"/>
                      <a:chOff x="101442954" y="104127773"/>
                      <a:chExt cx="3228381" cy="3156415"/>
                    </a:xfrm>
                  </p:grpSpPr>
                  <p:sp>
                    <p:nvSpPr>
                      <p:cNvPr id="89" name="AutoShape 7">
                        <a:extLst>
                          <a:ext uri="{FF2B5EF4-FFF2-40B4-BE49-F238E27FC236}">
                            <a16:creationId xmlns:a16="http://schemas.microsoft.com/office/drawing/2014/main" id="{CB48DE5A-92C6-41D7-89E3-DA629F182A9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 rot="-47399520">
                        <a:off x="101652617" y="104911230"/>
                        <a:ext cx="1149862" cy="1569187"/>
                      </a:xfrm>
                      <a:prstGeom prst="moon">
                        <a:avLst>
                          <a:gd name="adj" fmla="val 60366"/>
                        </a:avLst>
                      </a:prstGeom>
                      <a:solidFill>
                        <a:srgbClr val="FF0000"/>
                      </a:solidFill>
                      <a:ln w="28575" algn="ctr">
                        <a:solidFill>
                          <a:srgbClr val="FFFFFF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90" name="AutoShape 8">
                        <a:extLst>
                          <a:ext uri="{FF2B5EF4-FFF2-40B4-BE49-F238E27FC236}">
                            <a16:creationId xmlns:a16="http://schemas.microsoft.com/office/drawing/2014/main" id="{E5A3AE9B-C1B0-4661-A0E8-C5C5F6F6629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 rot="-51441248">
                        <a:off x="102551921" y="105715001"/>
                        <a:ext cx="1149862" cy="1569187"/>
                      </a:xfrm>
                      <a:prstGeom prst="moon">
                        <a:avLst>
                          <a:gd name="adj" fmla="val 60366"/>
                        </a:avLst>
                      </a:prstGeom>
                      <a:solidFill>
                        <a:srgbClr val="FF0000"/>
                      </a:solidFill>
                      <a:ln w="28575" algn="ctr">
                        <a:solidFill>
                          <a:srgbClr val="FFFFFF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91" name="AutoShape 9">
                        <a:extLst>
                          <a:ext uri="{FF2B5EF4-FFF2-40B4-BE49-F238E27FC236}">
                            <a16:creationId xmlns:a16="http://schemas.microsoft.com/office/drawing/2014/main" id="{461BB64C-090A-447B-83C3-9A11BAAE9B1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 rot="-55955460">
                        <a:off x="103521473" y="105087095"/>
                        <a:ext cx="1149862" cy="1569187"/>
                      </a:xfrm>
                      <a:prstGeom prst="moon">
                        <a:avLst>
                          <a:gd name="adj" fmla="val 60366"/>
                        </a:avLst>
                      </a:prstGeom>
                      <a:solidFill>
                        <a:srgbClr val="FF0000"/>
                      </a:solidFill>
                      <a:ln w="28575" algn="ctr">
                        <a:solidFill>
                          <a:srgbClr val="FFFFFF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92" name="AutoShape 10">
                        <a:extLst>
                          <a:ext uri="{FF2B5EF4-FFF2-40B4-BE49-F238E27FC236}">
                            <a16:creationId xmlns:a16="http://schemas.microsoft.com/office/drawing/2014/main" id="{A83BE566-E0B7-4BC2-A659-26ECCE51EC3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 rot="-60314330">
                        <a:off x="103280854" y="103918110"/>
                        <a:ext cx="1149862" cy="1569187"/>
                      </a:xfrm>
                      <a:prstGeom prst="moon">
                        <a:avLst>
                          <a:gd name="adj" fmla="val 60366"/>
                        </a:avLst>
                      </a:prstGeom>
                      <a:solidFill>
                        <a:srgbClr val="FF0000"/>
                      </a:solidFill>
                      <a:ln w="28575" algn="ctr">
                        <a:solidFill>
                          <a:srgbClr val="FFFFFF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  <p:grpSp>
                    <p:nvGrpSpPr>
                      <p:cNvPr id="93" name="Group 11">
                        <a:extLst>
                          <a:ext uri="{FF2B5EF4-FFF2-40B4-BE49-F238E27FC236}">
                            <a16:creationId xmlns:a16="http://schemas.microsoft.com/office/drawing/2014/main" id="{F600D63E-6C34-427E-9A3B-91F832354B68}"/>
                          </a:ext>
                        </a:extLst>
                      </p:cNvPr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02712345" y="104923458"/>
                        <a:ext cx="973522" cy="948231"/>
                        <a:chOff x="102712345" y="104923458"/>
                        <a:chExt cx="973522" cy="948231"/>
                      </a:xfrm>
                    </p:grpSpPr>
                    <p:grpSp>
                      <p:nvGrpSpPr>
                        <p:cNvPr id="94" name="Group 12">
                          <a:extLst>
                            <a:ext uri="{FF2B5EF4-FFF2-40B4-BE49-F238E27FC236}">
                              <a16:creationId xmlns:a16="http://schemas.microsoft.com/office/drawing/2014/main" id="{4185A05D-2250-4D7B-A474-5A49EA96B20F}"/>
                            </a:ext>
                          </a:extLst>
                        </p:cNvPr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02712345" y="104923458"/>
                          <a:ext cx="973522" cy="948231"/>
                          <a:chOff x="102712345" y="104923458"/>
                          <a:chExt cx="973522" cy="948231"/>
                        </a:xfrm>
                      </p:grpSpPr>
                      <p:sp>
                        <p:nvSpPr>
                          <p:cNvPr id="99" name="Oval 13">
                            <a:extLst>
                              <a:ext uri="{FF2B5EF4-FFF2-40B4-BE49-F238E27FC236}">
                                <a16:creationId xmlns:a16="http://schemas.microsoft.com/office/drawing/2014/main" id="{E70C9AC5-176F-445F-BDBA-0AE16FE6BFD8}"/>
                              </a:ext>
                            </a:extLst>
                          </p:cNvPr>
                          <p:cNvSpPr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102712345" y="104923458"/>
                            <a:ext cx="973522" cy="948231"/>
                          </a:xfrm>
                          <a:prstGeom prst="ellipse">
                            <a:avLst/>
                          </a:prstGeom>
                          <a:solidFill>
                            <a:srgbClr val="A6A6A6"/>
                          </a:solidFill>
                          <a:ln w="31750" algn="ctr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:ln>
                          <a:effectLst/>
                          <a:extLs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868686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  <p:txBody>
                          <a:bodyPr vert="horz" wrap="square" lIns="36576" tIns="36576" rIns="36576" bIns="36576" numCol="1" anchor="t" anchorCtr="0" compatLnSpc="1">
                            <a:prstTxWarp prst="textNoShape">
                              <a:avLst/>
                            </a:prstTxWarp>
                          </a:bodyPr>
                          <a:lstStyle/>
                          <a:p>
                            <a:endParaRPr lang="en-GB"/>
                          </a:p>
                        </p:txBody>
                      </p:sp>
                      <p:sp>
                        <p:nvSpPr>
                          <p:cNvPr id="100" name="Oval 14">
                            <a:extLst>
                              <a:ext uri="{FF2B5EF4-FFF2-40B4-BE49-F238E27FC236}">
                                <a16:creationId xmlns:a16="http://schemas.microsoft.com/office/drawing/2014/main" id="{DCFE046B-1E4E-4388-8BD0-9504428F1A50}"/>
                              </a:ext>
                            </a:extLst>
                          </p:cNvPr>
                          <p:cNvSpPr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102836499" y="105041700"/>
                            <a:ext cx="736381" cy="716346"/>
                          </a:xfrm>
                          <a:prstGeom prst="ellipse">
                            <a:avLst/>
                          </a:prstGeom>
                          <a:solidFill>
                            <a:srgbClr val="A6A6A6"/>
                          </a:solidFill>
                          <a:ln w="31750" algn="ctr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:ln>
                          <a:effectLst/>
                          <a:extLs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868686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  <p:txBody>
                          <a:bodyPr vert="horz" wrap="square" lIns="36576" tIns="36576" rIns="36576" bIns="36576" numCol="1" anchor="t" anchorCtr="0" compatLnSpc="1">
                            <a:prstTxWarp prst="textNoShape">
                              <a:avLst/>
                            </a:prstTxWarp>
                          </a:bodyPr>
                          <a:lstStyle/>
                          <a:p>
                            <a:endParaRPr lang="en-GB"/>
                          </a:p>
                        </p:txBody>
                      </p:sp>
                    </p:grpSp>
                    <p:sp>
                      <p:nvSpPr>
                        <p:cNvPr id="95" name="Oval 15">
                          <a:extLst>
                            <a:ext uri="{FF2B5EF4-FFF2-40B4-BE49-F238E27FC236}">
                              <a16:creationId xmlns:a16="http://schemas.microsoft.com/office/drawing/2014/main" id="{B732C17E-951C-4824-9CC1-6CEAAEF0E0C3}"/>
                            </a:ext>
                          </a:extLst>
                        </p:cNvPr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103509827" y="105114111"/>
                          <a:ext cx="45719" cy="45719"/>
                        </a:xfrm>
                        <a:prstGeom prst="ellipse">
                          <a:avLst/>
                        </a:prstGeom>
                        <a:solidFill>
                          <a:srgbClr val="808080"/>
                        </a:solidFill>
                        <a:ln w="3175" algn="ctr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  <a:effectLst/>
                        <a:extLs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000000"/>
                                </a:outerShdw>
                              </a:effectLst>
                            </a14:hiddenEffects>
                          </a:ext>
                        </a:extLst>
                      </p:spPr>
                      <p:txBody>
                        <a:bodyPr vert="horz" wrap="square" lIns="36576" tIns="36576" rIns="36576" bIns="36576" numCol="1" anchor="t" anchorCtr="0" compatLnSpc="1">
                          <a:prstTxWarp prst="textNoShape">
                            <a:avLst/>
                          </a:prstTxWarp>
                        </a:bodyPr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96" name="Oval 16">
                          <a:extLst>
                            <a:ext uri="{FF2B5EF4-FFF2-40B4-BE49-F238E27FC236}">
                              <a16:creationId xmlns:a16="http://schemas.microsoft.com/office/drawing/2014/main" id="{86AF66CB-F65C-4D6B-BB3C-C978CF9AF01B}"/>
                            </a:ext>
                          </a:extLst>
                        </p:cNvPr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103486967" y="105660490"/>
                          <a:ext cx="45719" cy="45719"/>
                        </a:xfrm>
                        <a:prstGeom prst="ellipse">
                          <a:avLst/>
                        </a:prstGeom>
                        <a:solidFill>
                          <a:srgbClr val="808080"/>
                        </a:solidFill>
                        <a:ln w="3175" algn="ctr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  <a:effectLst/>
                        <a:extLs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000000"/>
                                </a:outerShdw>
                              </a:effectLst>
                            </a14:hiddenEffects>
                          </a:ext>
                        </a:extLst>
                      </p:spPr>
                      <p:txBody>
                        <a:bodyPr vert="horz" wrap="square" lIns="36576" tIns="36576" rIns="36576" bIns="36576" numCol="1" anchor="t" anchorCtr="0" compatLnSpc="1">
                          <a:prstTxWarp prst="textNoShape">
                            <a:avLst/>
                          </a:prstTxWarp>
                        </a:bodyPr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97" name="Oval 17">
                          <a:extLst>
                            <a:ext uri="{FF2B5EF4-FFF2-40B4-BE49-F238E27FC236}">
                              <a16:creationId xmlns:a16="http://schemas.microsoft.com/office/drawing/2014/main" id="{5FC81C0F-CF78-48F2-AA34-7F74ED5F67D9}"/>
                            </a:ext>
                          </a:extLst>
                        </p:cNvPr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102881554" y="105669282"/>
                          <a:ext cx="45719" cy="45719"/>
                        </a:xfrm>
                        <a:prstGeom prst="ellipse">
                          <a:avLst/>
                        </a:prstGeom>
                        <a:solidFill>
                          <a:srgbClr val="808080"/>
                        </a:solidFill>
                        <a:ln w="3175" algn="ctr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  <a:effectLst/>
                        <a:extLs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000000"/>
                                </a:outerShdw>
                              </a:effectLst>
                            </a14:hiddenEffects>
                          </a:ext>
                        </a:extLst>
                      </p:spPr>
                      <p:txBody>
                        <a:bodyPr vert="horz" wrap="square" lIns="36576" tIns="36576" rIns="36576" bIns="36576" numCol="1" anchor="t" anchorCtr="0" compatLnSpc="1">
                          <a:prstTxWarp prst="textNoShape">
                            <a:avLst/>
                          </a:prstTxWarp>
                        </a:bodyPr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98" name="Oval 18">
                          <a:extLst>
                            <a:ext uri="{FF2B5EF4-FFF2-40B4-BE49-F238E27FC236}">
                              <a16:creationId xmlns:a16="http://schemas.microsoft.com/office/drawing/2014/main" id="{9D7B47AA-35E8-4757-AFCF-F2BB51EE1420}"/>
                            </a:ext>
                          </a:extLst>
                        </p:cNvPr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102881554" y="105075174"/>
                          <a:ext cx="45719" cy="45719"/>
                        </a:xfrm>
                        <a:prstGeom prst="ellipse">
                          <a:avLst/>
                        </a:prstGeom>
                        <a:solidFill>
                          <a:srgbClr val="808080"/>
                        </a:solidFill>
                        <a:ln w="3175" algn="ctr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  <a:effectLst/>
                        <a:extLs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000000"/>
                                </a:outerShdw>
                              </a:effectLst>
                            </a14:hiddenEffects>
                          </a:ext>
                        </a:extLst>
                      </p:spPr>
                      <p:txBody>
                        <a:bodyPr vert="horz" wrap="square" lIns="36576" tIns="36576" rIns="36576" bIns="36576" numCol="1" anchor="t" anchorCtr="0" compatLnSpc="1">
                          <a:prstTxWarp prst="textNoShape">
                            <a:avLst/>
                          </a:prstTxWarp>
                        </a:bodyPr>
                        <a:lstStyle/>
                        <a:p>
                          <a:endParaRPr lang="en-GB"/>
                        </a:p>
                      </p:txBody>
                    </p:sp>
                  </p:grpSp>
                </p:grpSp>
              </p:grpSp>
              <p:sp>
                <p:nvSpPr>
                  <p:cNvPr id="85" name="AutoShape 19">
                    <a:extLst>
                      <a:ext uri="{FF2B5EF4-FFF2-40B4-BE49-F238E27FC236}">
                        <a16:creationId xmlns:a16="http://schemas.microsoft.com/office/drawing/2014/main" id="{6D0188D0-2285-45CA-96AD-FB21A3526F5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02567180" y="102472177"/>
                    <a:ext cx="3257862" cy="3253839"/>
                  </a:xfrm>
                  <a:custGeom>
                    <a:avLst/>
                    <a:gdLst>
                      <a:gd name="G0" fmla="+- 374 0 0"/>
                      <a:gd name="G1" fmla="+- 21600 0 374"/>
                      <a:gd name="G2" fmla="+- 21600 0 374"/>
                      <a:gd name="G3" fmla="*/ G0 2929 10000"/>
                      <a:gd name="G4" fmla="+- 21600 0 G3"/>
                      <a:gd name="G5" fmla="+- 21600 0 G3"/>
                      <a:gd name="T0" fmla="*/ 10800 w 21600"/>
                      <a:gd name="T1" fmla="*/ 0 h 21600"/>
                      <a:gd name="T2" fmla="*/ 3163 w 21600"/>
                      <a:gd name="T3" fmla="*/ 3163 h 21600"/>
                      <a:gd name="T4" fmla="*/ 0 w 21600"/>
                      <a:gd name="T5" fmla="*/ 10800 h 21600"/>
                      <a:gd name="T6" fmla="*/ 3163 w 21600"/>
                      <a:gd name="T7" fmla="*/ 18437 h 21600"/>
                      <a:gd name="T8" fmla="*/ 10800 w 21600"/>
                      <a:gd name="T9" fmla="*/ 21600 h 21600"/>
                      <a:gd name="T10" fmla="*/ 18437 w 21600"/>
                      <a:gd name="T11" fmla="*/ 18437 h 21600"/>
                      <a:gd name="T12" fmla="*/ 21600 w 21600"/>
                      <a:gd name="T13" fmla="*/ 10800 h 21600"/>
                      <a:gd name="T14" fmla="*/ 18437 w 21600"/>
                      <a:gd name="T15" fmla="*/ 3163 h 21600"/>
                      <a:gd name="T16" fmla="*/ 3163 w 21600"/>
                      <a:gd name="T17" fmla="*/ 3163 h 21600"/>
                      <a:gd name="T18" fmla="*/ 18437 w 21600"/>
                      <a:gd name="T19" fmla="*/ 18437 h 2160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T16" t="T17" r="T18" b="T19"/>
                    <a:pathLst>
                      <a:path w="21600" h="21600">
                        <a:moveTo>
                          <a:pt x="0" y="10800"/>
                        </a:moveTo>
                        <a:cubicBezTo>
                          <a:pt x="0" y="4835"/>
                          <a:pt x="4835" y="0"/>
                          <a:pt x="10800" y="0"/>
                        </a:cubicBezTo>
                        <a:cubicBezTo>
                          <a:pt x="16765" y="0"/>
                          <a:pt x="21600" y="4835"/>
                          <a:pt x="21600" y="10800"/>
                        </a:cubicBezTo>
                        <a:cubicBezTo>
                          <a:pt x="21600" y="16765"/>
                          <a:pt x="16765" y="21600"/>
                          <a:pt x="10800" y="21600"/>
                        </a:cubicBezTo>
                        <a:cubicBezTo>
                          <a:pt x="4835" y="21600"/>
                          <a:pt x="0" y="16765"/>
                          <a:pt x="0" y="10800"/>
                        </a:cubicBezTo>
                        <a:close/>
                        <a:moveTo>
                          <a:pt x="374" y="10800"/>
                        </a:moveTo>
                        <a:cubicBezTo>
                          <a:pt x="374" y="16558"/>
                          <a:pt x="5042" y="21226"/>
                          <a:pt x="10800" y="21226"/>
                        </a:cubicBezTo>
                        <a:cubicBezTo>
                          <a:pt x="16558" y="21226"/>
                          <a:pt x="21226" y="16558"/>
                          <a:pt x="21226" y="10800"/>
                        </a:cubicBezTo>
                        <a:cubicBezTo>
                          <a:pt x="21226" y="5042"/>
                          <a:pt x="16558" y="374"/>
                          <a:pt x="10800" y="374"/>
                        </a:cubicBezTo>
                        <a:cubicBezTo>
                          <a:pt x="5042" y="374"/>
                          <a:pt x="374" y="5042"/>
                          <a:pt x="374" y="10800"/>
                        </a:cubicBezTo>
                        <a:close/>
                      </a:path>
                    </a:pathLst>
                  </a:custGeom>
                  <a:solidFill>
                    <a:srgbClr val="B35E25"/>
                  </a:solidFill>
                  <a:ln w="25400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</p:grpSp>
            <p:sp>
              <p:nvSpPr>
                <p:cNvPr id="83" name="Oval 82">
                  <a:extLst>
                    <a:ext uri="{FF2B5EF4-FFF2-40B4-BE49-F238E27FC236}">
                      <a16:creationId xmlns:a16="http://schemas.microsoft.com/office/drawing/2014/main" id="{46E5AFA2-099F-4EE9-8460-B7D9D866FBA1}"/>
                    </a:ext>
                  </a:extLst>
                </p:cNvPr>
                <p:cNvSpPr/>
                <p:nvPr/>
              </p:nvSpPr>
              <p:spPr>
                <a:xfrm>
                  <a:off x="-1686485" y="2848798"/>
                  <a:ext cx="855009" cy="1052418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C10B995-938A-42BC-AAF2-3337AF6C4C49}"/>
                </a:ext>
              </a:extLst>
            </p:cNvPr>
            <p:cNvSpPr/>
            <p:nvPr/>
          </p:nvSpPr>
          <p:spPr>
            <a:xfrm>
              <a:off x="1694882" y="1606126"/>
              <a:ext cx="81477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b="1" dirty="0"/>
                <a:t>ROLLO</a:t>
              </a:r>
              <a:endParaRPr lang="en-GB" dirty="0"/>
            </a:p>
          </p:txBody>
        </p:sp>
      </p:grpSp>
      <p:cxnSp>
        <p:nvCxnSpPr>
          <p:cNvPr id="144" name="Straight Connector 143">
            <a:extLst>
              <a:ext uri="{FF2B5EF4-FFF2-40B4-BE49-F238E27FC236}">
                <a16:creationId xmlns:a16="http://schemas.microsoft.com/office/drawing/2014/main" id="{1EC7987D-5BC9-4E62-8B38-3B7AEFB541E0}"/>
              </a:ext>
            </a:extLst>
          </p:cNvPr>
          <p:cNvCxnSpPr>
            <a:cxnSpLocks/>
          </p:cNvCxnSpPr>
          <p:nvPr/>
        </p:nvCxnSpPr>
        <p:spPr>
          <a:xfrm>
            <a:off x="4612943" y="5384786"/>
            <a:ext cx="3466532" cy="0"/>
          </a:xfrm>
          <a:prstGeom prst="line">
            <a:avLst/>
          </a:prstGeom>
          <a:ln w="9525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45" name="Straight Connector 144">
            <a:extLst>
              <a:ext uri="{FF2B5EF4-FFF2-40B4-BE49-F238E27FC236}">
                <a16:creationId xmlns:a16="http://schemas.microsoft.com/office/drawing/2014/main" id="{F8A7C748-2F71-4BBF-B5C7-E01FD66D4AEA}"/>
              </a:ext>
            </a:extLst>
          </p:cNvPr>
          <p:cNvCxnSpPr>
            <a:cxnSpLocks/>
          </p:cNvCxnSpPr>
          <p:nvPr/>
        </p:nvCxnSpPr>
        <p:spPr>
          <a:xfrm>
            <a:off x="4659058" y="6076541"/>
            <a:ext cx="3420417" cy="0"/>
          </a:xfrm>
          <a:prstGeom prst="line">
            <a:avLst/>
          </a:prstGeom>
          <a:ln w="9525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46" name="Rectangle 145">
            <a:extLst>
              <a:ext uri="{FF2B5EF4-FFF2-40B4-BE49-F238E27FC236}">
                <a16:creationId xmlns:a16="http://schemas.microsoft.com/office/drawing/2014/main" id="{F766A8F4-B0D6-4DC7-A23F-7B05320808FF}"/>
              </a:ext>
            </a:extLst>
          </p:cNvPr>
          <p:cNvSpPr/>
          <p:nvPr/>
        </p:nvSpPr>
        <p:spPr>
          <a:xfrm>
            <a:off x="3550426" y="964770"/>
            <a:ext cx="5728656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u="sng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</a:rPr>
              <a:t>911 AD: </a:t>
            </a:r>
          </a:p>
          <a:p>
            <a:pPr algn="ctr"/>
            <a:r>
              <a:rPr lang="en-GB" sz="4400" b="1" u="sng" dirty="0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</a:rPr>
              <a:t>The Treaty of Saint Clair-Sur-</a:t>
            </a:r>
            <a:r>
              <a:rPr lang="en-GB" sz="4400" b="1" u="sng" dirty="0" err="1">
                <a:ln w="2222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</a:rPr>
              <a:t>Epte</a:t>
            </a:r>
            <a:endParaRPr lang="en-GB" sz="4400" u="sng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2FC03CD-6A50-4871-9DA6-3D4300A9E517}"/>
              </a:ext>
            </a:extLst>
          </p:cNvPr>
          <p:cNvGrpSpPr/>
          <p:nvPr/>
        </p:nvGrpSpPr>
        <p:grpSpPr>
          <a:xfrm>
            <a:off x="9807209" y="1070650"/>
            <a:ext cx="1836923" cy="5271656"/>
            <a:chOff x="9807209" y="1070650"/>
            <a:chExt cx="1836923" cy="5271656"/>
          </a:xfrm>
        </p:grpSpPr>
        <p:grpSp>
          <p:nvGrpSpPr>
            <p:cNvPr id="106" name="Group 105">
              <a:extLst>
                <a:ext uri="{FF2B5EF4-FFF2-40B4-BE49-F238E27FC236}">
                  <a16:creationId xmlns:a16="http://schemas.microsoft.com/office/drawing/2014/main" id="{EDBA9908-74B9-415E-B095-CA7A71994233}"/>
                </a:ext>
              </a:extLst>
            </p:cNvPr>
            <p:cNvGrpSpPr/>
            <p:nvPr/>
          </p:nvGrpSpPr>
          <p:grpSpPr>
            <a:xfrm>
              <a:off x="9807209" y="1420142"/>
              <a:ext cx="1836923" cy="4922164"/>
              <a:chOff x="2754875" y="1992573"/>
              <a:chExt cx="1629727" cy="3589361"/>
            </a:xfrm>
          </p:grpSpPr>
          <p:sp>
            <p:nvSpPr>
              <p:cNvPr id="107" name="Rectangle: Rounded Corners 106">
                <a:extLst>
                  <a:ext uri="{FF2B5EF4-FFF2-40B4-BE49-F238E27FC236}">
                    <a16:creationId xmlns:a16="http://schemas.microsoft.com/office/drawing/2014/main" id="{3A388207-F2BD-4E1E-A3D0-199B4F8C5C9E}"/>
                  </a:ext>
                </a:extLst>
              </p:cNvPr>
              <p:cNvSpPr/>
              <p:nvPr/>
            </p:nvSpPr>
            <p:spPr>
              <a:xfrm rot="1933552">
                <a:off x="2754875" y="2689623"/>
                <a:ext cx="466711" cy="1261236"/>
              </a:xfrm>
              <a:prstGeom prst="roundRect">
                <a:avLst/>
              </a:prstGeom>
              <a:solidFill>
                <a:srgbClr val="00206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08" name="Group 107">
                <a:extLst>
                  <a:ext uri="{FF2B5EF4-FFF2-40B4-BE49-F238E27FC236}">
                    <a16:creationId xmlns:a16="http://schemas.microsoft.com/office/drawing/2014/main" id="{5612161A-0A47-4FAC-A8AC-8EC2F2278572}"/>
                  </a:ext>
                </a:extLst>
              </p:cNvPr>
              <p:cNvGrpSpPr/>
              <p:nvPr/>
            </p:nvGrpSpPr>
            <p:grpSpPr>
              <a:xfrm>
                <a:off x="2788575" y="1992573"/>
                <a:ext cx="1596027" cy="3589361"/>
                <a:chOff x="-2251521" y="2848798"/>
                <a:chExt cx="2046911" cy="4862187"/>
              </a:xfrm>
            </p:grpSpPr>
            <p:sp>
              <p:nvSpPr>
                <p:cNvPr id="109" name="Rectangle: Rounded Corners 108">
                  <a:extLst>
                    <a:ext uri="{FF2B5EF4-FFF2-40B4-BE49-F238E27FC236}">
                      <a16:creationId xmlns:a16="http://schemas.microsoft.com/office/drawing/2014/main" id="{9FEC066B-958A-4CB8-B427-4CA0F51249A5}"/>
                    </a:ext>
                  </a:extLst>
                </p:cNvPr>
                <p:cNvSpPr/>
                <p:nvPr/>
              </p:nvSpPr>
              <p:spPr>
                <a:xfrm>
                  <a:off x="-1834859" y="5636523"/>
                  <a:ext cx="583067" cy="2074462"/>
                </a:xfrm>
                <a:prstGeom prst="roundRect">
                  <a:avLst/>
                </a:prstGeom>
                <a:solidFill>
                  <a:schemeClr val="accent4">
                    <a:lumMod val="60000"/>
                    <a:lumOff val="4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0" name="Rectangle: Rounded Corners 109">
                  <a:extLst>
                    <a:ext uri="{FF2B5EF4-FFF2-40B4-BE49-F238E27FC236}">
                      <a16:creationId xmlns:a16="http://schemas.microsoft.com/office/drawing/2014/main" id="{3977F98F-C819-4E01-BD6A-65F9EC5B9A5F}"/>
                    </a:ext>
                  </a:extLst>
                </p:cNvPr>
                <p:cNvSpPr/>
                <p:nvPr/>
              </p:nvSpPr>
              <p:spPr>
                <a:xfrm>
                  <a:off x="-1266029" y="5636522"/>
                  <a:ext cx="583067" cy="2074461"/>
                </a:xfrm>
                <a:prstGeom prst="roundRect">
                  <a:avLst/>
                </a:prstGeom>
                <a:solidFill>
                  <a:schemeClr val="accent4">
                    <a:lumMod val="60000"/>
                    <a:lumOff val="4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1" name="Isosceles Triangle 110">
                  <a:extLst>
                    <a:ext uri="{FF2B5EF4-FFF2-40B4-BE49-F238E27FC236}">
                      <a16:creationId xmlns:a16="http://schemas.microsoft.com/office/drawing/2014/main" id="{EB1ED254-88A9-41F9-B85F-D46424AF1B9A}"/>
                    </a:ext>
                  </a:extLst>
                </p:cNvPr>
                <p:cNvSpPr/>
                <p:nvPr/>
              </p:nvSpPr>
              <p:spPr>
                <a:xfrm>
                  <a:off x="-2251521" y="4002730"/>
                  <a:ext cx="2046911" cy="2916301"/>
                </a:xfrm>
                <a:prstGeom prst="triangle">
                  <a:avLst/>
                </a:prstGeom>
                <a:solidFill>
                  <a:srgbClr val="00206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12" name="Rectangle: Rounded Corners 111">
                  <a:extLst>
                    <a:ext uri="{FF2B5EF4-FFF2-40B4-BE49-F238E27FC236}">
                      <a16:creationId xmlns:a16="http://schemas.microsoft.com/office/drawing/2014/main" id="{3B65E977-9CAE-40B9-B883-F13F2B883BE4}"/>
                    </a:ext>
                  </a:extLst>
                </p:cNvPr>
                <p:cNvSpPr/>
                <p:nvPr/>
              </p:nvSpPr>
              <p:spPr>
                <a:xfrm>
                  <a:off x="-1828925" y="3793977"/>
                  <a:ext cx="1160060" cy="1842547"/>
                </a:xfrm>
                <a:prstGeom prst="roundRect">
                  <a:avLst/>
                </a:prstGeom>
                <a:solidFill>
                  <a:srgbClr val="00206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113" name="Rectangle: Rounded Corners 112">
                  <a:extLst>
                    <a:ext uri="{FF2B5EF4-FFF2-40B4-BE49-F238E27FC236}">
                      <a16:creationId xmlns:a16="http://schemas.microsoft.com/office/drawing/2014/main" id="{28312052-19B4-4B9C-888D-684540F476C5}"/>
                    </a:ext>
                  </a:extLst>
                </p:cNvPr>
                <p:cNvSpPr/>
                <p:nvPr/>
              </p:nvSpPr>
              <p:spPr>
                <a:xfrm>
                  <a:off x="-917500" y="3830031"/>
                  <a:ext cx="583067" cy="1558422"/>
                </a:xfrm>
                <a:prstGeom prst="roundRect">
                  <a:avLst/>
                </a:prstGeom>
                <a:solidFill>
                  <a:srgbClr val="00206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4" name="Rectangle: Rounded Corners 113">
                  <a:extLst>
                    <a:ext uri="{FF2B5EF4-FFF2-40B4-BE49-F238E27FC236}">
                      <a16:creationId xmlns:a16="http://schemas.microsoft.com/office/drawing/2014/main" id="{83EF4EAE-83B3-4FEF-AEBC-2A906A3D18FE}"/>
                    </a:ext>
                  </a:extLst>
                </p:cNvPr>
                <p:cNvSpPr/>
                <p:nvPr/>
              </p:nvSpPr>
              <p:spPr>
                <a:xfrm>
                  <a:off x="-1831822" y="5527342"/>
                  <a:ext cx="1160061" cy="109181"/>
                </a:xfrm>
                <a:prstGeom prst="roundRect">
                  <a:avLst/>
                </a:prstGeom>
                <a:solidFill>
                  <a:schemeClr val="accent4">
                    <a:lumMod val="75000"/>
                  </a:schemeClr>
                </a:solidFill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6" name="Oval 115">
                  <a:extLst>
                    <a:ext uri="{FF2B5EF4-FFF2-40B4-BE49-F238E27FC236}">
                      <a16:creationId xmlns:a16="http://schemas.microsoft.com/office/drawing/2014/main" id="{9991FC1E-C5E1-434C-B030-B0FF0665EC35}"/>
                    </a:ext>
                  </a:extLst>
                </p:cNvPr>
                <p:cNvSpPr/>
                <p:nvPr/>
              </p:nvSpPr>
              <p:spPr>
                <a:xfrm>
                  <a:off x="-1831822" y="2848798"/>
                  <a:ext cx="1108316" cy="1052418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686BACF-BEED-4189-9C88-FF72D8980CBC}"/>
                </a:ext>
              </a:extLst>
            </p:cNvPr>
            <p:cNvGrpSpPr/>
            <p:nvPr/>
          </p:nvGrpSpPr>
          <p:grpSpPr>
            <a:xfrm>
              <a:off x="10210328" y="1070650"/>
              <a:ext cx="974050" cy="571119"/>
              <a:chOff x="-1259215" y="1626425"/>
              <a:chExt cx="1025480" cy="511647"/>
            </a:xfrm>
          </p:grpSpPr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89E68F84-ECE1-485E-A765-2E98A657B989}"/>
                  </a:ext>
                </a:extLst>
              </p:cNvPr>
              <p:cNvGrpSpPr/>
              <p:nvPr/>
            </p:nvGrpSpPr>
            <p:grpSpPr>
              <a:xfrm>
                <a:off x="-1256133" y="1626425"/>
                <a:ext cx="1022398" cy="342543"/>
                <a:chOff x="-1256133" y="1626425"/>
                <a:chExt cx="1022398" cy="342543"/>
              </a:xfrm>
            </p:grpSpPr>
            <p:grpSp>
              <p:nvGrpSpPr>
                <p:cNvPr id="15" name="Group 14">
                  <a:extLst>
                    <a:ext uri="{FF2B5EF4-FFF2-40B4-BE49-F238E27FC236}">
                      <a16:creationId xmlns:a16="http://schemas.microsoft.com/office/drawing/2014/main" id="{0BA2B21F-4EF7-4791-A00E-3466729D56AF}"/>
                    </a:ext>
                  </a:extLst>
                </p:cNvPr>
                <p:cNvGrpSpPr/>
                <p:nvPr/>
              </p:nvGrpSpPr>
              <p:grpSpPr>
                <a:xfrm>
                  <a:off x="-1146412" y="1626490"/>
                  <a:ext cx="912677" cy="342478"/>
                  <a:chOff x="-1146412" y="1626490"/>
                  <a:chExt cx="912677" cy="342478"/>
                </a:xfrm>
              </p:grpSpPr>
              <p:sp>
                <p:nvSpPr>
                  <p:cNvPr id="14" name="Isosceles Triangle 13">
                    <a:extLst>
                      <a:ext uri="{FF2B5EF4-FFF2-40B4-BE49-F238E27FC236}">
                        <a16:creationId xmlns:a16="http://schemas.microsoft.com/office/drawing/2014/main" id="{DADEA636-BF08-4226-BA8B-83BEC7C8F991}"/>
                      </a:ext>
                    </a:extLst>
                  </p:cNvPr>
                  <p:cNvSpPr/>
                  <p:nvPr/>
                </p:nvSpPr>
                <p:spPr>
                  <a:xfrm>
                    <a:off x="-1146412" y="1626490"/>
                    <a:ext cx="245660" cy="342348"/>
                  </a:xfrm>
                  <a:prstGeom prst="triangle">
                    <a:avLst/>
                  </a:prstGeom>
                  <a:solidFill>
                    <a:srgbClr val="FFFF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34" name="Isosceles Triangle 133">
                    <a:extLst>
                      <a:ext uri="{FF2B5EF4-FFF2-40B4-BE49-F238E27FC236}">
                        <a16:creationId xmlns:a16="http://schemas.microsoft.com/office/drawing/2014/main" id="{6D1E1CAA-9D60-469B-B57B-4B280D672F7E}"/>
                      </a:ext>
                    </a:extLst>
                  </p:cNvPr>
                  <p:cNvSpPr/>
                  <p:nvPr/>
                </p:nvSpPr>
                <p:spPr>
                  <a:xfrm>
                    <a:off x="-925336" y="1626620"/>
                    <a:ext cx="245660" cy="342348"/>
                  </a:xfrm>
                  <a:prstGeom prst="triangle">
                    <a:avLst/>
                  </a:prstGeom>
                  <a:solidFill>
                    <a:srgbClr val="FFFF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35" name="Isosceles Triangle 134">
                    <a:extLst>
                      <a:ext uri="{FF2B5EF4-FFF2-40B4-BE49-F238E27FC236}">
                        <a16:creationId xmlns:a16="http://schemas.microsoft.com/office/drawing/2014/main" id="{2E776A03-294D-4EAA-92A0-022679BB2F89}"/>
                      </a:ext>
                    </a:extLst>
                  </p:cNvPr>
                  <p:cNvSpPr/>
                  <p:nvPr/>
                </p:nvSpPr>
                <p:spPr>
                  <a:xfrm>
                    <a:off x="-700471" y="1626490"/>
                    <a:ext cx="245660" cy="342348"/>
                  </a:xfrm>
                  <a:prstGeom prst="triangle">
                    <a:avLst/>
                  </a:prstGeom>
                  <a:solidFill>
                    <a:srgbClr val="FFFF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36" name="Isosceles Triangle 135">
                    <a:extLst>
                      <a:ext uri="{FF2B5EF4-FFF2-40B4-BE49-F238E27FC236}">
                        <a16:creationId xmlns:a16="http://schemas.microsoft.com/office/drawing/2014/main" id="{3543A73C-273C-4E4A-A717-61377AF9B7FC}"/>
                      </a:ext>
                    </a:extLst>
                  </p:cNvPr>
                  <p:cNvSpPr/>
                  <p:nvPr/>
                </p:nvSpPr>
                <p:spPr>
                  <a:xfrm>
                    <a:off x="-479395" y="1626490"/>
                    <a:ext cx="245660" cy="342348"/>
                  </a:xfrm>
                  <a:prstGeom prst="triangle">
                    <a:avLst/>
                  </a:prstGeom>
                  <a:solidFill>
                    <a:srgbClr val="FFFF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  <p:grpSp>
              <p:nvGrpSpPr>
                <p:cNvPr id="137" name="Group 136">
                  <a:extLst>
                    <a:ext uri="{FF2B5EF4-FFF2-40B4-BE49-F238E27FC236}">
                      <a16:creationId xmlns:a16="http://schemas.microsoft.com/office/drawing/2014/main" id="{09D6D692-7D9A-4D7A-B2D2-D69312B124B7}"/>
                    </a:ext>
                  </a:extLst>
                </p:cNvPr>
                <p:cNvGrpSpPr/>
                <p:nvPr/>
              </p:nvGrpSpPr>
              <p:grpSpPr>
                <a:xfrm>
                  <a:off x="-1256133" y="1626425"/>
                  <a:ext cx="912677" cy="342478"/>
                  <a:chOff x="-1146412" y="1626490"/>
                  <a:chExt cx="912677" cy="342478"/>
                </a:xfrm>
              </p:grpSpPr>
              <p:sp>
                <p:nvSpPr>
                  <p:cNvPr id="138" name="Isosceles Triangle 137">
                    <a:extLst>
                      <a:ext uri="{FF2B5EF4-FFF2-40B4-BE49-F238E27FC236}">
                        <a16:creationId xmlns:a16="http://schemas.microsoft.com/office/drawing/2014/main" id="{28DC8FE1-6327-4BDA-AD51-B07C9679B51A}"/>
                      </a:ext>
                    </a:extLst>
                  </p:cNvPr>
                  <p:cNvSpPr/>
                  <p:nvPr/>
                </p:nvSpPr>
                <p:spPr>
                  <a:xfrm>
                    <a:off x="-1146412" y="1626490"/>
                    <a:ext cx="245660" cy="342348"/>
                  </a:xfrm>
                  <a:prstGeom prst="triangle">
                    <a:avLst/>
                  </a:prstGeom>
                  <a:solidFill>
                    <a:srgbClr val="FFFF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39" name="Isosceles Triangle 138">
                    <a:extLst>
                      <a:ext uri="{FF2B5EF4-FFF2-40B4-BE49-F238E27FC236}">
                        <a16:creationId xmlns:a16="http://schemas.microsoft.com/office/drawing/2014/main" id="{3B30C437-0BFD-4EFC-90E2-541C795F7E53}"/>
                      </a:ext>
                    </a:extLst>
                  </p:cNvPr>
                  <p:cNvSpPr/>
                  <p:nvPr/>
                </p:nvSpPr>
                <p:spPr>
                  <a:xfrm>
                    <a:off x="-925336" y="1626620"/>
                    <a:ext cx="245660" cy="342348"/>
                  </a:xfrm>
                  <a:prstGeom prst="triangle">
                    <a:avLst/>
                  </a:prstGeom>
                  <a:solidFill>
                    <a:srgbClr val="FFFF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40" name="Isosceles Triangle 139">
                    <a:extLst>
                      <a:ext uri="{FF2B5EF4-FFF2-40B4-BE49-F238E27FC236}">
                        <a16:creationId xmlns:a16="http://schemas.microsoft.com/office/drawing/2014/main" id="{221A6F73-9637-4165-89A7-A3F11E01EF4F}"/>
                      </a:ext>
                    </a:extLst>
                  </p:cNvPr>
                  <p:cNvSpPr/>
                  <p:nvPr/>
                </p:nvSpPr>
                <p:spPr>
                  <a:xfrm>
                    <a:off x="-700471" y="1626490"/>
                    <a:ext cx="245660" cy="342348"/>
                  </a:xfrm>
                  <a:prstGeom prst="triangle">
                    <a:avLst/>
                  </a:prstGeom>
                  <a:solidFill>
                    <a:srgbClr val="FFFF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41" name="Isosceles Triangle 140">
                    <a:extLst>
                      <a:ext uri="{FF2B5EF4-FFF2-40B4-BE49-F238E27FC236}">
                        <a16:creationId xmlns:a16="http://schemas.microsoft.com/office/drawing/2014/main" id="{230A0B5D-F079-43B2-AB06-7AB3B381C41B}"/>
                      </a:ext>
                    </a:extLst>
                  </p:cNvPr>
                  <p:cNvSpPr/>
                  <p:nvPr/>
                </p:nvSpPr>
                <p:spPr>
                  <a:xfrm>
                    <a:off x="-479395" y="1626490"/>
                    <a:ext cx="245660" cy="342348"/>
                  </a:xfrm>
                  <a:prstGeom prst="triangle">
                    <a:avLst/>
                  </a:prstGeom>
                  <a:solidFill>
                    <a:srgbClr val="FFFF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</p:grpSp>
          <p:sp>
            <p:nvSpPr>
              <p:cNvPr id="17" name="Rectangle: Rounded Corners 16">
                <a:extLst>
                  <a:ext uri="{FF2B5EF4-FFF2-40B4-BE49-F238E27FC236}">
                    <a16:creationId xmlns:a16="http://schemas.microsoft.com/office/drawing/2014/main" id="{88E625F8-A9F5-449D-90AB-B5333F88804A}"/>
                  </a:ext>
                </a:extLst>
              </p:cNvPr>
              <p:cNvSpPr/>
              <p:nvPr/>
            </p:nvSpPr>
            <p:spPr>
              <a:xfrm>
                <a:off x="-1259215" y="1968773"/>
                <a:ext cx="1025480" cy="169299"/>
              </a:xfrm>
              <a:prstGeom prst="round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53" name="Rectangle 152">
              <a:extLst>
                <a:ext uri="{FF2B5EF4-FFF2-40B4-BE49-F238E27FC236}">
                  <a16:creationId xmlns:a16="http://schemas.microsoft.com/office/drawing/2014/main" id="{45DA1377-59B0-4D6D-AF10-F804ECC74F49}"/>
                </a:ext>
              </a:extLst>
            </p:cNvPr>
            <p:cNvSpPr/>
            <p:nvPr/>
          </p:nvSpPr>
          <p:spPr>
            <a:xfrm>
              <a:off x="10213255" y="1614265"/>
              <a:ext cx="974843" cy="83099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1600" b="1" dirty="0"/>
                <a:t>CHARLES THE SIMPLE</a:t>
              </a:r>
              <a:endParaRPr lang="en-GB" sz="1600" dirty="0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512D3033-F92A-4898-AEBA-AFA435CB3919}"/>
              </a:ext>
            </a:extLst>
          </p:cNvPr>
          <p:cNvSpPr txBox="1"/>
          <p:nvPr/>
        </p:nvSpPr>
        <p:spPr>
          <a:xfrm>
            <a:off x="3934400" y="3143127"/>
            <a:ext cx="492557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Rollo and friends get land of Rouen.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If…..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They become Christian.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Swear fealty to King of France.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21728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186"/>
    </mc:Choice>
    <mc:Fallback>
      <p:transition spd="slow" advTm="651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4459E8-75EF-41A9-AA66-F6DB98C2CF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8619" t="9334" r="16157" b="11224"/>
          <a:stretch/>
        </p:blipFill>
        <p:spPr>
          <a:xfrm>
            <a:off x="0" y="0"/>
            <a:ext cx="12192000" cy="687975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B9F3A52-B821-488B-92AF-A4BCB3B9373D}"/>
              </a:ext>
            </a:extLst>
          </p:cNvPr>
          <p:cNvSpPr txBox="1"/>
          <p:nvPr/>
        </p:nvSpPr>
        <p:spPr>
          <a:xfrm>
            <a:off x="0" y="6642556"/>
            <a:ext cx="277511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Image of North Western Europe. Accessed from Google Maps.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5D1605A-B42A-4BE4-A4FB-64288F11FD02}"/>
              </a:ext>
            </a:extLst>
          </p:cNvPr>
          <p:cNvGrpSpPr/>
          <p:nvPr/>
        </p:nvGrpSpPr>
        <p:grpSpPr>
          <a:xfrm>
            <a:off x="2775119" y="4264998"/>
            <a:ext cx="1743739" cy="1139161"/>
            <a:chOff x="2775119" y="4264998"/>
            <a:chExt cx="1743739" cy="1139161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3A1D28-0315-4A0C-9770-59AC48ECE682}"/>
                </a:ext>
              </a:extLst>
            </p:cNvPr>
            <p:cNvSpPr/>
            <p:nvPr/>
          </p:nvSpPr>
          <p:spPr>
            <a:xfrm>
              <a:off x="2775119" y="4264998"/>
              <a:ext cx="1743739" cy="1139161"/>
            </a:xfrm>
            <a:custGeom>
              <a:avLst/>
              <a:gdLst>
                <a:gd name="connsiteX0" fmla="*/ 1743739 w 1743739"/>
                <a:gd name="connsiteY0" fmla="*/ 244549 h 1139161"/>
                <a:gd name="connsiteX1" fmla="*/ 1733107 w 1743739"/>
                <a:gd name="connsiteY1" fmla="*/ 499731 h 1139161"/>
                <a:gd name="connsiteX2" fmla="*/ 1690576 w 1743739"/>
                <a:gd name="connsiteY2" fmla="*/ 606056 h 1139161"/>
                <a:gd name="connsiteX3" fmla="*/ 1679944 w 1743739"/>
                <a:gd name="connsiteY3" fmla="*/ 648587 h 1139161"/>
                <a:gd name="connsiteX4" fmla="*/ 1669311 w 1743739"/>
                <a:gd name="connsiteY4" fmla="*/ 712382 h 1139161"/>
                <a:gd name="connsiteX5" fmla="*/ 1658679 w 1743739"/>
                <a:gd name="connsiteY5" fmla="*/ 744280 h 1139161"/>
                <a:gd name="connsiteX6" fmla="*/ 1637414 w 1743739"/>
                <a:gd name="connsiteY6" fmla="*/ 871870 h 1139161"/>
                <a:gd name="connsiteX7" fmla="*/ 1616148 w 1743739"/>
                <a:gd name="connsiteY7" fmla="*/ 893135 h 1139161"/>
                <a:gd name="connsiteX8" fmla="*/ 1584251 w 1743739"/>
                <a:gd name="connsiteY8" fmla="*/ 914400 h 1139161"/>
                <a:gd name="connsiteX9" fmla="*/ 1541720 w 1743739"/>
                <a:gd name="connsiteY9" fmla="*/ 978196 h 1139161"/>
                <a:gd name="connsiteX10" fmla="*/ 1520455 w 1743739"/>
                <a:gd name="connsiteY10" fmla="*/ 1010094 h 1139161"/>
                <a:gd name="connsiteX11" fmla="*/ 1456660 w 1743739"/>
                <a:gd name="connsiteY11" fmla="*/ 1052624 h 1139161"/>
                <a:gd name="connsiteX12" fmla="*/ 1424762 w 1743739"/>
                <a:gd name="connsiteY12" fmla="*/ 1073889 h 1139161"/>
                <a:gd name="connsiteX13" fmla="*/ 1392865 w 1743739"/>
                <a:gd name="connsiteY13" fmla="*/ 1084521 h 1139161"/>
                <a:gd name="connsiteX14" fmla="*/ 1339702 w 1743739"/>
                <a:gd name="connsiteY14" fmla="*/ 1105787 h 1139161"/>
                <a:gd name="connsiteX15" fmla="*/ 999460 w 1743739"/>
                <a:gd name="connsiteY15" fmla="*/ 1116419 h 1139161"/>
                <a:gd name="connsiteX16" fmla="*/ 818707 w 1743739"/>
                <a:gd name="connsiteY16" fmla="*/ 1127052 h 1139161"/>
                <a:gd name="connsiteX17" fmla="*/ 776176 w 1743739"/>
                <a:gd name="connsiteY17" fmla="*/ 1137684 h 1139161"/>
                <a:gd name="connsiteX18" fmla="*/ 382772 w 1743739"/>
                <a:gd name="connsiteY18" fmla="*/ 1116419 h 1139161"/>
                <a:gd name="connsiteX19" fmla="*/ 308344 w 1743739"/>
                <a:gd name="connsiteY19" fmla="*/ 1084521 h 1139161"/>
                <a:gd name="connsiteX20" fmla="*/ 276446 w 1743739"/>
                <a:gd name="connsiteY20" fmla="*/ 1073889 h 1139161"/>
                <a:gd name="connsiteX21" fmla="*/ 244548 w 1743739"/>
                <a:gd name="connsiteY21" fmla="*/ 1041991 h 1139161"/>
                <a:gd name="connsiteX22" fmla="*/ 180753 w 1743739"/>
                <a:gd name="connsiteY22" fmla="*/ 999461 h 1139161"/>
                <a:gd name="connsiteX23" fmla="*/ 116958 w 1743739"/>
                <a:gd name="connsiteY23" fmla="*/ 946298 h 1139161"/>
                <a:gd name="connsiteX24" fmla="*/ 74427 w 1743739"/>
                <a:gd name="connsiteY24" fmla="*/ 882503 h 1139161"/>
                <a:gd name="connsiteX25" fmla="*/ 53162 w 1743739"/>
                <a:gd name="connsiteY25" fmla="*/ 850605 h 1139161"/>
                <a:gd name="connsiteX26" fmla="*/ 21265 w 1743739"/>
                <a:gd name="connsiteY26" fmla="*/ 754912 h 1139161"/>
                <a:gd name="connsiteX27" fmla="*/ 10632 w 1743739"/>
                <a:gd name="connsiteY27" fmla="*/ 723014 h 1139161"/>
                <a:gd name="connsiteX28" fmla="*/ 0 w 1743739"/>
                <a:gd name="connsiteY28" fmla="*/ 691117 h 1139161"/>
                <a:gd name="connsiteX29" fmla="*/ 31897 w 1743739"/>
                <a:gd name="connsiteY29" fmla="*/ 552894 h 1139161"/>
                <a:gd name="connsiteX30" fmla="*/ 53162 w 1743739"/>
                <a:gd name="connsiteY30" fmla="*/ 489098 h 1139161"/>
                <a:gd name="connsiteX31" fmla="*/ 85060 w 1743739"/>
                <a:gd name="connsiteY31" fmla="*/ 425303 h 1139161"/>
                <a:gd name="connsiteX32" fmla="*/ 74427 w 1743739"/>
                <a:gd name="connsiteY32" fmla="*/ 223284 h 1139161"/>
                <a:gd name="connsiteX33" fmla="*/ 63795 w 1743739"/>
                <a:gd name="connsiteY33" fmla="*/ 191387 h 1139161"/>
                <a:gd name="connsiteX34" fmla="*/ 74427 w 1743739"/>
                <a:gd name="connsiteY34" fmla="*/ 21266 h 1139161"/>
                <a:gd name="connsiteX35" fmla="*/ 95693 w 1743739"/>
                <a:gd name="connsiteY35" fmla="*/ 0 h 1139161"/>
                <a:gd name="connsiteX36" fmla="*/ 191386 w 1743739"/>
                <a:gd name="connsiteY36" fmla="*/ 31898 h 1139161"/>
                <a:gd name="connsiteX37" fmla="*/ 202018 w 1743739"/>
                <a:gd name="connsiteY37" fmla="*/ 63796 h 1139161"/>
                <a:gd name="connsiteX38" fmla="*/ 233916 w 1743739"/>
                <a:gd name="connsiteY38" fmla="*/ 74428 h 1139161"/>
                <a:gd name="connsiteX39" fmla="*/ 318976 w 1743739"/>
                <a:gd name="connsiteY39" fmla="*/ 85061 h 1139161"/>
                <a:gd name="connsiteX40" fmla="*/ 382772 w 1743739"/>
                <a:gd name="connsiteY40" fmla="*/ 106326 h 1139161"/>
                <a:gd name="connsiteX41" fmla="*/ 404037 w 1743739"/>
                <a:gd name="connsiteY41" fmla="*/ 170121 h 1139161"/>
                <a:gd name="connsiteX42" fmla="*/ 382772 w 1743739"/>
                <a:gd name="connsiteY42" fmla="*/ 255182 h 1139161"/>
                <a:gd name="connsiteX43" fmla="*/ 361507 w 1743739"/>
                <a:gd name="connsiteY43" fmla="*/ 287080 h 1139161"/>
                <a:gd name="connsiteX44" fmla="*/ 531627 w 1743739"/>
                <a:gd name="connsiteY44" fmla="*/ 372140 h 1139161"/>
                <a:gd name="connsiteX45" fmla="*/ 552893 w 1743739"/>
                <a:gd name="connsiteY45" fmla="*/ 393405 h 1139161"/>
                <a:gd name="connsiteX46" fmla="*/ 595423 w 1743739"/>
                <a:gd name="connsiteY46" fmla="*/ 457200 h 1139161"/>
                <a:gd name="connsiteX47" fmla="*/ 616688 w 1743739"/>
                <a:gd name="connsiteY47" fmla="*/ 478466 h 1139161"/>
                <a:gd name="connsiteX48" fmla="*/ 680483 w 1743739"/>
                <a:gd name="connsiteY48" fmla="*/ 499731 h 1139161"/>
                <a:gd name="connsiteX49" fmla="*/ 797441 w 1743739"/>
                <a:gd name="connsiteY49" fmla="*/ 531628 h 1139161"/>
                <a:gd name="connsiteX50" fmla="*/ 818707 w 1743739"/>
                <a:gd name="connsiteY50" fmla="*/ 552894 h 1139161"/>
                <a:gd name="connsiteX51" fmla="*/ 903767 w 1743739"/>
                <a:gd name="connsiteY51" fmla="*/ 510363 h 1139161"/>
                <a:gd name="connsiteX52" fmla="*/ 925032 w 1743739"/>
                <a:gd name="connsiteY52" fmla="*/ 446568 h 1139161"/>
                <a:gd name="connsiteX53" fmla="*/ 956930 w 1743739"/>
                <a:gd name="connsiteY53" fmla="*/ 435935 h 1139161"/>
                <a:gd name="connsiteX54" fmla="*/ 978195 w 1743739"/>
                <a:gd name="connsiteY54" fmla="*/ 404038 h 1139161"/>
                <a:gd name="connsiteX55" fmla="*/ 1041990 w 1743739"/>
                <a:gd name="connsiteY55" fmla="*/ 361507 h 1139161"/>
                <a:gd name="connsiteX56" fmla="*/ 1594883 w 1743739"/>
                <a:gd name="connsiteY56" fmla="*/ 318977 h 1139161"/>
                <a:gd name="connsiteX57" fmla="*/ 1616148 w 1743739"/>
                <a:gd name="connsiteY57" fmla="*/ 318977 h 1139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1743739" h="1139161">
                  <a:moveTo>
                    <a:pt x="1743739" y="244549"/>
                  </a:moveTo>
                  <a:cubicBezTo>
                    <a:pt x="1740195" y="329610"/>
                    <a:pt x="1741578" y="415019"/>
                    <a:pt x="1733107" y="499731"/>
                  </a:cubicBezTo>
                  <a:cubicBezTo>
                    <a:pt x="1729823" y="532574"/>
                    <a:pt x="1705606" y="575995"/>
                    <a:pt x="1690576" y="606056"/>
                  </a:cubicBezTo>
                  <a:cubicBezTo>
                    <a:pt x="1687032" y="620233"/>
                    <a:pt x="1682810" y="634258"/>
                    <a:pt x="1679944" y="648587"/>
                  </a:cubicBezTo>
                  <a:cubicBezTo>
                    <a:pt x="1675716" y="669727"/>
                    <a:pt x="1673988" y="691337"/>
                    <a:pt x="1669311" y="712382"/>
                  </a:cubicBezTo>
                  <a:cubicBezTo>
                    <a:pt x="1666880" y="723323"/>
                    <a:pt x="1662223" y="733647"/>
                    <a:pt x="1658679" y="744280"/>
                  </a:cubicBezTo>
                  <a:cubicBezTo>
                    <a:pt x="1657630" y="753724"/>
                    <a:pt x="1654416" y="843534"/>
                    <a:pt x="1637414" y="871870"/>
                  </a:cubicBezTo>
                  <a:cubicBezTo>
                    <a:pt x="1632256" y="880466"/>
                    <a:pt x="1623976" y="886873"/>
                    <a:pt x="1616148" y="893135"/>
                  </a:cubicBezTo>
                  <a:cubicBezTo>
                    <a:pt x="1606170" y="901118"/>
                    <a:pt x="1594883" y="907312"/>
                    <a:pt x="1584251" y="914400"/>
                  </a:cubicBezTo>
                  <a:lnTo>
                    <a:pt x="1541720" y="978196"/>
                  </a:lnTo>
                  <a:cubicBezTo>
                    <a:pt x="1534632" y="988829"/>
                    <a:pt x="1531088" y="1003006"/>
                    <a:pt x="1520455" y="1010094"/>
                  </a:cubicBezTo>
                  <a:lnTo>
                    <a:pt x="1456660" y="1052624"/>
                  </a:lnTo>
                  <a:cubicBezTo>
                    <a:pt x="1446027" y="1059712"/>
                    <a:pt x="1436885" y="1069848"/>
                    <a:pt x="1424762" y="1073889"/>
                  </a:cubicBezTo>
                  <a:cubicBezTo>
                    <a:pt x="1414130" y="1077433"/>
                    <a:pt x="1403359" y="1080586"/>
                    <a:pt x="1392865" y="1084521"/>
                  </a:cubicBezTo>
                  <a:cubicBezTo>
                    <a:pt x="1374994" y="1091223"/>
                    <a:pt x="1358726" y="1104245"/>
                    <a:pt x="1339702" y="1105787"/>
                  </a:cubicBezTo>
                  <a:cubicBezTo>
                    <a:pt x="1226604" y="1114957"/>
                    <a:pt x="1112835" y="1111791"/>
                    <a:pt x="999460" y="1116419"/>
                  </a:cubicBezTo>
                  <a:cubicBezTo>
                    <a:pt x="939155" y="1118880"/>
                    <a:pt x="878958" y="1123508"/>
                    <a:pt x="818707" y="1127052"/>
                  </a:cubicBezTo>
                  <a:cubicBezTo>
                    <a:pt x="804530" y="1130596"/>
                    <a:pt x="790789" y="1137684"/>
                    <a:pt x="776176" y="1137684"/>
                  </a:cubicBezTo>
                  <a:cubicBezTo>
                    <a:pt x="669094" y="1137684"/>
                    <a:pt x="507189" y="1147523"/>
                    <a:pt x="382772" y="1116419"/>
                  </a:cubicBezTo>
                  <a:cubicBezTo>
                    <a:pt x="342866" y="1106442"/>
                    <a:pt x="350959" y="1102785"/>
                    <a:pt x="308344" y="1084521"/>
                  </a:cubicBezTo>
                  <a:cubicBezTo>
                    <a:pt x="298042" y="1080106"/>
                    <a:pt x="287079" y="1077433"/>
                    <a:pt x="276446" y="1073889"/>
                  </a:cubicBezTo>
                  <a:cubicBezTo>
                    <a:pt x="265813" y="1063256"/>
                    <a:pt x="256417" y="1051223"/>
                    <a:pt x="244548" y="1041991"/>
                  </a:cubicBezTo>
                  <a:cubicBezTo>
                    <a:pt x="224374" y="1026300"/>
                    <a:pt x="198825" y="1017533"/>
                    <a:pt x="180753" y="999461"/>
                  </a:cubicBezTo>
                  <a:cubicBezTo>
                    <a:pt x="139819" y="958527"/>
                    <a:pt x="161366" y="975904"/>
                    <a:pt x="116958" y="946298"/>
                  </a:cubicBezTo>
                  <a:lnTo>
                    <a:pt x="74427" y="882503"/>
                  </a:lnTo>
                  <a:lnTo>
                    <a:pt x="53162" y="850605"/>
                  </a:lnTo>
                  <a:lnTo>
                    <a:pt x="21265" y="754912"/>
                  </a:lnTo>
                  <a:lnTo>
                    <a:pt x="10632" y="723014"/>
                  </a:lnTo>
                  <a:lnTo>
                    <a:pt x="0" y="691117"/>
                  </a:lnTo>
                  <a:cubicBezTo>
                    <a:pt x="8435" y="648940"/>
                    <a:pt x="19071" y="591373"/>
                    <a:pt x="31897" y="552894"/>
                  </a:cubicBezTo>
                  <a:cubicBezTo>
                    <a:pt x="38985" y="531629"/>
                    <a:pt x="40728" y="507749"/>
                    <a:pt x="53162" y="489098"/>
                  </a:cubicBezTo>
                  <a:cubicBezTo>
                    <a:pt x="80644" y="447875"/>
                    <a:pt x="70386" y="469323"/>
                    <a:pt x="85060" y="425303"/>
                  </a:cubicBezTo>
                  <a:cubicBezTo>
                    <a:pt x="81516" y="357963"/>
                    <a:pt x="80532" y="290440"/>
                    <a:pt x="74427" y="223284"/>
                  </a:cubicBezTo>
                  <a:cubicBezTo>
                    <a:pt x="73412" y="212123"/>
                    <a:pt x="63795" y="202594"/>
                    <a:pt x="63795" y="191387"/>
                  </a:cubicBezTo>
                  <a:cubicBezTo>
                    <a:pt x="63795" y="134569"/>
                    <a:pt x="65086" y="77311"/>
                    <a:pt x="74427" y="21266"/>
                  </a:cubicBezTo>
                  <a:cubicBezTo>
                    <a:pt x="76075" y="11378"/>
                    <a:pt x="88604" y="7089"/>
                    <a:pt x="95693" y="0"/>
                  </a:cubicBezTo>
                  <a:cubicBezTo>
                    <a:pt x="126820" y="5188"/>
                    <a:pt x="168386" y="3148"/>
                    <a:pt x="191386" y="31898"/>
                  </a:cubicBezTo>
                  <a:cubicBezTo>
                    <a:pt x="198387" y="40650"/>
                    <a:pt x="194093" y="55871"/>
                    <a:pt x="202018" y="63796"/>
                  </a:cubicBezTo>
                  <a:cubicBezTo>
                    <a:pt x="209943" y="71721"/>
                    <a:pt x="222889" y="72423"/>
                    <a:pt x="233916" y="74428"/>
                  </a:cubicBezTo>
                  <a:cubicBezTo>
                    <a:pt x="262029" y="79539"/>
                    <a:pt x="290623" y="81517"/>
                    <a:pt x="318976" y="85061"/>
                  </a:cubicBezTo>
                  <a:cubicBezTo>
                    <a:pt x="340241" y="92149"/>
                    <a:pt x="375684" y="85061"/>
                    <a:pt x="382772" y="106326"/>
                  </a:cubicBezTo>
                  <a:lnTo>
                    <a:pt x="404037" y="170121"/>
                  </a:lnTo>
                  <a:cubicBezTo>
                    <a:pt x="399994" y="190336"/>
                    <a:pt x="393669" y="233388"/>
                    <a:pt x="382772" y="255182"/>
                  </a:cubicBezTo>
                  <a:cubicBezTo>
                    <a:pt x="377057" y="266612"/>
                    <a:pt x="368595" y="276447"/>
                    <a:pt x="361507" y="287080"/>
                  </a:cubicBezTo>
                  <a:cubicBezTo>
                    <a:pt x="381070" y="424027"/>
                    <a:pt x="344165" y="339058"/>
                    <a:pt x="531627" y="372140"/>
                  </a:cubicBezTo>
                  <a:cubicBezTo>
                    <a:pt x="541499" y="373882"/>
                    <a:pt x="546878" y="385385"/>
                    <a:pt x="552893" y="393405"/>
                  </a:cubicBezTo>
                  <a:cubicBezTo>
                    <a:pt x="568228" y="413851"/>
                    <a:pt x="577352" y="439128"/>
                    <a:pt x="595423" y="457200"/>
                  </a:cubicBezTo>
                  <a:cubicBezTo>
                    <a:pt x="602511" y="464289"/>
                    <a:pt x="607722" y="473983"/>
                    <a:pt x="616688" y="478466"/>
                  </a:cubicBezTo>
                  <a:cubicBezTo>
                    <a:pt x="636737" y="488491"/>
                    <a:pt x="658737" y="494295"/>
                    <a:pt x="680483" y="499731"/>
                  </a:cubicBezTo>
                  <a:cubicBezTo>
                    <a:pt x="776417" y="523714"/>
                    <a:pt x="737817" y="511754"/>
                    <a:pt x="797441" y="531628"/>
                  </a:cubicBezTo>
                  <a:cubicBezTo>
                    <a:pt x="804530" y="538717"/>
                    <a:pt x="808760" y="551651"/>
                    <a:pt x="818707" y="552894"/>
                  </a:cubicBezTo>
                  <a:cubicBezTo>
                    <a:pt x="868025" y="559059"/>
                    <a:pt x="886597" y="548996"/>
                    <a:pt x="903767" y="510363"/>
                  </a:cubicBezTo>
                  <a:cubicBezTo>
                    <a:pt x="912871" y="489880"/>
                    <a:pt x="903767" y="453657"/>
                    <a:pt x="925032" y="446568"/>
                  </a:cubicBezTo>
                  <a:lnTo>
                    <a:pt x="956930" y="435935"/>
                  </a:lnTo>
                  <a:cubicBezTo>
                    <a:pt x="964018" y="425303"/>
                    <a:pt x="968578" y="412453"/>
                    <a:pt x="978195" y="404038"/>
                  </a:cubicBezTo>
                  <a:cubicBezTo>
                    <a:pt x="997429" y="387208"/>
                    <a:pt x="1017744" y="369589"/>
                    <a:pt x="1041990" y="361507"/>
                  </a:cubicBezTo>
                  <a:cubicBezTo>
                    <a:pt x="1251434" y="291693"/>
                    <a:pt x="1150109" y="318977"/>
                    <a:pt x="1594883" y="318977"/>
                  </a:cubicBezTo>
                  <a:lnTo>
                    <a:pt x="1616148" y="318977"/>
                  </a:lnTo>
                </a:path>
              </a:pathLst>
            </a:cu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11E4EDA4-82D5-4FC3-95AC-2267CC267E1B}"/>
                </a:ext>
              </a:extLst>
            </p:cNvPr>
            <p:cNvSpPr txBox="1"/>
            <p:nvPr/>
          </p:nvSpPr>
          <p:spPr>
            <a:xfrm>
              <a:off x="3048906" y="4834578"/>
              <a:ext cx="119616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Normandy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E06F881-E089-49D2-9654-10C6D098A38E}"/>
              </a:ext>
            </a:extLst>
          </p:cNvPr>
          <p:cNvGrpSpPr/>
          <p:nvPr/>
        </p:nvGrpSpPr>
        <p:grpSpPr>
          <a:xfrm>
            <a:off x="0" y="2699613"/>
            <a:ext cx="10262696" cy="4471319"/>
            <a:chOff x="0" y="2699613"/>
            <a:chExt cx="10262696" cy="4471319"/>
          </a:xfrm>
          <a:noFill/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7C210BAD-7FE5-4AEC-8EDE-BF3DDD32F91D}"/>
                </a:ext>
              </a:extLst>
            </p:cNvPr>
            <p:cNvSpPr txBox="1"/>
            <p:nvPr/>
          </p:nvSpPr>
          <p:spPr>
            <a:xfrm>
              <a:off x="0" y="6642556"/>
              <a:ext cx="2775119" cy="215444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Image of North Western Europe. Accessed from Google Maps.</a:t>
              </a: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32380C6-7823-4DDE-A480-7654076C533A}"/>
                </a:ext>
              </a:extLst>
            </p:cNvPr>
            <p:cNvSpPr/>
            <p:nvPr/>
          </p:nvSpPr>
          <p:spPr>
            <a:xfrm>
              <a:off x="1117346" y="3965516"/>
              <a:ext cx="4107796" cy="3093716"/>
            </a:xfrm>
            <a:custGeom>
              <a:avLst/>
              <a:gdLst>
                <a:gd name="connsiteX0" fmla="*/ 1030767 w 4107796"/>
                <a:gd name="connsiteY0" fmla="*/ 2761839 h 2839356"/>
                <a:gd name="connsiteX1" fmla="*/ 1016253 w 4107796"/>
                <a:gd name="connsiteY1" fmla="*/ 2573153 h 2839356"/>
                <a:gd name="connsiteX2" fmla="*/ 929167 w 4107796"/>
                <a:gd name="connsiteY2" fmla="*/ 2515096 h 2839356"/>
                <a:gd name="connsiteX3" fmla="*/ 885625 w 4107796"/>
                <a:gd name="connsiteY3" fmla="*/ 2486068 h 2839356"/>
                <a:gd name="connsiteX4" fmla="*/ 856596 w 4107796"/>
                <a:gd name="connsiteY4" fmla="*/ 2442525 h 2839356"/>
                <a:gd name="connsiteX5" fmla="*/ 827567 w 4107796"/>
                <a:gd name="connsiteY5" fmla="*/ 2355439 h 2839356"/>
                <a:gd name="connsiteX6" fmla="*/ 842082 w 4107796"/>
                <a:gd name="connsiteY6" fmla="*/ 2021611 h 2839356"/>
                <a:gd name="connsiteX7" fmla="*/ 842082 w 4107796"/>
                <a:gd name="connsiteY7" fmla="*/ 1920011 h 2839356"/>
                <a:gd name="connsiteX8" fmla="*/ 798539 w 4107796"/>
                <a:gd name="connsiteY8" fmla="*/ 1861953 h 2839356"/>
                <a:gd name="connsiteX9" fmla="*/ 769510 w 4107796"/>
                <a:gd name="connsiteY9" fmla="*/ 1818411 h 2839356"/>
                <a:gd name="connsiteX10" fmla="*/ 754996 w 4107796"/>
                <a:gd name="connsiteY10" fmla="*/ 1774868 h 2839356"/>
                <a:gd name="connsiteX11" fmla="*/ 813053 w 4107796"/>
                <a:gd name="connsiteY11" fmla="*/ 1687782 h 2839356"/>
                <a:gd name="connsiteX12" fmla="*/ 769510 w 4107796"/>
                <a:gd name="connsiteY12" fmla="*/ 1658753 h 2839356"/>
                <a:gd name="connsiteX13" fmla="*/ 711453 w 4107796"/>
                <a:gd name="connsiteY13" fmla="*/ 1571668 h 2839356"/>
                <a:gd name="connsiteX14" fmla="*/ 595339 w 4107796"/>
                <a:gd name="connsiteY14" fmla="*/ 1542639 h 2839356"/>
                <a:gd name="connsiteX15" fmla="*/ 522767 w 4107796"/>
                <a:gd name="connsiteY15" fmla="*/ 1499096 h 2839356"/>
                <a:gd name="connsiteX16" fmla="*/ 464710 w 4107796"/>
                <a:gd name="connsiteY16" fmla="*/ 1470068 h 2839356"/>
                <a:gd name="connsiteX17" fmla="*/ 377625 w 4107796"/>
                <a:gd name="connsiteY17" fmla="*/ 1412011 h 2839356"/>
                <a:gd name="connsiteX18" fmla="*/ 334082 w 4107796"/>
                <a:gd name="connsiteY18" fmla="*/ 1382982 h 2839356"/>
                <a:gd name="connsiteX19" fmla="*/ 290539 w 4107796"/>
                <a:gd name="connsiteY19" fmla="*/ 1252353 h 2839356"/>
                <a:gd name="connsiteX20" fmla="*/ 276025 w 4107796"/>
                <a:gd name="connsiteY20" fmla="*/ 1078182 h 2839356"/>
                <a:gd name="connsiteX21" fmla="*/ 145396 w 4107796"/>
                <a:gd name="connsiteY21" fmla="*/ 1034639 h 2839356"/>
                <a:gd name="connsiteX22" fmla="*/ 101853 w 4107796"/>
                <a:gd name="connsiteY22" fmla="*/ 1020125 h 2839356"/>
                <a:gd name="connsiteX23" fmla="*/ 72825 w 4107796"/>
                <a:gd name="connsiteY23" fmla="*/ 976582 h 2839356"/>
                <a:gd name="connsiteX24" fmla="*/ 29282 w 4107796"/>
                <a:gd name="connsiteY24" fmla="*/ 802411 h 2839356"/>
                <a:gd name="connsiteX25" fmla="*/ 14767 w 4107796"/>
                <a:gd name="connsiteY25" fmla="*/ 758868 h 2839356"/>
                <a:gd name="connsiteX26" fmla="*/ 174425 w 4107796"/>
                <a:gd name="connsiteY26" fmla="*/ 700811 h 2839356"/>
                <a:gd name="connsiteX27" fmla="*/ 159910 w 4107796"/>
                <a:gd name="connsiteY27" fmla="*/ 657268 h 2839356"/>
                <a:gd name="connsiteX28" fmla="*/ 72825 w 4107796"/>
                <a:gd name="connsiteY28" fmla="*/ 599211 h 2839356"/>
                <a:gd name="connsiteX29" fmla="*/ 29282 w 4107796"/>
                <a:gd name="connsiteY29" fmla="*/ 570182 h 2839356"/>
                <a:gd name="connsiteX30" fmla="*/ 253 w 4107796"/>
                <a:gd name="connsiteY30" fmla="*/ 526639 h 2839356"/>
                <a:gd name="connsiteX31" fmla="*/ 43796 w 4107796"/>
                <a:gd name="connsiteY31" fmla="*/ 483096 h 2839356"/>
                <a:gd name="connsiteX32" fmla="*/ 130882 w 4107796"/>
                <a:gd name="connsiteY32" fmla="*/ 468582 h 2839356"/>
                <a:gd name="connsiteX33" fmla="*/ 188939 w 4107796"/>
                <a:gd name="connsiteY33" fmla="*/ 454068 h 2839356"/>
                <a:gd name="connsiteX34" fmla="*/ 435682 w 4107796"/>
                <a:gd name="connsiteY34" fmla="*/ 468582 h 2839356"/>
                <a:gd name="connsiteX35" fmla="*/ 522767 w 4107796"/>
                <a:gd name="connsiteY35" fmla="*/ 497611 h 2839356"/>
                <a:gd name="connsiteX36" fmla="*/ 595339 w 4107796"/>
                <a:gd name="connsiteY36" fmla="*/ 512125 h 2839356"/>
                <a:gd name="connsiteX37" fmla="*/ 682425 w 4107796"/>
                <a:gd name="connsiteY37" fmla="*/ 541153 h 2839356"/>
                <a:gd name="connsiteX38" fmla="*/ 769510 w 4107796"/>
                <a:gd name="connsiteY38" fmla="*/ 526639 h 2839356"/>
                <a:gd name="connsiteX39" fmla="*/ 813053 w 4107796"/>
                <a:gd name="connsiteY39" fmla="*/ 512125 h 2839356"/>
                <a:gd name="connsiteX40" fmla="*/ 856596 w 4107796"/>
                <a:gd name="connsiteY40" fmla="*/ 526639 h 2839356"/>
                <a:gd name="connsiteX41" fmla="*/ 987225 w 4107796"/>
                <a:gd name="connsiteY41" fmla="*/ 599211 h 2839356"/>
                <a:gd name="connsiteX42" fmla="*/ 1016253 w 4107796"/>
                <a:gd name="connsiteY42" fmla="*/ 686296 h 2839356"/>
                <a:gd name="connsiteX43" fmla="*/ 1059796 w 4107796"/>
                <a:gd name="connsiteY43" fmla="*/ 773382 h 2839356"/>
                <a:gd name="connsiteX44" fmla="*/ 1117853 w 4107796"/>
                <a:gd name="connsiteY44" fmla="*/ 787896 h 2839356"/>
                <a:gd name="connsiteX45" fmla="*/ 1248482 w 4107796"/>
                <a:gd name="connsiteY45" fmla="*/ 802411 h 2839356"/>
                <a:gd name="connsiteX46" fmla="*/ 1335567 w 4107796"/>
                <a:gd name="connsiteY46" fmla="*/ 860468 h 2839356"/>
                <a:gd name="connsiteX47" fmla="*/ 1466196 w 4107796"/>
                <a:gd name="connsiteY47" fmla="*/ 933039 h 2839356"/>
                <a:gd name="connsiteX48" fmla="*/ 1553282 w 4107796"/>
                <a:gd name="connsiteY48" fmla="*/ 976582 h 2839356"/>
                <a:gd name="connsiteX49" fmla="*/ 1611339 w 4107796"/>
                <a:gd name="connsiteY49" fmla="*/ 947553 h 2839356"/>
                <a:gd name="connsiteX50" fmla="*/ 1596825 w 4107796"/>
                <a:gd name="connsiteY50" fmla="*/ 758868 h 2839356"/>
                <a:gd name="connsiteX51" fmla="*/ 1582310 w 4107796"/>
                <a:gd name="connsiteY51" fmla="*/ 715325 h 2839356"/>
                <a:gd name="connsiteX52" fmla="*/ 1596825 w 4107796"/>
                <a:gd name="connsiteY52" fmla="*/ 584696 h 2839356"/>
                <a:gd name="connsiteX53" fmla="*/ 1611339 w 4107796"/>
                <a:gd name="connsiteY53" fmla="*/ 410525 h 2839356"/>
                <a:gd name="connsiteX54" fmla="*/ 1625853 w 4107796"/>
                <a:gd name="connsiteY54" fmla="*/ 323439 h 2839356"/>
                <a:gd name="connsiteX55" fmla="*/ 1640367 w 4107796"/>
                <a:gd name="connsiteY55" fmla="*/ 221839 h 2839356"/>
                <a:gd name="connsiteX56" fmla="*/ 1698425 w 4107796"/>
                <a:gd name="connsiteY56" fmla="*/ 192811 h 2839356"/>
                <a:gd name="connsiteX57" fmla="*/ 1887110 w 4107796"/>
                <a:gd name="connsiteY57" fmla="*/ 250868 h 2839356"/>
                <a:gd name="connsiteX58" fmla="*/ 1945167 w 4107796"/>
                <a:gd name="connsiteY58" fmla="*/ 337953 h 2839356"/>
                <a:gd name="connsiteX59" fmla="*/ 1988710 w 4107796"/>
                <a:gd name="connsiteY59" fmla="*/ 483096 h 2839356"/>
                <a:gd name="connsiteX60" fmla="*/ 2046767 w 4107796"/>
                <a:gd name="connsiteY60" fmla="*/ 512125 h 2839356"/>
                <a:gd name="connsiteX61" fmla="*/ 2148367 w 4107796"/>
                <a:gd name="connsiteY61" fmla="*/ 584696 h 2839356"/>
                <a:gd name="connsiteX62" fmla="*/ 2235453 w 4107796"/>
                <a:gd name="connsiteY62" fmla="*/ 642753 h 2839356"/>
                <a:gd name="connsiteX63" fmla="*/ 2278996 w 4107796"/>
                <a:gd name="connsiteY63" fmla="*/ 657268 h 2839356"/>
                <a:gd name="connsiteX64" fmla="*/ 2366082 w 4107796"/>
                <a:gd name="connsiteY64" fmla="*/ 715325 h 2839356"/>
                <a:gd name="connsiteX65" fmla="*/ 2496710 w 4107796"/>
                <a:gd name="connsiteY65" fmla="*/ 700811 h 2839356"/>
                <a:gd name="connsiteX66" fmla="*/ 2511225 w 4107796"/>
                <a:gd name="connsiteY66" fmla="*/ 657268 h 2839356"/>
                <a:gd name="connsiteX67" fmla="*/ 2569282 w 4107796"/>
                <a:gd name="connsiteY67" fmla="*/ 555668 h 2839356"/>
                <a:gd name="connsiteX68" fmla="*/ 2772482 w 4107796"/>
                <a:gd name="connsiteY68" fmla="*/ 541153 h 2839356"/>
                <a:gd name="connsiteX69" fmla="*/ 2874082 w 4107796"/>
                <a:gd name="connsiteY69" fmla="*/ 526639 h 2839356"/>
                <a:gd name="connsiteX70" fmla="*/ 2946653 w 4107796"/>
                <a:gd name="connsiteY70" fmla="*/ 512125 h 2839356"/>
                <a:gd name="connsiteX71" fmla="*/ 3236939 w 4107796"/>
                <a:gd name="connsiteY71" fmla="*/ 497611 h 2839356"/>
                <a:gd name="connsiteX72" fmla="*/ 3280482 w 4107796"/>
                <a:gd name="connsiteY72" fmla="*/ 483096 h 2839356"/>
                <a:gd name="connsiteX73" fmla="*/ 3324025 w 4107796"/>
                <a:gd name="connsiteY73" fmla="*/ 396011 h 2839356"/>
                <a:gd name="connsiteX74" fmla="*/ 3367567 w 4107796"/>
                <a:gd name="connsiteY74" fmla="*/ 221839 h 2839356"/>
                <a:gd name="connsiteX75" fmla="*/ 3382082 w 4107796"/>
                <a:gd name="connsiteY75" fmla="*/ 178296 h 2839356"/>
                <a:gd name="connsiteX76" fmla="*/ 3396596 w 4107796"/>
                <a:gd name="connsiteY76" fmla="*/ 134753 h 2839356"/>
                <a:gd name="connsiteX77" fmla="*/ 3440139 w 4107796"/>
                <a:gd name="connsiteY77" fmla="*/ 76696 h 2839356"/>
                <a:gd name="connsiteX78" fmla="*/ 3483682 w 4107796"/>
                <a:gd name="connsiteY78" fmla="*/ 47668 h 2839356"/>
                <a:gd name="connsiteX79" fmla="*/ 3512710 w 4107796"/>
                <a:gd name="connsiteY79" fmla="*/ 4125 h 2839356"/>
                <a:gd name="connsiteX80" fmla="*/ 3701396 w 4107796"/>
                <a:gd name="connsiteY80" fmla="*/ 18639 h 2839356"/>
                <a:gd name="connsiteX81" fmla="*/ 3744939 w 4107796"/>
                <a:gd name="connsiteY81" fmla="*/ 76696 h 2839356"/>
                <a:gd name="connsiteX82" fmla="*/ 3788482 w 4107796"/>
                <a:gd name="connsiteY82" fmla="*/ 163782 h 2839356"/>
                <a:gd name="connsiteX83" fmla="*/ 3817510 w 4107796"/>
                <a:gd name="connsiteY83" fmla="*/ 207325 h 2839356"/>
                <a:gd name="connsiteX84" fmla="*/ 3846539 w 4107796"/>
                <a:gd name="connsiteY84" fmla="*/ 308925 h 2839356"/>
                <a:gd name="connsiteX85" fmla="*/ 3861053 w 4107796"/>
                <a:gd name="connsiteY85" fmla="*/ 454068 h 2839356"/>
                <a:gd name="connsiteX86" fmla="*/ 3875567 w 4107796"/>
                <a:gd name="connsiteY86" fmla="*/ 541153 h 2839356"/>
                <a:gd name="connsiteX87" fmla="*/ 3890082 w 4107796"/>
                <a:gd name="connsiteY87" fmla="*/ 686296 h 2839356"/>
                <a:gd name="connsiteX88" fmla="*/ 3904596 w 4107796"/>
                <a:gd name="connsiteY88" fmla="*/ 729839 h 2839356"/>
                <a:gd name="connsiteX89" fmla="*/ 3948139 w 4107796"/>
                <a:gd name="connsiteY89" fmla="*/ 845953 h 2839356"/>
                <a:gd name="connsiteX90" fmla="*/ 3962653 w 4107796"/>
                <a:gd name="connsiteY90" fmla="*/ 962068 h 2839356"/>
                <a:gd name="connsiteX91" fmla="*/ 4020710 w 4107796"/>
                <a:gd name="connsiteY91" fmla="*/ 1165268 h 2839356"/>
                <a:gd name="connsiteX92" fmla="*/ 4049739 w 4107796"/>
                <a:gd name="connsiteY92" fmla="*/ 1368468 h 2839356"/>
                <a:gd name="connsiteX93" fmla="*/ 4064253 w 4107796"/>
                <a:gd name="connsiteY93" fmla="*/ 1441039 h 2839356"/>
                <a:gd name="connsiteX94" fmla="*/ 4078767 w 4107796"/>
                <a:gd name="connsiteY94" fmla="*/ 1876468 h 2839356"/>
                <a:gd name="connsiteX95" fmla="*/ 4107796 w 4107796"/>
                <a:gd name="connsiteY95" fmla="*/ 2616696 h 2839356"/>
                <a:gd name="connsiteX96" fmla="*/ 4078767 w 4107796"/>
                <a:gd name="connsiteY96" fmla="*/ 2819896 h 2839356"/>
                <a:gd name="connsiteX97" fmla="*/ 3962653 w 4107796"/>
                <a:gd name="connsiteY97" fmla="*/ 2834411 h 2839356"/>
                <a:gd name="connsiteX98" fmla="*/ 2511225 w 4107796"/>
                <a:gd name="connsiteY98" fmla="*/ 2819896 h 2839356"/>
                <a:gd name="connsiteX99" fmla="*/ 2337053 w 4107796"/>
                <a:gd name="connsiteY99" fmla="*/ 2805382 h 2839356"/>
                <a:gd name="connsiteX100" fmla="*/ 1916139 w 4107796"/>
                <a:gd name="connsiteY100" fmla="*/ 2776353 h 2839356"/>
                <a:gd name="connsiteX101" fmla="*/ 1800025 w 4107796"/>
                <a:gd name="connsiteY101" fmla="*/ 2761839 h 2839356"/>
                <a:gd name="connsiteX102" fmla="*/ 1422653 w 4107796"/>
                <a:gd name="connsiteY102" fmla="*/ 2718296 h 2839356"/>
                <a:gd name="connsiteX103" fmla="*/ 1335567 w 4107796"/>
                <a:gd name="connsiteY103" fmla="*/ 2703782 h 2839356"/>
                <a:gd name="connsiteX104" fmla="*/ 1190425 w 4107796"/>
                <a:gd name="connsiteY104" fmla="*/ 2718296 h 2839356"/>
                <a:gd name="connsiteX105" fmla="*/ 1146882 w 4107796"/>
                <a:gd name="connsiteY105" fmla="*/ 2732811 h 2839356"/>
                <a:gd name="connsiteX106" fmla="*/ 1059796 w 4107796"/>
                <a:gd name="connsiteY106" fmla="*/ 2747325 h 2839356"/>
                <a:gd name="connsiteX107" fmla="*/ 1030767 w 4107796"/>
                <a:gd name="connsiteY107" fmla="*/ 2761839 h 2839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</a:cxnLst>
              <a:rect l="l" t="t" r="r" b="b"/>
              <a:pathLst>
                <a:path w="4107796" h="2839356">
                  <a:moveTo>
                    <a:pt x="1030767" y="2761839"/>
                  </a:moveTo>
                  <a:cubicBezTo>
                    <a:pt x="1023510" y="2732810"/>
                    <a:pt x="1040271" y="2631483"/>
                    <a:pt x="1016253" y="2573153"/>
                  </a:cubicBezTo>
                  <a:cubicBezTo>
                    <a:pt x="1002969" y="2540893"/>
                    <a:pt x="958196" y="2534448"/>
                    <a:pt x="929167" y="2515096"/>
                  </a:cubicBezTo>
                  <a:lnTo>
                    <a:pt x="885625" y="2486068"/>
                  </a:lnTo>
                  <a:cubicBezTo>
                    <a:pt x="875949" y="2471554"/>
                    <a:pt x="863681" y="2458466"/>
                    <a:pt x="856596" y="2442525"/>
                  </a:cubicBezTo>
                  <a:cubicBezTo>
                    <a:pt x="844168" y="2414563"/>
                    <a:pt x="827567" y="2355439"/>
                    <a:pt x="827567" y="2355439"/>
                  </a:cubicBezTo>
                  <a:cubicBezTo>
                    <a:pt x="832405" y="2244163"/>
                    <a:pt x="833854" y="2132688"/>
                    <a:pt x="842082" y="2021611"/>
                  </a:cubicBezTo>
                  <a:cubicBezTo>
                    <a:pt x="846728" y="1958886"/>
                    <a:pt x="873318" y="1974674"/>
                    <a:pt x="842082" y="1920011"/>
                  </a:cubicBezTo>
                  <a:cubicBezTo>
                    <a:pt x="830080" y="1899008"/>
                    <a:pt x="812600" y="1881638"/>
                    <a:pt x="798539" y="1861953"/>
                  </a:cubicBezTo>
                  <a:cubicBezTo>
                    <a:pt x="788400" y="1847758"/>
                    <a:pt x="779186" y="1832925"/>
                    <a:pt x="769510" y="1818411"/>
                  </a:cubicBezTo>
                  <a:cubicBezTo>
                    <a:pt x="764672" y="1803897"/>
                    <a:pt x="750158" y="1789382"/>
                    <a:pt x="754996" y="1774868"/>
                  </a:cubicBezTo>
                  <a:cubicBezTo>
                    <a:pt x="766029" y="1741770"/>
                    <a:pt x="813053" y="1687782"/>
                    <a:pt x="813053" y="1687782"/>
                  </a:cubicBezTo>
                  <a:cubicBezTo>
                    <a:pt x="798539" y="1678106"/>
                    <a:pt x="780997" y="1671881"/>
                    <a:pt x="769510" y="1658753"/>
                  </a:cubicBezTo>
                  <a:cubicBezTo>
                    <a:pt x="746536" y="1632497"/>
                    <a:pt x="745299" y="1580130"/>
                    <a:pt x="711453" y="1571668"/>
                  </a:cubicBezTo>
                  <a:lnTo>
                    <a:pt x="595339" y="1542639"/>
                  </a:lnTo>
                  <a:cubicBezTo>
                    <a:pt x="571148" y="1528125"/>
                    <a:pt x="547428" y="1512796"/>
                    <a:pt x="522767" y="1499096"/>
                  </a:cubicBezTo>
                  <a:cubicBezTo>
                    <a:pt x="503853" y="1488588"/>
                    <a:pt x="483263" y="1481200"/>
                    <a:pt x="464710" y="1470068"/>
                  </a:cubicBezTo>
                  <a:cubicBezTo>
                    <a:pt x="434794" y="1452118"/>
                    <a:pt x="406653" y="1431363"/>
                    <a:pt x="377625" y="1412011"/>
                  </a:cubicBezTo>
                  <a:lnTo>
                    <a:pt x="334082" y="1382982"/>
                  </a:lnTo>
                  <a:cubicBezTo>
                    <a:pt x="302878" y="1320576"/>
                    <a:pt x="299196" y="1325942"/>
                    <a:pt x="290539" y="1252353"/>
                  </a:cubicBezTo>
                  <a:cubicBezTo>
                    <a:pt x="283732" y="1194494"/>
                    <a:pt x="302079" y="1130290"/>
                    <a:pt x="276025" y="1078182"/>
                  </a:cubicBezTo>
                  <a:cubicBezTo>
                    <a:pt x="276024" y="1078181"/>
                    <a:pt x="167168" y="1041896"/>
                    <a:pt x="145396" y="1034639"/>
                  </a:cubicBezTo>
                  <a:lnTo>
                    <a:pt x="101853" y="1020125"/>
                  </a:lnTo>
                  <a:cubicBezTo>
                    <a:pt x="92177" y="1005611"/>
                    <a:pt x="79910" y="992522"/>
                    <a:pt x="72825" y="976582"/>
                  </a:cubicBezTo>
                  <a:cubicBezTo>
                    <a:pt x="33718" y="888591"/>
                    <a:pt x="49568" y="893698"/>
                    <a:pt x="29282" y="802411"/>
                  </a:cubicBezTo>
                  <a:cubicBezTo>
                    <a:pt x="25963" y="787476"/>
                    <a:pt x="19605" y="773382"/>
                    <a:pt x="14767" y="758868"/>
                  </a:cubicBezTo>
                  <a:cubicBezTo>
                    <a:pt x="51460" y="648794"/>
                    <a:pt x="-7558" y="781692"/>
                    <a:pt x="174425" y="700811"/>
                  </a:cubicBezTo>
                  <a:cubicBezTo>
                    <a:pt x="188406" y="694597"/>
                    <a:pt x="170728" y="668086"/>
                    <a:pt x="159910" y="657268"/>
                  </a:cubicBezTo>
                  <a:cubicBezTo>
                    <a:pt x="135241" y="632599"/>
                    <a:pt x="101853" y="618563"/>
                    <a:pt x="72825" y="599211"/>
                  </a:cubicBezTo>
                  <a:lnTo>
                    <a:pt x="29282" y="570182"/>
                  </a:lnTo>
                  <a:cubicBezTo>
                    <a:pt x="19606" y="555668"/>
                    <a:pt x="-2615" y="543846"/>
                    <a:pt x="253" y="526639"/>
                  </a:cubicBezTo>
                  <a:cubicBezTo>
                    <a:pt x="3627" y="506392"/>
                    <a:pt x="25039" y="491433"/>
                    <a:pt x="43796" y="483096"/>
                  </a:cubicBezTo>
                  <a:cubicBezTo>
                    <a:pt x="70689" y="471144"/>
                    <a:pt x="102024" y="474353"/>
                    <a:pt x="130882" y="468582"/>
                  </a:cubicBezTo>
                  <a:cubicBezTo>
                    <a:pt x="150443" y="464670"/>
                    <a:pt x="169587" y="458906"/>
                    <a:pt x="188939" y="454068"/>
                  </a:cubicBezTo>
                  <a:cubicBezTo>
                    <a:pt x="271187" y="458906"/>
                    <a:pt x="353984" y="457926"/>
                    <a:pt x="435682" y="468582"/>
                  </a:cubicBezTo>
                  <a:cubicBezTo>
                    <a:pt x="466024" y="472540"/>
                    <a:pt x="492763" y="491610"/>
                    <a:pt x="522767" y="497611"/>
                  </a:cubicBezTo>
                  <a:cubicBezTo>
                    <a:pt x="546958" y="502449"/>
                    <a:pt x="571539" y="505634"/>
                    <a:pt x="595339" y="512125"/>
                  </a:cubicBezTo>
                  <a:cubicBezTo>
                    <a:pt x="624860" y="520176"/>
                    <a:pt x="682425" y="541153"/>
                    <a:pt x="682425" y="541153"/>
                  </a:cubicBezTo>
                  <a:cubicBezTo>
                    <a:pt x="711453" y="536315"/>
                    <a:pt x="740782" y="533023"/>
                    <a:pt x="769510" y="526639"/>
                  </a:cubicBezTo>
                  <a:cubicBezTo>
                    <a:pt x="784445" y="523320"/>
                    <a:pt x="797754" y="512125"/>
                    <a:pt x="813053" y="512125"/>
                  </a:cubicBezTo>
                  <a:cubicBezTo>
                    <a:pt x="828352" y="512125"/>
                    <a:pt x="842082" y="521801"/>
                    <a:pt x="856596" y="526639"/>
                  </a:cubicBezTo>
                  <a:cubicBezTo>
                    <a:pt x="956412" y="593183"/>
                    <a:pt x="910584" y="573663"/>
                    <a:pt x="987225" y="599211"/>
                  </a:cubicBezTo>
                  <a:lnTo>
                    <a:pt x="1016253" y="686296"/>
                  </a:lnTo>
                  <a:cubicBezTo>
                    <a:pt x="1024533" y="711135"/>
                    <a:pt x="1035678" y="757303"/>
                    <a:pt x="1059796" y="773382"/>
                  </a:cubicBezTo>
                  <a:cubicBezTo>
                    <a:pt x="1076394" y="784447"/>
                    <a:pt x="1098137" y="784863"/>
                    <a:pt x="1117853" y="787896"/>
                  </a:cubicBezTo>
                  <a:cubicBezTo>
                    <a:pt x="1161155" y="794558"/>
                    <a:pt x="1204939" y="797573"/>
                    <a:pt x="1248482" y="802411"/>
                  </a:cubicBezTo>
                  <a:cubicBezTo>
                    <a:pt x="1331758" y="830169"/>
                    <a:pt x="1254025" y="797046"/>
                    <a:pt x="1335567" y="860468"/>
                  </a:cubicBezTo>
                  <a:cubicBezTo>
                    <a:pt x="1410428" y="918693"/>
                    <a:pt x="1400499" y="911140"/>
                    <a:pt x="1466196" y="933039"/>
                  </a:cubicBezTo>
                  <a:cubicBezTo>
                    <a:pt x="1482166" y="943686"/>
                    <a:pt x="1528538" y="980117"/>
                    <a:pt x="1553282" y="976582"/>
                  </a:cubicBezTo>
                  <a:cubicBezTo>
                    <a:pt x="1574701" y="973522"/>
                    <a:pt x="1591987" y="957229"/>
                    <a:pt x="1611339" y="947553"/>
                  </a:cubicBezTo>
                  <a:cubicBezTo>
                    <a:pt x="1606501" y="884658"/>
                    <a:pt x="1604649" y="821462"/>
                    <a:pt x="1596825" y="758868"/>
                  </a:cubicBezTo>
                  <a:cubicBezTo>
                    <a:pt x="1594927" y="743687"/>
                    <a:pt x="1582310" y="730625"/>
                    <a:pt x="1582310" y="715325"/>
                  </a:cubicBezTo>
                  <a:cubicBezTo>
                    <a:pt x="1582310" y="671514"/>
                    <a:pt x="1592671" y="628310"/>
                    <a:pt x="1596825" y="584696"/>
                  </a:cubicBezTo>
                  <a:cubicBezTo>
                    <a:pt x="1602348" y="526700"/>
                    <a:pt x="1604906" y="468427"/>
                    <a:pt x="1611339" y="410525"/>
                  </a:cubicBezTo>
                  <a:cubicBezTo>
                    <a:pt x="1614589" y="381276"/>
                    <a:pt x="1621378" y="352526"/>
                    <a:pt x="1625853" y="323439"/>
                  </a:cubicBezTo>
                  <a:cubicBezTo>
                    <a:pt x="1631055" y="289626"/>
                    <a:pt x="1623753" y="251744"/>
                    <a:pt x="1640367" y="221839"/>
                  </a:cubicBezTo>
                  <a:cubicBezTo>
                    <a:pt x="1650875" y="202925"/>
                    <a:pt x="1679072" y="202487"/>
                    <a:pt x="1698425" y="192811"/>
                  </a:cubicBezTo>
                  <a:cubicBezTo>
                    <a:pt x="1739833" y="201092"/>
                    <a:pt x="1845239" y="203015"/>
                    <a:pt x="1887110" y="250868"/>
                  </a:cubicBezTo>
                  <a:cubicBezTo>
                    <a:pt x="1910084" y="277124"/>
                    <a:pt x="1945167" y="337953"/>
                    <a:pt x="1945167" y="337953"/>
                  </a:cubicBezTo>
                  <a:cubicBezTo>
                    <a:pt x="1950648" y="359875"/>
                    <a:pt x="1978615" y="478049"/>
                    <a:pt x="1988710" y="483096"/>
                  </a:cubicBezTo>
                  <a:cubicBezTo>
                    <a:pt x="2008062" y="492772"/>
                    <a:pt x="2027981" y="501390"/>
                    <a:pt x="2046767" y="512125"/>
                  </a:cubicBezTo>
                  <a:cubicBezTo>
                    <a:pt x="2083478" y="533103"/>
                    <a:pt x="2113742" y="560458"/>
                    <a:pt x="2148367" y="584696"/>
                  </a:cubicBezTo>
                  <a:cubicBezTo>
                    <a:pt x="2176948" y="604703"/>
                    <a:pt x="2202355" y="631720"/>
                    <a:pt x="2235453" y="642753"/>
                  </a:cubicBezTo>
                  <a:cubicBezTo>
                    <a:pt x="2249967" y="647591"/>
                    <a:pt x="2265622" y="649838"/>
                    <a:pt x="2278996" y="657268"/>
                  </a:cubicBezTo>
                  <a:cubicBezTo>
                    <a:pt x="2309494" y="674211"/>
                    <a:pt x="2366082" y="715325"/>
                    <a:pt x="2366082" y="715325"/>
                  </a:cubicBezTo>
                  <a:cubicBezTo>
                    <a:pt x="2409625" y="710487"/>
                    <a:pt x="2456033" y="717082"/>
                    <a:pt x="2496710" y="700811"/>
                  </a:cubicBezTo>
                  <a:cubicBezTo>
                    <a:pt x="2510915" y="695129"/>
                    <a:pt x="2507514" y="672111"/>
                    <a:pt x="2511225" y="657268"/>
                  </a:cubicBezTo>
                  <a:cubicBezTo>
                    <a:pt x="2522235" y="613228"/>
                    <a:pt x="2510109" y="566110"/>
                    <a:pt x="2569282" y="555668"/>
                  </a:cubicBezTo>
                  <a:cubicBezTo>
                    <a:pt x="2636155" y="543867"/>
                    <a:pt x="2704882" y="547591"/>
                    <a:pt x="2772482" y="541153"/>
                  </a:cubicBezTo>
                  <a:cubicBezTo>
                    <a:pt x="2806538" y="537909"/>
                    <a:pt x="2840337" y="532263"/>
                    <a:pt x="2874082" y="526639"/>
                  </a:cubicBezTo>
                  <a:cubicBezTo>
                    <a:pt x="2898416" y="522583"/>
                    <a:pt x="2922062" y="514092"/>
                    <a:pt x="2946653" y="512125"/>
                  </a:cubicBezTo>
                  <a:cubicBezTo>
                    <a:pt x="3043227" y="504399"/>
                    <a:pt x="3140177" y="502449"/>
                    <a:pt x="3236939" y="497611"/>
                  </a:cubicBezTo>
                  <a:cubicBezTo>
                    <a:pt x="3251453" y="492773"/>
                    <a:pt x="3268535" y="492654"/>
                    <a:pt x="3280482" y="483096"/>
                  </a:cubicBezTo>
                  <a:cubicBezTo>
                    <a:pt x="3306058" y="462634"/>
                    <a:pt x="3314464" y="424693"/>
                    <a:pt x="3324025" y="396011"/>
                  </a:cubicBezTo>
                  <a:cubicBezTo>
                    <a:pt x="3343568" y="278748"/>
                    <a:pt x="3329234" y="336839"/>
                    <a:pt x="3367567" y="221839"/>
                  </a:cubicBezTo>
                  <a:lnTo>
                    <a:pt x="3382082" y="178296"/>
                  </a:lnTo>
                  <a:cubicBezTo>
                    <a:pt x="3386920" y="163782"/>
                    <a:pt x="3387416" y="146993"/>
                    <a:pt x="3396596" y="134753"/>
                  </a:cubicBezTo>
                  <a:cubicBezTo>
                    <a:pt x="3411110" y="115401"/>
                    <a:pt x="3423034" y="93801"/>
                    <a:pt x="3440139" y="76696"/>
                  </a:cubicBezTo>
                  <a:cubicBezTo>
                    <a:pt x="3452474" y="64361"/>
                    <a:pt x="3469168" y="57344"/>
                    <a:pt x="3483682" y="47668"/>
                  </a:cubicBezTo>
                  <a:cubicBezTo>
                    <a:pt x="3493358" y="33154"/>
                    <a:pt x="3495419" y="6430"/>
                    <a:pt x="3512710" y="4125"/>
                  </a:cubicBezTo>
                  <a:cubicBezTo>
                    <a:pt x="3575238" y="-4212"/>
                    <a:pt x="3641186" y="-176"/>
                    <a:pt x="3701396" y="18639"/>
                  </a:cubicBezTo>
                  <a:cubicBezTo>
                    <a:pt x="3724485" y="25854"/>
                    <a:pt x="3730879" y="57011"/>
                    <a:pt x="3744939" y="76696"/>
                  </a:cubicBezTo>
                  <a:cubicBezTo>
                    <a:pt x="3814260" y="173746"/>
                    <a:pt x="3740554" y="67926"/>
                    <a:pt x="3788482" y="163782"/>
                  </a:cubicBezTo>
                  <a:cubicBezTo>
                    <a:pt x="3796283" y="179384"/>
                    <a:pt x="3807834" y="192811"/>
                    <a:pt x="3817510" y="207325"/>
                  </a:cubicBezTo>
                  <a:cubicBezTo>
                    <a:pt x="3827186" y="241192"/>
                    <a:pt x="3840418" y="274239"/>
                    <a:pt x="3846539" y="308925"/>
                  </a:cubicBezTo>
                  <a:cubicBezTo>
                    <a:pt x="3854989" y="356807"/>
                    <a:pt x="3855022" y="405821"/>
                    <a:pt x="3861053" y="454068"/>
                  </a:cubicBezTo>
                  <a:cubicBezTo>
                    <a:pt x="3864703" y="483269"/>
                    <a:pt x="3871917" y="511952"/>
                    <a:pt x="3875567" y="541153"/>
                  </a:cubicBezTo>
                  <a:cubicBezTo>
                    <a:pt x="3881598" y="589400"/>
                    <a:pt x="3882689" y="638239"/>
                    <a:pt x="3890082" y="686296"/>
                  </a:cubicBezTo>
                  <a:cubicBezTo>
                    <a:pt x="3892408" y="701418"/>
                    <a:pt x="3899224" y="715514"/>
                    <a:pt x="3904596" y="729839"/>
                  </a:cubicBezTo>
                  <a:cubicBezTo>
                    <a:pt x="3956665" y="868691"/>
                    <a:pt x="3915193" y="747115"/>
                    <a:pt x="3948139" y="845953"/>
                  </a:cubicBezTo>
                  <a:cubicBezTo>
                    <a:pt x="3952977" y="884658"/>
                    <a:pt x="3955465" y="923730"/>
                    <a:pt x="3962653" y="962068"/>
                  </a:cubicBezTo>
                  <a:cubicBezTo>
                    <a:pt x="4003370" y="1179226"/>
                    <a:pt x="3975794" y="985603"/>
                    <a:pt x="4020710" y="1165268"/>
                  </a:cubicBezTo>
                  <a:cubicBezTo>
                    <a:pt x="4033122" y="1214915"/>
                    <a:pt x="4042863" y="1323771"/>
                    <a:pt x="4049739" y="1368468"/>
                  </a:cubicBezTo>
                  <a:cubicBezTo>
                    <a:pt x="4053490" y="1392851"/>
                    <a:pt x="4059415" y="1416849"/>
                    <a:pt x="4064253" y="1441039"/>
                  </a:cubicBezTo>
                  <a:cubicBezTo>
                    <a:pt x="4069091" y="1586182"/>
                    <a:pt x="4074843" y="1731297"/>
                    <a:pt x="4078767" y="1876468"/>
                  </a:cubicBezTo>
                  <a:cubicBezTo>
                    <a:pt x="4097627" y="2574270"/>
                    <a:pt x="4062596" y="2300293"/>
                    <a:pt x="4107796" y="2616696"/>
                  </a:cubicBezTo>
                  <a:cubicBezTo>
                    <a:pt x="4098120" y="2684429"/>
                    <a:pt x="4116720" y="2762966"/>
                    <a:pt x="4078767" y="2819896"/>
                  </a:cubicBezTo>
                  <a:cubicBezTo>
                    <a:pt x="4057130" y="2852351"/>
                    <a:pt x="4001659" y="2834411"/>
                    <a:pt x="3962653" y="2834411"/>
                  </a:cubicBezTo>
                  <a:cubicBezTo>
                    <a:pt x="3478819" y="2834411"/>
                    <a:pt x="2995034" y="2824734"/>
                    <a:pt x="2511225" y="2819896"/>
                  </a:cubicBezTo>
                  <a:lnTo>
                    <a:pt x="2337053" y="2805382"/>
                  </a:lnTo>
                  <a:cubicBezTo>
                    <a:pt x="2196790" y="2795119"/>
                    <a:pt x="2055691" y="2793797"/>
                    <a:pt x="1916139" y="2776353"/>
                  </a:cubicBezTo>
                  <a:lnTo>
                    <a:pt x="1800025" y="2761839"/>
                  </a:lnTo>
                  <a:lnTo>
                    <a:pt x="1422653" y="2718296"/>
                  </a:lnTo>
                  <a:cubicBezTo>
                    <a:pt x="1393520" y="2714134"/>
                    <a:pt x="1364596" y="2708620"/>
                    <a:pt x="1335567" y="2703782"/>
                  </a:cubicBezTo>
                  <a:cubicBezTo>
                    <a:pt x="1287186" y="2708620"/>
                    <a:pt x="1238482" y="2710903"/>
                    <a:pt x="1190425" y="2718296"/>
                  </a:cubicBezTo>
                  <a:cubicBezTo>
                    <a:pt x="1175303" y="2720622"/>
                    <a:pt x="1161817" y="2729492"/>
                    <a:pt x="1146882" y="2732811"/>
                  </a:cubicBezTo>
                  <a:cubicBezTo>
                    <a:pt x="1118154" y="2739195"/>
                    <a:pt x="1087120" y="2736396"/>
                    <a:pt x="1059796" y="2747325"/>
                  </a:cubicBezTo>
                  <a:cubicBezTo>
                    <a:pt x="1053443" y="2749866"/>
                    <a:pt x="1038024" y="2790868"/>
                    <a:pt x="1030767" y="2761839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F137C94-BEAD-4958-8811-852E9F0B572F}"/>
                </a:ext>
              </a:extLst>
            </p:cNvPr>
            <p:cNvSpPr/>
            <p:nvPr/>
          </p:nvSpPr>
          <p:spPr>
            <a:xfrm>
              <a:off x="4876800" y="2699613"/>
              <a:ext cx="2942391" cy="4413632"/>
            </a:xfrm>
            <a:custGeom>
              <a:avLst/>
              <a:gdLst>
                <a:gd name="connsiteX0" fmla="*/ 2612756 w 2815956"/>
                <a:gd name="connsiteY0" fmla="*/ 29596 h 4137138"/>
                <a:gd name="connsiteX1" fmla="*/ 2670814 w 2815956"/>
                <a:gd name="connsiteY1" fmla="*/ 102167 h 4137138"/>
                <a:gd name="connsiteX2" fmla="*/ 2757899 w 2815956"/>
                <a:gd name="connsiteY2" fmla="*/ 232796 h 4137138"/>
                <a:gd name="connsiteX3" fmla="*/ 2786928 w 2815956"/>
                <a:gd name="connsiteY3" fmla="*/ 276338 h 4137138"/>
                <a:gd name="connsiteX4" fmla="*/ 2815956 w 2815956"/>
                <a:gd name="connsiteY4" fmla="*/ 319881 h 4137138"/>
                <a:gd name="connsiteX5" fmla="*/ 2801442 w 2815956"/>
                <a:gd name="connsiteY5" fmla="*/ 479538 h 4137138"/>
                <a:gd name="connsiteX6" fmla="*/ 2743385 w 2815956"/>
                <a:gd name="connsiteY6" fmla="*/ 566624 h 4137138"/>
                <a:gd name="connsiteX7" fmla="*/ 2714356 w 2815956"/>
                <a:gd name="connsiteY7" fmla="*/ 610167 h 4137138"/>
                <a:gd name="connsiteX8" fmla="*/ 2670814 w 2815956"/>
                <a:gd name="connsiteY8" fmla="*/ 639196 h 4137138"/>
                <a:gd name="connsiteX9" fmla="*/ 2511156 w 2815956"/>
                <a:gd name="connsiteY9" fmla="*/ 682738 h 4137138"/>
                <a:gd name="connsiteX10" fmla="*/ 2496642 w 2815956"/>
                <a:gd name="connsiteY10" fmla="*/ 958510 h 4137138"/>
                <a:gd name="connsiteX11" fmla="*/ 2351499 w 2815956"/>
                <a:gd name="connsiteY11" fmla="*/ 1089138 h 4137138"/>
                <a:gd name="connsiteX12" fmla="*/ 2322471 w 2815956"/>
                <a:gd name="connsiteY12" fmla="*/ 1132681 h 4137138"/>
                <a:gd name="connsiteX13" fmla="*/ 2278928 w 2815956"/>
                <a:gd name="connsiteY13" fmla="*/ 1161710 h 4137138"/>
                <a:gd name="connsiteX14" fmla="*/ 2220871 w 2815956"/>
                <a:gd name="connsiteY14" fmla="*/ 1190738 h 4137138"/>
                <a:gd name="connsiteX15" fmla="*/ 2046699 w 2815956"/>
                <a:gd name="connsiteY15" fmla="*/ 1219767 h 4137138"/>
                <a:gd name="connsiteX16" fmla="*/ 1930585 w 2815956"/>
                <a:gd name="connsiteY16" fmla="*/ 1321367 h 4137138"/>
                <a:gd name="connsiteX17" fmla="*/ 1901556 w 2815956"/>
                <a:gd name="connsiteY17" fmla="*/ 1437481 h 4137138"/>
                <a:gd name="connsiteX18" fmla="*/ 1872528 w 2815956"/>
                <a:gd name="connsiteY18" fmla="*/ 1771310 h 4137138"/>
                <a:gd name="connsiteX19" fmla="*/ 1814471 w 2815956"/>
                <a:gd name="connsiteY19" fmla="*/ 1916453 h 4137138"/>
                <a:gd name="connsiteX20" fmla="*/ 1756414 w 2815956"/>
                <a:gd name="connsiteY20" fmla="*/ 2061596 h 4137138"/>
                <a:gd name="connsiteX21" fmla="*/ 1756414 w 2815956"/>
                <a:gd name="connsiteY21" fmla="*/ 2380910 h 4137138"/>
                <a:gd name="connsiteX22" fmla="*/ 1770928 w 2815956"/>
                <a:gd name="connsiteY22" fmla="*/ 2424453 h 4137138"/>
                <a:gd name="connsiteX23" fmla="*/ 1814471 w 2815956"/>
                <a:gd name="connsiteY23" fmla="*/ 2467996 h 4137138"/>
                <a:gd name="connsiteX24" fmla="*/ 1843499 w 2815956"/>
                <a:gd name="connsiteY24" fmla="*/ 2511538 h 4137138"/>
                <a:gd name="connsiteX25" fmla="*/ 1930585 w 2815956"/>
                <a:gd name="connsiteY25" fmla="*/ 2598624 h 4137138"/>
                <a:gd name="connsiteX26" fmla="*/ 2003156 w 2815956"/>
                <a:gd name="connsiteY26" fmla="*/ 2700224 h 4137138"/>
                <a:gd name="connsiteX27" fmla="*/ 2075728 w 2815956"/>
                <a:gd name="connsiteY27" fmla="*/ 2801824 h 4137138"/>
                <a:gd name="connsiteX28" fmla="*/ 2148299 w 2815956"/>
                <a:gd name="connsiteY28" fmla="*/ 2917938 h 4137138"/>
                <a:gd name="connsiteX29" fmla="*/ 2162814 w 2815956"/>
                <a:gd name="connsiteY29" fmla="*/ 2961481 h 4137138"/>
                <a:gd name="connsiteX30" fmla="*/ 2177328 w 2815956"/>
                <a:gd name="connsiteY30" fmla="*/ 3150167 h 4137138"/>
                <a:gd name="connsiteX31" fmla="*/ 2191842 w 2815956"/>
                <a:gd name="connsiteY31" fmla="*/ 3222738 h 4137138"/>
                <a:gd name="connsiteX32" fmla="*/ 2206356 w 2815956"/>
                <a:gd name="connsiteY32" fmla="*/ 3309824 h 4137138"/>
                <a:gd name="connsiteX33" fmla="*/ 2220871 w 2815956"/>
                <a:gd name="connsiteY33" fmla="*/ 3353367 h 4137138"/>
                <a:gd name="connsiteX34" fmla="*/ 2235385 w 2815956"/>
                <a:gd name="connsiteY34" fmla="*/ 3411424 h 4137138"/>
                <a:gd name="connsiteX35" fmla="*/ 2249899 w 2815956"/>
                <a:gd name="connsiteY35" fmla="*/ 3454967 h 4137138"/>
                <a:gd name="connsiteX36" fmla="*/ 2264414 w 2815956"/>
                <a:gd name="connsiteY36" fmla="*/ 3513024 h 4137138"/>
                <a:gd name="connsiteX37" fmla="*/ 2293442 w 2815956"/>
                <a:gd name="connsiteY37" fmla="*/ 3571081 h 4137138"/>
                <a:gd name="connsiteX38" fmla="*/ 2322471 w 2815956"/>
                <a:gd name="connsiteY38" fmla="*/ 3658167 h 4137138"/>
                <a:gd name="connsiteX39" fmla="*/ 2336985 w 2815956"/>
                <a:gd name="connsiteY39" fmla="*/ 3701710 h 4137138"/>
                <a:gd name="connsiteX40" fmla="*/ 2351499 w 2815956"/>
                <a:gd name="connsiteY40" fmla="*/ 3774281 h 4137138"/>
                <a:gd name="connsiteX41" fmla="*/ 2336985 w 2815956"/>
                <a:gd name="connsiteY41" fmla="*/ 4050053 h 4137138"/>
                <a:gd name="connsiteX42" fmla="*/ 2322471 w 2815956"/>
                <a:gd name="connsiteY42" fmla="*/ 4093596 h 4137138"/>
                <a:gd name="connsiteX43" fmla="*/ 2278928 w 2815956"/>
                <a:gd name="connsiteY43" fmla="*/ 4108110 h 4137138"/>
                <a:gd name="connsiteX44" fmla="*/ 2162814 w 2815956"/>
                <a:gd name="connsiteY44" fmla="*/ 4137138 h 4137138"/>
                <a:gd name="connsiteX45" fmla="*/ 1741899 w 2815956"/>
                <a:gd name="connsiteY45" fmla="*/ 4122624 h 4137138"/>
                <a:gd name="connsiteX46" fmla="*/ 406585 w 2815956"/>
                <a:gd name="connsiteY46" fmla="*/ 4108110 h 4137138"/>
                <a:gd name="connsiteX47" fmla="*/ 392071 w 2815956"/>
                <a:gd name="connsiteY47" fmla="*/ 4050053 h 4137138"/>
                <a:gd name="connsiteX48" fmla="*/ 363042 w 2815956"/>
                <a:gd name="connsiteY48" fmla="*/ 3904910 h 4137138"/>
                <a:gd name="connsiteX49" fmla="*/ 334014 w 2815956"/>
                <a:gd name="connsiteY49" fmla="*/ 3861367 h 4137138"/>
                <a:gd name="connsiteX50" fmla="*/ 319499 w 2815956"/>
                <a:gd name="connsiteY50" fmla="*/ 3425938 h 4137138"/>
                <a:gd name="connsiteX51" fmla="*/ 290471 w 2815956"/>
                <a:gd name="connsiteY51" fmla="*/ 3338853 h 4137138"/>
                <a:gd name="connsiteX52" fmla="*/ 275956 w 2815956"/>
                <a:gd name="connsiteY52" fmla="*/ 2700224 h 4137138"/>
                <a:gd name="connsiteX53" fmla="*/ 246928 w 2815956"/>
                <a:gd name="connsiteY53" fmla="*/ 2584110 h 4137138"/>
                <a:gd name="connsiteX54" fmla="*/ 232414 w 2815956"/>
                <a:gd name="connsiteY54" fmla="*/ 2511538 h 4137138"/>
                <a:gd name="connsiteX55" fmla="*/ 203385 w 2815956"/>
                <a:gd name="connsiteY55" fmla="*/ 2424453 h 4137138"/>
                <a:gd name="connsiteX56" fmla="*/ 188871 w 2815956"/>
                <a:gd name="connsiteY56" fmla="*/ 2351881 h 4137138"/>
                <a:gd name="connsiteX57" fmla="*/ 174356 w 2815956"/>
                <a:gd name="connsiteY57" fmla="*/ 2308338 h 4137138"/>
                <a:gd name="connsiteX58" fmla="*/ 159842 w 2815956"/>
                <a:gd name="connsiteY58" fmla="*/ 2250281 h 4137138"/>
                <a:gd name="connsiteX59" fmla="*/ 145328 w 2815956"/>
                <a:gd name="connsiteY59" fmla="*/ 1959996 h 4137138"/>
                <a:gd name="connsiteX60" fmla="*/ 130814 w 2815956"/>
                <a:gd name="connsiteY60" fmla="*/ 1916453 h 4137138"/>
                <a:gd name="connsiteX61" fmla="*/ 101785 w 2815956"/>
                <a:gd name="connsiteY61" fmla="*/ 1771310 h 4137138"/>
                <a:gd name="connsiteX62" fmla="*/ 72756 w 2815956"/>
                <a:gd name="connsiteY62" fmla="*/ 1727767 h 4137138"/>
                <a:gd name="connsiteX63" fmla="*/ 43728 w 2815956"/>
                <a:gd name="connsiteY63" fmla="*/ 1640681 h 4137138"/>
                <a:gd name="connsiteX64" fmla="*/ 29214 w 2815956"/>
                <a:gd name="connsiteY64" fmla="*/ 1597138 h 4137138"/>
                <a:gd name="connsiteX65" fmla="*/ 14699 w 2815956"/>
                <a:gd name="connsiteY65" fmla="*/ 1393938 h 4137138"/>
                <a:gd name="connsiteX66" fmla="*/ 185 w 2815956"/>
                <a:gd name="connsiteY66" fmla="*/ 1292338 h 4137138"/>
                <a:gd name="connsiteX67" fmla="*/ 14699 w 2815956"/>
                <a:gd name="connsiteY67" fmla="*/ 1219767 h 4137138"/>
                <a:gd name="connsiteX68" fmla="*/ 101785 w 2815956"/>
                <a:gd name="connsiteY68" fmla="*/ 1190738 h 4137138"/>
                <a:gd name="connsiteX69" fmla="*/ 580756 w 2815956"/>
                <a:gd name="connsiteY69" fmla="*/ 1161710 h 4137138"/>
                <a:gd name="connsiteX70" fmla="*/ 754928 w 2815956"/>
                <a:gd name="connsiteY70" fmla="*/ 1118167 h 4137138"/>
                <a:gd name="connsiteX71" fmla="*/ 842014 w 2815956"/>
                <a:gd name="connsiteY71" fmla="*/ 1089138 h 4137138"/>
                <a:gd name="connsiteX72" fmla="*/ 929099 w 2815956"/>
                <a:gd name="connsiteY72" fmla="*/ 1031081 h 4137138"/>
                <a:gd name="connsiteX73" fmla="*/ 972642 w 2815956"/>
                <a:gd name="connsiteY73" fmla="*/ 1002053 h 4137138"/>
                <a:gd name="connsiteX74" fmla="*/ 1016185 w 2815956"/>
                <a:gd name="connsiteY74" fmla="*/ 987538 h 4137138"/>
                <a:gd name="connsiteX75" fmla="*/ 1059728 w 2815956"/>
                <a:gd name="connsiteY75" fmla="*/ 958510 h 4137138"/>
                <a:gd name="connsiteX76" fmla="*/ 1161328 w 2815956"/>
                <a:gd name="connsiteY76" fmla="*/ 929481 h 4137138"/>
                <a:gd name="connsiteX77" fmla="*/ 1204871 w 2815956"/>
                <a:gd name="connsiteY77" fmla="*/ 900453 h 4137138"/>
                <a:gd name="connsiteX78" fmla="*/ 1248414 w 2815956"/>
                <a:gd name="connsiteY78" fmla="*/ 885938 h 4137138"/>
                <a:gd name="connsiteX79" fmla="*/ 1335499 w 2815956"/>
                <a:gd name="connsiteY79" fmla="*/ 784338 h 4137138"/>
                <a:gd name="connsiteX80" fmla="*/ 1379042 w 2815956"/>
                <a:gd name="connsiteY80" fmla="*/ 740796 h 4137138"/>
                <a:gd name="connsiteX81" fmla="*/ 1437099 w 2815956"/>
                <a:gd name="connsiteY81" fmla="*/ 653710 h 4137138"/>
                <a:gd name="connsiteX82" fmla="*/ 1524185 w 2815956"/>
                <a:gd name="connsiteY82" fmla="*/ 595653 h 4137138"/>
                <a:gd name="connsiteX83" fmla="*/ 1538699 w 2815956"/>
                <a:gd name="connsiteY83" fmla="*/ 552110 h 4137138"/>
                <a:gd name="connsiteX84" fmla="*/ 1567728 w 2815956"/>
                <a:gd name="connsiteY84" fmla="*/ 508567 h 4137138"/>
                <a:gd name="connsiteX85" fmla="*/ 1596756 w 2815956"/>
                <a:gd name="connsiteY85" fmla="*/ 421481 h 4137138"/>
                <a:gd name="connsiteX86" fmla="*/ 1640299 w 2815956"/>
                <a:gd name="connsiteY86" fmla="*/ 232796 h 4137138"/>
                <a:gd name="connsiteX87" fmla="*/ 1669328 w 2815956"/>
                <a:gd name="connsiteY87" fmla="*/ 189253 h 4137138"/>
                <a:gd name="connsiteX88" fmla="*/ 1756414 w 2815956"/>
                <a:gd name="connsiteY88" fmla="*/ 131196 h 4137138"/>
                <a:gd name="connsiteX89" fmla="*/ 1785442 w 2815956"/>
                <a:gd name="connsiteY89" fmla="*/ 87653 h 4137138"/>
                <a:gd name="connsiteX90" fmla="*/ 1872528 w 2815956"/>
                <a:gd name="connsiteY90" fmla="*/ 58624 h 4137138"/>
                <a:gd name="connsiteX91" fmla="*/ 1916071 w 2815956"/>
                <a:gd name="connsiteY91" fmla="*/ 44110 h 4137138"/>
                <a:gd name="connsiteX92" fmla="*/ 1974128 w 2815956"/>
                <a:gd name="connsiteY92" fmla="*/ 15081 h 4137138"/>
                <a:gd name="connsiteX93" fmla="*/ 2104756 w 2815956"/>
                <a:gd name="connsiteY93" fmla="*/ 567 h 4137138"/>
                <a:gd name="connsiteX94" fmla="*/ 2612756 w 2815956"/>
                <a:gd name="connsiteY94" fmla="*/ 29596 h 413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2815956" h="4137138">
                  <a:moveTo>
                    <a:pt x="2612756" y="29596"/>
                  </a:moveTo>
                  <a:cubicBezTo>
                    <a:pt x="2707099" y="46529"/>
                    <a:pt x="2652593" y="77113"/>
                    <a:pt x="2670814" y="102167"/>
                  </a:cubicBezTo>
                  <a:cubicBezTo>
                    <a:pt x="2670838" y="102200"/>
                    <a:pt x="2743373" y="211008"/>
                    <a:pt x="2757899" y="232796"/>
                  </a:cubicBezTo>
                  <a:lnTo>
                    <a:pt x="2786928" y="276338"/>
                  </a:lnTo>
                  <a:lnTo>
                    <a:pt x="2815956" y="319881"/>
                  </a:lnTo>
                  <a:cubicBezTo>
                    <a:pt x="2811118" y="373100"/>
                    <a:pt x="2816520" y="428271"/>
                    <a:pt x="2801442" y="479538"/>
                  </a:cubicBezTo>
                  <a:cubicBezTo>
                    <a:pt x="2791598" y="513008"/>
                    <a:pt x="2762737" y="537595"/>
                    <a:pt x="2743385" y="566624"/>
                  </a:cubicBezTo>
                  <a:cubicBezTo>
                    <a:pt x="2733709" y="581138"/>
                    <a:pt x="2728870" y="600491"/>
                    <a:pt x="2714356" y="610167"/>
                  </a:cubicBezTo>
                  <a:cubicBezTo>
                    <a:pt x="2699842" y="619843"/>
                    <a:pt x="2686754" y="632111"/>
                    <a:pt x="2670814" y="639196"/>
                  </a:cubicBezTo>
                  <a:cubicBezTo>
                    <a:pt x="2610549" y="665980"/>
                    <a:pt x="2573240" y="670322"/>
                    <a:pt x="2511156" y="682738"/>
                  </a:cubicBezTo>
                  <a:cubicBezTo>
                    <a:pt x="2506318" y="774662"/>
                    <a:pt x="2523713" y="870529"/>
                    <a:pt x="2496642" y="958510"/>
                  </a:cubicBezTo>
                  <a:cubicBezTo>
                    <a:pt x="2481940" y="1006291"/>
                    <a:pt x="2398751" y="1057637"/>
                    <a:pt x="2351499" y="1089138"/>
                  </a:cubicBezTo>
                  <a:cubicBezTo>
                    <a:pt x="2341823" y="1103652"/>
                    <a:pt x="2334806" y="1120346"/>
                    <a:pt x="2322471" y="1132681"/>
                  </a:cubicBezTo>
                  <a:cubicBezTo>
                    <a:pt x="2310136" y="1145016"/>
                    <a:pt x="2294074" y="1153055"/>
                    <a:pt x="2278928" y="1161710"/>
                  </a:cubicBezTo>
                  <a:cubicBezTo>
                    <a:pt x="2260142" y="1172445"/>
                    <a:pt x="2241130" y="1183141"/>
                    <a:pt x="2220871" y="1190738"/>
                  </a:cubicBezTo>
                  <a:cubicBezTo>
                    <a:pt x="2172917" y="1208721"/>
                    <a:pt x="2088858" y="1214497"/>
                    <a:pt x="2046699" y="1219767"/>
                  </a:cubicBezTo>
                  <a:cubicBezTo>
                    <a:pt x="1945100" y="1287500"/>
                    <a:pt x="1978966" y="1248796"/>
                    <a:pt x="1930585" y="1321367"/>
                  </a:cubicBezTo>
                  <a:cubicBezTo>
                    <a:pt x="1915703" y="1366014"/>
                    <a:pt x="1907086" y="1385864"/>
                    <a:pt x="1901556" y="1437481"/>
                  </a:cubicBezTo>
                  <a:cubicBezTo>
                    <a:pt x="1889657" y="1548542"/>
                    <a:pt x="1914011" y="1667603"/>
                    <a:pt x="1872528" y="1771310"/>
                  </a:cubicBezTo>
                  <a:cubicBezTo>
                    <a:pt x="1853176" y="1819691"/>
                    <a:pt x="1830949" y="1867019"/>
                    <a:pt x="1814471" y="1916453"/>
                  </a:cubicBezTo>
                  <a:cubicBezTo>
                    <a:pt x="1778600" y="2024064"/>
                    <a:pt x="1799126" y="1976170"/>
                    <a:pt x="1756414" y="2061596"/>
                  </a:cubicBezTo>
                  <a:cubicBezTo>
                    <a:pt x="1736787" y="2218604"/>
                    <a:pt x="1733355" y="2184915"/>
                    <a:pt x="1756414" y="2380910"/>
                  </a:cubicBezTo>
                  <a:cubicBezTo>
                    <a:pt x="1758202" y="2396105"/>
                    <a:pt x="1762441" y="2411723"/>
                    <a:pt x="1770928" y="2424453"/>
                  </a:cubicBezTo>
                  <a:cubicBezTo>
                    <a:pt x="1782314" y="2441532"/>
                    <a:pt x="1801330" y="2452227"/>
                    <a:pt x="1814471" y="2467996"/>
                  </a:cubicBezTo>
                  <a:cubicBezTo>
                    <a:pt x="1825638" y="2481397"/>
                    <a:pt x="1831910" y="2498500"/>
                    <a:pt x="1843499" y="2511538"/>
                  </a:cubicBezTo>
                  <a:cubicBezTo>
                    <a:pt x="1870773" y="2542221"/>
                    <a:pt x="1912225" y="2561905"/>
                    <a:pt x="1930585" y="2598624"/>
                  </a:cubicBezTo>
                  <a:cubicBezTo>
                    <a:pt x="1968794" y="2675040"/>
                    <a:pt x="1944315" y="2641381"/>
                    <a:pt x="2003156" y="2700224"/>
                  </a:cubicBezTo>
                  <a:cubicBezTo>
                    <a:pt x="2029288" y="2778616"/>
                    <a:pt x="2001554" y="2717054"/>
                    <a:pt x="2075728" y="2801824"/>
                  </a:cubicBezTo>
                  <a:cubicBezTo>
                    <a:pt x="2110737" y="2841834"/>
                    <a:pt x="2127697" y="2869868"/>
                    <a:pt x="2148299" y="2917938"/>
                  </a:cubicBezTo>
                  <a:cubicBezTo>
                    <a:pt x="2154326" y="2932000"/>
                    <a:pt x="2157976" y="2946967"/>
                    <a:pt x="2162814" y="2961481"/>
                  </a:cubicBezTo>
                  <a:cubicBezTo>
                    <a:pt x="2167652" y="3024376"/>
                    <a:pt x="2170362" y="3087472"/>
                    <a:pt x="2177328" y="3150167"/>
                  </a:cubicBezTo>
                  <a:cubicBezTo>
                    <a:pt x="2180052" y="3174686"/>
                    <a:pt x="2187429" y="3198467"/>
                    <a:pt x="2191842" y="3222738"/>
                  </a:cubicBezTo>
                  <a:cubicBezTo>
                    <a:pt x="2197106" y="3251692"/>
                    <a:pt x="2199972" y="3281096"/>
                    <a:pt x="2206356" y="3309824"/>
                  </a:cubicBezTo>
                  <a:cubicBezTo>
                    <a:pt x="2209675" y="3324759"/>
                    <a:pt x="2216668" y="3338656"/>
                    <a:pt x="2220871" y="3353367"/>
                  </a:cubicBezTo>
                  <a:cubicBezTo>
                    <a:pt x="2226351" y="3372547"/>
                    <a:pt x="2229905" y="3392244"/>
                    <a:pt x="2235385" y="3411424"/>
                  </a:cubicBezTo>
                  <a:cubicBezTo>
                    <a:pt x="2239588" y="3426135"/>
                    <a:pt x="2245696" y="3440256"/>
                    <a:pt x="2249899" y="3454967"/>
                  </a:cubicBezTo>
                  <a:cubicBezTo>
                    <a:pt x="2255379" y="3474147"/>
                    <a:pt x="2257410" y="3494346"/>
                    <a:pt x="2264414" y="3513024"/>
                  </a:cubicBezTo>
                  <a:cubicBezTo>
                    <a:pt x="2272011" y="3533283"/>
                    <a:pt x="2285406" y="3550992"/>
                    <a:pt x="2293442" y="3571081"/>
                  </a:cubicBezTo>
                  <a:cubicBezTo>
                    <a:pt x="2304806" y="3599491"/>
                    <a:pt x="2312795" y="3629138"/>
                    <a:pt x="2322471" y="3658167"/>
                  </a:cubicBezTo>
                  <a:cubicBezTo>
                    <a:pt x="2327309" y="3672681"/>
                    <a:pt x="2333985" y="3686708"/>
                    <a:pt x="2336985" y="3701710"/>
                  </a:cubicBezTo>
                  <a:lnTo>
                    <a:pt x="2351499" y="3774281"/>
                  </a:lnTo>
                  <a:cubicBezTo>
                    <a:pt x="2346661" y="3866205"/>
                    <a:pt x="2345319" y="3958380"/>
                    <a:pt x="2336985" y="4050053"/>
                  </a:cubicBezTo>
                  <a:cubicBezTo>
                    <a:pt x="2335600" y="4065290"/>
                    <a:pt x="2333289" y="4082778"/>
                    <a:pt x="2322471" y="4093596"/>
                  </a:cubicBezTo>
                  <a:cubicBezTo>
                    <a:pt x="2311653" y="4104414"/>
                    <a:pt x="2293771" y="4104399"/>
                    <a:pt x="2278928" y="4108110"/>
                  </a:cubicBezTo>
                  <a:lnTo>
                    <a:pt x="2162814" y="4137138"/>
                  </a:lnTo>
                  <a:lnTo>
                    <a:pt x="1741899" y="4122624"/>
                  </a:lnTo>
                  <a:lnTo>
                    <a:pt x="406585" y="4108110"/>
                  </a:lnTo>
                  <a:cubicBezTo>
                    <a:pt x="386666" y="4107039"/>
                    <a:pt x="395639" y="4069679"/>
                    <a:pt x="392071" y="4050053"/>
                  </a:cubicBezTo>
                  <a:cubicBezTo>
                    <a:pt x="384430" y="4008029"/>
                    <a:pt x="384332" y="3947491"/>
                    <a:pt x="363042" y="3904910"/>
                  </a:cubicBezTo>
                  <a:cubicBezTo>
                    <a:pt x="355241" y="3889308"/>
                    <a:pt x="343690" y="3875881"/>
                    <a:pt x="334014" y="3861367"/>
                  </a:cubicBezTo>
                  <a:cubicBezTo>
                    <a:pt x="329176" y="3716224"/>
                    <a:pt x="331559" y="3570660"/>
                    <a:pt x="319499" y="3425938"/>
                  </a:cubicBezTo>
                  <a:cubicBezTo>
                    <a:pt x="316958" y="3395445"/>
                    <a:pt x="290471" y="3338853"/>
                    <a:pt x="290471" y="3338853"/>
                  </a:cubicBezTo>
                  <a:cubicBezTo>
                    <a:pt x="285633" y="3125977"/>
                    <a:pt x="284640" y="2912978"/>
                    <a:pt x="275956" y="2700224"/>
                  </a:cubicBezTo>
                  <a:cubicBezTo>
                    <a:pt x="273346" y="2636289"/>
                    <a:pt x="259999" y="2636397"/>
                    <a:pt x="246928" y="2584110"/>
                  </a:cubicBezTo>
                  <a:cubicBezTo>
                    <a:pt x="240945" y="2560177"/>
                    <a:pt x="238905" y="2535338"/>
                    <a:pt x="232414" y="2511538"/>
                  </a:cubicBezTo>
                  <a:cubicBezTo>
                    <a:pt x="224363" y="2482018"/>
                    <a:pt x="209386" y="2454457"/>
                    <a:pt x="203385" y="2424453"/>
                  </a:cubicBezTo>
                  <a:cubicBezTo>
                    <a:pt x="198547" y="2400262"/>
                    <a:pt x="194854" y="2375814"/>
                    <a:pt x="188871" y="2351881"/>
                  </a:cubicBezTo>
                  <a:cubicBezTo>
                    <a:pt x="185160" y="2337038"/>
                    <a:pt x="178559" y="2323049"/>
                    <a:pt x="174356" y="2308338"/>
                  </a:cubicBezTo>
                  <a:cubicBezTo>
                    <a:pt x="168876" y="2289158"/>
                    <a:pt x="164680" y="2269633"/>
                    <a:pt x="159842" y="2250281"/>
                  </a:cubicBezTo>
                  <a:cubicBezTo>
                    <a:pt x="155004" y="2153519"/>
                    <a:pt x="153721" y="2056514"/>
                    <a:pt x="145328" y="1959996"/>
                  </a:cubicBezTo>
                  <a:cubicBezTo>
                    <a:pt x="144003" y="1944754"/>
                    <a:pt x="133815" y="1931455"/>
                    <a:pt x="130814" y="1916453"/>
                  </a:cubicBezTo>
                  <a:cubicBezTo>
                    <a:pt x="121900" y="1871886"/>
                    <a:pt x="123644" y="1815029"/>
                    <a:pt x="101785" y="1771310"/>
                  </a:cubicBezTo>
                  <a:cubicBezTo>
                    <a:pt x="93984" y="1755708"/>
                    <a:pt x="82432" y="1742281"/>
                    <a:pt x="72756" y="1727767"/>
                  </a:cubicBezTo>
                  <a:lnTo>
                    <a:pt x="43728" y="1640681"/>
                  </a:lnTo>
                  <a:lnTo>
                    <a:pt x="29214" y="1597138"/>
                  </a:lnTo>
                  <a:cubicBezTo>
                    <a:pt x="24376" y="1529405"/>
                    <a:pt x="21137" y="1461538"/>
                    <a:pt x="14699" y="1393938"/>
                  </a:cubicBezTo>
                  <a:cubicBezTo>
                    <a:pt x="11455" y="1359882"/>
                    <a:pt x="185" y="1326548"/>
                    <a:pt x="185" y="1292338"/>
                  </a:cubicBezTo>
                  <a:cubicBezTo>
                    <a:pt x="185" y="1267669"/>
                    <a:pt x="-2745" y="1237211"/>
                    <a:pt x="14699" y="1219767"/>
                  </a:cubicBezTo>
                  <a:cubicBezTo>
                    <a:pt x="36336" y="1198130"/>
                    <a:pt x="71373" y="1194117"/>
                    <a:pt x="101785" y="1190738"/>
                  </a:cubicBezTo>
                  <a:cubicBezTo>
                    <a:pt x="347918" y="1163391"/>
                    <a:pt x="188641" y="1178048"/>
                    <a:pt x="580756" y="1161710"/>
                  </a:cubicBezTo>
                  <a:cubicBezTo>
                    <a:pt x="698027" y="1142165"/>
                    <a:pt x="639921" y="1156503"/>
                    <a:pt x="754928" y="1118167"/>
                  </a:cubicBezTo>
                  <a:cubicBezTo>
                    <a:pt x="754933" y="1118165"/>
                    <a:pt x="842010" y="1089141"/>
                    <a:pt x="842014" y="1089138"/>
                  </a:cubicBezTo>
                  <a:lnTo>
                    <a:pt x="929099" y="1031081"/>
                  </a:lnTo>
                  <a:cubicBezTo>
                    <a:pt x="943613" y="1021405"/>
                    <a:pt x="956093" y="1007569"/>
                    <a:pt x="972642" y="1002053"/>
                  </a:cubicBezTo>
                  <a:cubicBezTo>
                    <a:pt x="987156" y="997215"/>
                    <a:pt x="1002501" y="994380"/>
                    <a:pt x="1016185" y="987538"/>
                  </a:cubicBezTo>
                  <a:cubicBezTo>
                    <a:pt x="1031787" y="979737"/>
                    <a:pt x="1044126" y="966311"/>
                    <a:pt x="1059728" y="958510"/>
                  </a:cubicBezTo>
                  <a:cubicBezTo>
                    <a:pt x="1080547" y="948101"/>
                    <a:pt x="1142731" y="934131"/>
                    <a:pt x="1161328" y="929481"/>
                  </a:cubicBezTo>
                  <a:cubicBezTo>
                    <a:pt x="1175842" y="919805"/>
                    <a:pt x="1189269" y="908254"/>
                    <a:pt x="1204871" y="900453"/>
                  </a:cubicBezTo>
                  <a:cubicBezTo>
                    <a:pt x="1218555" y="893611"/>
                    <a:pt x="1235684" y="894425"/>
                    <a:pt x="1248414" y="885938"/>
                  </a:cubicBezTo>
                  <a:cubicBezTo>
                    <a:pt x="1284430" y="861927"/>
                    <a:pt x="1308669" y="815639"/>
                    <a:pt x="1335499" y="784338"/>
                  </a:cubicBezTo>
                  <a:cubicBezTo>
                    <a:pt x="1348857" y="768753"/>
                    <a:pt x="1366440" y="756998"/>
                    <a:pt x="1379042" y="740796"/>
                  </a:cubicBezTo>
                  <a:cubicBezTo>
                    <a:pt x="1400461" y="713257"/>
                    <a:pt x="1408070" y="673062"/>
                    <a:pt x="1437099" y="653710"/>
                  </a:cubicBezTo>
                  <a:lnTo>
                    <a:pt x="1524185" y="595653"/>
                  </a:lnTo>
                  <a:cubicBezTo>
                    <a:pt x="1529023" y="581139"/>
                    <a:pt x="1531857" y="565794"/>
                    <a:pt x="1538699" y="552110"/>
                  </a:cubicBezTo>
                  <a:cubicBezTo>
                    <a:pt x="1546500" y="536508"/>
                    <a:pt x="1560643" y="524508"/>
                    <a:pt x="1567728" y="508567"/>
                  </a:cubicBezTo>
                  <a:cubicBezTo>
                    <a:pt x="1580155" y="480605"/>
                    <a:pt x="1596756" y="421481"/>
                    <a:pt x="1596756" y="421481"/>
                  </a:cubicBezTo>
                  <a:cubicBezTo>
                    <a:pt x="1603447" y="374644"/>
                    <a:pt x="1611321" y="276263"/>
                    <a:pt x="1640299" y="232796"/>
                  </a:cubicBezTo>
                  <a:cubicBezTo>
                    <a:pt x="1649975" y="218282"/>
                    <a:pt x="1656200" y="200740"/>
                    <a:pt x="1669328" y="189253"/>
                  </a:cubicBezTo>
                  <a:cubicBezTo>
                    <a:pt x="1695584" y="166279"/>
                    <a:pt x="1756414" y="131196"/>
                    <a:pt x="1756414" y="131196"/>
                  </a:cubicBezTo>
                  <a:cubicBezTo>
                    <a:pt x="1766090" y="116682"/>
                    <a:pt x="1770650" y="96898"/>
                    <a:pt x="1785442" y="87653"/>
                  </a:cubicBezTo>
                  <a:cubicBezTo>
                    <a:pt x="1811390" y="71435"/>
                    <a:pt x="1843499" y="68300"/>
                    <a:pt x="1872528" y="58624"/>
                  </a:cubicBezTo>
                  <a:cubicBezTo>
                    <a:pt x="1887042" y="53786"/>
                    <a:pt x="1902387" y="50952"/>
                    <a:pt x="1916071" y="44110"/>
                  </a:cubicBezTo>
                  <a:cubicBezTo>
                    <a:pt x="1935423" y="34434"/>
                    <a:pt x="1953045" y="19946"/>
                    <a:pt x="1974128" y="15081"/>
                  </a:cubicBezTo>
                  <a:cubicBezTo>
                    <a:pt x="2016817" y="5230"/>
                    <a:pt x="2060958" y="1610"/>
                    <a:pt x="2104756" y="567"/>
                  </a:cubicBezTo>
                  <a:cubicBezTo>
                    <a:pt x="2264368" y="-3233"/>
                    <a:pt x="2518413" y="12663"/>
                    <a:pt x="2612756" y="29596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AEE0B63-04D7-4D54-9552-FD88C2D1384D}"/>
                </a:ext>
              </a:extLst>
            </p:cNvPr>
            <p:cNvSpPr/>
            <p:nvPr/>
          </p:nvSpPr>
          <p:spPr>
            <a:xfrm>
              <a:off x="6691085" y="2822573"/>
              <a:ext cx="3571611" cy="4348359"/>
            </a:xfrm>
            <a:custGeom>
              <a:avLst/>
              <a:gdLst>
                <a:gd name="connsiteX0" fmla="*/ 1872343 w 3545665"/>
                <a:gd name="connsiteY0" fmla="*/ 65500 h 4173043"/>
                <a:gd name="connsiteX1" fmla="*/ 1799772 w 3545665"/>
                <a:gd name="connsiteY1" fmla="*/ 36471 h 4173043"/>
                <a:gd name="connsiteX2" fmla="*/ 1741714 w 3545665"/>
                <a:gd name="connsiteY2" fmla="*/ 123557 h 4173043"/>
                <a:gd name="connsiteX3" fmla="*/ 1611086 w 3545665"/>
                <a:gd name="connsiteY3" fmla="*/ 196129 h 4173043"/>
                <a:gd name="connsiteX4" fmla="*/ 1538514 w 3545665"/>
                <a:gd name="connsiteY4" fmla="*/ 181614 h 4173043"/>
                <a:gd name="connsiteX5" fmla="*/ 1524000 w 3545665"/>
                <a:gd name="connsiteY5" fmla="*/ 138071 h 4173043"/>
                <a:gd name="connsiteX6" fmla="*/ 1494972 w 3545665"/>
                <a:gd name="connsiteY6" fmla="*/ 94529 h 4173043"/>
                <a:gd name="connsiteX7" fmla="*/ 1480457 w 3545665"/>
                <a:gd name="connsiteY7" fmla="*/ 50986 h 4173043"/>
                <a:gd name="connsiteX8" fmla="*/ 1436914 w 3545665"/>
                <a:gd name="connsiteY8" fmla="*/ 36471 h 4173043"/>
                <a:gd name="connsiteX9" fmla="*/ 1204686 w 3545665"/>
                <a:gd name="connsiteY9" fmla="*/ 21957 h 4173043"/>
                <a:gd name="connsiteX10" fmla="*/ 1045029 w 3545665"/>
                <a:gd name="connsiteY10" fmla="*/ 21957 h 4173043"/>
                <a:gd name="connsiteX11" fmla="*/ 1088572 w 3545665"/>
                <a:gd name="connsiteY11" fmla="*/ 50986 h 4173043"/>
                <a:gd name="connsiteX12" fmla="*/ 1117600 w 3545665"/>
                <a:gd name="connsiteY12" fmla="*/ 94529 h 4173043"/>
                <a:gd name="connsiteX13" fmla="*/ 1190172 w 3545665"/>
                <a:gd name="connsiteY13" fmla="*/ 167100 h 4173043"/>
                <a:gd name="connsiteX14" fmla="*/ 1190172 w 3545665"/>
                <a:gd name="connsiteY14" fmla="*/ 355786 h 4173043"/>
                <a:gd name="connsiteX15" fmla="*/ 1161143 w 3545665"/>
                <a:gd name="connsiteY15" fmla="*/ 442871 h 4173043"/>
                <a:gd name="connsiteX16" fmla="*/ 1074057 w 3545665"/>
                <a:gd name="connsiteY16" fmla="*/ 500929 h 4173043"/>
                <a:gd name="connsiteX17" fmla="*/ 1045029 w 3545665"/>
                <a:gd name="connsiteY17" fmla="*/ 544471 h 4173043"/>
                <a:gd name="connsiteX18" fmla="*/ 870857 w 3545665"/>
                <a:gd name="connsiteY18" fmla="*/ 588014 h 4173043"/>
                <a:gd name="connsiteX19" fmla="*/ 856343 w 3545665"/>
                <a:gd name="connsiteY19" fmla="*/ 892814 h 4173043"/>
                <a:gd name="connsiteX20" fmla="*/ 827314 w 3545665"/>
                <a:gd name="connsiteY20" fmla="*/ 936357 h 4173043"/>
                <a:gd name="connsiteX21" fmla="*/ 754743 w 3545665"/>
                <a:gd name="connsiteY21" fmla="*/ 1066986 h 4173043"/>
                <a:gd name="connsiteX22" fmla="*/ 711200 w 3545665"/>
                <a:gd name="connsiteY22" fmla="*/ 1081500 h 4173043"/>
                <a:gd name="connsiteX23" fmla="*/ 667657 w 3545665"/>
                <a:gd name="connsiteY23" fmla="*/ 1125043 h 4173043"/>
                <a:gd name="connsiteX24" fmla="*/ 624114 w 3545665"/>
                <a:gd name="connsiteY24" fmla="*/ 1139557 h 4173043"/>
                <a:gd name="connsiteX25" fmla="*/ 478972 w 3545665"/>
                <a:gd name="connsiteY25" fmla="*/ 1168586 h 4173043"/>
                <a:gd name="connsiteX26" fmla="*/ 362857 w 3545665"/>
                <a:gd name="connsiteY26" fmla="*/ 1197614 h 4173043"/>
                <a:gd name="connsiteX27" fmla="*/ 275772 w 3545665"/>
                <a:gd name="connsiteY27" fmla="*/ 1255671 h 4173043"/>
                <a:gd name="connsiteX28" fmla="*/ 217714 w 3545665"/>
                <a:gd name="connsiteY28" fmla="*/ 1342757 h 4173043"/>
                <a:gd name="connsiteX29" fmla="*/ 188686 w 3545665"/>
                <a:gd name="connsiteY29" fmla="*/ 1647557 h 4173043"/>
                <a:gd name="connsiteX30" fmla="*/ 159657 w 3545665"/>
                <a:gd name="connsiteY30" fmla="*/ 1691100 h 4173043"/>
                <a:gd name="connsiteX31" fmla="*/ 145143 w 3545665"/>
                <a:gd name="connsiteY31" fmla="*/ 1734643 h 4173043"/>
                <a:gd name="connsiteX32" fmla="*/ 130629 w 3545665"/>
                <a:gd name="connsiteY32" fmla="*/ 1807214 h 4173043"/>
                <a:gd name="connsiteX33" fmla="*/ 101600 w 3545665"/>
                <a:gd name="connsiteY33" fmla="*/ 1865271 h 4173043"/>
                <a:gd name="connsiteX34" fmla="*/ 58057 w 3545665"/>
                <a:gd name="connsiteY34" fmla="*/ 1952357 h 4173043"/>
                <a:gd name="connsiteX35" fmla="*/ 43543 w 3545665"/>
                <a:gd name="connsiteY35" fmla="*/ 2010414 h 4173043"/>
                <a:gd name="connsiteX36" fmla="*/ 14514 w 3545665"/>
                <a:gd name="connsiteY36" fmla="*/ 2097500 h 4173043"/>
                <a:gd name="connsiteX37" fmla="*/ 0 w 3545665"/>
                <a:gd name="connsiteY37" fmla="*/ 2170071 h 4173043"/>
                <a:gd name="connsiteX38" fmla="*/ 14514 w 3545665"/>
                <a:gd name="connsiteY38" fmla="*/ 2416814 h 4173043"/>
                <a:gd name="connsiteX39" fmla="*/ 72572 w 3545665"/>
                <a:gd name="connsiteY39" fmla="*/ 2503900 h 4173043"/>
                <a:gd name="connsiteX40" fmla="*/ 203200 w 3545665"/>
                <a:gd name="connsiteY40" fmla="*/ 2620014 h 4173043"/>
                <a:gd name="connsiteX41" fmla="*/ 275772 w 3545665"/>
                <a:gd name="connsiteY41" fmla="*/ 2707100 h 4173043"/>
                <a:gd name="connsiteX42" fmla="*/ 333829 w 3545665"/>
                <a:gd name="connsiteY42" fmla="*/ 2794186 h 4173043"/>
                <a:gd name="connsiteX43" fmla="*/ 420914 w 3545665"/>
                <a:gd name="connsiteY43" fmla="*/ 2881271 h 4173043"/>
                <a:gd name="connsiteX44" fmla="*/ 464457 w 3545665"/>
                <a:gd name="connsiteY44" fmla="*/ 2924814 h 4173043"/>
                <a:gd name="connsiteX45" fmla="*/ 493486 w 3545665"/>
                <a:gd name="connsiteY45" fmla="*/ 2968357 h 4173043"/>
                <a:gd name="connsiteX46" fmla="*/ 522514 w 3545665"/>
                <a:gd name="connsiteY46" fmla="*/ 3055443 h 4173043"/>
                <a:gd name="connsiteX47" fmla="*/ 537029 w 3545665"/>
                <a:gd name="connsiteY47" fmla="*/ 3098986 h 4173043"/>
                <a:gd name="connsiteX48" fmla="*/ 551543 w 3545665"/>
                <a:gd name="connsiteY48" fmla="*/ 3534414 h 4173043"/>
                <a:gd name="connsiteX49" fmla="*/ 580572 w 3545665"/>
                <a:gd name="connsiteY49" fmla="*/ 3621500 h 4173043"/>
                <a:gd name="connsiteX50" fmla="*/ 595086 w 3545665"/>
                <a:gd name="connsiteY50" fmla="*/ 3665043 h 4173043"/>
                <a:gd name="connsiteX51" fmla="*/ 609600 w 3545665"/>
                <a:gd name="connsiteY51" fmla="*/ 3708586 h 4173043"/>
                <a:gd name="connsiteX52" fmla="*/ 638629 w 3545665"/>
                <a:gd name="connsiteY52" fmla="*/ 3752129 h 4173043"/>
                <a:gd name="connsiteX53" fmla="*/ 696686 w 3545665"/>
                <a:gd name="connsiteY53" fmla="*/ 3839214 h 4173043"/>
                <a:gd name="connsiteX54" fmla="*/ 711200 w 3545665"/>
                <a:gd name="connsiteY54" fmla="*/ 3882757 h 4173043"/>
                <a:gd name="connsiteX55" fmla="*/ 740229 w 3545665"/>
                <a:gd name="connsiteY55" fmla="*/ 3926300 h 4173043"/>
                <a:gd name="connsiteX56" fmla="*/ 725714 w 3545665"/>
                <a:gd name="connsiteY56" fmla="*/ 4071443 h 4173043"/>
                <a:gd name="connsiteX57" fmla="*/ 740229 w 3545665"/>
                <a:gd name="connsiteY57" fmla="*/ 4114986 h 4173043"/>
                <a:gd name="connsiteX58" fmla="*/ 2365829 w 3545665"/>
                <a:gd name="connsiteY58" fmla="*/ 4129500 h 4173043"/>
                <a:gd name="connsiteX59" fmla="*/ 2540000 w 3545665"/>
                <a:gd name="connsiteY59" fmla="*/ 4158529 h 4173043"/>
                <a:gd name="connsiteX60" fmla="*/ 2743200 w 3545665"/>
                <a:gd name="connsiteY60" fmla="*/ 4173043 h 4173043"/>
                <a:gd name="connsiteX61" fmla="*/ 3280229 w 3545665"/>
                <a:gd name="connsiteY61" fmla="*/ 4158529 h 4173043"/>
                <a:gd name="connsiteX62" fmla="*/ 3454400 w 3545665"/>
                <a:gd name="connsiteY62" fmla="*/ 4114986 h 4173043"/>
                <a:gd name="connsiteX63" fmla="*/ 3497943 w 3545665"/>
                <a:gd name="connsiteY63" fmla="*/ 4100471 h 4173043"/>
                <a:gd name="connsiteX64" fmla="*/ 3512457 w 3545665"/>
                <a:gd name="connsiteY64" fmla="*/ 4056929 h 4173043"/>
                <a:gd name="connsiteX65" fmla="*/ 3425372 w 3545665"/>
                <a:gd name="connsiteY65" fmla="*/ 3998871 h 4173043"/>
                <a:gd name="connsiteX66" fmla="*/ 3367314 w 3545665"/>
                <a:gd name="connsiteY66" fmla="*/ 3897271 h 4173043"/>
                <a:gd name="connsiteX67" fmla="*/ 3352800 w 3545665"/>
                <a:gd name="connsiteY67" fmla="*/ 3853729 h 4173043"/>
                <a:gd name="connsiteX68" fmla="*/ 3323772 w 3545665"/>
                <a:gd name="connsiteY68" fmla="*/ 3795671 h 4173043"/>
                <a:gd name="connsiteX69" fmla="*/ 3294743 w 3545665"/>
                <a:gd name="connsiteY69" fmla="*/ 3752129 h 4173043"/>
                <a:gd name="connsiteX70" fmla="*/ 3207657 w 3545665"/>
                <a:gd name="connsiteY70" fmla="*/ 3723100 h 4173043"/>
                <a:gd name="connsiteX71" fmla="*/ 3048000 w 3545665"/>
                <a:gd name="connsiteY71" fmla="*/ 3606986 h 4173043"/>
                <a:gd name="connsiteX72" fmla="*/ 2989943 w 3545665"/>
                <a:gd name="connsiteY72" fmla="*/ 3519900 h 4173043"/>
                <a:gd name="connsiteX73" fmla="*/ 2902857 w 3545665"/>
                <a:gd name="connsiteY73" fmla="*/ 3490871 h 4173043"/>
                <a:gd name="connsiteX74" fmla="*/ 2946400 w 3545665"/>
                <a:gd name="connsiteY74" fmla="*/ 3461843 h 4173043"/>
                <a:gd name="connsiteX75" fmla="*/ 3004457 w 3545665"/>
                <a:gd name="connsiteY75" fmla="*/ 3447329 h 4173043"/>
                <a:gd name="connsiteX76" fmla="*/ 3048000 w 3545665"/>
                <a:gd name="connsiteY76" fmla="*/ 3432814 h 4173043"/>
                <a:gd name="connsiteX77" fmla="*/ 3149600 w 3545665"/>
                <a:gd name="connsiteY77" fmla="*/ 3360243 h 4173043"/>
                <a:gd name="connsiteX78" fmla="*/ 3193143 w 3545665"/>
                <a:gd name="connsiteY78" fmla="*/ 3316700 h 4173043"/>
                <a:gd name="connsiteX79" fmla="*/ 3338286 w 3545665"/>
                <a:gd name="connsiteY79" fmla="*/ 3215100 h 4173043"/>
                <a:gd name="connsiteX80" fmla="*/ 3367314 w 3545665"/>
                <a:gd name="connsiteY80" fmla="*/ 3171557 h 4173043"/>
                <a:gd name="connsiteX81" fmla="*/ 3410857 w 3545665"/>
                <a:gd name="connsiteY81" fmla="*/ 3113500 h 4173043"/>
                <a:gd name="connsiteX82" fmla="*/ 3454400 w 3545665"/>
                <a:gd name="connsiteY82" fmla="*/ 3040929 h 4173043"/>
                <a:gd name="connsiteX83" fmla="*/ 3468914 w 3545665"/>
                <a:gd name="connsiteY83" fmla="*/ 2953843 h 4173043"/>
                <a:gd name="connsiteX84" fmla="*/ 3497943 w 3545665"/>
                <a:gd name="connsiteY84" fmla="*/ 2910300 h 4173043"/>
                <a:gd name="connsiteX85" fmla="*/ 3526972 w 3545665"/>
                <a:gd name="connsiteY85" fmla="*/ 2794186 h 4173043"/>
                <a:gd name="connsiteX86" fmla="*/ 3454400 w 3545665"/>
                <a:gd name="connsiteY86" fmla="*/ 2460357 h 4173043"/>
                <a:gd name="connsiteX87" fmla="*/ 3410857 w 3545665"/>
                <a:gd name="connsiteY87" fmla="*/ 2445843 h 4173043"/>
                <a:gd name="connsiteX88" fmla="*/ 3352800 w 3545665"/>
                <a:gd name="connsiteY88" fmla="*/ 2402300 h 4173043"/>
                <a:gd name="connsiteX89" fmla="*/ 3222172 w 3545665"/>
                <a:gd name="connsiteY89" fmla="*/ 2300700 h 4173043"/>
                <a:gd name="connsiteX90" fmla="*/ 3178629 w 3545665"/>
                <a:gd name="connsiteY90" fmla="*/ 2213614 h 4173043"/>
                <a:gd name="connsiteX91" fmla="*/ 3106057 w 3545665"/>
                <a:gd name="connsiteY91" fmla="*/ 2126529 h 4173043"/>
                <a:gd name="connsiteX92" fmla="*/ 2989943 w 3545665"/>
                <a:gd name="connsiteY92" fmla="*/ 2068471 h 4173043"/>
                <a:gd name="connsiteX93" fmla="*/ 2888343 w 3545665"/>
                <a:gd name="connsiteY93" fmla="*/ 2010414 h 4173043"/>
                <a:gd name="connsiteX94" fmla="*/ 2772229 w 3545665"/>
                <a:gd name="connsiteY94" fmla="*/ 1923329 h 4173043"/>
                <a:gd name="connsiteX95" fmla="*/ 2728686 w 3545665"/>
                <a:gd name="connsiteY95" fmla="*/ 1894300 h 4173043"/>
                <a:gd name="connsiteX96" fmla="*/ 2685143 w 3545665"/>
                <a:gd name="connsiteY96" fmla="*/ 1850757 h 4173043"/>
                <a:gd name="connsiteX97" fmla="*/ 2612572 w 3545665"/>
                <a:gd name="connsiteY97" fmla="*/ 1807214 h 4173043"/>
                <a:gd name="connsiteX98" fmla="*/ 2525486 w 3545665"/>
                <a:gd name="connsiteY98" fmla="*/ 1734643 h 4173043"/>
                <a:gd name="connsiteX99" fmla="*/ 2423886 w 3545665"/>
                <a:gd name="connsiteY99" fmla="*/ 1676586 h 4173043"/>
                <a:gd name="connsiteX100" fmla="*/ 2307772 w 3545665"/>
                <a:gd name="connsiteY100" fmla="*/ 1589500 h 4173043"/>
                <a:gd name="connsiteX101" fmla="*/ 2191657 w 3545665"/>
                <a:gd name="connsiteY101" fmla="*/ 1386300 h 4173043"/>
                <a:gd name="connsiteX102" fmla="*/ 2162629 w 3545665"/>
                <a:gd name="connsiteY102" fmla="*/ 1313729 h 4173043"/>
                <a:gd name="connsiteX103" fmla="*/ 2133600 w 3545665"/>
                <a:gd name="connsiteY103" fmla="*/ 1226643 h 4173043"/>
                <a:gd name="connsiteX104" fmla="*/ 2119086 w 3545665"/>
                <a:gd name="connsiteY104" fmla="*/ 544471 h 4173043"/>
                <a:gd name="connsiteX105" fmla="*/ 2104572 w 3545665"/>
                <a:gd name="connsiteY105" fmla="*/ 500929 h 4173043"/>
                <a:gd name="connsiteX106" fmla="*/ 2075543 w 3545665"/>
                <a:gd name="connsiteY106" fmla="*/ 326757 h 4173043"/>
                <a:gd name="connsiteX107" fmla="*/ 2046514 w 3545665"/>
                <a:gd name="connsiteY107" fmla="*/ 283214 h 4173043"/>
                <a:gd name="connsiteX108" fmla="*/ 1973943 w 3545665"/>
                <a:gd name="connsiteY108" fmla="*/ 152586 h 4173043"/>
                <a:gd name="connsiteX109" fmla="*/ 1944914 w 3545665"/>
                <a:gd name="connsiteY109" fmla="*/ 109043 h 4173043"/>
                <a:gd name="connsiteX110" fmla="*/ 1915886 w 3545665"/>
                <a:gd name="connsiteY110" fmla="*/ 65500 h 4173043"/>
                <a:gd name="connsiteX111" fmla="*/ 1872343 w 3545665"/>
                <a:gd name="connsiteY111" fmla="*/ 65500 h 417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3545665" h="4173043">
                  <a:moveTo>
                    <a:pt x="1872343" y="65500"/>
                  </a:moveTo>
                  <a:cubicBezTo>
                    <a:pt x="1848153" y="55824"/>
                    <a:pt x="1823580" y="25890"/>
                    <a:pt x="1799772" y="36471"/>
                  </a:cubicBezTo>
                  <a:cubicBezTo>
                    <a:pt x="1767891" y="50640"/>
                    <a:pt x="1770743" y="104204"/>
                    <a:pt x="1741714" y="123557"/>
                  </a:cubicBezTo>
                  <a:cubicBezTo>
                    <a:pt x="1641899" y="190101"/>
                    <a:pt x="1687726" y="170581"/>
                    <a:pt x="1611086" y="196129"/>
                  </a:cubicBezTo>
                  <a:cubicBezTo>
                    <a:pt x="1586895" y="191291"/>
                    <a:pt x="1559040" y="195298"/>
                    <a:pt x="1538514" y="181614"/>
                  </a:cubicBezTo>
                  <a:cubicBezTo>
                    <a:pt x="1525784" y="173127"/>
                    <a:pt x="1530842" y="151755"/>
                    <a:pt x="1524000" y="138071"/>
                  </a:cubicBezTo>
                  <a:cubicBezTo>
                    <a:pt x="1516199" y="122469"/>
                    <a:pt x="1502773" y="110131"/>
                    <a:pt x="1494972" y="94529"/>
                  </a:cubicBezTo>
                  <a:cubicBezTo>
                    <a:pt x="1488130" y="80845"/>
                    <a:pt x="1491275" y="61804"/>
                    <a:pt x="1480457" y="50986"/>
                  </a:cubicBezTo>
                  <a:cubicBezTo>
                    <a:pt x="1469639" y="40168"/>
                    <a:pt x="1452129" y="38073"/>
                    <a:pt x="1436914" y="36471"/>
                  </a:cubicBezTo>
                  <a:cubicBezTo>
                    <a:pt x="1359780" y="28351"/>
                    <a:pt x="1282095" y="26795"/>
                    <a:pt x="1204686" y="21957"/>
                  </a:cubicBezTo>
                  <a:cubicBezTo>
                    <a:pt x="1150348" y="3845"/>
                    <a:pt x="1109503" y="-16728"/>
                    <a:pt x="1045029" y="21957"/>
                  </a:cubicBezTo>
                  <a:cubicBezTo>
                    <a:pt x="1030071" y="30932"/>
                    <a:pt x="1074058" y="41310"/>
                    <a:pt x="1088572" y="50986"/>
                  </a:cubicBezTo>
                  <a:cubicBezTo>
                    <a:pt x="1098248" y="65500"/>
                    <a:pt x="1105265" y="82194"/>
                    <a:pt x="1117600" y="94529"/>
                  </a:cubicBezTo>
                  <a:cubicBezTo>
                    <a:pt x="1214366" y="191295"/>
                    <a:pt x="1112758" y="50981"/>
                    <a:pt x="1190172" y="167100"/>
                  </a:cubicBezTo>
                  <a:cubicBezTo>
                    <a:pt x="1217236" y="248292"/>
                    <a:pt x="1215189" y="222362"/>
                    <a:pt x="1190172" y="355786"/>
                  </a:cubicBezTo>
                  <a:cubicBezTo>
                    <a:pt x="1184533" y="385861"/>
                    <a:pt x="1186603" y="425898"/>
                    <a:pt x="1161143" y="442871"/>
                  </a:cubicBezTo>
                  <a:lnTo>
                    <a:pt x="1074057" y="500929"/>
                  </a:lnTo>
                  <a:cubicBezTo>
                    <a:pt x="1064381" y="515443"/>
                    <a:pt x="1059821" y="535226"/>
                    <a:pt x="1045029" y="544471"/>
                  </a:cubicBezTo>
                  <a:cubicBezTo>
                    <a:pt x="1003207" y="570609"/>
                    <a:pt x="917740" y="580200"/>
                    <a:pt x="870857" y="588014"/>
                  </a:cubicBezTo>
                  <a:cubicBezTo>
                    <a:pt x="866019" y="689614"/>
                    <a:pt x="868959" y="791884"/>
                    <a:pt x="856343" y="892814"/>
                  </a:cubicBezTo>
                  <a:cubicBezTo>
                    <a:pt x="854179" y="910123"/>
                    <a:pt x="835115" y="920755"/>
                    <a:pt x="827314" y="936357"/>
                  </a:cubicBezTo>
                  <a:cubicBezTo>
                    <a:pt x="806866" y="977253"/>
                    <a:pt x="809661" y="1048681"/>
                    <a:pt x="754743" y="1066986"/>
                  </a:cubicBezTo>
                  <a:lnTo>
                    <a:pt x="711200" y="1081500"/>
                  </a:lnTo>
                  <a:cubicBezTo>
                    <a:pt x="696686" y="1096014"/>
                    <a:pt x="684736" y="1113657"/>
                    <a:pt x="667657" y="1125043"/>
                  </a:cubicBezTo>
                  <a:cubicBezTo>
                    <a:pt x="654927" y="1133530"/>
                    <a:pt x="639022" y="1136117"/>
                    <a:pt x="624114" y="1139557"/>
                  </a:cubicBezTo>
                  <a:cubicBezTo>
                    <a:pt x="576039" y="1150651"/>
                    <a:pt x="526838" y="1156620"/>
                    <a:pt x="478972" y="1168586"/>
                  </a:cubicBezTo>
                  <a:lnTo>
                    <a:pt x="362857" y="1197614"/>
                  </a:lnTo>
                  <a:cubicBezTo>
                    <a:pt x="333829" y="1216966"/>
                    <a:pt x="295124" y="1226643"/>
                    <a:pt x="275772" y="1255671"/>
                  </a:cubicBezTo>
                  <a:lnTo>
                    <a:pt x="217714" y="1342757"/>
                  </a:lnTo>
                  <a:cubicBezTo>
                    <a:pt x="168208" y="1491278"/>
                    <a:pt x="246298" y="1244272"/>
                    <a:pt x="188686" y="1647557"/>
                  </a:cubicBezTo>
                  <a:cubicBezTo>
                    <a:pt x="186219" y="1664826"/>
                    <a:pt x="169333" y="1676586"/>
                    <a:pt x="159657" y="1691100"/>
                  </a:cubicBezTo>
                  <a:cubicBezTo>
                    <a:pt x="154819" y="1705614"/>
                    <a:pt x="148854" y="1719800"/>
                    <a:pt x="145143" y="1734643"/>
                  </a:cubicBezTo>
                  <a:cubicBezTo>
                    <a:pt x="139160" y="1758576"/>
                    <a:pt x="138430" y="1783811"/>
                    <a:pt x="130629" y="1807214"/>
                  </a:cubicBezTo>
                  <a:cubicBezTo>
                    <a:pt x="123787" y="1827740"/>
                    <a:pt x="110123" y="1845384"/>
                    <a:pt x="101600" y="1865271"/>
                  </a:cubicBezTo>
                  <a:cubicBezTo>
                    <a:pt x="65544" y="1949401"/>
                    <a:pt x="113845" y="1868676"/>
                    <a:pt x="58057" y="1952357"/>
                  </a:cubicBezTo>
                  <a:cubicBezTo>
                    <a:pt x="53219" y="1971709"/>
                    <a:pt x="49275" y="1991307"/>
                    <a:pt x="43543" y="2010414"/>
                  </a:cubicBezTo>
                  <a:cubicBezTo>
                    <a:pt x="34750" y="2039722"/>
                    <a:pt x="20515" y="2067495"/>
                    <a:pt x="14514" y="2097500"/>
                  </a:cubicBezTo>
                  <a:lnTo>
                    <a:pt x="0" y="2170071"/>
                  </a:lnTo>
                  <a:cubicBezTo>
                    <a:pt x="4838" y="2252319"/>
                    <a:pt x="-2988" y="2336305"/>
                    <a:pt x="14514" y="2416814"/>
                  </a:cubicBezTo>
                  <a:cubicBezTo>
                    <a:pt x="21925" y="2450906"/>
                    <a:pt x="47902" y="2479230"/>
                    <a:pt x="72572" y="2503900"/>
                  </a:cubicBezTo>
                  <a:cubicBezTo>
                    <a:pt x="171992" y="2603321"/>
                    <a:pt x="125499" y="2568215"/>
                    <a:pt x="203200" y="2620014"/>
                  </a:cubicBezTo>
                  <a:cubicBezTo>
                    <a:pt x="306939" y="2775620"/>
                    <a:pt x="145382" y="2539455"/>
                    <a:pt x="275772" y="2707100"/>
                  </a:cubicBezTo>
                  <a:cubicBezTo>
                    <a:pt x="297191" y="2734639"/>
                    <a:pt x="309159" y="2769516"/>
                    <a:pt x="333829" y="2794186"/>
                  </a:cubicBezTo>
                  <a:lnTo>
                    <a:pt x="420914" y="2881271"/>
                  </a:lnTo>
                  <a:cubicBezTo>
                    <a:pt x="435428" y="2895785"/>
                    <a:pt x="453071" y="2907735"/>
                    <a:pt x="464457" y="2924814"/>
                  </a:cubicBezTo>
                  <a:lnTo>
                    <a:pt x="493486" y="2968357"/>
                  </a:lnTo>
                  <a:lnTo>
                    <a:pt x="522514" y="3055443"/>
                  </a:lnTo>
                  <a:lnTo>
                    <a:pt x="537029" y="3098986"/>
                  </a:lnTo>
                  <a:cubicBezTo>
                    <a:pt x="541867" y="3244129"/>
                    <a:pt x="539483" y="3389692"/>
                    <a:pt x="551543" y="3534414"/>
                  </a:cubicBezTo>
                  <a:cubicBezTo>
                    <a:pt x="554084" y="3564907"/>
                    <a:pt x="570896" y="3592471"/>
                    <a:pt x="580572" y="3621500"/>
                  </a:cubicBezTo>
                  <a:lnTo>
                    <a:pt x="595086" y="3665043"/>
                  </a:lnTo>
                  <a:cubicBezTo>
                    <a:pt x="599924" y="3679557"/>
                    <a:pt x="601113" y="3695856"/>
                    <a:pt x="609600" y="3708586"/>
                  </a:cubicBezTo>
                  <a:lnTo>
                    <a:pt x="638629" y="3752129"/>
                  </a:lnTo>
                  <a:cubicBezTo>
                    <a:pt x="673140" y="3855662"/>
                    <a:pt x="624204" y="3730491"/>
                    <a:pt x="696686" y="3839214"/>
                  </a:cubicBezTo>
                  <a:cubicBezTo>
                    <a:pt x="705173" y="3851944"/>
                    <a:pt x="704358" y="3869073"/>
                    <a:pt x="711200" y="3882757"/>
                  </a:cubicBezTo>
                  <a:cubicBezTo>
                    <a:pt x="719001" y="3898359"/>
                    <a:pt x="730553" y="3911786"/>
                    <a:pt x="740229" y="3926300"/>
                  </a:cubicBezTo>
                  <a:cubicBezTo>
                    <a:pt x="735391" y="3974681"/>
                    <a:pt x="725714" y="4022821"/>
                    <a:pt x="725714" y="4071443"/>
                  </a:cubicBezTo>
                  <a:cubicBezTo>
                    <a:pt x="725714" y="4086743"/>
                    <a:pt x="724939" y="4114445"/>
                    <a:pt x="740229" y="4114986"/>
                  </a:cubicBezTo>
                  <a:cubicBezTo>
                    <a:pt x="1281778" y="4134156"/>
                    <a:pt x="1823962" y="4124662"/>
                    <a:pt x="2365829" y="4129500"/>
                  </a:cubicBezTo>
                  <a:cubicBezTo>
                    <a:pt x="2430633" y="4142461"/>
                    <a:pt x="2471270" y="4151983"/>
                    <a:pt x="2540000" y="4158529"/>
                  </a:cubicBezTo>
                  <a:cubicBezTo>
                    <a:pt x="2607600" y="4164967"/>
                    <a:pt x="2675467" y="4168205"/>
                    <a:pt x="2743200" y="4173043"/>
                  </a:cubicBezTo>
                  <a:lnTo>
                    <a:pt x="3280229" y="4158529"/>
                  </a:lnTo>
                  <a:cubicBezTo>
                    <a:pt x="3348364" y="4155360"/>
                    <a:pt x="3390481" y="4136292"/>
                    <a:pt x="3454400" y="4114986"/>
                  </a:cubicBezTo>
                  <a:lnTo>
                    <a:pt x="3497943" y="4100471"/>
                  </a:lnTo>
                  <a:cubicBezTo>
                    <a:pt x="3502781" y="4085957"/>
                    <a:pt x="3517295" y="4071443"/>
                    <a:pt x="3512457" y="4056929"/>
                  </a:cubicBezTo>
                  <a:cubicBezTo>
                    <a:pt x="3498867" y="4016159"/>
                    <a:pt x="3457999" y="4009747"/>
                    <a:pt x="3425372" y="3998871"/>
                  </a:cubicBezTo>
                  <a:cubicBezTo>
                    <a:pt x="3392091" y="3899034"/>
                    <a:pt x="3437613" y="4020295"/>
                    <a:pt x="3367314" y="3897271"/>
                  </a:cubicBezTo>
                  <a:cubicBezTo>
                    <a:pt x="3359724" y="3883988"/>
                    <a:pt x="3358827" y="3867791"/>
                    <a:pt x="3352800" y="3853729"/>
                  </a:cubicBezTo>
                  <a:cubicBezTo>
                    <a:pt x="3344277" y="3833842"/>
                    <a:pt x="3334507" y="3814457"/>
                    <a:pt x="3323772" y="3795671"/>
                  </a:cubicBezTo>
                  <a:cubicBezTo>
                    <a:pt x="3315117" y="3780525"/>
                    <a:pt x="3309535" y="3761374"/>
                    <a:pt x="3294743" y="3752129"/>
                  </a:cubicBezTo>
                  <a:cubicBezTo>
                    <a:pt x="3268795" y="3735912"/>
                    <a:pt x="3236686" y="3732776"/>
                    <a:pt x="3207657" y="3723100"/>
                  </a:cubicBezTo>
                  <a:cubicBezTo>
                    <a:pt x="3077588" y="3625548"/>
                    <a:pt x="3131799" y="3662850"/>
                    <a:pt x="3048000" y="3606986"/>
                  </a:cubicBezTo>
                  <a:cubicBezTo>
                    <a:pt x="3028648" y="3577957"/>
                    <a:pt x="3023041" y="3530933"/>
                    <a:pt x="2989943" y="3519900"/>
                  </a:cubicBezTo>
                  <a:lnTo>
                    <a:pt x="2902857" y="3490871"/>
                  </a:lnTo>
                  <a:cubicBezTo>
                    <a:pt x="2917371" y="3481195"/>
                    <a:pt x="2930366" y="3468714"/>
                    <a:pt x="2946400" y="3461843"/>
                  </a:cubicBezTo>
                  <a:cubicBezTo>
                    <a:pt x="2964735" y="3453985"/>
                    <a:pt x="2985277" y="3452809"/>
                    <a:pt x="3004457" y="3447329"/>
                  </a:cubicBezTo>
                  <a:cubicBezTo>
                    <a:pt x="3019168" y="3443126"/>
                    <a:pt x="3033486" y="3437652"/>
                    <a:pt x="3048000" y="3432814"/>
                  </a:cubicBezTo>
                  <a:cubicBezTo>
                    <a:pt x="3161214" y="3319600"/>
                    <a:pt x="3015871" y="3455763"/>
                    <a:pt x="3149600" y="3360243"/>
                  </a:cubicBezTo>
                  <a:cubicBezTo>
                    <a:pt x="3166303" y="3348312"/>
                    <a:pt x="3177558" y="3330058"/>
                    <a:pt x="3193143" y="3316700"/>
                  </a:cubicBezTo>
                  <a:cubicBezTo>
                    <a:pt x="3230756" y="3284460"/>
                    <a:pt x="3300810" y="3240084"/>
                    <a:pt x="3338286" y="3215100"/>
                  </a:cubicBezTo>
                  <a:cubicBezTo>
                    <a:pt x="3347962" y="3200586"/>
                    <a:pt x="3357175" y="3185752"/>
                    <a:pt x="3367314" y="3171557"/>
                  </a:cubicBezTo>
                  <a:cubicBezTo>
                    <a:pt x="3381374" y="3151872"/>
                    <a:pt x="3397438" y="3133628"/>
                    <a:pt x="3410857" y="3113500"/>
                  </a:cubicBezTo>
                  <a:cubicBezTo>
                    <a:pt x="3426506" y="3090027"/>
                    <a:pt x="3439886" y="3065119"/>
                    <a:pt x="3454400" y="3040929"/>
                  </a:cubicBezTo>
                  <a:cubicBezTo>
                    <a:pt x="3459238" y="3011900"/>
                    <a:pt x="3459608" y="2981762"/>
                    <a:pt x="3468914" y="2953843"/>
                  </a:cubicBezTo>
                  <a:cubicBezTo>
                    <a:pt x="3474430" y="2937294"/>
                    <a:pt x="3490142" y="2925902"/>
                    <a:pt x="3497943" y="2910300"/>
                  </a:cubicBezTo>
                  <a:cubicBezTo>
                    <a:pt x="3512818" y="2880549"/>
                    <a:pt x="3521452" y="2821783"/>
                    <a:pt x="3526972" y="2794186"/>
                  </a:cubicBezTo>
                  <a:cubicBezTo>
                    <a:pt x="3510133" y="2423746"/>
                    <a:pt x="3616090" y="2506553"/>
                    <a:pt x="3454400" y="2460357"/>
                  </a:cubicBezTo>
                  <a:cubicBezTo>
                    <a:pt x="3439689" y="2456154"/>
                    <a:pt x="3425371" y="2450681"/>
                    <a:pt x="3410857" y="2445843"/>
                  </a:cubicBezTo>
                  <a:cubicBezTo>
                    <a:pt x="3391505" y="2431329"/>
                    <a:pt x="3372618" y="2416172"/>
                    <a:pt x="3352800" y="2402300"/>
                  </a:cubicBezTo>
                  <a:cubicBezTo>
                    <a:pt x="3316754" y="2377067"/>
                    <a:pt x="3250306" y="2342902"/>
                    <a:pt x="3222172" y="2300700"/>
                  </a:cubicBezTo>
                  <a:cubicBezTo>
                    <a:pt x="3204169" y="2273696"/>
                    <a:pt x="3194391" y="2241985"/>
                    <a:pt x="3178629" y="2213614"/>
                  </a:cubicBezTo>
                  <a:cubicBezTo>
                    <a:pt x="3163473" y="2186333"/>
                    <a:pt x="3132213" y="2143174"/>
                    <a:pt x="3106057" y="2126529"/>
                  </a:cubicBezTo>
                  <a:cubicBezTo>
                    <a:pt x="3069549" y="2103297"/>
                    <a:pt x="3025949" y="2092474"/>
                    <a:pt x="2989943" y="2068471"/>
                  </a:cubicBezTo>
                  <a:cubicBezTo>
                    <a:pt x="2883858" y="1997749"/>
                    <a:pt x="3017247" y="2084073"/>
                    <a:pt x="2888343" y="2010414"/>
                  </a:cubicBezTo>
                  <a:cubicBezTo>
                    <a:pt x="2842399" y="1984160"/>
                    <a:pt x="2816910" y="1956840"/>
                    <a:pt x="2772229" y="1923329"/>
                  </a:cubicBezTo>
                  <a:cubicBezTo>
                    <a:pt x="2758274" y="1912862"/>
                    <a:pt x="2742087" y="1905467"/>
                    <a:pt x="2728686" y="1894300"/>
                  </a:cubicBezTo>
                  <a:cubicBezTo>
                    <a:pt x="2712917" y="1881159"/>
                    <a:pt x="2701564" y="1863073"/>
                    <a:pt x="2685143" y="1850757"/>
                  </a:cubicBezTo>
                  <a:cubicBezTo>
                    <a:pt x="2662575" y="1833831"/>
                    <a:pt x="2635140" y="1824140"/>
                    <a:pt x="2612572" y="1807214"/>
                  </a:cubicBezTo>
                  <a:cubicBezTo>
                    <a:pt x="2516508" y="1735165"/>
                    <a:pt x="2620260" y="1788799"/>
                    <a:pt x="2525486" y="1734643"/>
                  </a:cubicBezTo>
                  <a:cubicBezTo>
                    <a:pt x="2447765" y="1690231"/>
                    <a:pt x="2488706" y="1723728"/>
                    <a:pt x="2423886" y="1676586"/>
                  </a:cubicBezTo>
                  <a:cubicBezTo>
                    <a:pt x="2384759" y="1648130"/>
                    <a:pt x="2307772" y="1589500"/>
                    <a:pt x="2307772" y="1589500"/>
                  </a:cubicBezTo>
                  <a:cubicBezTo>
                    <a:pt x="2154727" y="1349000"/>
                    <a:pt x="2236606" y="1506163"/>
                    <a:pt x="2191657" y="1386300"/>
                  </a:cubicBezTo>
                  <a:cubicBezTo>
                    <a:pt x="2182509" y="1361905"/>
                    <a:pt x="2171533" y="1338214"/>
                    <a:pt x="2162629" y="1313729"/>
                  </a:cubicBezTo>
                  <a:cubicBezTo>
                    <a:pt x="2152172" y="1284972"/>
                    <a:pt x="2133600" y="1226643"/>
                    <a:pt x="2133600" y="1226643"/>
                  </a:cubicBezTo>
                  <a:cubicBezTo>
                    <a:pt x="2128762" y="999252"/>
                    <a:pt x="2128176" y="771731"/>
                    <a:pt x="2119086" y="544471"/>
                  </a:cubicBezTo>
                  <a:cubicBezTo>
                    <a:pt x="2118475" y="529184"/>
                    <a:pt x="2107087" y="516020"/>
                    <a:pt x="2104572" y="500929"/>
                  </a:cubicBezTo>
                  <a:cubicBezTo>
                    <a:pt x="2096525" y="452649"/>
                    <a:pt x="2101062" y="377795"/>
                    <a:pt x="2075543" y="326757"/>
                  </a:cubicBezTo>
                  <a:cubicBezTo>
                    <a:pt x="2067742" y="311155"/>
                    <a:pt x="2056190" y="297728"/>
                    <a:pt x="2046514" y="283214"/>
                  </a:cubicBezTo>
                  <a:cubicBezTo>
                    <a:pt x="2020968" y="206574"/>
                    <a:pt x="2040486" y="252400"/>
                    <a:pt x="1973943" y="152586"/>
                  </a:cubicBezTo>
                  <a:lnTo>
                    <a:pt x="1944914" y="109043"/>
                  </a:lnTo>
                  <a:cubicBezTo>
                    <a:pt x="1935238" y="94529"/>
                    <a:pt x="1931488" y="73301"/>
                    <a:pt x="1915886" y="65500"/>
                  </a:cubicBezTo>
                  <a:lnTo>
                    <a:pt x="1872343" y="655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731144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819"/>
    </mc:Choice>
    <mc:Fallback>
      <p:transition spd="slow" advTm="46819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4459E8-75EF-41A9-AA66-F6DB98C2CF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8619" t="9334" r="16157" b="11224"/>
          <a:stretch/>
        </p:blipFill>
        <p:spPr>
          <a:xfrm>
            <a:off x="0" y="0"/>
            <a:ext cx="12192000" cy="687975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B9F3A52-B821-488B-92AF-A4BCB3B9373D}"/>
              </a:ext>
            </a:extLst>
          </p:cNvPr>
          <p:cNvSpPr txBox="1"/>
          <p:nvPr/>
        </p:nvSpPr>
        <p:spPr>
          <a:xfrm>
            <a:off x="0" y="6642556"/>
            <a:ext cx="277511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Image of North Western Europe. Accessed from Google Maps.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3693DFB-54DA-4602-9B23-CAE8D25A4EC7}"/>
              </a:ext>
            </a:extLst>
          </p:cNvPr>
          <p:cNvSpPr/>
          <p:nvPr/>
        </p:nvSpPr>
        <p:spPr>
          <a:xfrm>
            <a:off x="2775119" y="4264998"/>
            <a:ext cx="1743739" cy="1139161"/>
          </a:xfrm>
          <a:custGeom>
            <a:avLst/>
            <a:gdLst>
              <a:gd name="connsiteX0" fmla="*/ 1743739 w 1743739"/>
              <a:gd name="connsiteY0" fmla="*/ 244549 h 1139161"/>
              <a:gd name="connsiteX1" fmla="*/ 1733107 w 1743739"/>
              <a:gd name="connsiteY1" fmla="*/ 499731 h 1139161"/>
              <a:gd name="connsiteX2" fmla="*/ 1690576 w 1743739"/>
              <a:gd name="connsiteY2" fmla="*/ 606056 h 1139161"/>
              <a:gd name="connsiteX3" fmla="*/ 1679944 w 1743739"/>
              <a:gd name="connsiteY3" fmla="*/ 648587 h 1139161"/>
              <a:gd name="connsiteX4" fmla="*/ 1669311 w 1743739"/>
              <a:gd name="connsiteY4" fmla="*/ 712382 h 1139161"/>
              <a:gd name="connsiteX5" fmla="*/ 1658679 w 1743739"/>
              <a:gd name="connsiteY5" fmla="*/ 744280 h 1139161"/>
              <a:gd name="connsiteX6" fmla="*/ 1637414 w 1743739"/>
              <a:gd name="connsiteY6" fmla="*/ 871870 h 1139161"/>
              <a:gd name="connsiteX7" fmla="*/ 1616148 w 1743739"/>
              <a:gd name="connsiteY7" fmla="*/ 893135 h 1139161"/>
              <a:gd name="connsiteX8" fmla="*/ 1584251 w 1743739"/>
              <a:gd name="connsiteY8" fmla="*/ 914400 h 1139161"/>
              <a:gd name="connsiteX9" fmla="*/ 1541720 w 1743739"/>
              <a:gd name="connsiteY9" fmla="*/ 978196 h 1139161"/>
              <a:gd name="connsiteX10" fmla="*/ 1520455 w 1743739"/>
              <a:gd name="connsiteY10" fmla="*/ 1010094 h 1139161"/>
              <a:gd name="connsiteX11" fmla="*/ 1456660 w 1743739"/>
              <a:gd name="connsiteY11" fmla="*/ 1052624 h 1139161"/>
              <a:gd name="connsiteX12" fmla="*/ 1424762 w 1743739"/>
              <a:gd name="connsiteY12" fmla="*/ 1073889 h 1139161"/>
              <a:gd name="connsiteX13" fmla="*/ 1392865 w 1743739"/>
              <a:gd name="connsiteY13" fmla="*/ 1084521 h 1139161"/>
              <a:gd name="connsiteX14" fmla="*/ 1339702 w 1743739"/>
              <a:gd name="connsiteY14" fmla="*/ 1105787 h 1139161"/>
              <a:gd name="connsiteX15" fmla="*/ 999460 w 1743739"/>
              <a:gd name="connsiteY15" fmla="*/ 1116419 h 1139161"/>
              <a:gd name="connsiteX16" fmla="*/ 818707 w 1743739"/>
              <a:gd name="connsiteY16" fmla="*/ 1127052 h 1139161"/>
              <a:gd name="connsiteX17" fmla="*/ 776176 w 1743739"/>
              <a:gd name="connsiteY17" fmla="*/ 1137684 h 1139161"/>
              <a:gd name="connsiteX18" fmla="*/ 382772 w 1743739"/>
              <a:gd name="connsiteY18" fmla="*/ 1116419 h 1139161"/>
              <a:gd name="connsiteX19" fmla="*/ 308344 w 1743739"/>
              <a:gd name="connsiteY19" fmla="*/ 1084521 h 1139161"/>
              <a:gd name="connsiteX20" fmla="*/ 276446 w 1743739"/>
              <a:gd name="connsiteY20" fmla="*/ 1073889 h 1139161"/>
              <a:gd name="connsiteX21" fmla="*/ 244548 w 1743739"/>
              <a:gd name="connsiteY21" fmla="*/ 1041991 h 1139161"/>
              <a:gd name="connsiteX22" fmla="*/ 180753 w 1743739"/>
              <a:gd name="connsiteY22" fmla="*/ 999461 h 1139161"/>
              <a:gd name="connsiteX23" fmla="*/ 116958 w 1743739"/>
              <a:gd name="connsiteY23" fmla="*/ 946298 h 1139161"/>
              <a:gd name="connsiteX24" fmla="*/ 74427 w 1743739"/>
              <a:gd name="connsiteY24" fmla="*/ 882503 h 1139161"/>
              <a:gd name="connsiteX25" fmla="*/ 53162 w 1743739"/>
              <a:gd name="connsiteY25" fmla="*/ 850605 h 1139161"/>
              <a:gd name="connsiteX26" fmla="*/ 21265 w 1743739"/>
              <a:gd name="connsiteY26" fmla="*/ 754912 h 1139161"/>
              <a:gd name="connsiteX27" fmla="*/ 10632 w 1743739"/>
              <a:gd name="connsiteY27" fmla="*/ 723014 h 1139161"/>
              <a:gd name="connsiteX28" fmla="*/ 0 w 1743739"/>
              <a:gd name="connsiteY28" fmla="*/ 691117 h 1139161"/>
              <a:gd name="connsiteX29" fmla="*/ 31897 w 1743739"/>
              <a:gd name="connsiteY29" fmla="*/ 552894 h 1139161"/>
              <a:gd name="connsiteX30" fmla="*/ 53162 w 1743739"/>
              <a:gd name="connsiteY30" fmla="*/ 489098 h 1139161"/>
              <a:gd name="connsiteX31" fmla="*/ 85060 w 1743739"/>
              <a:gd name="connsiteY31" fmla="*/ 425303 h 1139161"/>
              <a:gd name="connsiteX32" fmla="*/ 74427 w 1743739"/>
              <a:gd name="connsiteY32" fmla="*/ 223284 h 1139161"/>
              <a:gd name="connsiteX33" fmla="*/ 63795 w 1743739"/>
              <a:gd name="connsiteY33" fmla="*/ 191387 h 1139161"/>
              <a:gd name="connsiteX34" fmla="*/ 74427 w 1743739"/>
              <a:gd name="connsiteY34" fmla="*/ 21266 h 1139161"/>
              <a:gd name="connsiteX35" fmla="*/ 95693 w 1743739"/>
              <a:gd name="connsiteY35" fmla="*/ 0 h 1139161"/>
              <a:gd name="connsiteX36" fmla="*/ 191386 w 1743739"/>
              <a:gd name="connsiteY36" fmla="*/ 31898 h 1139161"/>
              <a:gd name="connsiteX37" fmla="*/ 202018 w 1743739"/>
              <a:gd name="connsiteY37" fmla="*/ 63796 h 1139161"/>
              <a:gd name="connsiteX38" fmla="*/ 233916 w 1743739"/>
              <a:gd name="connsiteY38" fmla="*/ 74428 h 1139161"/>
              <a:gd name="connsiteX39" fmla="*/ 318976 w 1743739"/>
              <a:gd name="connsiteY39" fmla="*/ 85061 h 1139161"/>
              <a:gd name="connsiteX40" fmla="*/ 382772 w 1743739"/>
              <a:gd name="connsiteY40" fmla="*/ 106326 h 1139161"/>
              <a:gd name="connsiteX41" fmla="*/ 404037 w 1743739"/>
              <a:gd name="connsiteY41" fmla="*/ 170121 h 1139161"/>
              <a:gd name="connsiteX42" fmla="*/ 382772 w 1743739"/>
              <a:gd name="connsiteY42" fmla="*/ 255182 h 1139161"/>
              <a:gd name="connsiteX43" fmla="*/ 361507 w 1743739"/>
              <a:gd name="connsiteY43" fmla="*/ 287080 h 1139161"/>
              <a:gd name="connsiteX44" fmla="*/ 531627 w 1743739"/>
              <a:gd name="connsiteY44" fmla="*/ 372140 h 1139161"/>
              <a:gd name="connsiteX45" fmla="*/ 552893 w 1743739"/>
              <a:gd name="connsiteY45" fmla="*/ 393405 h 1139161"/>
              <a:gd name="connsiteX46" fmla="*/ 595423 w 1743739"/>
              <a:gd name="connsiteY46" fmla="*/ 457200 h 1139161"/>
              <a:gd name="connsiteX47" fmla="*/ 616688 w 1743739"/>
              <a:gd name="connsiteY47" fmla="*/ 478466 h 1139161"/>
              <a:gd name="connsiteX48" fmla="*/ 680483 w 1743739"/>
              <a:gd name="connsiteY48" fmla="*/ 499731 h 1139161"/>
              <a:gd name="connsiteX49" fmla="*/ 797441 w 1743739"/>
              <a:gd name="connsiteY49" fmla="*/ 531628 h 1139161"/>
              <a:gd name="connsiteX50" fmla="*/ 818707 w 1743739"/>
              <a:gd name="connsiteY50" fmla="*/ 552894 h 1139161"/>
              <a:gd name="connsiteX51" fmla="*/ 903767 w 1743739"/>
              <a:gd name="connsiteY51" fmla="*/ 510363 h 1139161"/>
              <a:gd name="connsiteX52" fmla="*/ 925032 w 1743739"/>
              <a:gd name="connsiteY52" fmla="*/ 446568 h 1139161"/>
              <a:gd name="connsiteX53" fmla="*/ 956930 w 1743739"/>
              <a:gd name="connsiteY53" fmla="*/ 435935 h 1139161"/>
              <a:gd name="connsiteX54" fmla="*/ 978195 w 1743739"/>
              <a:gd name="connsiteY54" fmla="*/ 404038 h 1139161"/>
              <a:gd name="connsiteX55" fmla="*/ 1041990 w 1743739"/>
              <a:gd name="connsiteY55" fmla="*/ 361507 h 1139161"/>
              <a:gd name="connsiteX56" fmla="*/ 1594883 w 1743739"/>
              <a:gd name="connsiteY56" fmla="*/ 318977 h 1139161"/>
              <a:gd name="connsiteX57" fmla="*/ 1616148 w 1743739"/>
              <a:gd name="connsiteY57" fmla="*/ 318977 h 11391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743739" h="1139161">
                <a:moveTo>
                  <a:pt x="1743739" y="244549"/>
                </a:moveTo>
                <a:cubicBezTo>
                  <a:pt x="1740195" y="329610"/>
                  <a:pt x="1741578" y="415019"/>
                  <a:pt x="1733107" y="499731"/>
                </a:cubicBezTo>
                <a:cubicBezTo>
                  <a:pt x="1729823" y="532574"/>
                  <a:pt x="1705606" y="575995"/>
                  <a:pt x="1690576" y="606056"/>
                </a:cubicBezTo>
                <a:cubicBezTo>
                  <a:pt x="1687032" y="620233"/>
                  <a:pt x="1682810" y="634258"/>
                  <a:pt x="1679944" y="648587"/>
                </a:cubicBezTo>
                <a:cubicBezTo>
                  <a:pt x="1675716" y="669727"/>
                  <a:pt x="1673988" y="691337"/>
                  <a:pt x="1669311" y="712382"/>
                </a:cubicBezTo>
                <a:cubicBezTo>
                  <a:pt x="1666880" y="723323"/>
                  <a:pt x="1662223" y="733647"/>
                  <a:pt x="1658679" y="744280"/>
                </a:cubicBezTo>
                <a:cubicBezTo>
                  <a:pt x="1657630" y="753724"/>
                  <a:pt x="1654416" y="843534"/>
                  <a:pt x="1637414" y="871870"/>
                </a:cubicBezTo>
                <a:cubicBezTo>
                  <a:pt x="1632256" y="880466"/>
                  <a:pt x="1623976" y="886873"/>
                  <a:pt x="1616148" y="893135"/>
                </a:cubicBezTo>
                <a:cubicBezTo>
                  <a:pt x="1606170" y="901118"/>
                  <a:pt x="1594883" y="907312"/>
                  <a:pt x="1584251" y="914400"/>
                </a:cubicBezTo>
                <a:lnTo>
                  <a:pt x="1541720" y="978196"/>
                </a:lnTo>
                <a:cubicBezTo>
                  <a:pt x="1534632" y="988829"/>
                  <a:pt x="1531088" y="1003006"/>
                  <a:pt x="1520455" y="1010094"/>
                </a:cubicBezTo>
                <a:lnTo>
                  <a:pt x="1456660" y="1052624"/>
                </a:lnTo>
                <a:cubicBezTo>
                  <a:pt x="1446027" y="1059712"/>
                  <a:pt x="1436885" y="1069848"/>
                  <a:pt x="1424762" y="1073889"/>
                </a:cubicBezTo>
                <a:cubicBezTo>
                  <a:pt x="1414130" y="1077433"/>
                  <a:pt x="1403359" y="1080586"/>
                  <a:pt x="1392865" y="1084521"/>
                </a:cubicBezTo>
                <a:cubicBezTo>
                  <a:pt x="1374994" y="1091223"/>
                  <a:pt x="1358726" y="1104245"/>
                  <a:pt x="1339702" y="1105787"/>
                </a:cubicBezTo>
                <a:cubicBezTo>
                  <a:pt x="1226604" y="1114957"/>
                  <a:pt x="1112835" y="1111791"/>
                  <a:pt x="999460" y="1116419"/>
                </a:cubicBezTo>
                <a:cubicBezTo>
                  <a:pt x="939155" y="1118880"/>
                  <a:pt x="878958" y="1123508"/>
                  <a:pt x="818707" y="1127052"/>
                </a:cubicBezTo>
                <a:cubicBezTo>
                  <a:pt x="804530" y="1130596"/>
                  <a:pt x="790789" y="1137684"/>
                  <a:pt x="776176" y="1137684"/>
                </a:cubicBezTo>
                <a:cubicBezTo>
                  <a:pt x="669094" y="1137684"/>
                  <a:pt x="507189" y="1147523"/>
                  <a:pt x="382772" y="1116419"/>
                </a:cubicBezTo>
                <a:cubicBezTo>
                  <a:pt x="342866" y="1106442"/>
                  <a:pt x="350959" y="1102785"/>
                  <a:pt x="308344" y="1084521"/>
                </a:cubicBezTo>
                <a:cubicBezTo>
                  <a:pt x="298042" y="1080106"/>
                  <a:pt x="287079" y="1077433"/>
                  <a:pt x="276446" y="1073889"/>
                </a:cubicBezTo>
                <a:cubicBezTo>
                  <a:pt x="265813" y="1063256"/>
                  <a:pt x="256417" y="1051223"/>
                  <a:pt x="244548" y="1041991"/>
                </a:cubicBezTo>
                <a:cubicBezTo>
                  <a:pt x="224374" y="1026300"/>
                  <a:pt x="198825" y="1017533"/>
                  <a:pt x="180753" y="999461"/>
                </a:cubicBezTo>
                <a:cubicBezTo>
                  <a:pt x="139819" y="958527"/>
                  <a:pt x="161366" y="975904"/>
                  <a:pt x="116958" y="946298"/>
                </a:cubicBezTo>
                <a:lnTo>
                  <a:pt x="74427" y="882503"/>
                </a:lnTo>
                <a:lnTo>
                  <a:pt x="53162" y="850605"/>
                </a:lnTo>
                <a:lnTo>
                  <a:pt x="21265" y="754912"/>
                </a:lnTo>
                <a:lnTo>
                  <a:pt x="10632" y="723014"/>
                </a:lnTo>
                <a:lnTo>
                  <a:pt x="0" y="691117"/>
                </a:lnTo>
                <a:cubicBezTo>
                  <a:pt x="8435" y="648940"/>
                  <a:pt x="19071" y="591373"/>
                  <a:pt x="31897" y="552894"/>
                </a:cubicBezTo>
                <a:cubicBezTo>
                  <a:pt x="38985" y="531629"/>
                  <a:pt x="40728" y="507749"/>
                  <a:pt x="53162" y="489098"/>
                </a:cubicBezTo>
                <a:cubicBezTo>
                  <a:pt x="80644" y="447875"/>
                  <a:pt x="70386" y="469323"/>
                  <a:pt x="85060" y="425303"/>
                </a:cubicBezTo>
                <a:cubicBezTo>
                  <a:pt x="81516" y="357963"/>
                  <a:pt x="80532" y="290440"/>
                  <a:pt x="74427" y="223284"/>
                </a:cubicBezTo>
                <a:cubicBezTo>
                  <a:pt x="73412" y="212123"/>
                  <a:pt x="63795" y="202594"/>
                  <a:pt x="63795" y="191387"/>
                </a:cubicBezTo>
                <a:cubicBezTo>
                  <a:pt x="63795" y="134569"/>
                  <a:pt x="65086" y="77311"/>
                  <a:pt x="74427" y="21266"/>
                </a:cubicBezTo>
                <a:cubicBezTo>
                  <a:pt x="76075" y="11378"/>
                  <a:pt x="88604" y="7089"/>
                  <a:pt x="95693" y="0"/>
                </a:cubicBezTo>
                <a:cubicBezTo>
                  <a:pt x="126820" y="5188"/>
                  <a:pt x="168386" y="3148"/>
                  <a:pt x="191386" y="31898"/>
                </a:cubicBezTo>
                <a:cubicBezTo>
                  <a:pt x="198387" y="40650"/>
                  <a:pt x="194093" y="55871"/>
                  <a:pt x="202018" y="63796"/>
                </a:cubicBezTo>
                <a:cubicBezTo>
                  <a:pt x="209943" y="71721"/>
                  <a:pt x="222889" y="72423"/>
                  <a:pt x="233916" y="74428"/>
                </a:cubicBezTo>
                <a:cubicBezTo>
                  <a:pt x="262029" y="79539"/>
                  <a:pt x="290623" y="81517"/>
                  <a:pt x="318976" y="85061"/>
                </a:cubicBezTo>
                <a:cubicBezTo>
                  <a:pt x="340241" y="92149"/>
                  <a:pt x="375684" y="85061"/>
                  <a:pt x="382772" y="106326"/>
                </a:cubicBezTo>
                <a:lnTo>
                  <a:pt x="404037" y="170121"/>
                </a:lnTo>
                <a:cubicBezTo>
                  <a:pt x="399994" y="190336"/>
                  <a:pt x="393669" y="233388"/>
                  <a:pt x="382772" y="255182"/>
                </a:cubicBezTo>
                <a:cubicBezTo>
                  <a:pt x="377057" y="266612"/>
                  <a:pt x="368595" y="276447"/>
                  <a:pt x="361507" y="287080"/>
                </a:cubicBezTo>
                <a:cubicBezTo>
                  <a:pt x="381070" y="424027"/>
                  <a:pt x="344165" y="339058"/>
                  <a:pt x="531627" y="372140"/>
                </a:cubicBezTo>
                <a:cubicBezTo>
                  <a:pt x="541499" y="373882"/>
                  <a:pt x="546878" y="385385"/>
                  <a:pt x="552893" y="393405"/>
                </a:cubicBezTo>
                <a:cubicBezTo>
                  <a:pt x="568228" y="413851"/>
                  <a:pt x="577352" y="439128"/>
                  <a:pt x="595423" y="457200"/>
                </a:cubicBezTo>
                <a:cubicBezTo>
                  <a:pt x="602511" y="464289"/>
                  <a:pt x="607722" y="473983"/>
                  <a:pt x="616688" y="478466"/>
                </a:cubicBezTo>
                <a:cubicBezTo>
                  <a:pt x="636737" y="488491"/>
                  <a:pt x="658737" y="494295"/>
                  <a:pt x="680483" y="499731"/>
                </a:cubicBezTo>
                <a:cubicBezTo>
                  <a:pt x="776417" y="523714"/>
                  <a:pt x="737817" y="511754"/>
                  <a:pt x="797441" y="531628"/>
                </a:cubicBezTo>
                <a:cubicBezTo>
                  <a:pt x="804530" y="538717"/>
                  <a:pt x="808760" y="551651"/>
                  <a:pt x="818707" y="552894"/>
                </a:cubicBezTo>
                <a:cubicBezTo>
                  <a:pt x="868025" y="559059"/>
                  <a:pt x="886597" y="548996"/>
                  <a:pt x="903767" y="510363"/>
                </a:cubicBezTo>
                <a:cubicBezTo>
                  <a:pt x="912871" y="489880"/>
                  <a:pt x="903767" y="453657"/>
                  <a:pt x="925032" y="446568"/>
                </a:cubicBezTo>
                <a:lnTo>
                  <a:pt x="956930" y="435935"/>
                </a:lnTo>
                <a:cubicBezTo>
                  <a:pt x="964018" y="425303"/>
                  <a:pt x="968578" y="412453"/>
                  <a:pt x="978195" y="404038"/>
                </a:cubicBezTo>
                <a:cubicBezTo>
                  <a:pt x="997429" y="387208"/>
                  <a:pt x="1017744" y="369589"/>
                  <a:pt x="1041990" y="361507"/>
                </a:cubicBezTo>
                <a:cubicBezTo>
                  <a:pt x="1251434" y="291693"/>
                  <a:pt x="1150109" y="318977"/>
                  <a:pt x="1594883" y="318977"/>
                </a:cubicBezTo>
                <a:lnTo>
                  <a:pt x="1616148" y="318977"/>
                </a:lnTo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F8A2F2F-1FBD-4606-BB26-7B6F2B204478}"/>
              </a:ext>
            </a:extLst>
          </p:cNvPr>
          <p:cNvSpPr txBox="1"/>
          <p:nvPr/>
        </p:nvSpPr>
        <p:spPr>
          <a:xfrm>
            <a:off x="3048906" y="4834578"/>
            <a:ext cx="1196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Normandy</a:t>
            </a:r>
          </a:p>
        </p:txBody>
      </p:sp>
      <p:sp>
        <p:nvSpPr>
          <p:cNvPr id="18" name="Scroll: Vertical 17">
            <a:extLst>
              <a:ext uri="{FF2B5EF4-FFF2-40B4-BE49-F238E27FC236}">
                <a16:creationId xmlns:a16="http://schemas.microsoft.com/office/drawing/2014/main" id="{6C782592-F146-433A-A56E-BB417BE0F0B7}"/>
              </a:ext>
            </a:extLst>
          </p:cNvPr>
          <p:cNvSpPr/>
          <p:nvPr/>
        </p:nvSpPr>
        <p:spPr>
          <a:xfrm>
            <a:off x="191069" y="109183"/>
            <a:ext cx="11750722" cy="6533374"/>
          </a:xfrm>
          <a:prstGeom prst="verticalScroll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759FEE7-ED12-4A52-8AD0-A0900A807A5C}"/>
              </a:ext>
            </a:extLst>
          </p:cNvPr>
          <p:cNvCxnSpPr/>
          <p:nvPr/>
        </p:nvCxnSpPr>
        <p:spPr>
          <a:xfrm>
            <a:off x="6096000" y="1160060"/>
            <a:ext cx="0" cy="5131558"/>
          </a:xfrm>
          <a:prstGeom prst="line">
            <a:avLst/>
          </a:prstGeom>
          <a:ln w="9525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B97FD27-2973-4A37-A1DF-7B6CFC6BEB5B}"/>
              </a:ext>
            </a:extLst>
          </p:cNvPr>
          <p:cNvSpPr txBox="1"/>
          <p:nvPr/>
        </p:nvSpPr>
        <p:spPr>
          <a:xfrm>
            <a:off x="2775119" y="999702"/>
            <a:ext cx="212590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/>
              <a:t>VIKINGS</a:t>
            </a:r>
            <a:endParaRPr lang="en-GB" sz="3600" b="1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25F92BD-A625-442E-89C2-ED5A0EA706F0}"/>
              </a:ext>
            </a:extLst>
          </p:cNvPr>
          <p:cNvSpPr txBox="1"/>
          <p:nvPr/>
        </p:nvSpPr>
        <p:spPr>
          <a:xfrm>
            <a:off x="7463627" y="1007759"/>
            <a:ext cx="20464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/>
              <a:t>FRANKS</a:t>
            </a:r>
            <a:endParaRPr lang="en-GB" sz="3600" b="1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D3B0178-4ADB-4978-870C-F81B0DD91FD2}"/>
              </a:ext>
            </a:extLst>
          </p:cNvPr>
          <p:cNvCxnSpPr>
            <a:cxnSpLocks/>
          </p:cNvCxnSpPr>
          <p:nvPr/>
        </p:nvCxnSpPr>
        <p:spPr>
          <a:xfrm>
            <a:off x="1387559" y="1769143"/>
            <a:ext cx="9440098" cy="0"/>
          </a:xfrm>
          <a:prstGeom prst="line">
            <a:avLst/>
          </a:prstGeom>
          <a:ln w="9525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13FF4003-2A9B-4C17-B9D6-F8193003D5EC}"/>
              </a:ext>
            </a:extLst>
          </p:cNvPr>
          <p:cNvSpPr txBox="1"/>
          <p:nvPr/>
        </p:nvSpPr>
        <p:spPr>
          <a:xfrm>
            <a:off x="1387559" y="1975068"/>
            <a:ext cx="445822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RELIGION: (NORTH GERMANIC) PAGAN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RAIDER (VIKING)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SCANDINAVIAN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COMBAT: HIT AND RUN RAIDS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A27CB7E-0D87-43A1-8DCD-1AC2507AE3D0}"/>
              </a:ext>
            </a:extLst>
          </p:cNvPr>
          <p:cNvSpPr txBox="1"/>
          <p:nvPr/>
        </p:nvSpPr>
        <p:spPr>
          <a:xfrm>
            <a:off x="6189653" y="1975068"/>
            <a:ext cx="46380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CHRISTIAN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NOT RAIDERS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FRANKISH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COMBAT: FULL SCALE PITCHED BATTLES</a:t>
            </a:r>
          </a:p>
        </p:txBody>
      </p:sp>
    </p:spTree>
    <p:extLst>
      <p:ext uri="{BB962C8B-B14F-4D97-AF65-F5344CB8AC3E}">
        <p14:creationId xmlns:p14="http://schemas.microsoft.com/office/powerpoint/2010/main" val="2837242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057"/>
    </mc:Choice>
    <mc:Fallback>
      <p:transition spd="slow" advTm="19057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4459E8-75EF-41A9-AA66-F6DB98C2CF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8619" t="9334" r="16157" b="11224"/>
          <a:stretch/>
        </p:blipFill>
        <p:spPr>
          <a:xfrm>
            <a:off x="0" y="0"/>
            <a:ext cx="12192000" cy="6879752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D0A20179-8BBF-475B-B48A-93DAF87C0A46}"/>
              </a:ext>
            </a:extLst>
          </p:cNvPr>
          <p:cNvGrpSpPr/>
          <p:nvPr/>
        </p:nvGrpSpPr>
        <p:grpSpPr>
          <a:xfrm>
            <a:off x="0" y="2699613"/>
            <a:ext cx="10262696" cy="4471319"/>
            <a:chOff x="0" y="2699613"/>
            <a:chExt cx="10262696" cy="4471319"/>
          </a:xfrm>
          <a:noFill/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07D71463-87D4-492C-BBAE-4E9270EB1B69}"/>
                </a:ext>
              </a:extLst>
            </p:cNvPr>
            <p:cNvSpPr txBox="1"/>
            <p:nvPr/>
          </p:nvSpPr>
          <p:spPr>
            <a:xfrm>
              <a:off x="0" y="6642556"/>
              <a:ext cx="2775119" cy="215444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Image of North Western Europe. Accessed from Google Maps.</a:t>
              </a: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7A11B1D-E5BD-4DDE-B446-01C5EFF8B7C1}"/>
                </a:ext>
              </a:extLst>
            </p:cNvPr>
            <p:cNvSpPr/>
            <p:nvPr/>
          </p:nvSpPr>
          <p:spPr>
            <a:xfrm>
              <a:off x="1117346" y="3965516"/>
              <a:ext cx="4107796" cy="3093716"/>
            </a:xfrm>
            <a:custGeom>
              <a:avLst/>
              <a:gdLst>
                <a:gd name="connsiteX0" fmla="*/ 1030767 w 4107796"/>
                <a:gd name="connsiteY0" fmla="*/ 2761839 h 2839356"/>
                <a:gd name="connsiteX1" fmla="*/ 1016253 w 4107796"/>
                <a:gd name="connsiteY1" fmla="*/ 2573153 h 2839356"/>
                <a:gd name="connsiteX2" fmla="*/ 929167 w 4107796"/>
                <a:gd name="connsiteY2" fmla="*/ 2515096 h 2839356"/>
                <a:gd name="connsiteX3" fmla="*/ 885625 w 4107796"/>
                <a:gd name="connsiteY3" fmla="*/ 2486068 h 2839356"/>
                <a:gd name="connsiteX4" fmla="*/ 856596 w 4107796"/>
                <a:gd name="connsiteY4" fmla="*/ 2442525 h 2839356"/>
                <a:gd name="connsiteX5" fmla="*/ 827567 w 4107796"/>
                <a:gd name="connsiteY5" fmla="*/ 2355439 h 2839356"/>
                <a:gd name="connsiteX6" fmla="*/ 842082 w 4107796"/>
                <a:gd name="connsiteY6" fmla="*/ 2021611 h 2839356"/>
                <a:gd name="connsiteX7" fmla="*/ 842082 w 4107796"/>
                <a:gd name="connsiteY7" fmla="*/ 1920011 h 2839356"/>
                <a:gd name="connsiteX8" fmla="*/ 798539 w 4107796"/>
                <a:gd name="connsiteY8" fmla="*/ 1861953 h 2839356"/>
                <a:gd name="connsiteX9" fmla="*/ 769510 w 4107796"/>
                <a:gd name="connsiteY9" fmla="*/ 1818411 h 2839356"/>
                <a:gd name="connsiteX10" fmla="*/ 754996 w 4107796"/>
                <a:gd name="connsiteY10" fmla="*/ 1774868 h 2839356"/>
                <a:gd name="connsiteX11" fmla="*/ 813053 w 4107796"/>
                <a:gd name="connsiteY11" fmla="*/ 1687782 h 2839356"/>
                <a:gd name="connsiteX12" fmla="*/ 769510 w 4107796"/>
                <a:gd name="connsiteY12" fmla="*/ 1658753 h 2839356"/>
                <a:gd name="connsiteX13" fmla="*/ 711453 w 4107796"/>
                <a:gd name="connsiteY13" fmla="*/ 1571668 h 2839356"/>
                <a:gd name="connsiteX14" fmla="*/ 595339 w 4107796"/>
                <a:gd name="connsiteY14" fmla="*/ 1542639 h 2839356"/>
                <a:gd name="connsiteX15" fmla="*/ 522767 w 4107796"/>
                <a:gd name="connsiteY15" fmla="*/ 1499096 h 2839356"/>
                <a:gd name="connsiteX16" fmla="*/ 464710 w 4107796"/>
                <a:gd name="connsiteY16" fmla="*/ 1470068 h 2839356"/>
                <a:gd name="connsiteX17" fmla="*/ 377625 w 4107796"/>
                <a:gd name="connsiteY17" fmla="*/ 1412011 h 2839356"/>
                <a:gd name="connsiteX18" fmla="*/ 334082 w 4107796"/>
                <a:gd name="connsiteY18" fmla="*/ 1382982 h 2839356"/>
                <a:gd name="connsiteX19" fmla="*/ 290539 w 4107796"/>
                <a:gd name="connsiteY19" fmla="*/ 1252353 h 2839356"/>
                <a:gd name="connsiteX20" fmla="*/ 276025 w 4107796"/>
                <a:gd name="connsiteY20" fmla="*/ 1078182 h 2839356"/>
                <a:gd name="connsiteX21" fmla="*/ 145396 w 4107796"/>
                <a:gd name="connsiteY21" fmla="*/ 1034639 h 2839356"/>
                <a:gd name="connsiteX22" fmla="*/ 101853 w 4107796"/>
                <a:gd name="connsiteY22" fmla="*/ 1020125 h 2839356"/>
                <a:gd name="connsiteX23" fmla="*/ 72825 w 4107796"/>
                <a:gd name="connsiteY23" fmla="*/ 976582 h 2839356"/>
                <a:gd name="connsiteX24" fmla="*/ 29282 w 4107796"/>
                <a:gd name="connsiteY24" fmla="*/ 802411 h 2839356"/>
                <a:gd name="connsiteX25" fmla="*/ 14767 w 4107796"/>
                <a:gd name="connsiteY25" fmla="*/ 758868 h 2839356"/>
                <a:gd name="connsiteX26" fmla="*/ 174425 w 4107796"/>
                <a:gd name="connsiteY26" fmla="*/ 700811 h 2839356"/>
                <a:gd name="connsiteX27" fmla="*/ 159910 w 4107796"/>
                <a:gd name="connsiteY27" fmla="*/ 657268 h 2839356"/>
                <a:gd name="connsiteX28" fmla="*/ 72825 w 4107796"/>
                <a:gd name="connsiteY28" fmla="*/ 599211 h 2839356"/>
                <a:gd name="connsiteX29" fmla="*/ 29282 w 4107796"/>
                <a:gd name="connsiteY29" fmla="*/ 570182 h 2839356"/>
                <a:gd name="connsiteX30" fmla="*/ 253 w 4107796"/>
                <a:gd name="connsiteY30" fmla="*/ 526639 h 2839356"/>
                <a:gd name="connsiteX31" fmla="*/ 43796 w 4107796"/>
                <a:gd name="connsiteY31" fmla="*/ 483096 h 2839356"/>
                <a:gd name="connsiteX32" fmla="*/ 130882 w 4107796"/>
                <a:gd name="connsiteY32" fmla="*/ 468582 h 2839356"/>
                <a:gd name="connsiteX33" fmla="*/ 188939 w 4107796"/>
                <a:gd name="connsiteY33" fmla="*/ 454068 h 2839356"/>
                <a:gd name="connsiteX34" fmla="*/ 435682 w 4107796"/>
                <a:gd name="connsiteY34" fmla="*/ 468582 h 2839356"/>
                <a:gd name="connsiteX35" fmla="*/ 522767 w 4107796"/>
                <a:gd name="connsiteY35" fmla="*/ 497611 h 2839356"/>
                <a:gd name="connsiteX36" fmla="*/ 595339 w 4107796"/>
                <a:gd name="connsiteY36" fmla="*/ 512125 h 2839356"/>
                <a:gd name="connsiteX37" fmla="*/ 682425 w 4107796"/>
                <a:gd name="connsiteY37" fmla="*/ 541153 h 2839356"/>
                <a:gd name="connsiteX38" fmla="*/ 769510 w 4107796"/>
                <a:gd name="connsiteY38" fmla="*/ 526639 h 2839356"/>
                <a:gd name="connsiteX39" fmla="*/ 813053 w 4107796"/>
                <a:gd name="connsiteY39" fmla="*/ 512125 h 2839356"/>
                <a:gd name="connsiteX40" fmla="*/ 856596 w 4107796"/>
                <a:gd name="connsiteY40" fmla="*/ 526639 h 2839356"/>
                <a:gd name="connsiteX41" fmla="*/ 987225 w 4107796"/>
                <a:gd name="connsiteY41" fmla="*/ 599211 h 2839356"/>
                <a:gd name="connsiteX42" fmla="*/ 1016253 w 4107796"/>
                <a:gd name="connsiteY42" fmla="*/ 686296 h 2839356"/>
                <a:gd name="connsiteX43" fmla="*/ 1059796 w 4107796"/>
                <a:gd name="connsiteY43" fmla="*/ 773382 h 2839356"/>
                <a:gd name="connsiteX44" fmla="*/ 1117853 w 4107796"/>
                <a:gd name="connsiteY44" fmla="*/ 787896 h 2839356"/>
                <a:gd name="connsiteX45" fmla="*/ 1248482 w 4107796"/>
                <a:gd name="connsiteY45" fmla="*/ 802411 h 2839356"/>
                <a:gd name="connsiteX46" fmla="*/ 1335567 w 4107796"/>
                <a:gd name="connsiteY46" fmla="*/ 860468 h 2839356"/>
                <a:gd name="connsiteX47" fmla="*/ 1466196 w 4107796"/>
                <a:gd name="connsiteY47" fmla="*/ 933039 h 2839356"/>
                <a:gd name="connsiteX48" fmla="*/ 1553282 w 4107796"/>
                <a:gd name="connsiteY48" fmla="*/ 976582 h 2839356"/>
                <a:gd name="connsiteX49" fmla="*/ 1611339 w 4107796"/>
                <a:gd name="connsiteY49" fmla="*/ 947553 h 2839356"/>
                <a:gd name="connsiteX50" fmla="*/ 1596825 w 4107796"/>
                <a:gd name="connsiteY50" fmla="*/ 758868 h 2839356"/>
                <a:gd name="connsiteX51" fmla="*/ 1582310 w 4107796"/>
                <a:gd name="connsiteY51" fmla="*/ 715325 h 2839356"/>
                <a:gd name="connsiteX52" fmla="*/ 1596825 w 4107796"/>
                <a:gd name="connsiteY52" fmla="*/ 584696 h 2839356"/>
                <a:gd name="connsiteX53" fmla="*/ 1611339 w 4107796"/>
                <a:gd name="connsiteY53" fmla="*/ 410525 h 2839356"/>
                <a:gd name="connsiteX54" fmla="*/ 1625853 w 4107796"/>
                <a:gd name="connsiteY54" fmla="*/ 323439 h 2839356"/>
                <a:gd name="connsiteX55" fmla="*/ 1640367 w 4107796"/>
                <a:gd name="connsiteY55" fmla="*/ 221839 h 2839356"/>
                <a:gd name="connsiteX56" fmla="*/ 1698425 w 4107796"/>
                <a:gd name="connsiteY56" fmla="*/ 192811 h 2839356"/>
                <a:gd name="connsiteX57" fmla="*/ 1887110 w 4107796"/>
                <a:gd name="connsiteY57" fmla="*/ 250868 h 2839356"/>
                <a:gd name="connsiteX58" fmla="*/ 1945167 w 4107796"/>
                <a:gd name="connsiteY58" fmla="*/ 337953 h 2839356"/>
                <a:gd name="connsiteX59" fmla="*/ 1988710 w 4107796"/>
                <a:gd name="connsiteY59" fmla="*/ 483096 h 2839356"/>
                <a:gd name="connsiteX60" fmla="*/ 2046767 w 4107796"/>
                <a:gd name="connsiteY60" fmla="*/ 512125 h 2839356"/>
                <a:gd name="connsiteX61" fmla="*/ 2148367 w 4107796"/>
                <a:gd name="connsiteY61" fmla="*/ 584696 h 2839356"/>
                <a:gd name="connsiteX62" fmla="*/ 2235453 w 4107796"/>
                <a:gd name="connsiteY62" fmla="*/ 642753 h 2839356"/>
                <a:gd name="connsiteX63" fmla="*/ 2278996 w 4107796"/>
                <a:gd name="connsiteY63" fmla="*/ 657268 h 2839356"/>
                <a:gd name="connsiteX64" fmla="*/ 2366082 w 4107796"/>
                <a:gd name="connsiteY64" fmla="*/ 715325 h 2839356"/>
                <a:gd name="connsiteX65" fmla="*/ 2496710 w 4107796"/>
                <a:gd name="connsiteY65" fmla="*/ 700811 h 2839356"/>
                <a:gd name="connsiteX66" fmla="*/ 2511225 w 4107796"/>
                <a:gd name="connsiteY66" fmla="*/ 657268 h 2839356"/>
                <a:gd name="connsiteX67" fmla="*/ 2569282 w 4107796"/>
                <a:gd name="connsiteY67" fmla="*/ 555668 h 2839356"/>
                <a:gd name="connsiteX68" fmla="*/ 2772482 w 4107796"/>
                <a:gd name="connsiteY68" fmla="*/ 541153 h 2839356"/>
                <a:gd name="connsiteX69" fmla="*/ 2874082 w 4107796"/>
                <a:gd name="connsiteY69" fmla="*/ 526639 h 2839356"/>
                <a:gd name="connsiteX70" fmla="*/ 2946653 w 4107796"/>
                <a:gd name="connsiteY70" fmla="*/ 512125 h 2839356"/>
                <a:gd name="connsiteX71" fmla="*/ 3236939 w 4107796"/>
                <a:gd name="connsiteY71" fmla="*/ 497611 h 2839356"/>
                <a:gd name="connsiteX72" fmla="*/ 3280482 w 4107796"/>
                <a:gd name="connsiteY72" fmla="*/ 483096 h 2839356"/>
                <a:gd name="connsiteX73" fmla="*/ 3324025 w 4107796"/>
                <a:gd name="connsiteY73" fmla="*/ 396011 h 2839356"/>
                <a:gd name="connsiteX74" fmla="*/ 3367567 w 4107796"/>
                <a:gd name="connsiteY74" fmla="*/ 221839 h 2839356"/>
                <a:gd name="connsiteX75" fmla="*/ 3382082 w 4107796"/>
                <a:gd name="connsiteY75" fmla="*/ 178296 h 2839356"/>
                <a:gd name="connsiteX76" fmla="*/ 3396596 w 4107796"/>
                <a:gd name="connsiteY76" fmla="*/ 134753 h 2839356"/>
                <a:gd name="connsiteX77" fmla="*/ 3440139 w 4107796"/>
                <a:gd name="connsiteY77" fmla="*/ 76696 h 2839356"/>
                <a:gd name="connsiteX78" fmla="*/ 3483682 w 4107796"/>
                <a:gd name="connsiteY78" fmla="*/ 47668 h 2839356"/>
                <a:gd name="connsiteX79" fmla="*/ 3512710 w 4107796"/>
                <a:gd name="connsiteY79" fmla="*/ 4125 h 2839356"/>
                <a:gd name="connsiteX80" fmla="*/ 3701396 w 4107796"/>
                <a:gd name="connsiteY80" fmla="*/ 18639 h 2839356"/>
                <a:gd name="connsiteX81" fmla="*/ 3744939 w 4107796"/>
                <a:gd name="connsiteY81" fmla="*/ 76696 h 2839356"/>
                <a:gd name="connsiteX82" fmla="*/ 3788482 w 4107796"/>
                <a:gd name="connsiteY82" fmla="*/ 163782 h 2839356"/>
                <a:gd name="connsiteX83" fmla="*/ 3817510 w 4107796"/>
                <a:gd name="connsiteY83" fmla="*/ 207325 h 2839356"/>
                <a:gd name="connsiteX84" fmla="*/ 3846539 w 4107796"/>
                <a:gd name="connsiteY84" fmla="*/ 308925 h 2839356"/>
                <a:gd name="connsiteX85" fmla="*/ 3861053 w 4107796"/>
                <a:gd name="connsiteY85" fmla="*/ 454068 h 2839356"/>
                <a:gd name="connsiteX86" fmla="*/ 3875567 w 4107796"/>
                <a:gd name="connsiteY86" fmla="*/ 541153 h 2839356"/>
                <a:gd name="connsiteX87" fmla="*/ 3890082 w 4107796"/>
                <a:gd name="connsiteY87" fmla="*/ 686296 h 2839356"/>
                <a:gd name="connsiteX88" fmla="*/ 3904596 w 4107796"/>
                <a:gd name="connsiteY88" fmla="*/ 729839 h 2839356"/>
                <a:gd name="connsiteX89" fmla="*/ 3948139 w 4107796"/>
                <a:gd name="connsiteY89" fmla="*/ 845953 h 2839356"/>
                <a:gd name="connsiteX90" fmla="*/ 3962653 w 4107796"/>
                <a:gd name="connsiteY90" fmla="*/ 962068 h 2839356"/>
                <a:gd name="connsiteX91" fmla="*/ 4020710 w 4107796"/>
                <a:gd name="connsiteY91" fmla="*/ 1165268 h 2839356"/>
                <a:gd name="connsiteX92" fmla="*/ 4049739 w 4107796"/>
                <a:gd name="connsiteY92" fmla="*/ 1368468 h 2839356"/>
                <a:gd name="connsiteX93" fmla="*/ 4064253 w 4107796"/>
                <a:gd name="connsiteY93" fmla="*/ 1441039 h 2839356"/>
                <a:gd name="connsiteX94" fmla="*/ 4078767 w 4107796"/>
                <a:gd name="connsiteY94" fmla="*/ 1876468 h 2839356"/>
                <a:gd name="connsiteX95" fmla="*/ 4107796 w 4107796"/>
                <a:gd name="connsiteY95" fmla="*/ 2616696 h 2839356"/>
                <a:gd name="connsiteX96" fmla="*/ 4078767 w 4107796"/>
                <a:gd name="connsiteY96" fmla="*/ 2819896 h 2839356"/>
                <a:gd name="connsiteX97" fmla="*/ 3962653 w 4107796"/>
                <a:gd name="connsiteY97" fmla="*/ 2834411 h 2839356"/>
                <a:gd name="connsiteX98" fmla="*/ 2511225 w 4107796"/>
                <a:gd name="connsiteY98" fmla="*/ 2819896 h 2839356"/>
                <a:gd name="connsiteX99" fmla="*/ 2337053 w 4107796"/>
                <a:gd name="connsiteY99" fmla="*/ 2805382 h 2839356"/>
                <a:gd name="connsiteX100" fmla="*/ 1916139 w 4107796"/>
                <a:gd name="connsiteY100" fmla="*/ 2776353 h 2839356"/>
                <a:gd name="connsiteX101" fmla="*/ 1800025 w 4107796"/>
                <a:gd name="connsiteY101" fmla="*/ 2761839 h 2839356"/>
                <a:gd name="connsiteX102" fmla="*/ 1422653 w 4107796"/>
                <a:gd name="connsiteY102" fmla="*/ 2718296 h 2839356"/>
                <a:gd name="connsiteX103" fmla="*/ 1335567 w 4107796"/>
                <a:gd name="connsiteY103" fmla="*/ 2703782 h 2839356"/>
                <a:gd name="connsiteX104" fmla="*/ 1190425 w 4107796"/>
                <a:gd name="connsiteY104" fmla="*/ 2718296 h 2839356"/>
                <a:gd name="connsiteX105" fmla="*/ 1146882 w 4107796"/>
                <a:gd name="connsiteY105" fmla="*/ 2732811 h 2839356"/>
                <a:gd name="connsiteX106" fmla="*/ 1059796 w 4107796"/>
                <a:gd name="connsiteY106" fmla="*/ 2747325 h 2839356"/>
                <a:gd name="connsiteX107" fmla="*/ 1030767 w 4107796"/>
                <a:gd name="connsiteY107" fmla="*/ 2761839 h 2839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</a:cxnLst>
              <a:rect l="l" t="t" r="r" b="b"/>
              <a:pathLst>
                <a:path w="4107796" h="2839356">
                  <a:moveTo>
                    <a:pt x="1030767" y="2761839"/>
                  </a:moveTo>
                  <a:cubicBezTo>
                    <a:pt x="1023510" y="2732810"/>
                    <a:pt x="1040271" y="2631483"/>
                    <a:pt x="1016253" y="2573153"/>
                  </a:cubicBezTo>
                  <a:cubicBezTo>
                    <a:pt x="1002969" y="2540893"/>
                    <a:pt x="958196" y="2534448"/>
                    <a:pt x="929167" y="2515096"/>
                  </a:cubicBezTo>
                  <a:lnTo>
                    <a:pt x="885625" y="2486068"/>
                  </a:lnTo>
                  <a:cubicBezTo>
                    <a:pt x="875949" y="2471554"/>
                    <a:pt x="863681" y="2458466"/>
                    <a:pt x="856596" y="2442525"/>
                  </a:cubicBezTo>
                  <a:cubicBezTo>
                    <a:pt x="844168" y="2414563"/>
                    <a:pt x="827567" y="2355439"/>
                    <a:pt x="827567" y="2355439"/>
                  </a:cubicBezTo>
                  <a:cubicBezTo>
                    <a:pt x="832405" y="2244163"/>
                    <a:pt x="833854" y="2132688"/>
                    <a:pt x="842082" y="2021611"/>
                  </a:cubicBezTo>
                  <a:cubicBezTo>
                    <a:pt x="846728" y="1958886"/>
                    <a:pt x="873318" y="1974674"/>
                    <a:pt x="842082" y="1920011"/>
                  </a:cubicBezTo>
                  <a:cubicBezTo>
                    <a:pt x="830080" y="1899008"/>
                    <a:pt x="812600" y="1881638"/>
                    <a:pt x="798539" y="1861953"/>
                  </a:cubicBezTo>
                  <a:cubicBezTo>
                    <a:pt x="788400" y="1847758"/>
                    <a:pt x="779186" y="1832925"/>
                    <a:pt x="769510" y="1818411"/>
                  </a:cubicBezTo>
                  <a:cubicBezTo>
                    <a:pt x="764672" y="1803897"/>
                    <a:pt x="750158" y="1789382"/>
                    <a:pt x="754996" y="1774868"/>
                  </a:cubicBezTo>
                  <a:cubicBezTo>
                    <a:pt x="766029" y="1741770"/>
                    <a:pt x="813053" y="1687782"/>
                    <a:pt x="813053" y="1687782"/>
                  </a:cubicBezTo>
                  <a:cubicBezTo>
                    <a:pt x="798539" y="1678106"/>
                    <a:pt x="780997" y="1671881"/>
                    <a:pt x="769510" y="1658753"/>
                  </a:cubicBezTo>
                  <a:cubicBezTo>
                    <a:pt x="746536" y="1632497"/>
                    <a:pt x="745299" y="1580130"/>
                    <a:pt x="711453" y="1571668"/>
                  </a:cubicBezTo>
                  <a:lnTo>
                    <a:pt x="595339" y="1542639"/>
                  </a:lnTo>
                  <a:cubicBezTo>
                    <a:pt x="571148" y="1528125"/>
                    <a:pt x="547428" y="1512796"/>
                    <a:pt x="522767" y="1499096"/>
                  </a:cubicBezTo>
                  <a:cubicBezTo>
                    <a:pt x="503853" y="1488588"/>
                    <a:pt x="483263" y="1481200"/>
                    <a:pt x="464710" y="1470068"/>
                  </a:cubicBezTo>
                  <a:cubicBezTo>
                    <a:pt x="434794" y="1452118"/>
                    <a:pt x="406653" y="1431363"/>
                    <a:pt x="377625" y="1412011"/>
                  </a:cubicBezTo>
                  <a:lnTo>
                    <a:pt x="334082" y="1382982"/>
                  </a:lnTo>
                  <a:cubicBezTo>
                    <a:pt x="302878" y="1320576"/>
                    <a:pt x="299196" y="1325942"/>
                    <a:pt x="290539" y="1252353"/>
                  </a:cubicBezTo>
                  <a:cubicBezTo>
                    <a:pt x="283732" y="1194494"/>
                    <a:pt x="302079" y="1130290"/>
                    <a:pt x="276025" y="1078182"/>
                  </a:cubicBezTo>
                  <a:cubicBezTo>
                    <a:pt x="276024" y="1078181"/>
                    <a:pt x="167168" y="1041896"/>
                    <a:pt x="145396" y="1034639"/>
                  </a:cubicBezTo>
                  <a:lnTo>
                    <a:pt x="101853" y="1020125"/>
                  </a:lnTo>
                  <a:cubicBezTo>
                    <a:pt x="92177" y="1005611"/>
                    <a:pt x="79910" y="992522"/>
                    <a:pt x="72825" y="976582"/>
                  </a:cubicBezTo>
                  <a:cubicBezTo>
                    <a:pt x="33718" y="888591"/>
                    <a:pt x="49568" y="893698"/>
                    <a:pt x="29282" y="802411"/>
                  </a:cubicBezTo>
                  <a:cubicBezTo>
                    <a:pt x="25963" y="787476"/>
                    <a:pt x="19605" y="773382"/>
                    <a:pt x="14767" y="758868"/>
                  </a:cubicBezTo>
                  <a:cubicBezTo>
                    <a:pt x="51460" y="648794"/>
                    <a:pt x="-7558" y="781692"/>
                    <a:pt x="174425" y="700811"/>
                  </a:cubicBezTo>
                  <a:cubicBezTo>
                    <a:pt x="188406" y="694597"/>
                    <a:pt x="170728" y="668086"/>
                    <a:pt x="159910" y="657268"/>
                  </a:cubicBezTo>
                  <a:cubicBezTo>
                    <a:pt x="135241" y="632599"/>
                    <a:pt x="101853" y="618563"/>
                    <a:pt x="72825" y="599211"/>
                  </a:cubicBezTo>
                  <a:lnTo>
                    <a:pt x="29282" y="570182"/>
                  </a:lnTo>
                  <a:cubicBezTo>
                    <a:pt x="19606" y="555668"/>
                    <a:pt x="-2615" y="543846"/>
                    <a:pt x="253" y="526639"/>
                  </a:cubicBezTo>
                  <a:cubicBezTo>
                    <a:pt x="3627" y="506392"/>
                    <a:pt x="25039" y="491433"/>
                    <a:pt x="43796" y="483096"/>
                  </a:cubicBezTo>
                  <a:cubicBezTo>
                    <a:pt x="70689" y="471144"/>
                    <a:pt x="102024" y="474353"/>
                    <a:pt x="130882" y="468582"/>
                  </a:cubicBezTo>
                  <a:cubicBezTo>
                    <a:pt x="150443" y="464670"/>
                    <a:pt x="169587" y="458906"/>
                    <a:pt x="188939" y="454068"/>
                  </a:cubicBezTo>
                  <a:cubicBezTo>
                    <a:pt x="271187" y="458906"/>
                    <a:pt x="353984" y="457926"/>
                    <a:pt x="435682" y="468582"/>
                  </a:cubicBezTo>
                  <a:cubicBezTo>
                    <a:pt x="466024" y="472540"/>
                    <a:pt x="492763" y="491610"/>
                    <a:pt x="522767" y="497611"/>
                  </a:cubicBezTo>
                  <a:cubicBezTo>
                    <a:pt x="546958" y="502449"/>
                    <a:pt x="571539" y="505634"/>
                    <a:pt x="595339" y="512125"/>
                  </a:cubicBezTo>
                  <a:cubicBezTo>
                    <a:pt x="624860" y="520176"/>
                    <a:pt x="682425" y="541153"/>
                    <a:pt x="682425" y="541153"/>
                  </a:cubicBezTo>
                  <a:cubicBezTo>
                    <a:pt x="711453" y="536315"/>
                    <a:pt x="740782" y="533023"/>
                    <a:pt x="769510" y="526639"/>
                  </a:cubicBezTo>
                  <a:cubicBezTo>
                    <a:pt x="784445" y="523320"/>
                    <a:pt x="797754" y="512125"/>
                    <a:pt x="813053" y="512125"/>
                  </a:cubicBezTo>
                  <a:cubicBezTo>
                    <a:pt x="828352" y="512125"/>
                    <a:pt x="842082" y="521801"/>
                    <a:pt x="856596" y="526639"/>
                  </a:cubicBezTo>
                  <a:cubicBezTo>
                    <a:pt x="956412" y="593183"/>
                    <a:pt x="910584" y="573663"/>
                    <a:pt x="987225" y="599211"/>
                  </a:cubicBezTo>
                  <a:lnTo>
                    <a:pt x="1016253" y="686296"/>
                  </a:lnTo>
                  <a:cubicBezTo>
                    <a:pt x="1024533" y="711135"/>
                    <a:pt x="1035678" y="757303"/>
                    <a:pt x="1059796" y="773382"/>
                  </a:cubicBezTo>
                  <a:cubicBezTo>
                    <a:pt x="1076394" y="784447"/>
                    <a:pt x="1098137" y="784863"/>
                    <a:pt x="1117853" y="787896"/>
                  </a:cubicBezTo>
                  <a:cubicBezTo>
                    <a:pt x="1161155" y="794558"/>
                    <a:pt x="1204939" y="797573"/>
                    <a:pt x="1248482" y="802411"/>
                  </a:cubicBezTo>
                  <a:cubicBezTo>
                    <a:pt x="1331758" y="830169"/>
                    <a:pt x="1254025" y="797046"/>
                    <a:pt x="1335567" y="860468"/>
                  </a:cubicBezTo>
                  <a:cubicBezTo>
                    <a:pt x="1410428" y="918693"/>
                    <a:pt x="1400499" y="911140"/>
                    <a:pt x="1466196" y="933039"/>
                  </a:cubicBezTo>
                  <a:cubicBezTo>
                    <a:pt x="1482166" y="943686"/>
                    <a:pt x="1528538" y="980117"/>
                    <a:pt x="1553282" y="976582"/>
                  </a:cubicBezTo>
                  <a:cubicBezTo>
                    <a:pt x="1574701" y="973522"/>
                    <a:pt x="1591987" y="957229"/>
                    <a:pt x="1611339" y="947553"/>
                  </a:cubicBezTo>
                  <a:cubicBezTo>
                    <a:pt x="1606501" y="884658"/>
                    <a:pt x="1604649" y="821462"/>
                    <a:pt x="1596825" y="758868"/>
                  </a:cubicBezTo>
                  <a:cubicBezTo>
                    <a:pt x="1594927" y="743687"/>
                    <a:pt x="1582310" y="730625"/>
                    <a:pt x="1582310" y="715325"/>
                  </a:cubicBezTo>
                  <a:cubicBezTo>
                    <a:pt x="1582310" y="671514"/>
                    <a:pt x="1592671" y="628310"/>
                    <a:pt x="1596825" y="584696"/>
                  </a:cubicBezTo>
                  <a:cubicBezTo>
                    <a:pt x="1602348" y="526700"/>
                    <a:pt x="1604906" y="468427"/>
                    <a:pt x="1611339" y="410525"/>
                  </a:cubicBezTo>
                  <a:cubicBezTo>
                    <a:pt x="1614589" y="381276"/>
                    <a:pt x="1621378" y="352526"/>
                    <a:pt x="1625853" y="323439"/>
                  </a:cubicBezTo>
                  <a:cubicBezTo>
                    <a:pt x="1631055" y="289626"/>
                    <a:pt x="1623753" y="251744"/>
                    <a:pt x="1640367" y="221839"/>
                  </a:cubicBezTo>
                  <a:cubicBezTo>
                    <a:pt x="1650875" y="202925"/>
                    <a:pt x="1679072" y="202487"/>
                    <a:pt x="1698425" y="192811"/>
                  </a:cubicBezTo>
                  <a:cubicBezTo>
                    <a:pt x="1739833" y="201092"/>
                    <a:pt x="1845239" y="203015"/>
                    <a:pt x="1887110" y="250868"/>
                  </a:cubicBezTo>
                  <a:cubicBezTo>
                    <a:pt x="1910084" y="277124"/>
                    <a:pt x="1945167" y="337953"/>
                    <a:pt x="1945167" y="337953"/>
                  </a:cubicBezTo>
                  <a:cubicBezTo>
                    <a:pt x="1950648" y="359875"/>
                    <a:pt x="1978615" y="478049"/>
                    <a:pt x="1988710" y="483096"/>
                  </a:cubicBezTo>
                  <a:cubicBezTo>
                    <a:pt x="2008062" y="492772"/>
                    <a:pt x="2027981" y="501390"/>
                    <a:pt x="2046767" y="512125"/>
                  </a:cubicBezTo>
                  <a:cubicBezTo>
                    <a:pt x="2083478" y="533103"/>
                    <a:pt x="2113742" y="560458"/>
                    <a:pt x="2148367" y="584696"/>
                  </a:cubicBezTo>
                  <a:cubicBezTo>
                    <a:pt x="2176948" y="604703"/>
                    <a:pt x="2202355" y="631720"/>
                    <a:pt x="2235453" y="642753"/>
                  </a:cubicBezTo>
                  <a:cubicBezTo>
                    <a:pt x="2249967" y="647591"/>
                    <a:pt x="2265622" y="649838"/>
                    <a:pt x="2278996" y="657268"/>
                  </a:cubicBezTo>
                  <a:cubicBezTo>
                    <a:pt x="2309494" y="674211"/>
                    <a:pt x="2366082" y="715325"/>
                    <a:pt x="2366082" y="715325"/>
                  </a:cubicBezTo>
                  <a:cubicBezTo>
                    <a:pt x="2409625" y="710487"/>
                    <a:pt x="2456033" y="717082"/>
                    <a:pt x="2496710" y="700811"/>
                  </a:cubicBezTo>
                  <a:cubicBezTo>
                    <a:pt x="2510915" y="695129"/>
                    <a:pt x="2507514" y="672111"/>
                    <a:pt x="2511225" y="657268"/>
                  </a:cubicBezTo>
                  <a:cubicBezTo>
                    <a:pt x="2522235" y="613228"/>
                    <a:pt x="2510109" y="566110"/>
                    <a:pt x="2569282" y="555668"/>
                  </a:cubicBezTo>
                  <a:cubicBezTo>
                    <a:pt x="2636155" y="543867"/>
                    <a:pt x="2704882" y="547591"/>
                    <a:pt x="2772482" y="541153"/>
                  </a:cubicBezTo>
                  <a:cubicBezTo>
                    <a:pt x="2806538" y="537909"/>
                    <a:pt x="2840337" y="532263"/>
                    <a:pt x="2874082" y="526639"/>
                  </a:cubicBezTo>
                  <a:cubicBezTo>
                    <a:pt x="2898416" y="522583"/>
                    <a:pt x="2922062" y="514092"/>
                    <a:pt x="2946653" y="512125"/>
                  </a:cubicBezTo>
                  <a:cubicBezTo>
                    <a:pt x="3043227" y="504399"/>
                    <a:pt x="3140177" y="502449"/>
                    <a:pt x="3236939" y="497611"/>
                  </a:cubicBezTo>
                  <a:cubicBezTo>
                    <a:pt x="3251453" y="492773"/>
                    <a:pt x="3268535" y="492654"/>
                    <a:pt x="3280482" y="483096"/>
                  </a:cubicBezTo>
                  <a:cubicBezTo>
                    <a:pt x="3306058" y="462634"/>
                    <a:pt x="3314464" y="424693"/>
                    <a:pt x="3324025" y="396011"/>
                  </a:cubicBezTo>
                  <a:cubicBezTo>
                    <a:pt x="3343568" y="278748"/>
                    <a:pt x="3329234" y="336839"/>
                    <a:pt x="3367567" y="221839"/>
                  </a:cubicBezTo>
                  <a:lnTo>
                    <a:pt x="3382082" y="178296"/>
                  </a:lnTo>
                  <a:cubicBezTo>
                    <a:pt x="3386920" y="163782"/>
                    <a:pt x="3387416" y="146993"/>
                    <a:pt x="3396596" y="134753"/>
                  </a:cubicBezTo>
                  <a:cubicBezTo>
                    <a:pt x="3411110" y="115401"/>
                    <a:pt x="3423034" y="93801"/>
                    <a:pt x="3440139" y="76696"/>
                  </a:cubicBezTo>
                  <a:cubicBezTo>
                    <a:pt x="3452474" y="64361"/>
                    <a:pt x="3469168" y="57344"/>
                    <a:pt x="3483682" y="47668"/>
                  </a:cubicBezTo>
                  <a:cubicBezTo>
                    <a:pt x="3493358" y="33154"/>
                    <a:pt x="3495419" y="6430"/>
                    <a:pt x="3512710" y="4125"/>
                  </a:cubicBezTo>
                  <a:cubicBezTo>
                    <a:pt x="3575238" y="-4212"/>
                    <a:pt x="3641186" y="-176"/>
                    <a:pt x="3701396" y="18639"/>
                  </a:cubicBezTo>
                  <a:cubicBezTo>
                    <a:pt x="3724485" y="25854"/>
                    <a:pt x="3730879" y="57011"/>
                    <a:pt x="3744939" y="76696"/>
                  </a:cubicBezTo>
                  <a:cubicBezTo>
                    <a:pt x="3814260" y="173746"/>
                    <a:pt x="3740554" y="67926"/>
                    <a:pt x="3788482" y="163782"/>
                  </a:cubicBezTo>
                  <a:cubicBezTo>
                    <a:pt x="3796283" y="179384"/>
                    <a:pt x="3807834" y="192811"/>
                    <a:pt x="3817510" y="207325"/>
                  </a:cubicBezTo>
                  <a:cubicBezTo>
                    <a:pt x="3827186" y="241192"/>
                    <a:pt x="3840418" y="274239"/>
                    <a:pt x="3846539" y="308925"/>
                  </a:cubicBezTo>
                  <a:cubicBezTo>
                    <a:pt x="3854989" y="356807"/>
                    <a:pt x="3855022" y="405821"/>
                    <a:pt x="3861053" y="454068"/>
                  </a:cubicBezTo>
                  <a:cubicBezTo>
                    <a:pt x="3864703" y="483269"/>
                    <a:pt x="3871917" y="511952"/>
                    <a:pt x="3875567" y="541153"/>
                  </a:cubicBezTo>
                  <a:cubicBezTo>
                    <a:pt x="3881598" y="589400"/>
                    <a:pt x="3882689" y="638239"/>
                    <a:pt x="3890082" y="686296"/>
                  </a:cubicBezTo>
                  <a:cubicBezTo>
                    <a:pt x="3892408" y="701418"/>
                    <a:pt x="3899224" y="715514"/>
                    <a:pt x="3904596" y="729839"/>
                  </a:cubicBezTo>
                  <a:cubicBezTo>
                    <a:pt x="3956665" y="868691"/>
                    <a:pt x="3915193" y="747115"/>
                    <a:pt x="3948139" y="845953"/>
                  </a:cubicBezTo>
                  <a:cubicBezTo>
                    <a:pt x="3952977" y="884658"/>
                    <a:pt x="3955465" y="923730"/>
                    <a:pt x="3962653" y="962068"/>
                  </a:cubicBezTo>
                  <a:cubicBezTo>
                    <a:pt x="4003370" y="1179226"/>
                    <a:pt x="3975794" y="985603"/>
                    <a:pt x="4020710" y="1165268"/>
                  </a:cubicBezTo>
                  <a:cubicBezTo>
                    <a:pt x="4033122" y="1214915"/>
                    <a:pt x="4042863" y="1323771"/>
                    <a:pt x="4049739" y="1368468"/>
                  </a:cubicBezTo>
                  <a:cubicBezTo>
                    <a:pt x="4053490" y="1392851"/>
                    <a:pt x="4059415" y="1416849"/>
                    <a:pt x="4064253" y="1441039"/>
                  </a:cubicBezTo>
                  <a:cubicBezTo>
                    <a:pt x="4069091" y="1586182"/>
                    <a:pt x="4074843" y="1731297"/>
                    <a:pt x="4078767" y="1876468"/>
                  </a:cubicBezTo>
                  <a:cubicBezTo>
                    <a:pt x="4097627" y="2574270"/>
                    <a:pt x="4062596" y="2300293"/>
                    <a:pt x="4107796" y="2616696"/>
                  </a:cubicBezTo>
                  <a:cubicBezTo>
                    <a:pt x="4098120" y="2684429"/>
                    <a:pt x="4116720" y="2762966"/>
                    <a:pt x="4078767" y="2819896"/>
                  </a:cubicBezTo>
                  <a:cubicBezTo>
                    <a:pt x="4057130" y="2852351"/>
                    <a:pt x="4001659" y="2834411"/>
                    <a:pt x="3962653" y="2834411"/>
                  </a:cubicBezTo>
                  <a:cubicBezTo>
                    <a:pt x="3478819" y="2834411"/>
                    <a:pt x="2995034" y="2824734"/>
                    <a:pt x="2511225" y="2819896"/>
                  </a:cubicBezTo>
                  <a:lnTo>
                    <a:pt x="2337053" y="2805382"/>
                  </a:lnTo>
                  <a:cubicBezTo>
                    <a:pt x="2196790" y="2795119"/>
                    <a:pt x="2055691" y="2793797"/>
                    <a:pt x="1916139" y="2776353"/>
                  </a:cubicBezTo>
                  <a:lnTo>
                    <a:pt x="1800025" y="2761839"/>
                  </a:lnTo>
                  <a:lnTo>
                    <a:pt x="1422653" y="2718296"/>
                  </a:lnTo>
                  <a:cubicBezTo>
                    <a:pt x="1393520" y="2714134"/>
                    <a:pt x="1364596" y="2708620"/>
                    <a:pt x="1335567" y="2703782"/>
                  </a:cubicBezTo>
                  <a:cubicBezTo>
                    <a:pt x="1287186" y="2708620"/>
                    <a:pt x="1238482" y="2710903"/>
                    <a:pt x="1190425" y="2718296"/>
                  </a:cubicBezTo>
                  <a:cubicBezTo>
                    <a:pt x="1175303" y="2720622"/>
                    <a:pt x="1161817" y="2729492"/>
                    <a:pt x="1146882" y="2732811"/>
                  </a:cubicBezTo>
                  <a:cubicBezTo>
                    <a:pt x="1118154" y="2739195"/>
                    <a:pt x="1087120" y="2736396"/>
                    <a:pt x="1059796" y="2747325"/>
                  </a:cubicBezTo>
                  <a:cubicBezTo>
                    <a:pt x="1053443" y="2749866"/>
                    <a:pt x="1038024" y="2790868"/>
                    <a:pt x="1030767" y="2761839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DE84865-75CE-4AC0-AA2C-9ACD89BEDCC0}"/>
                </a:ext>
              </a:extLst>
            </p:cNvPr>
            <p:cNvSpPr/>
            <p:nvPr/>
          </p:nvSpPr>
          <p:spPr>
            <a:xfrm>
              <a:off x="4876800" y="2699613"/>
              <a:ext cx="2942391" cy="4413632"/>
            </a:xfrm>
            <a:custGeom>
              <a:avLst/>
              <a:gdLst>
                <a:gd name="connsiteX0" fmla="*/ 2612756 w 2815956"/>
                <a:gd name="connsiteY0" fmla="*/ 29596 h 4137138"/>
                <a:gd name="connsiteX1" fmla="*/ 2670814 w 2815956"/>
                <a:gd name="connsiteY1" fmla="*/ 102167 h 4137138"/>
                <a:gd name="connsiteX2" fmla="*/ 2757899 w 2815956"/>
                <a:gd name="connsiteY2" fmla="*/ 232796 h 4137138"/>
                <a:gd name="connsiteX3" fmla="*/ 2786928 w 2815956"/>
                <a:gd name="connsiteY3" fmla="*/ 276338 h 4137138"/>
                <a:gd name="connsiteX4" fmla="*/ 2815956 w 2815956"/>
                <a:gd name="connsiteY4" fmla="*/ 319881 h 4137138"/>
                <a:gd name="connsiteX5" fmla="*/ 2801442 w 2815956"/>
                <a:gd name="connsiteY5" fmla="*/ 479538 h 4137138"/>
                <a:gd name="connsiteX6" fmla="*/ 2743385 w 2815956"/>
                <a:gd name="connsiteY6" fmla="*/ 566624 h 4137138"/>
                <a:gd name="connsiteX7" fmla="*/ 2714356 w 2815956"/>
                <a:gd name="connsiteY7" fmla="*/ 610167 h 4137138"/>
                <a:gd name="connsiteX8" fmla="*/ 2670814 w 2815956"/>
                <a:gd name="connsiteY8" fmla="*/ 639196 h 4137138"/>
                <a:gd name="connsiteX9" fmla="*/ 2511156 w 2815956"/>
                <a:gd name="connsiteY9" fmla="*/ 682738 h 4137138"/>
                <a:gd name="connsiteX10" fmla="*/ 2496642 w 2815956"/>
                <a:gd name="connsiteY10" fmla="*/ 958510 h 4137138"/>
                <a:gd name="connsiteX11" fmla="*/ 2351499 w 2815956"/>
                <a:gd name="connsiteY11" fmla="*/ 1089138 h 4137138"/>
                <a:gd name="connsiteX12" fmla="*/ 2322471 w 2815956"/>
                <a:gd name="connsiteY12" fmla="*/ 1132681 h 4137138"/>
                <a:gd name="connsiteX13" fmla="*/ 2278928 w 2815956"/>
                <a:gd name="connsiteY13" fmla="*/ 1161710 h 4137138"/>
                <a:gd name="connsiteX14" fmla="*/ 2220871 w 2815956"/>
                <a:gd name="connsiteY14" fmla="*/ 1190738 h 4137138"/>
                <a:gd name="connsiteX15" fmla="*/ 2046699 w 2815956"/>
                <a:gd name="connsiteY15" fmla="*/ 1219767 h 4137138"/>
                <a:gd name="connsiteX16" fmla="*/ 1930585 w 2815956"/>
                <a:gd name="connsiteY16" fmla="*/ 1321367 h 4137138"/>
                <a:gd name="connsiteX17" fmla="*/ 1901556 w 2815956"/>
                <a:gd name="connsiteY17" fmla="*/ 1437481 h 4137138"/>
                <a:gd name="connsiteX18" fmla="*/ 1872528 w 2815956"/>
                <a:gd name="connsiteY18" fmla="*/ 1771310 h 4137138"/>
                <a:gd name="connsiteX19" fmla="*/ 1814471 w 2815956"/>
                <a:gd name="connsiteY19" fmla="*/ 1916453 h 4137138"/>
                <a:gd name="connsiteX20" fmla="*/ 1756414 w 2815956"/>
                <a:gd name="connsiteY20" fmla="*/ 2061596 h 4137138"/>
                <a:gd name="connsiteX21" fmla="*/ 1756414 w 2815956"/>
                <a:gd name="connsiteY21" fmla="*/ 2380910 h 4137138"/>
                <a:gd name="connsiteX22" fmla="*/ 1770928 w 2815956"/>
                <a:gd name="connsiteY22" fmla="*/ 2424453 h 4137138"/>
                <a:gd name="connsiteX23" fmla="*/ 1814471 w 2815956"/>
                <a:gd name="connsiteY23" fmla="*/ 2467996 h 4137138"/>
                <a:gd name="connsiteX24" fmla="*/ 1843499 w 2815956"/>
                <a:gd name="connsiteY24" fmla="*/ 2511538 h 4137138"/>
                <a:gd name="connsiteX25" fmla="*/ 1930585 w 2815956"/>
                <a:gd name="connsiteY25" fmla="*/ 2598624 h 4137138"/>
                <a:gd name="connsiteX26" fmla="*/ 2003156 w 2815956"/>
                <a:gd name="connsiteY26" fmla="*/ 2700224 h 4137138"/>
                <a:gd name="connsiteX27" fmla="*/ 2075728 w 2815956"/>
                <a:gd name="connsiteY27" fmla="*/ 2801824 h 4137138"/>
                <a:gd name="connsiteX28" fmla="*/ 2148299 w 2815956"/>
                <a:gd name="connsiteY28" fmla="*/ 2917938 h 4137138"/>
                <a:gd name="connsiteX29" fmla="*/ 2162814 w 2815956"/>
                <a:gd name="connsiteY29" fmla="*/ 2961481 h 4137138"/>
                <a:gd name="connsiteX30" fmla="*/ 2177328 w 2815956"/>
                <a:gd name="connsiteY30" fmla="*/ 3150167 h 4137138"/>
                <a:gd name="connsiteX31" fmla="*/ 2191842 w 2815956"/>
                <a:gd name="connsiteY31" fmla="*/ 3222738 h 4137138"/>
                <a:gd name="connsiteX32" fmla="*/ 2206356 w 2815956"/>
                <a:gd name="connsiteY32" fmla="*/ 3309824 h 4137138"/>
                <a:gd name="connsiteX33" fmla="*/ 2220871 w 2815956"/>
                <a:gd name="connsiteY33" fmla="*/ 3353367 h 4137138"/>
                <a:gd name="connsiteX34" fmla="*/ 2235385 w 2815956"/>
                <a:gd name="connsiteY34" fmla="*/ 3411424 h 4137138"/>
                <a:gd name="connsiteX35" fmla="*/ 2249899 w 2815956"/>
                <a:gd name="connsiteY35" fmla="*/ 3454967 h 4137138"/>
                <a:gd name="connsiteX36" fmla="*/ 2264414 w 2815956"/>
                <a:gd name="connsiteY36" fmla="*/ 3513024 h 4137138"/>
                <a:gd name="connsiteX37" fmla="*/ 2293442 w 2815956"/>
                <a:gd name="connsiteY37" fmla="*/ 3571081 h 4137138"/>
                <a:gd name="connsiteX38" fmla="*/ 2322471 w 2815956"/>
                <a:gd name="connsiteY38" fmla="*/ 3658167 h 4137138"/>
                <a:gd name="connsiteX39" fmla="*/ 2336985 w 2815956"/>
                <a:gd name="connsiteY39" fmla="*/ 3701710 h 4137138"/>
                <a:gd name="connsiteX40" fmla="*/ 2351499 w 2815956"/>
                <a:gd name="connsiteY40" fmla="*/ 3774281 h 4137138"/>
                <a:gd name="connsiteX41" fmla="*/ 2336985 w 2815956"/>
                <a:gd name="connsiteY41" fmla="*/ 4050053 h 4137138"/>
                <a:gd name="connsiteX42" fmla="*/ 2322471 w 2815956"/>
                <a:gd name="connsiteY42" fmla="*/ 4093596 h 4137138"/>
                <a:gd name="connsiteX43" fmla="*/ 2278928 w 2815956"/>
                <a:gd name="connsiteY43" fmla="*/ 4108110 h 4137138"/>
                <a:gd name="connsiteX44" fmla="*/ 2162814 w 2815956"/>
                <a:gd name="connsiteY44" fmla="*/ 4137138 h 4137138"/>
                <a:gd name="connsiteX45" fmla="*/ 1741899 w 2815956"/>
                <a:gd name="connsiteY45" fmla="*/ 4122624 h 4137138"/>
                <a:gd name="connsiteX46" fmla="*/ 406585 w 2815956"/>
                <a:gd name="connsiteY46" fmla="*/ 4108110 h 4137138"/>
                <a:gd name="connsiteX47" fmla="*/ 392071 w 2815956"/>
                <a:gd name="connsiteY47" fmla="*/ 4050053 h 4137138"/>
                <a:gd name="connsiteX48" fmla="*/ 363042 w 2815956"/>
                <a:gd name="connsiteY48" fmla="*/ 3904910 h 4137138"/>
                <a:gd name="connsiteX49" fmla="*/ 334014 w 2815956"/>
                <a:gd name="connsiteY49" fmla="*/ 3861367 h 4137138"/>
                <a:gd name="connsiteX50" fmla="*/ 319499 w 2815956"/>
                <a:gd name="connsiteY50" fmla="*/ 3425938 h 4137138"/>
                <a:gd name="connsiteX51" fmla="*/ 290471 w 2815956"/>
                <a:gd name="connsiteY51" fmla="*/ 3338853 h 4137138"/>
                <a:gd name="connsiteX52" fmla="*/ 275956 w 2815956"/>
                <a:gd name="connsiteY52" fmla="*/ 2700224 h 4137138"/>
                <a:gd name="connsiteX53" fmla="*/ 246928 w 2815956"/>
                <a:gd name="connsiteY53" fmla="*/ 2584110 h 4137138"/>
                <a:gd name="connsiteX54" fmla="*/ 232414 w 2815956"/>
                <a:gd name="connsiteY54" fmla="*/ 2511538 h 4137138"/>
                <a:gd name="connsiteX55" fmla="*/ 203385 w 2815956"/>
                <a:gd name="connsiteY55" fmla="*/ 2424453 h 4137138"/>
                <a:gd name="connsiteX56" fmla="*/ 188871 w 2815956"/>
                <a:gd name="connsiteY56" fmla="*/ 2351881 h 4137138"/>
                <a:gd name="connsiteX57" fmla="*/ 174356 w 2815956"/>
                <a:gd name="connsiteY57" fmla="*/ 2308338 h 4137138"/>
                <a:gd name="connsiteX58" fmla="*/ 159842 w 2815956"/>
                <a:gd name="connsiteY58" fmla="*/ 2250281 h 4137138"/>
                <a:gd name="connsiteX59" fmla="*/ 145328 w 2815956"/>
                <a:gd name="connsiteY59" fmla="*/ 1959996 h 4137138"/>
                <a:gd name="connsiteX60" fmla="*/ 130814 w 2815956"/>
                <a:gd name="connsiteY60" fmla="*/ 1916453 h 4137138"/>
                <a:gd name="connsiteX61" fmla="*/ 101785 w 2815956"/>
                <a:gd name="connsiteY61" fmla="*/ 1771310 h 4137138"/>
                <a:gd name="connsiteX62" fmla="*/ 72756 w 2815956"/>
                <a:gd name="connsiteY62" fmla="*/ 1727767 h 4137138"/>
                <a:gd name="connsiteX63" fmla="*/ 43728 w 2815956"/>
                <a:gd name="connsiteY63" fmla="*/ 1640681 h 4137138"/>
                <a:gd name="connsiteX64" fmla="*/ 29214 w 2815956"/>
                <a:gd name="connsiteY64" fmla="*/ 1597138 h 4137138"/>
                <a:gd name="connsiteX65" fmla="*/ 14699 w 2815956"/>
                <a:gd name="connsiteY65" fmla="*/ 1393938 h 4137138"/>
                <a:gd name="connsiteX66" fmla="*/ 185 w 2815956"/>
                <a:gd name="connsiteY66" fmla="*/ 1292338 h 4137138"/>
                <a:gd name="connsiteX67" fmla="*/ 14699 w 2815956"/>
                <a:gd name="connsiteY67" fmla="*/ 1219767 h 4137138"/>
                <a:gd name="connsiteX68" fmla="*/ 101785 w 2815956"/>
                <a:gd name="connsiteY68" fmla="*/ 1190738 h 4137138"/>
                <a:gd name="connsiteX69" fmla="*/ 580756 w 2815956"/>
                <a:gd name="connsiteY69" fmla="*/ 1161710 h 4137138"/>
                <a:gd name="connsiteX70" fmla="*/ 754928 w 2815956"/>
                <a:gd name="connsiteY70" fmla="*/ 1118167 h 4137138"/>
                <a:gd name="connsiteX71" fmla="*/ 842014 w 2815956"/>
                <a:gd name="connsiteY71" fmla="*/ 1089138 h 4137138"/>
                <a:gd name="connsiteX72" fmla="*/ 929099 w 2815956"/>
                <a:gd name="connsiteY72" fmla="*/ 1031081 h 4137138"/>
                <a:gd name="connsiteX73" fmla="*/ 972642 w 2815956"/>
                <a:gd name="connsiteY73" fmla="*/ 1002053 h 4137138"/>
                <a:gd name="connsiteX74" fmla="*/ 1016185 w 2815956"/>
                <a:gd name="connsiteY74" fmla="*/ 987538 h 4137138"/>
                <a:gd name="connsiteX75" fmla="*/ 1059728 w 2815956"/>
                <a:gd name="connsiteY75" fmla="*/ 958510 h 4137138"/>
                <a:gd name="connsiteX76" fmla="*/ 1161328 w 2815956"/>
                <a:gd name="connsiteY76" fmla="*/ 929481 h 4137138"/>
                <a:gd name="connsiteX77" fmla="*/ 1204871 w 2815956"/>
                <a:gd name="connsiteY77" fmla="*/ 900453 h 4137138"/>
                <a:gd name="connsiteX78" fmla="*/ 1248414 w 2815956"/>
                <a:gd name="connsiteY78" fmla="*/ 885938 h 4137138"/>
                <a:gd name="connsiteX79" fmla="*/ 1335499 w 2815956"/>
                <a:gd name="connsiteY79" fmla="*/ 784338 h 4137138"/>
                <a:gd name="connsiteX80" fmla="*/ 1379042 w 2815956"/>
                <a:gd name="connsiteY80" fmla="*/ 740796 h 4137138"/>
                <a:gd name="connsiteX81" fmla="*/ 1437099 w 2815956"/>
                <a:gd name="connsiteY81" fmla="*/ 653710 h 4137138"/>
                <a:gd name="connsiteX82" fmla="*/ 1524185 w 2815956"/>
                <a:gd name="connsiteY82" fmla="*/ 595653 h 4137138"/>
                <a:gd name="connsiteX83" fmla="*/ 1538699 w 2815956"/>
                <a:gd name="connsiteY83" fmla="*/ 552110 h 4137138"/>
                <a:gd name="connsiteX84" fmla="*/ 1567728 w 2815956"/>
                <a:gd name="connsiteY84" fmla="*/ 508567 h 4137138"/>
                <a:gd name="connsiteX85" fmla="*/ 1596756 w 2815956"/>
                <a:gd name="connsiteY85" fmla="*/ 421481 h 4137138"/>
                <a:gd name="connsiteX86" fmla="*/ 1640299 w 2815956"/>
                <a:gd name="connsiteY86" fmla="*/ 232796 h 4137138"/>
                <a:gd name="connsiteX87" fmla="*/ 1669328 w 2815956"/>
                <a:gd name="connsiteY87" fmla="*/ 189253 h 4137138"/>
                <a:gd name="connsiteX88" fmla="*/ 1756414 w 2815956"/>
                <a:gd name="connsiteY88" fmla="*/ 131196 h 4137138"/>
                <a:gd name="connsiteX89" fmla="*/ 1785442 w 2815956"/>
                <a:gd name="connsiteY89" fmla="*/ 87653 h 4137138"/>
                <a:gd name="connsiteX90" fmla="*/ 1872528 w 2815956"/>
                <a:gd name="connsiteY90" fmla="*/ 58624 h 4137138"/>
                <a:gd name="connsiteX91" fmla="*/ 1916071 w 2815956"/>
                <a:gd name="connsiteY91" fmla="*/ 44110 h 4137138"/>
                <a:gd name="connsiteX92" fmla="*/ 1974128 w 2815956"/>
                <a:gd name="connsiteY92" fmla="*/ 15081 h 4137138"/>
                <a:gd name="connsiteX93" fmla="*/ 2104756 w 2815956"/>
                <a:gd name="connsiteY93" fmla="*/ 567 h 4137138"/>
                <a:gd name="connsiteX94" fmla="*/ 2612756 w 2815956"/>
                <a:gd name="connsiteY94" fmla="*/ 29596 h 413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2815956" h="4137138">
                  <a:moveTo>
                    <a:pt x="2612756" y="29596"/>
                  </a:moveTo>
                  <a:cubicBezTo>
                    <a:pt x="2707099" y="46529"/>
                    <a:pt x="2652593" y="77113"/>
                    <a:pt x="2670814" y="102167"/>
                  </a:cubicBezTo>
                  <a:cubicBezTo>
                    <a:pt x="2670838" y="102200"/>
                    <a:pt x="2743373" y="211008"/>
                    <a:pt x="2757899" y="232796"/>
                  </a:cubicBezTo>
                  <a:lnTo>
                    <a:pt x="2786928" y="276338"/>
                  </a:lnTo>
                  <a:lnTo>
                    <a:pt x="2815956" y="319881"/>
                  </a:lnTo>
                  <a:cubicBezTo>
                    <a:pt x="2811118" y="373100"/>
                    <a:pt x="2816520" y="428271"/>
                    <a:pt x="2801442" y="479538"/>
                  </a:cubicBezTo>
                  <a:cubicBezTo>
                    <a:pt x="2791598" y="513008"/>
                    <a:pt x="2762737" y="537595"/>
                    <a:pt x="2743385" y="566624"/>
                  </a:cubicBezTo>
                  <a:cubicBezTo>
                    <a:pt x="2733709" y="581138"/>
                    <a:pt x="2728870" y="600491"/>
                    <a:pt x="2714356" y="610167"/>
                  </a:cubicBezTo>
                  <a:cubicBezTo>
                    <a:pt x="2699842" y="619843"/>
                    <a:pt x="2686754" y="632111"/>
                    <a:pt x="2670814" y="639196"/>
                  </a:cubicBezTo>
                  <a:cubicBezTo>
                    <a:pt x="2610549" y="665980"/>
                    <a:pt x="2573240" y="670322"/>
                    <a:pt x="2511156" y="682738"/>
                  </a:cubicBezTo>
                  <a:cubicBezTo>
                    <a:pt x="2506318" y="774662"/>
                    <a:pt x="2523713" y="870529"/>
                    <a:pt x="2496642" y="958510"/>
                  </a:cubicBezTo>
                  <a:cubicBezTo>
                    <a:pt x="2481940" y="1006291"/>
                    <a:pt x="2398751" y="1057637"/>
                    <a:pt x="2351499" y="1089138"/>
                  </a:cubicBezTo>
                  <a:cubicBezTo>
                    <a:pt x="2341823" y="1103652"/>
                    <a:pt x="2334806" y="1120346"/>
                    <a:pt x="2322471" y="1132681"/>
                  </a:cubicBezTo>
                  <a:cubicBezTo>
                    <a:pt x="2310136" y="1145016"/>
                    <a:pt x="2294074" y="1153055"/>
                    <a:pt x="2278928" y="1161710"/>
                  </a:cubicBezTo>
                  <a:cubicBezTo>
                    <a:pt x="2260142" y="1172445"/>
                    <a:pt x="2241130" y="1183141"/>
                    <a:pt x="2220871" y="1190738"/>
                  </a:cubicBezTo>
                  <a:cubicBezTo>
                    <a:pt x="2172917" y="1208721"/>
                    <a:pt x="2088858" y="1214497"/>
                    <a:pt x="2046699" y="1219767"/>
                  </a:cubicBezTo>
                  <a:cubicBezTo>
                    <a:pt x="1945100" y="1287500"/>
                    <a:pt x="1978966" y="1248796"/>
                    <a:pt x="1930585" y="1321367"/>
                  </a:cubicBezTo>
                  <a:cubicBezTo>
                    <a:pt x="1915703" y="1366014"/>
                    <a:pt x="1907086" y="1385864"/>
                    <a:pt x="1901556" y="1437481"/>
                  </a:cubicBezTo>
                  <a:cubicBezTo>
                    <a:pt x="1889657" y="1548542"/>
                    <a:pt x="1914011" y="1667603"/>
                    <a:pt x="1872528" y="1771310"/>
                  </a:cubicBezTo>
                  <a:cubicBezTo>
                    <a:pt x="1853176" y="1819691"/>
                    <a:pt x="1830949" y="1867019"/>
                    <a:pt x="1814471" y="1916453"/>
                  </a:cubicBezTo>
                  <a:cubicBezTo>
                    <a:pt x="1778600" y="2024064"/>
                    <a:pt x="1799126" y="1976170"/>
                    <a:pt x="1756414" y="2061596"/>
                  </a:cubicBezTo>
                  <a:cubicBezTo>
                    <a:pt x="1736787" y="2218604"/>
                    <a:pt x="1733355" y="2184915"/>
                    <a:pt x="1756414" y="2380910"/>
                  </a:cubicBezTo>
                  <a:cubicBezTo>
                    <a:pt x="1758202" y="2396105"/>
                    <a:pt x="1762441" y="2411723"/>
                    <a:pt x="1770928" y="2424453"/>
                  </a:cubicBezTo>
                  <a:cubicBezTo>
                    <a:pt x="1782314" y="2441532"/>
                    <a:pt x="1801330" y="2452227"/>
                    <a:pt x="1814471" y="2467996"/>
                  </a:cubicBezTo>
                  <a:cubicBezTo>
                    <a:pt x="1825638" y="2481397"/>
                    <a:pt x="1831910" y="2498500"/>
                    <a:pt x="1843499" y="2511538"/>
                  </a:cubicBezTo>
                  <a:cubicBezTo>
                    <a:pt x="1870773" y="2542221"/>
                    <a:pt x="1912225" y="2561905"/>
                    <a:pt x="1930585" y="2598624"/>
                  </a:cubicBezTo>
                  <a:cubicBezTo>
                    <a:pt x="1968794" y="2675040"/>
                    <a:pt x="1944315" y="2641381"/>
                    <a:pt x="2003156" y="2700224"/>
                  </a:cubicBezTo>
                  <a:cubicBezTo>
                    <a:pt x="2029288" y="2778616"/>
                    <a:pt x="2001554" y="2717054"/>
                    <a:pt x="2075728" y="2801824"/>
                  </a:cubicBezTo>
                  <a:cubicBezTo>
                    <a:pt x="2110737" y="2841834"/>
                    <a:pt x="2127697" y="2869868"/>
                    <a:pt x="2148299" y="2917938"/>
                  </a:cubicBezTo>
                  <a:cubicBezTo>
                    <a:pt x="2154326" y="2932000"/>
                    <a:pt x="2157976" y="2946967"/>
                    <a:pt x="2162814" y="2961481"/>
                  </a:cubicBezTo>
                  <a:cubicBezTo>
                    <a:pt x="2167652" y="3024376"/>
                    <a:pt x="2170362" y="3087472"/>
                    <a:pt x="2177328" y="3150167"/>
                  </a:cubicBezTo>
                  <a:cubicBezTo>
                    <a:pt x="2180052" y="3174686"/>
                    <a:pt x="2187429" y="3198467"/>
                    <a:pt x="2191842" y="3222738"/>
                  </a:cubicBezTo>
                  <a:cubicBezTo>
                    <a:pt x="2197106" y="3251692"/>
                    <a:pt x="2199972" y="3281096"/>
                    <a:pt x="2206356" y="3309824"/>
                  </a:cubicBezTo>
                  <a:cubicBezTo>
                    <a:pt x="2209675" y="3324759"/>
                    <a:pt x="2216668" y="3338656"/>
                    <a:pt x="2220871" y="3353367"/>
                  </a:cubicBezTo>
                  <a:cubicBezTo>
                    <a:pt x="2226351" y="3372547"/>
                    <a:pt x="2229905" y="3392244"/>
                    <a:pt x="2235385" y="3411424"/>
                  </a:cubicBezTo>
                  <a:cubicBezTo>
                    <a:pt x="2239588" y="3426135"/>
                    <a:pt x="2245696" y="3440256"/>
                    <a:pt x="2249899" y="3454967"/>
                  </a:cubicBezTo>
                  <a:cubicBezTo>
                    <a:pt x="2255379" y="3474147"/>
                    <a:pt x="2257410" y="3494346"/>
                    <a:pt x="2264414" y="3513024"/>
                  </a:cubicBezTo>
                  <a:cubicBezTo>
                    <a:pt x="2272011" y="3533283"/>
                    <a:pt x="2285406" y="3550992"/>
                    <a:pt x="2293442" y="3571081"/>
                  </a:cubicBezTo>
                  <a:cubicBezTo>
                    <a:pt x="2304806" y="3599491"/>
                    <a:pt x="2312795" y="3629138"/>
                    <a:pt x="2322471" y="3658167"/>
                  </a:cubicBezTo>
                  <a:cubicBezTo>
                    <a:pt x="2327309" y="3672681"/>
                    <a:pt x="2333985" y="3686708"/>
                    <a:pt x="2336985" y="3701710"/>
                  </a:cubicBezTo>
                  <a:lnTo>
                    <a:pt x="2351499" y="3774281"/>
                  </a:lnTo>
                  <a:cubicBezTo>
                    <a:pt x="2346661" y="3866205"/>
                    <a:pt x="2345319" y="3958380"/>
                    <a:pt x="2336985" y="4050053"/>
                  </a:cubicBezTo>
                  <a:cubicBezTo>
                    <a:pt x="2335600" y="4065290"/>
                    <a:pt x="2333289" y="4082778"/>
                    <a:pt x="2322471" y="4093596"/>
                  </a:cubicBezTo>
                  <a:cubicBezTo>
                    <a:pt x="2311653" y="4104414"/>
                    <a:pt x="2293771" y="4104399"/>
                    <a:pt x="2278928" y="4108110"/>
                  </a:cubicBezTo>
                  <a:lnTo>
                    <a:pt x="2162814" y="4137138"/>
                  </a:lnTo>
                  <a:lnTo>
                    <a:pt x="1741899" y="4122624"/>
                  </a:lnTo>
                  <a:lnTo>
                    <a:pt x="406585" y="4108110"/>
                  </a:lnTo>
                  <a:cubicBezTo>
                    <a:pt x="386666" y="4107039"/>
                    <a:pt x="395639" y="4069679"/>
                    <a:pt x="392071" y="4050053"/>
                  </a:cubicBezTo>
                  <a:cubicBezTo>
                    <a:pt x="384430" y="4008029"/>
                    <a:pt x="384332" y="3947491"/>
                    <a:pt x="363042" y="3904910"/>
                  </a:cubicBezTo>
                  <a:cubicBezTo>
                    <a:pt x="355241" y="3889308"/>
                    <a:pt x="343690" y="3875881"/>
                    <a:pt x="334014" y="3861367"/>
                  </a:cubicBezTo>
                  <a:cubicBezTo>
                    <a:pt x="329176" y="3716224"/>
                    <a:pt x="331559" y="3570660"/>
                    <a:pt x="319499" y="3425938"/>
                  </a:cubicBezTo>
                  <a:cubicBezTo>
                    <a:pt x="316958" y="3395445"/>
                    <a:pt x="290471" y="3338853"/>
                    <a:pt x="290471" y="3338853"/>
                  </a:cubicBezTo>
                  <a:cubicBezTo>
                    <a:pt x="285633" y="3125977"/>
                    <a:pt x="284640" y="2912978"/>
                    <a:pt x="275956" y="2700224"/>
                  </a:cubicBezTo>
                  <a:cubicBezTo>
                    <a:pt x="273346" y="2636289"/>
                    <a:pt x="259999" y="2636397"/>
                    <a:pt x="246928" y="2584110"/>
                  </a:cubicBezTo>
                  <a:cubicBezTo>
                    <a:pt x="240945" y="2560177"/>
                    <a:pt x="238905" y="2535338"/>
                    <a:pt x="232414" y="2511538"/>
                  </a:cubicBezTo>
                  <a:cubicBezTo>
                    <a:pt x="224363" y="2482018"/>
                    <a:pt x="209386" y="2454457"/>
                    <a:pt x="203385" y="2424453"/>
                  </a:cubicBezTo>
                  <a:cubicBezTo>
                    <a:pt x="198547" y="2400262"/>
                    <a:pt x="194854" y="2375814"/>
                    <a:pt x="188871" y="2351881"/>
                  </a:cubicBezTo>
                  <a:cubicBezTo>
                    <a:pt x="185160" y="2337038"/>
                    <a:pt x="178559" y="2323049"/>
                    <a:pt x="174356" y="2308338"/>
                  </a:cubicBezTo>
                  <a:cubicBezTo>
                    <a:pt x="168876" y="2289158"/>
                    <a:pt x="164680" y="2269633"/>
                    <a:pt x="159842" y="2250281"/>
                  </a:cubicBezTo>
                  <a:cubicBezTo>
                    <a:pt x="155004" y="2153519"/>
                    <a:pt x="153721" y="2056514"/>
                    <a:pt x="145328" y="1959996"/>
                  </a:cubicBezTo>
                  <a:cubicBezTo>
                    <a:pt x="144003" y="1944754"/>
                    <a:pt x="133815" y="1931455"/>
                    <a:pt x="130814" y="1916453"/>
                  </a:cubicBezTo>
                  <a:cubicBezTo>
                    <a:pt x="121900" y="1871886"/>
                    <a:pt x="123644" y="1815029"/>
                    <a:pt x="101785" y="1771310"/>
                  </a:cubicBezTo>
                  <a:cubicBezTo>
                    <a:pt x="93984" y="1755708"/>
                    <a:pt x="82432" y="1742281"/>
                    <a:pt x="72756" y="1727767"/>
                  </a:cubicBezTo>
                  <a:lnTo>
                    <a:pt x="43728" y="1640681"/>
                  </a:lnTo>
                  <a:lnTo>
                    <a:pt x="29214" y="1597138"/>
                  </a:lnTo>
                  <a:cubicBezTo>
                    <a:pt x="24376" y="1529405"/>
                    <a:pt x="21137" y="1461538"/>
                    <a:pt x="14699" y="1393938"/>
                  </a:cubicBezTo>
                  <a:cubicBezTo>
                    <a:pt x="11455" y="1359882"/>
                    <a:pt x="185" y="1326548"/>
                    <a:pt x="185" y="1292338"/>
                  </a:cubicBezTo>
                  <a:cubicBezTo>
                    <a:pt x="185" y="1267669"/>
                    <a:pt x="-2745" y="1237211"/>
                    <a:pt x="14699" y="1219767"/>
                  </a:cubicBezTo>
                  <a:cubicBezTo>
                    <a:pt x="36336" y="1198130"/>
                    <a:pt x="71373" y="1194117"/>
                    <a:pt x="101785" y="1190738"/>
                  </a:cubicBezTo>
                  <a:cubicBezTo>
                    <a:pt x="347918" y="1163391"/>
                    <a:pt x="188641" y="1178048"/>
                    <a:pt x="580756" y="1161710"/>
                  </a:cubicBezTo>
                  <a:cubicBezTo>
                    <a:pt x="698027" y="1142165"/>
                    <a:pt x="639921" y="1156503"/>
                    <a:pt x="754928" y="1118167"/>
                  </a:cubicBezTo>
                  <a:cubicBezTo>
                    <a:pt x="754933" y="1118165"/>
                    <a:pt x="842010" y="1089141"/>
                    <a:pt x="842014" y="1089138"/>
                  </a:cubicBezTo>
                  <a:lnTo>
                    <a:pt x="929099" y="1031081"/>
                  </a:lnTo>
                  <a:cubicBezTo>
                    <a:pt x="943613" y="1021405"/>
                    <a:pt x="956093" y="1007569"/>
                    <a:pt x="972642" y="1002053"/>
                  </a:cubicBezTo>
                  <a:cubicBezTo>
                    <a:pt x="987156" y="997215"/>
                    <a:pt x="1002501" y="994380"/>
                    <a:pt x="1016185" y="987538"/>
                  </a:cubicBezTo>
                  <a:cubicBezTo>
                    <a:pt x="1031787" y="979737"/>
                    <a:pt x="1044126" y="966311"/>
                    <a:pt x="1059728" y="958510"/>
                  </a:cubicBezTo>
                  <a:cubicBezTo>
                    <a:pt x="1080547" y="948101"/>
                    <a:pt x="1142731" y="934131"/>
                    <a:pt x="1161328" y="929481"/>
                  </a:cubicBezTo>
                  <a:cubicBezTo>
                    <a:pt x="1175842" y="919805"/>
                    <a:pt x="1189269" y="908254"/>
                    <a:pt x="1204871" y="900453"/>
                  </a:cubicBezTo>
                  <a:cubicBezTo>
                    <a:pt x="1218555" y="893611"/>
                    <a:pt x="1235684" y="894425"/>
                    <a:pt x="1248414" y="885938"/>
                  </a:cubicBezTo>
                  <a:cubicBezTo>
                    <a:pt x="1284430" y="861927"/>
                    <a:pt x="1308669" y="815639"/>
                    <a:pt x="1335499" y="784338"/>
                  </a:cubicBezTo>
                  <a:cubicBezTo>
                    <a:pt x="1348857" y="768753"/>
                    <a:pt x="1366440" y="756998"/>
                    <a:pt x="1379042" y="740796"/>
                  </a:cubicBezTo>
                  <a:cubicBezTo>
                    <a:pt x="1400461" y="713257"/>
                    <a:pt x="1408070" y="673062"/>
                    <a:pt x="1437099" y="653710"/>
                  </a:cubicBezTo>
                  <a:lnTo>
                    <a:pt x="1524185" y="595653"/>
                  </a:lnTo>
                  <a:cubicBezTo>
                    <a:pt x="1529023" y="581139"/>
                    <a:pt x="1531857" y="565794"/>
                    <a:pt x="1538699" y="552110"/>
                  </a:cubicBezTo>
                  <a:cubicBezTo>
                    <a:pt x="1546500" y="536508"/>
                    <a:pt x="1560643" y="524508"/>
                    <a:pt x="1567728" y="508567"/>
                  </a:cubicBezTo>
                  <a:cubicBezTo>
                    <a:pt x="1580155" y="480605"/>
                    <a:pt x="1596756" y="421481"/>
                    <a:pt x="1596756" y="421481"/>
                  </a:cubicBezTo>
                  <a:cubicBezTo>
                    <a:pt x="1603447" y="374644"/>
                    <a:pt x="1611321" y="276263"/>
                    <a:pt x="1640299" y="232796"/>
                  </a:cubicBezTo>
                  <a:cubicBezTo>
                    <a:pt x="1649975" y="218282"/>
                    <a:pt x="1656200" y="200740"/>
                    <a:pt x="1669328" y="189253"/>
                  </a:cubicBezTo>
                  <a:cubicBezTo>
                    <a:pt x="1695584" y="166279"/>
                    <a:pt x="1756414" y="131196"/>
                    <a:pt x="1756414" y="131196"/>
                  </a:cubicBezTo>
                  <a:cubicBezTo>
                    <a:pt x="1766090" y="116682"/>
                    <a:pt x="1770650" y="96898"/>
                    <a:pt x="1785442" y="87653"/>
                  </a:cubicBezTo>
                  <a:cubicBezTo>
                    <a:pt x="1811390" y="71435"/>
                    <a:pt x="1843499" y="68300"/>
                    <a:pt x="1872528" y="58624"/>
                  </a:cubicBezTo>
                  <a:cubicBezTo>
                    <a:pt x="1887042" y="53786"/>
                    <a:pt x="1902387" y="50952"/>
                    <a:pt x="1916071" y="44110"/>
                  </a:cubicBezTo>
                  <a:cubicBezTo>
                    <a:pt x="1935423" y="34434"/>
                    <a:pt x="1953045" y="19946"/>
                    <a:pt x="1974128" y="15081"/>
                  </a:cubicBezTo>
                  <a:cubicBezTo>
                    <a:pt x="2016817" y="5230"/>
                    <a:pt x="2060958" y="1610"/>
                    <a:pt x="2104756" y="567"/>
                  </a:cubicBezTo>
                  <a:cubicBezTo>
                    <a:pt x="2264368" y="-3233"/>
                    <a:pt x="2518413" y="12663"/>
                    <a:pt x="2612756" y="29596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32365E3-2689-427D-A2DC-D110A8F18C25}"/>
                </a:ext>
              </a:extLst>
            </p:cNvPr>
            <p:cNvSpPr/>
            <p:nvPr/>
          </p:nvSpPr>
          <p:spPr>
            <a:xfrm>
              <a:off x="6691085" y="2822573"/>
              <a:ext cx="3571611" cy="4348359"/>
            </a:xfrm>
            <a:custGeom>
              <a:avLst/>
              <a:gdLst>
                <a:gd name="connsiteX0" fmla="*/ 1872343 w 3545665"/>
                <a:gd name="connsiteY0" fmla="*/ 65500 h 4173043"/>
                <a:gd name="connsiteX1" fmla="*/ 1799772 w 3545665"/>
                <a:gd name="connsiteY1" fmla="*/ 36471 h 4173043"/>
                <a:gd name="connsiteX2" fmla="*/ 1741714 w 3545665"/>
                <a:gd name="connsiteY2" fmla="*/ 123557 h 4173043"/>
                <a:gd name="connsiteX3" fmla="*/ 1611086 w 3545665"/>
                <a:gd name="connsiteY3" fmla="*/ 196129 h 4173043"/>
                <a:gd name="connsiteX4" fmla="*/ 1538514 w 3545665"/>
                <a:gd name="connsiteY4" fmla="*/ 181614 h 4173043"/>
                <a:gd name="connsiteX5" fmla="*/ 1524000 w 3545665"/>
                <a:gd name="connsiteY5" fmla="*/ 138071 h 4173043"/>
                <a:gd name="connsiteX6" fmla="*/ 1494972 w 3545665"/>
                <a:gd name="connsiteY6" fmla="*/ 94529 h 4173043"/>
                <a:gd name="connsiteX7" fmla="*/ 1480457 w 3545665"/>
                <a:gd name="connsiteY7" fmla="*/ 50986 h 4173043"/>
                <a:gd name="connsiteX8" fmla="*/ 1436914 w 3545665"/>
                <a:gd name="connsiteY8" fmla="*/ 36471 h 4173043"/>
                <a:gd name="connsiteX9" fmla="*/ 1204686 w 3545665"/>
                <a:gd name="connsiteY9" fmla="*/ 21957 h 4173043"/>
                <a:gd name="connsiteX10" fmla="*/ 1045029 w 3545665"/>
                <a:gd name="connsiteY10" fmla="*/ 21957 h 4173043"/>
                <a:gd name="connsiteX11" fmla="*/ 1088572 w 3545665"/>
                <a:gd name="connsiteY11" fmla="*/ 50986 h 4173043"/>
                <a:gd name="connsiteX12" fmla="*/ 1117600 w 3545665"/>
                <a:gd name="connsiteY12" fmla="*/ 94529 h 4173043"/>
                <a:gd name="connsiteX13" fmla="*/ 1190172 w 3545665"/>
                <a:gd name="connsiteY13" fmla="*/ 167100 h 4173043"/>
                <a:gd name="connsiteX14" fmla="*/ 1190172 w 3545665"/>
                <a:gd name="connsiteY14" fmla="*/ 355786 h 4173043"/>
                <a:gd name="connsiteX15" fmla="*/ 1161143 w 3545665"/>
                <a:gd name="connsiteY15" fmla="*/ 442871 h 4173043"/>
                <a:gd name="connsiteX16" fmla="*/ 1074057 w 3545665"/>
                <a:gd name="connsiteY16" fmla="*/ 500929 h 4173043"/>
                <a:gd name="connsiteX17" fmla="*/ 1045029 w 3545665"/>
                <a:gd name="connsiteY17" fmla="*/ 544471 h 4173043"/>
                <a:gd name="connsiteX18" fmla="*/ 870857 w 3545665"/>
                <a:gd name="connsiteY18" fmla="*/ 588014 h 4173043"/>
                <a:gd name="connsiteX19" fmla="*/ 856343 w 3545665"/>
                <a:gd name="connsiteY19" fmla="*/ 892814 h 4173043"/>
                <a:gd name="connsiteX20" fmla="*/ 827314 w 3545665"/>
                <a:gd name="connsiteY20" fmla="*/ 936357 h 4173043"/>
                <a:gd name="connsiteX21" fmla="*/ 754743 w 3545665"/>
                <a:gd name="connsiteY21" fmla="*/ 1066986 h 4173043"/>
                <a:gd name="connsiteX22" fmla="*/ 711200 w 3545665"/>
                <a:gd name="connsiteY22" fmla="*/ 1081500 h 4173043"/>
                <a:gd name="connsiteX23" fmla="*/ 667657 w 3545665"/>
                <a:gd name="connsiteY23" fmla="*/ 1125043 h 4173043"/>
                <a:gd name="connsiteX24" fmla="*/ 624114 w 3545665"/>
                <a:gd name="connsiteY24" fmla="*/ 1139557 h 4173043"/>
                <a:gd name="connsiteX25" fmla="*/ 478972 w 3545665"/>
                <a:gd name="connsiteY25" fmla="*/ 1168586 h 4173043"/>
                <a:gd name="connsiteX26" fmla="*/ 362857 w 3545665"/>
                <a:gd name="connsiteY26" fmla="*/ 1197614 h 4173043"/>
                <a:gd name="connsiteX27" fmla="*/ 275772 w 3545665"/>
                <a:gd name="connsiteY27" fmla="*/ 1255671 h 4173043"/>
                <a:gd name="connsiteX28" fmla="*/ 217714 w 3545665"/>
                <a:gd name="connsiteY28" fmla="*/ 1342757 h 4173043"/>
                <a:gd name="connsiteX29" fmla="*/ 188686 w 3545665"/>
                <a:gd name="connsiteY29" fmla="*/ 1647557 h 4173043"/>
                <a:gd name="connsiteX30" fmla="*/ 159657 w 3545665"/>
                <a:gd name="connsiteY30" fmla="*/ 1691100 h 4173043"/>
                <a:gd name="connsiteX31" fmla="*/ 145143 w 3545665"/>
                <a:gd name="connsiteY31" fmla="*/ 1734643 h 4173043"/>
                <a:gd name="connsiteX32" fmla="*/ 130629 w 3545665"/>
                <a:gd name="connsiteY32" fmla="*/ 1807214 h 4173043"/>
                <a:gd name="connsiteX33" fmla="*/ 101600 w 3545665"/>
                <a:gd name="connsiteY33" fmla="*/ 1865271 h 4173043"/>
                <a:gd name="connsiteX34" fmla="*/ 58057 w 3545665"/>
                <a:gd name="connsiteY34" fmla="*/ 1952357 h 4173043"/>
                <a:gd name="connsiteX35" fmla="*/ 43543 w 3545665"/>
                <a:gd name="connsiteY35" fmla="*/ 2010414 h 4173043"/>
                <a:gd name="connsiteX36" fmla="*/ 14514 w 3545665"/>
                <a:gd name="connsiteY36" fmla="*/ 2097500 h 4173043"/>
                <a:gd name="connsiteX37" fmla="*/ 0 w 3545665"/>
                <a:gd name="connsiteY37" fmla="*/ 2170071 h 4173043"/>
                <a:gd name="connsiteX38" fmla="*/ 14514 w 3545665"/>
                <a:gd name="connsiteY38" fmla="*/ 2416814 h 4173043"/>
                <a:gd name="connsiteX39" fmla="*/ 72572 w 3545665"/>
                <a:gd name="connsiteY39" fmla="*/ 2503900 h 4173043"/>
                <a:gd name="connsiteX40" fmla="*/ 203200 w 3545665"/>
                <a:gd name="connsiteY40" fmla="*/ 2620014 h 4173043"/>
                <a:gd name="connsiteX41" fmla="*/ 275772 w 3545665"/>
                <a:gd name="connsiteY41" fmla="*/ 2707100 h 4173043"/>
                <a:gd name="connsiteX42" fmla="*/ 333829 w 3545665"/>
                <a:gd name="connsiteY42" fmla="*/ 2794186 h 4173043"/>
                <a:gd name="connsiteX43" fmla="*/ 420914 w 3545665"/>
                <a:gd name="connsiteY43" fmla="*/ 2881271 h 4173043"/>
                <a:gd name="connsiteX44" fmla="*/ 464457 w 3545665"/>
                <a:gd name="connsiteY44" fmla="*/ 2924814 h 4173043"/>
                <a:gd name="connsiteX45" fmla="*/ 493486 w 3545665"/>
                <a:gd name="connsiteY45" fmla="*/ 2968357 h 4173043"/>
                <a:gd name="connsiteX46" fmla="*/ 522514 w 3545665"/>
                <a:gd name="connsiteY46" fmla="*/ 3055443 h 4173043"/>
                <a:gd name="connsiteX47" fmla="*/ 537029 w 3545665"/>
                <a:gd name="connsiteY47" fmla="*/ 3098986 h 4173043"/>
                <a:gd name="connsiteX48" fmla="*/ 551543 w 3545665"/>
                <a:gd name="connsiteY48" fmla="*/ 3534414 h 4173043"/>
                <a:gd name="connsiteX49" fmla="*/ 580572 w 3545665"/>
                <a:gd name="connsiteY49" fmla="*/ 3621500 h 4173043"/>
                <a:gd name="connsiteX50" fmla="*/ 595086 w 3545665"/>
                <a:gd name="connsiteY50" fmla="*/ 3665043 h 4173043"/>
                <a:gd name="connsiteX51" fmla="*/ 609600 w 3545665"/>
                <a:gd name="connsiteY51" fmla="*/ 3708586 h 4173043"/>
                <a:gd name="connsiteX52" fmla="*/ 638629 w 3545665"/>
                <a:gd name="connsiteY52" fmla="*/ 3752129 h 4173043"/>
                <a:gd name="connsiteX53" fmla="*/ 696686 w 3545665"/>
                <a:gd name="connsiteY53" fmla="*/ 3839214 h 4173043"/>
                <a:gd name="connsiteX54" fmla="*/ 711200 w 3545665"/>
                <a:gd name="connsiteY54" fmla="*/ 3882757 h 4173043"/>
                <a:gd name="connsiteX55" fmla="*/ 740229 w 3545665"/>
                <a:gd name="connsiteY55" fmla="*/ 3926300 h 4173043"/>
                <a:gd name="connsiteX56" fmla="*/ 725714 w 3545665"/>
                <a:gd name="connsiteY56" fmla="*/ 4071443 h 4173043"/>
                <a:gd name="connsiteX57" fmla="*/ 740229 w 3545665"/>
                <a:gd name="connsiteY57" fmla="*/ 4114986 h 4173043"/>
                <a:gd name="connsiteX58" fmla="*/ 2365829 w 3545665"/>
                <a:gd name="connsiteY58" fmla="*/ 4129500 h 4173043"/>
                <a:gd name="connsiteX59" fmla="*/ 2540000 w 3545665"/>
                <a:gd name="connsiteY59" fmla="*/ 4158529 h 4173043"/>
                <a:gd name="connsiteX60" fmla="*/ 2743200 w 3545665"/>
                <a:gd name="connsiteY60" fmla="*/ 4173043 h 4173043"/>
                <a:gd name="connsiteX61" fmla="*/ 3280229 w 3545665"/>
                <a:gd name="connsiteY61" fmla="*/ 4158529 h 4173043"/>
                <a:gd name="connsiteX62" fmla="*/ 3454400 w 3545665"/>
                <a:gd name="connsiteY62" fmla="*/ 4114986 h 4173043"/>
                <a:gd name="connsiteX63" fmla="*/ 3497943 w 3545665"/>
                <a:gd name="connsiteY63" fmla="*/ 4100471 h 4173043"/>
                <a:gd name="connsiteX64" fmla="*/ 3512457 w 3545665"/>
                <a:gd name="connsiteY64" fmla="*/ 4056929 h 4173043"/>
                <a:gd name="connsiteX65" fmla="*/ 3425372 w 3545665"/>
                <a:gd name="connsiteY65" fmla="*/ 3998871 h 4173043"/>
                <a:gd name="connsiteX66" fmla="*/ 3367314 w 3545665"/>
                <a:gd name="connsiteY66" fmla="*/ 3897271 h 4173043"/>
                <a:gd name="connsiteX67" fmla="*/ 3352800 w 3545665"/>
                <a:gd name="connsiteY67" fmla="*/ 3853729 h 4173043"/>
                <a:gd name="connsiteX68" fmla="*/ 3323772 w 3545665"/>
                <a:gd name="connsiteY68" fmla="*/ 3795671 h 4173043"/>
                <a:gd name="connsiteX69" fmla="*/ 3294743 w 3545665"/>
                <a:gd name="connsiteY69" fmla="*/ 3752129 h 4173043"/>
                <a:gd name="connsiteX70" fmla="*/ 3207657 w 3545665"/>
                <a:gd name="connsiteY70" fmla="*/ 3723100 h 4173043"/>
                <a:gd name="connsiteX71" fmla="*/ 3048000 w 3545665"/>
                <a:gd name="connsiteY71" fmla="*/ 3606986 h 4173043"/>
                <a:gd name="connsiteX72" fmla="*/ 2989943 w 3545665"/>
                <a:gd name="connsiteY72" fmla="*/ 3519900 h 4173043"/>
                <a:gd name="connsiteX73" fmla="*/ 2902857 w 3545665"/>
                <a:gd name="connsiteY73" fmla="*/ 3490871 h 4173043"/>
                <a:gd name="connsiteX74" fmla="*/ 2946400 w 3545665"/>
                <a:gd name="connsiteY74" fmla="*/ 3461843 h 4173043"/>
                <a:gd name="connsiteX75" fmla="*/ 3004457 w 3545665"/>
                <a:gd name="connsiteY75" fmla="*/ 3447329 h 4173043"/>
                <a:gd name="connsiteX76" fmla="*/ 3048000 w 3545665"/>
                <a:gd name="connsiteY76" fmla="*/ 3432814 h 4173043"/>
                <a:gd name="connsiteX77" fmla="*/ 3149600 w 3545665"/>
                <a:gd name="connsiteY77" fmla="*/ 3360243 h 4173043"/>
                <a:gd name="connsiteX78" fmla="*/ 3193143 w 3545665"/>
                <a:gd name="connsiteY78" fmla="*/ 3316700 h 4173043"/>
                <a:gd name="connsiteX79" fmla="*/ 3338286 w 3545665"/>
                <a:gd name="connsiteY79" fmla="*/ 3215100 h 4173043"/>
                <a:gd name="connsiteX80" fmla="*/ 3367314 w 3545665"/>
                <a:gd name="connsiteY80" fmla="*/ 3171557 h 4173043"/>
                <a:gd name="connsiteX81" fmla="*/ 3410857 w 3545665"/>
                <a:gd name="connsiteY81" fmla="*/ 3113500 h 4173043"/>
                <a:gd name="connsiteX82" fmla="*/ 3454400 w 3545665"/>
                <a:gd name="connsiteY82" fmla="*/ 3040929 h 4173043"/>
                <a:gd name="connsiteX83" fmla="*/ 3468914 w 3545665"/>
                <a:gd name="connsiteY83" fmla="*/ 2953843 h 4173043"/>
                <a:gd name="connsiteX84" fmla="*/ 3497943 w 3545665"/>
                <a:gd name="connsiteY84" fmla="*/ 2910300 h 4173043"/>
                <a:gd name="connsiteX85" fmla="*/ 3526972 w 3545665"/>
                <a:gd name="connsiteY85" fmla="*/ 2794186 h 4173043"/>
                <a:gd name="connsiteX86" fmla="*/ 3454400 w 3545665"/>
                <a:gd name="connsiteY86" fmla="*/ 2460357 h 4173043"/>
                <a:gd name="connsiteX87" fmla="*/ 3410857 w 3545665"/>
                <a:gd name="connsiteY87" fmla="*/ 2445843 h 4173043"/>
                <a:gd name="connsiteX88" fmla="*/ 3352800 w 3545665"/>
                <a:gd name="connsiteY88" fmla="*/ 2402300 h 4173043"/>
                <a:gd name="connsiteX89" fmla="*/ 3222172 w 3545665"/>
                <a:gd name="connsiteY89" fmla="*/ 2300700 h 4173043"/>
                <a:gd name="connsiteX90" fmla="*/ 3178629 w 3545665"/>
                <a:gd name="connsiteY90" fmla="*/ 2213614 h 4173043"/>
                <a:gd name="connsiteX91" fmla="*/ 3106057 w 3545665"/>
                <a:gd name="connsiteY91" fmla="*/ 2126529 h 4173043"/>
                <a:gd name="connsiteX92" fmla="*/ 2989943 w 3545665"/>
                <a:gd name="connsiteY92" fmla="*/ 2068471 h 4173043"/>
                <a:gd name="connsiteX93" fmla="*/ 2888343 w 3545665"/>
                <a:gd name="connsiteY93" fmla="*/ 2010414 h 4173043"/>
                <a:gd name="connsiteX94" fmla="*/ 2772229 w 3545665"/>
                <a:gd name="connsiteY94" fmla="*/ 1923329 h 4173043"/>
                <a:gd name="connsiteX95" fmla="*/ 2728686 w 3545665"/>
                <a:gd name="connsiteY95" fmla="*/ 1894300 h 4173043"/>
                <a:gd name="connsiteX96" fmla="*/ 2685143 w 3545665"/>
                <a:gd name="connsiteY96" fmla="*/ 1850757 h 4173043"/>
                <a:gd name="connsiteX97" fmla="*/ 2612572 w 3545665"/>
                <a:gd name="connsiteY97" fmla="*/ 1807214 h 4173043"/>
                <a:gd name="connsiteX98" fmla="*/ 2525486 w 3545665"/>
                <a:gd name="connsiteY98" fmla="*/ 1734643 h 4173043"/>
                <a:gd name="connsiteX99" fmla="*/ 2423886 w 3545665"/>
                <a:gd name="connsiteY99" fmla="*/ 1676586 h 4173043"/>
                <a:gd name="connsiteX100" fmla="*/ 2307772 w 3545665"/>
                <a:gd name="connsiteY100" fmla="*/ 1589500 h 4173043"/>
                <a:gd name="connsiteX101" fmla="*/ 2191657 w 3545665"/>
                <a:gd name="connsiteY101" fmla="*/ 1386300 h 4173043"/>
                <a:gd name="connsiteX102" fmla="*/ 2162629 w 3545665"/>
                <a:gd name="connsiteY102" fmla="*/ 1313729 h 4173043"/>
                <a:gd name="connsiteX103" fmla="*/ 2133600 w 3545665"/>
                <a:gd name="connsiteY103" fmla="*/ 1226643 h 4173043"/>
                <a:gd name="connsiteX104" fmla="*/ 2119086 w 3545665"/>
                <a:gd name="connsiteY104" fmla="*/ 544471 h 4173043"/>
                <a:gd name="connsiteX105" fmla="*/ 2104572 w 3545665"/>
                <a:gd name="connsiteY105" fmla="*/ 500929 h 4173043"/>
                <a:gd name="connsiteX106" fmla="*/ 2075543 w 3545665"/>
                <a:gd name="connsiteY106" fmla="*/ 326757 h 4173043"/>
                <a:gd name="connsiteX107" fmla="*/ 2046514 w 3545665"/>
                <a:gd name="connsiteY107" fmla="*/ 283214 h 4173043"/>
                <a:gd name="connsiteX108" fmla="*/ 1973943 w 3545665"/>
                <a:gd name="connsiteY108" fmla="*/ 152586 h 4173043"/>
                <a:gd name="connsiteX109" fmla="*/ 1944914 w 3545665"/>
                <a:gd name="connsiteY109" fmla="*/ 109043 h 4173043"/>
                <a:gd name="connsiteX110" fmla="*/ 1915886 w 3545665"/>
                <a:gd name="connsiteY110" fmla="*/ 65500 h 4173043"/>
                <a:gd name="connsiteX111" fmla="*/ 1872343 w 3545665"/>
                <a:gd name="connsiteY111" fmla="*/ 65500 h 417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3545665" h="4173043">
                  <a:moveTo>
                    <a:pt x="1872343" y="65500"/>
                  </a:moveTo>
                  <a:cubicBezTo>
                    <a:pt x="1848153" y="55824"/>
                    <a:pt x="1823580" y="25890"/>
                    <a:pt x="1799772" y="36471"/>
                  </a:cubicBezTo>
                  <a:cubicBezTo>
                    <a:pt x="1767891" y="50640"/>
                    <a:pt x="1770743" y="104204"/>
                    <a:pt x="1741714" y="123557"/>
                  </a:cubicBezTo>
                  <a:cubicBezTo>
                    <a:pt x="1641899" y="190101"/>
                    <a:pt x="1687726" y="170581"/>
                    <a:pt x="1611086" y="196129"/>
                  </a:cubicBezTo>
                  <a:cubicBezTo>
                    <a:pt x="1586895" y="191291"/>
                    <a:pt x="1559040" y="195298"/>
                    <a:pt x="1538514" y="181614"/>
                  </a:cubicBezTo>
                  <a:cubicBezTo>
                    <a:pt x="1525784" y="173127"/>
                    <a:pt x="1530842" y="151755"/>
                    <a:pt x="1524000" y="138071"/>
                  </a:cubicBezTo>
                  <a:cubicBezTo>
                    <a:pt x="1516199" y="122469"/>
                    <a:pt x="1502773" y="110131"/>
                    <a:pt x="1494972" y="94529"/>
                  </a:cubicBezTo>
                  <a:cubicBezTo>
                    <a:pt x="1488130" y="80845"/>
                    <a:pt x="1491275" y="61804"/>
                    <a:pt x="1480457" y="50986"/>
                  </a:cubicBezTo>
                  <a:cubicBezTo>
                    <a:pt x="1469639" y="40168"/>
                    <a:pt x="1452129" y="38073"/>
                    <a:pt x="1436914" y="36471"/>
                  </a:cubicBezTo>
                  <a:cubicBezTo>
                    <a:pt x="1359780" y="28351"/>
                    <a:pt x="1282095" y="26795"/>
                    <a:pt x="1204686" y="21957"/>
                  </a:cubicBezTo>
                  <a:cubicBezTo>
                    <a:pt x="1150348" y="3845"/>
                    <a:pt x="1109503" y="-16728"/>
                    <a:pt x="1045029" y="21957"/>
                  </a:cubicBezTo>
                  <a:cubicBezTo>
                    <a:pt x="1030071" y="30932"/>
                    <a:pt x="1074058" y="41310"/>
                    <a:pt x="1088572" y="50986"/>
                  </a:cubicBezTo>
                  <a:cubicBezTo>
                    <a:pt x="1098248" y="65500"/>
                    <a:pt x="1105265" y="82194"/>
                    <a:pt x="1117600" y="94529"/>
                  </a:cubicBezTo>
                  <a:cubicBezTo>
                    <a:pt x="1214366" y="191295"/>
                    <a:pt x="1112758" y="50981"/>
                    <a:pt x="1190172" y="167100"/>
                  </a:cubicBezTo>
                  <a:cubicBezTo>
                    <a:pt x="1217236" y="248292"/>
                    <a:pt x="1215189" y="222362"/>
                    <a:pt x="1190172" y="355786"/>
                  </a:cubicBezTo>
                  <a:cubicBezTo>
                    <a:pt x="1184533" y="385861"/>
                    <a:pt x="1186603" y="425898"/>
                    <a:pt x="1161143" y="442871"/>
                  </a:cubicBezTo>
                  <a:lnTo>
                    <a:pt x="1074057" y="500929"/>
                  </a:lnTo>
                  <a:cubicBezTo>
                    <a:pt x="1064381" y="515443"/>
                    <a:pt x="1059821" y="535226"/>
                    <a:pt x="1045029" y="544471"/>
                  </a:cubicBezTo>
                  <a:cubicBezTo>
                    <a:pt x="1003207" y="570609"/>
                    <a:pt x="917740" y="580200"/>
                    <a:pt x="870857" y="588014"/>
                  </a:cubicBezTo>
                  <a:cubicBezTo>
                    <a:pt x="866019" y="689614"/>
                    <a:pt x="868959" y="791884"/>
                    <a:pt x="856343" y="892814"/>
                  </a:cubicBezTo>
                  <a:cubicBezTo>
                    <a:pt x="854179" y="910123"/>
                    <a:pt x="835115" y="920755"/>
                    <a:pt x="827314" y="936357"/>
                  </a:cubicBezTo>
                  <a:cubicBezTo>
                    <a:pt x="806866" y="977253"/>
                    <a:pt x="809661" y="1048681"/>
                    <a:pt x="754743" y="1066986"/>
                  </a:cubicBezTo>
                  <a:lnTo>
                    <a:pt x="711200" y="1081500"/>
                  </a:lnTo>
                  <a:cubicBezTo>
                    <a:pt x="696686" y="1096014"/>
                    <a:pt x="684736" y="1113657"/>
                    <a:pt x="667657" y="1125043"/>
                  </a:cubicBezTo>
                  <a:cubicBezTo>
                    <a:pt x="654927" y="1133530"/>
                    <a:pt x="639022" y="1136117"/>
                    <a:pt x="624114" y="1139557"/>
                  </a:cubicBezTo>
                  <a:cubicBezTo>
                    <a:pt x="576039" y="1150651"/>
                    <a:pt x="526838" y="1156620"/>
                    <a:pt x="478972" y="1168586"/>
                  </a:cubicBezTo>
                  <a:lnTo>
                    <a:pt x="362857" y="1197614"/>
                  </a:lnTo>
                  <a:cubicBezTo>
                    <a:pt x="333829" y="1216966"/>
                    <a:pt x="295124" y="1226643"/>
                    <a:pt x="275772" y="1255671"/>
                  </a:cubicBezTo>
                  <a:lnTo>
                    <a:pt x="217714" y="1342757"/>
                  </a:lnTo>
                  <a:cubicBezTo>
                    <a:pt x="168208" y="1491278"/>
                    <a:pt x="246298" y="1244272"/>
                    <a:pt x="188686" y="1647557"/>
                  </a:cubicBezTo>
                  <a:cubicBezTo>
                    <a:pt x="186219" y="1664826"/>
                    <a:pt x="169333" y="1676586"/>
                    <a:pt x="159657" y="1691100"/>
                  </a:cubicBezTo>
                  <a:cubicBezTo>
                    <a:pt x="154819" y="1705614"/>
                    <a:pt x="148854" y="1719800"/>
                    <a:pt x="145143" y="1734643"/>
                  </a:cubicBezTo>
                  <a:cubicBezTo>
                    <a:pt x="139160" y="1758576"/>
                    <a:pt x="138430" y="1783811"/>
                    <a:pt x="130629" y="1807214"/>
                  </a:cubicBezTo>
                  <a:cubicBezTo>
                    <a:pt x="123787" y="1827740"/>
                    <a:pt x="110123" y="1845384"/>
                    <a:pt x="101600" y="1865271"/>
                  </a:cubicBezTo>
                  <a:cubicBezTo>
                    <a:pt x="65544" y="1949401"/>
                    <a:pt x="113845" y="1868676"/>
                    <a:pt x="58057" y="1952357"/>
                  </a:cubicBezTo>
                  <a:cubicBezTo>
                    <a:pt x="53219" y="1971709"/>
                    <a:pt x="49275" y="1991307"/>
                    <a:pt x="43543" y="2010414"/>
                  </a:cubicBezTo>
                  <a:cubicBezTo>
                    <a:pt x="34750" y="2039722"/>
                    <a:pt x="20515" y="2067495"/>
                    <a:pt x="14514" y="2097500"/>
                  </a:cubicBezTo>
                  <a:lnTo>
                    <a:pt x="0" y="2170071"/>
                  </a:lnTo>
                  <a:cubicBezTo>
                    <a:pt x="4838" y="2252319"/>
                    <a:pt x="-2988" y="2336305"/>
                    <a:pt x="14514" y="2416814"/>
                  </a:cubicBezTo>
                  <a:cubicBezTo>
                    <a:pt x="21925" y="2450906"/>
                    <a:pt x="47902" y="2479230"/>
                    <a:pt x="72572" y="2503900"/>
                  </a:cubicBezTo>
                  <a:cubicBezTo>
                    <a:pt x="171992" y="2603321"/>
                    <a:pt x="125499" y="2568215"/>
                    <a:pt x="203200" y="2620014"/>
                  </a:cubicBezTo>
                  <a:cubicBezTo>
                    <a:pt x="306939" y="2775620"/>
                    <a:pt x="145382" y="2539455"/>
                    <a:pt x="275772" y="2707100"/>
                  </a:cubicBezTo>
                  <a:cubicBezTo>
                    <a:pt x="297191" y="2734639"/>
                    <a:pt x="309159" y="2769516"/>
                    <a:pt x="333829" y="2794186"/>
                  </a:cubicBezTo>
                  <a:lnTo>
                    <a:pt x="420914" y="2881271"/>
                  </a:lnTo>
                  <a:cubicBezTo>
                    <a:pt x="435428" y="2895785"/>
                    <a:pt x="453071" y="2907735"/>
                    <a:pt x="464457" y="2924814"/>
                  </a:cubicBezTo>
                  <a:lnTo>
                    <a:pt x="493486" y="2968357"/>
                  </a:lnTo>
                  <a:lnTo>
                    <a:pt x="522514" y="3055443"/>
                  </a:lnTo>
                  <a:lnTo>
                    <a:pt x="537029" y="3098986"/>
                  </a:lnTo>
                  <a:cubicBezTo>
                    <a:pt x="541867" y="3244129"/>
                    <a:pt x="539483" y="3389692"/>
                    <a:pt x="551543" y="3534414"/>
                  </a:cubicBezTo>
                  <a:cubicBezTo>
                    <a:pt x="554084" y="3564907"/>
                    <a:pt x="570896" y="3592471"/>
                    <a:pt x="580572" y="3621500"/>
                  </a:cubicBezTo>
                  <a:lnTo>
                    <a:pt x="595086" y="3665043"/>
                  </a:lnTo>
                  <a:cubicBezTo>
                    <a:pt x="599924" y="3679557"/>
                    <a:pt x="601113" y="3695856"/>
                    <a:pt x="609600" y="3708586"/>
                  </a:cubicBezTo>
                  <a:lnTo>
                    <a:pt x="638629" y="3752129"/>
                  </a:lnTo>
                  <a:cubicBezTo>
                    <a:pt x="673140" y="3855662"/>
                    <a:pt x="624204" y="3730491"/>
                    <a:pt x="696686" y="3839214"/>
                  </a:cubicBezTo>
                  <a:cubicBezTo>
                    <a:pt x="705173" y="3851944"/>
                    <a:pt x="704358" y="3869073"/>
                    <a:pt x="711200" y="3882757"/>
                  </a:cubicBezTo>
                  <a:cubicBezTo>
                    <a:pt x="719001" y="3898359"/>
                    <a:pt x="730553" y="3911786"/>
                    <a:pt x="740229" y="3926300"/>
                  </a:cubicBezTo>
                  <a:cubicBezTo>
                    <a:pt x="735391" y="3974681"/>
                    <a:pt x="725714" y="4022821"/>
                    <a:pt x="725714" y="4071443"/>
                  </a:cubicBezTo>
                  <a:cubicBezTo>
                    <a:pt x="725714" y="4086743"/>
                    <a:pt x="724939" y="4114445"/>
                    <a:pt x="740229" y="4114986"/>
                  </a:cubicBezTo>
                  <a:cubicBezTo>
                    <a:pt x="1281778" y="4134156"/>
                    <a:pt x="1823962" y="4124662"/>
                    <a:pt x="2365829" y="4129500"/>
                  </a:cubicBezTo>
                  <a:cubicBezTo>
                    <a:pt x="2430633" y="4142461"/>
                    <a:pt x="2471270" y="4151983"/>
                    <a:pt x="2540000" y="4158529"/>
                  </a:cubicBezTo>
                  <a:cubicBezTo>
                    <a:pt x="2607600" y="4164967"/>
                    <a:pt x="2675467" y="4168205"/>
                    <a:pt x="2743200" y="4173043"/>
                  </a:cubicBezTo>
                  <a:lnTo>
                    <a:pt x="3280229" y="4158529"/>
                  </a:lnTo>
                  <a:cubicBezTo>
                    <a:pt x="3348364" y="4155360"/>
                    <a:pt x="3390481" y="4136292"/>
                    <a:pt x="3454400" y="4114986"/>
                  </a:cubicBezTo>
                  <a:lnTo>
                    <a:pt x="3497943" y="4100471"/>
                  </a:lnTo>
                  <a:cubicBezTo>
                    <a:pt x="3502781" y="4085957"/>
                    <a:pt x="3517295" y="4071443"/>
                    <a:pt x="3512457" y="4056929"/>
                  </a:cubicBezTo>
                  <a:cubicBezTo>
                    <a:pt x="3498867" y="4016159"/>
                    <a:pt x="3457999" y="4009747"/>
                    <a:pt x="3425372" y="3998871"/>
                  </a:cubicBezTo>
                  <a:cubicBezTo>
                    <a:pt x="3392091" y="3899034"/>
                    <a:pt x="3437613" y="4020295"/>
                    <a:pt x="3367314" y="3897271"/>
                  </a:cubicBezTo>
                  <a:cubicBezTo>
                    <a:pt x="3359724" y="3883988"/>
                    <a:pt x="3358827" y="3867791"/>
                    <a:pt x="3352800" y="3853729"/>
                  </a:cubicBezTo>
                  <a:cubicBezTo>
                    <a:pt x="3344277" y="3833842"/>
                    <a:pt x="3334507" y="3814457"/>
                    <a:pt x="3323772" y="3795671"/>
                  </a:cubicBezTo>
                  <a:cubicBezTo>
                    <a:pt x="3315117" y="3780525"/>
                    <a:pt x="3309535" y="3761374"/>
                    <a:pt x="3294743" y="3752129"/>
                  </a:cubicBezTo>
                  <a:cubicBezTo>
                    <a:pt x="3268795" y="3735912"/>
                    <a:pt x="3236686" y="3732776"/>
                    <a:pt x="3207657" y="3723100"/>
                  </a:cubicBezTo>
                  <a:cubicBezTo>
                    <a:pt x="3077588" y="3625548"/>
                    <a:pt x="3131799" y="3662850"/>
                    <a:pt x="3048000" y="3606986"/>
                  </a:cubicBezTo>
                  <a:cubicBezTo>
                    <a:pt x="3028648" y="3577957"/>
                    <a:pt x="3023041" y="3530933"/>
                    <a:pt x="2989943" y="3519900"/>
                  </a:cubicBezTo>
                  <a:lnTo>
                    <a:pt x="2902857" y="3490871"/>
                  </a:lnTo>
                  <a:cubicBezTo>
                    <a:pt x="2917371" y="3481195"/>
                    <a:pt x="2930366" y="3468714"/>
                    <a:pt x="2946400" y="3461843"/>
                  </a:cubicBezTo>
                  <a:cubicBezTo>
                    <a:pt x="2964735" y="3453985"/>
                    <a:pt x="2985277" y="3452809"/>
                    <a:pt x="3004457" y="3447329"/>
                  </a:cubicBezTo>
                  <a:cubicBezTo>
                    <a:pt x="3019168" y="3443126"/>
                    <a:pt x="3033486" y="3437652"/>
                    <a:pt x="3048000" y="3432814"/>
                  </a:cubicBezTo>
                  <a:cubicBezTo>
                    <a:pt x="3161214" y="3319600"/>
                    <a:pt x="3015871" y="3455763"/>
                    <a:pt x="3149600" y="3360243"/>
                  </a:cubicBezTo>
                  <a:cubicBezTo>
                    <a:pt x="3166303" y="3348312"/>
                    <a:pt x="3177558" y="3330058"/>
                    <a:pt x="3193143" y="3316700"/>
                  </a:cubicBezTo>
                  <a:cubicBezTo>
                    <a:pt x="3230756" y="3284460"/>
                    <a:pt x="3300810" y="3240084"/>
                    <a:pt x="3338286" y="3215100"/>
                  </a:cubicBezTo>
                  <a:cubicBezTo>
                    <a:pt x="3347962" y="3200586"/>
                    <a:pt x="3357175" y="3185752"/>
                    <a:pt x="3367314" y="3171557"/>
                  </a:cubicBezTo>
                  <a:cubicBezTo>
                    <a:pt x="3381374" y="3151872"/>
                    <a:pt x="3397438" y="3133628"/>
                    <a:pt x="3410857" y="3113500"/>
                  </a:cubicBezTo>
                  <a:cubicBezTo>
                    <a:pt x="3426506" y="3090027"/>
                    <a:pt x="3439886" y="3065119"/>
                    <a:pt x="3454400" y="3040929"/>
                  </a:cubicBezTo>
                  <a:cubicBezTo>
                    <a:pt x="3459238" y="3011900"/>
                    <a:pt x="3459608" y="2981762"/>
                    <a:pt x="3468914" y="2953843"/>
                  </a:cubicBezTo>
                  <a:cubicBezTo>
                    <a:pt x="3474430" y="2937294"/>
                    <a:pt x="3490142" y="2925902"/>
                    <a:pt x="3497943" y="2910300"/>
                  </a:cubicBezTo>
                  <a:cubicBezTo>
                    <a:pt x="3512818" y="2880549"/>
                    <a:pt x="3521452" y="2821783"/>
                    <a:pt x="3526972" y="2794186"/>
                  </a:cubicBezTo>
                  <a:cubicBezTo>
                    <a:pt x="3510133" y="2423746"/>
                    <a:pt x="3616090" y="2506553"/>
                    <a:pt x="3454400" y="2460357"/>
                  </a:cubicBezTo>
                  <a:cubicBezTo>
                    <a:pt x="3439689" y="2456154"/>
                    <a:pt x="3425371" y="2450681"/>
                    <a:pt x="3410857" y="2445843"/>
                  </a:cubicBezTo>
                  <a:cubicBezTo>
                    <a:pt x="3391505" y="2431329"/>
                    <a:pt x="3372618" y="2416172"/>
                    <a:pt x="3352800" y="2402300"/>
                  </a:cubicBezTo>
                  <a:cubicBezTo>
                    <a:pt x="3316754" y="2377067"/>
                    <a:pt x="3250306" y="2342902"/>
                    <a:pt x="3222172" y="2300700"/>
                  </a:cubicBezTo>
                  <a:cubicBezTo>
                    <a:pt x="3204169" y="2273696"/>
                    <a:pt x="3194391" y="2241985"/>
                    <a:pt x="3178629" y="2213614"/>
                  </a:cubicBezTo>
                  <a:cubicBezTo>
                    <a:pt x="3163473" y="2186333"/>
                    <a:pt x="3132213" y="2143174"/>
                    <a:pt x="3106057" y="2126529"/>
                  </a:cubicBezTo>
                  <a:cubicBezTo>
                    <a:pt x="3069549" y="2103297"/>
                    <a:pt x="3025949" y="2092474"/>
                    <a:pt x="2989943" y="2068471"/>
                  </a:cubicBezTo>
                  <a:cubicBezTo>
                    <a:pt x="2883858" y="1997749"/>
                    <a:pt x="3017247" y="2084073"/>
                    <a:pt x="2888343" y="2010414"/>
                  </a:cubicBezTo>
                  <a:cubicBezTo>
                    <a:pt x="2842399" y="1984160"/>
                    <a:pt x="2816910" y="1956840"/>
                    <a:pt x="2772229" y="1923329"/>
                  </a:cubicBezTo>
                  <a:cubicBezTo>
                    <a:pt x="2758274" y="1912862"/>
                    <a:pt x="2742087" y="1905467"/>
                    <a:pt x="2728686" y="1894300"/>
                  </a:cubicBezTo>
                  <a:cubicBezTo>
                    <a:pt x="2712917" y="1881159"/>
                    <a:pt x="2701564" y="1863073"/>
                    <a:pt x="2685143" y="1850757"/>
                  </a:cubicBezTo>
                  <a:cubicBezTo>
                    <a:pt x="2662575" y="1833831"/>
                    <a:pt x="2635140" y="1824140"/>
                    <a:pt x="2612572" y="1807214"/>
                  </a:cubicBezTo>
                  <a:cubicBezTo>
                    <a:pt x="2516508" y="1735165"/>
                    <a:pt x="2620260" y="1788799"/>
                    <a:pt x="2525486" y="1734643"/>
                  </a:cubicBezTo>
                  <a:cubicBezTo>
                    <a:pt x="2447765" y="1690231"/>
                    <a:pt x="2488706" y="1723728"/>
                    <a:pt x="2423886" y="1676586"/>
                  </a:cubicBezTo>
                  <a:cubicBezTo>
                    <a:pt x="2384759" y="1648130"/>
                    <a:pt x="2307772" y="1589500"/>
                    <a:pt x="2307772" y="1589500"/>
                  </a:cubicBezTo>
                  <a:cubicBezTo>
                    <a:pt x="2154727" y="1349000"/>
                    <a:pt x="2236606" y="1506163"/>
                    <a:pt x="2191657" y="1386300"/>
                  </a:cubicBezTo>
                  <a:cubicBezTo>
                    <a:pt x="2182509" y="1361905"/>
                    <a:pt x="2171533" y="1338214"/>
                    <a:pt x="2162629" y="1313729"/>
                  </a:cubicBezTo>
                  <a:cubicBezTo>
                    <a:pt x="2152172" y="1284972"/>
                    <a:pt x="2133600" y="1226643"/>
                    <a:pt x="2133600" y="1226643"/>
                  </a:cubicBezTo>
                  <a:cubicBezTo>
                    <a:pt x="2128762" y="999252"/>
                    <a:pt x="2128176" y="771731"/>
                    <a:pt x="2119086" y="544471"/>
                  </a:cubicBezTo>
                  <a:cubicBezTo>
                    <a:pt x="2118475" y="529184"/>
                    <a:pt x="2107087" y="516020"/>
                    <a:pt x="2104572" y="500929"/>
                  </a:cubicBezTo>
                  <a:cubicBezTo>
                    <a:pt x="2096525" y="452649"/>
                    <a:pt x="2101062" y="377795"/>
                    <a:pt x="2075543" y="326757"/>
                  </a:cubicBezTo>
                  <a:cubicBezTo>
                    <a:pt x="2067742" y="311155"/>
                    <a:pt x="2056190" y="297728"/>
                    <a:pt x="2046514" y="283214"/>
                  </a:cubicBezTo>
                  <a:cubicBezTo>
                    <a:pt x="2020968" y="206574"/>
                    <a:pt x="2040486" y="252400"/>
                    <a:pt x="1973943" y="152586"/>
                  </a:cubicBezTo>
                  <a:lnTo>
                    <a:pt x="1944914" y="109043"/>
                  </a:lnTo>
                  <a:cubicBezTo>
                    <a:pt x="1935238" y="94529"/>
                    <a:pt x="1931488" y="73301"/>
                    <a:pt x="1915886" y="65500"/>
                  </a:cubicBezTo>
                  <a:lnTo>
                    <a:pt x="1872343" y="655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CB9F3A52-B821-488B-92AF-A4BCB3B9373D}"/>
              </a:ext>
            </a:extLst>
          </p:cNvPr>
          <p:cNvSpPr txBox="1"/>
          <p:nvPr/>
        </p:nvSpPr>
        <p:spPr>
          <a:xfrm>
            <a:off x="0" y="6642556"/>
            <a:ext cx="277511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Image of North Western Europe. Accessed from Google Maps.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BB5D04D-7D0C-4305-A36A-48F8A3CE35F0}"/>
              </a:ext>
            </a:extLst>
          </p:cNvPr>
          <p:cNvGrpSpPr/>
          <p:nvPr/>
        </p:nvGrpSpPr>
        <p:grpSpPr>
          <a:xfrm>
            <a:off x="10118297" y="243655"/>
            <a:ext cx="1839849" cy="1807979"/>
            <a:chOff x="10118297" y="243655"/>
            <a:chExt cx="1839849" cy="1807979"/>
          </a:xfrm>
        </p:grpSpPr>
        <p:sp>
          <p:nvSpPr>
            <p:cNvPr id="33" name="Scroll: Vertical 32">
              <a:extLst>
                <a:ext uri="{FF2B5EF4-FFF2-40B4-BE49-F238E27FC236}">
                  <a16:creationId xmlns:a16="http://schemas.microsoft.com/office/drawing/2014/main" id="{EE69BBCF-806B-471F-9473-82B3B169D720}"/>
                </a:ext>
              </a:extLst>
            </p:cNvPr>
            <p:cNvSpPr/>
            <p:nvPr/>
          </p:nvSpPr>
          <p:spPr>
            <a:xfrm rot="20522805">
              <a:off x="10118297" y="243655"/>
              <a:ext cx="1839849" cy="1807979"/>
            </a:xfrm>
            <a:prstGeom prst="verticalScroll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dirty="0">
                  <a:solidFill>
                    <a:schemeClr val="tx1"/>
                  </a:solidFill>
                </a:rPr>
                <a:t>FAITH </a:t>
              </a:r>
            </a:p>
            <a:p>
              <a:r>
                <a:rPr lang="en-GB" dirty="0">
                  <a:solidFill>
                    <a:schemeClr val="tx1"/>
                  </a:solidFill>
                </a:rPr>
                <a:t>RAIDING</a:t>
              </a:r>
            </a:p>
            <a:p>
              <a:r>
                <a:rPr lang="en-GB" dirty="0">
                  <a:solidFill>
                    <a:schemeClr val="tx1"/>
                  </a:solidFill>
                </a:rPr>
                <a:t>LANGUAGE</a:t>
              </a:r>
            </a:p>
            <a:p>
              <a:r>
                <a:rPr lang="en-GB" dirty="0">
                  <a:solidFill>
                    <a:schemeClr val="tx1"/>
                  </a:solidFill>
                </a:rPr>
                <a:t>COMBAT</a:t>
              </a:r>
            </a:p>
          </p:txBody>
        </p:sp>
        <p:pic>
          <p:nvPicPr>
            <p:cNvPr id="3" name="Graphic 2" descr="Checkmark">
              <a:extLst>
                <a:ext uri="{FF2B5EF4-FFF2-40B4-BE49-F238E27FC236}">
                  <a16:creationId xmlns:a16="http://schemas.microsoft.com/office/drawing/2014/main" id="{0D9912E9-4FC7-407A-B5AE-647577AE6A6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9822382">
              <a:off x="10905156" y="432478"/>
              <a:ext cx="457200" cy="457200"/>
            </a:xfrm>
            <a:prstGeom prst="rect">
              <a:avLst/>
            </a:prstGeom>
          </p:spPr>
        </p:pic>
      </p:grpSp>
      <p:sp>
        <p:nvSpPr>
          <p:cNvPr id="8" name="Smiley Face 7">
            <a:extLst>
              <a:ext uri="{FF2B5EF4-FFF2-40B4-BE49-F238E27FC236}">
                <a16:creationId xmlns:a16="http://schemas.microsoft.com/office/drawing/2014/main" id="{B6845541-4772-46D1-932C-CADCB71B8539}"/>
              </a:ext>
            </a:extLst>
          </p:cNvPr>
          <p:cNvSpPr/>
          <p:nvPr/>
        </p:nvSpPr>
        <p:spPr>
          <a:xfrm>
            <a:off x="2775119" y="936776"/>
            <a:ext cx="2176574" cy="2084030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Smiley Face 33">
            <a:extLst>
              <a:ext uri="{FF2B5EF4-FFF2-40B4-BE49-F238E27FC236}">
                <a16:creationId xmlns:a16="http://schemas.microsoft.com/office/drawing/2014/main" id="{A8F830EF-4AED-4216-88A5-0986E2A4DA74}"/>
              </a:ext>
            </a:extLst>
          </p:cNvPr>
          <p:cNvSpPr/>
          <p:nvPr/>
        </p:nvSpPr>
        <p:spPr>
          <a:xfrm>
            <a:off x="7053374" y="936776"/>
            <a:ext cx="2176574" cy="2084030"/>
          </a:xfrm>
          <a:prstGeom prst="smileyFace">
            <a:avLst>
              <a:gd name="adj" fmla="val 4653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C46EFE3-0243-46C4-90AB-E90C32CF3EF3}"/>
              </a:ext>
            </a:extLst>
          </p:cNvPr>
          <p:cNvGrpSpPr/>
          <p:nvPr/>
        </p:nvGrpSpPr>
        <p:grpSpPr>
          <a:xfrm>
            <a:off x="7112807" y="3429000"/>
            <a:ext cx="2029327" cy="3177416"/>
            <a:chOff x="-1453772" y="835922"/>
            <a:chExt cx="1419937" cy="2166585"/>
          </a:xfrm>
          <a:solidFill>
            <a:schemeClr val="accent4"/>
          </a:solidFill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4310DCA-D0C3-4E39-8B5C-3689ADBBCB3D}"/>
                </a:ext>
              </a:extLst>
            </p:cNvPr>
            <p:cNvSpPr/>
            <p:nvPr/>
          </p:nvSpPr>
          <p:spPr>
            <a:xfrm>
              <a:off x="-928048" y="835922"/>
              <a:ext cx="368490" cy="216658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A880F413-9047-4490-B945-40EF528FC700}"/>
                </a:ext>
              </a:extLst>
            </p:cNvPr>
            <p:cNvSpPr/>
            <p:nvPr/>
          </p:nvSpPr>
          <p:spPr>
            <a:xfrm rot="16200000">
              <a:off x="-928048" y="843029"/>
              <a:ext cx="368490" cy="141993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1E1AC47-7652-478E-9BB0-B5C074BBB947}"/>
              </a:ext>
            </a:extLst>
          </p:cNvPr>
          <p:cNvGrpSpPr/>
          <p:nvPr/>
        </p:nvGrpSpPr>
        <p:grpSpPr>
          <a:xfrm>
            <a:off x="2582419" y="3388660"/>
            <a:ext cx="2561973" cy="3222517"/>
            <a:chOff x="-1650438" y="1351128"/>
            <a:chExt cx="1829001" cy="2277807"/>
          </a:xfrm>
          <a:solidFill>
            <a:schemeClr val="bg2">
              <a:lumMod val="75000"/>
            </a:schemeClr>
          </a:solidFill>
        </p:grpSpPr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5342B98C-639A-481F-8A34-01876BF45075}"/>
                </a:ext>
              </a:extLst>
            </p:cNvPr>
            <p:cNvSpPr/>
            <p:nvPr/>
          </p:nvSpPr>
          <p:spPr>
            <a:xfrm>
              <a:off x="-1119116" y="1351128"/>
              <a:ext cx="764274" cy="354842"/>
            </a:xfrm>
            <a:prstGeom prst="round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Flowchart: Manual Operation 13">
              <a:extLst>
                <a:ext uri="{FF2B5EF4-FFF2-40B4-BE49-F238E27FC236}">
                  <a16:creationId xmlns:a16="http://schemas.microsoft.com/office/drawing/2014/main" id="{196D5459-9D24-4622-9FA0-B6D9DDDD00D6}"/>
                </a:ext>
              </a:extLst>
            </p:cNvPr>
            <p:cNvSpPr/>
            <p:nvPr/>
          </p:nvSpPr>
          <p:spPr>
            <a:xfrm rot="10800000">
              <a:off x="-1119116" y="1705969"/>
              <a:ext cx="764274" cy="1116603"/>
            </a:xfrm>
            <a:prstGeom prst="flowChartManualOperati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Rectangle: Rounded Corners 35">
              <a:extLst>
                <a:ext uri="{FF2B5EF4-FFF2-40B4-BE49-F238E27FC236}">
                  <a16:creationId xmlns:a16="http://schemas.microsoft.com/office/drawing/2014/main" id="{653FB6F4-BB6E-4AB6-A74A-007E962CD211}"/>
                </a:ext>
              </a:extLst>
            </p:cNvPr>
            <p:cNvSpPr/>
            <p:nvPr/>
          </p:nvSpPr>
          <p:spPr>
            <a:xfrm>
              <a:off x="-1650438" y="2822572"/>
              <a:ext cx="1829001" cy="493834"/>
            </a:xfrm>
            <a:prstGeom prst="round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56A29AC4-45F6-4019-9C81-C827963197C4}"/>
                </a:ext>
              </a:extLst>
            </p:cNvPr>
            <p:cNvSpPr/>
            <p:nvPr/>
          </p:nvSpPr>
          <p:spPr>
            <a:xfrm rot="10800000">
              <a:off x="-1467379" y="2865896"/>
              <a:ext cx="1473958" cy="763039"/>
            </a:xfrm>
            <a:prstGeom prst="triangle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18312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698"/>
    </mc:Choice>
    <mc:Fallback>
      <p:transition spd="slow" advTm="63698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4459E8-75EF-41A9-AA66-F6DB98C2CF2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8619" t="9334" r="16157" b="11224"/>
          <a:stretch/>
        </p:blipFill>
        <p:spPr>
          <a:xfrm>
            <a:off x="0" y="0"/>
            <a:ext cx="12192000" cy="6879752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D0A20179-8BBF-475B-B48A-93DAF87C0A46}"/>
              </a:ext>
            </a:extLst>
          </p:cNvPr>
          <p:cNvGrpSpPr/>
          <p:nvPr/>
        </p:nvGrpSpPr>
        <p:grpSpPr>
          <a:xfrm>
            <a:off x="0" y="2699613"/>
            <a:ext cx="10262696" cy="4471319"/>
            <a:chOff x="0" y="2699613"/>
            <a:chExt cx="10262696" cy="4471319"/>
          </a:xfrm>
          <a:noFill/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07D71463-87D4-492C-BBAE-4E9270EB1B69}"/>
                </a:ext>
              </a:extLst>
            </p:cNvPr>
            <p:cNvSpPr txBox="1"/>
            <p:nvPr/>
          </p:nvSpPr>
          <p:spPr>
            <a:xfrm>
              <a:off x="0" y="6642556"/>
              <a:ext cx="2775119" cy="215444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Image of North Western Europe. Accessed from Google Maps.</a:t>
              </a: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7A11B1D-E5BD-4DDE-B446-01C5EFF8B7C1}"/>
                </a:ext>
              </a:extLst>
            </p:cNvPr>
            <p:cNvSpPr/>
            <p:nvPr/>
          </p:nvSpPr>
          <p:spPr>
            <a:xfrm>
              <a:off x="1117346" y="3965516"/>
              <a:ext cx="4107796" cy="3093716"/>
            </a:xfrm>
            <a:custGeom>
              <a:avLst/>
              <a:gdLst>
                <a:gd name="connsiteX0" fmla="*/ 1030767 w 4107796"/>
                <a:gd name="connsiteY0" fmla="*/ 2761839 h 2839356"/>
                <a:gd name="connsiteX1" fmla="*/ 1016253 w 4107796"/>
                <a:gd name="connsiteY1" fmla="*/ 2573153 h 2839356"/>
                <a:gd name="connsiteX2" fmla="*/ 929167 w 4107796"/>
                <a:gd name="connsiteY2" fmla="*/ 2515096 h 2839356"/>
                <a:gd name="connsiteX3" fmla="*/ 885625 w 4107796"/>
                <a:gd name="connsiteY3" fmla="*/ 2486068 h 2839356"/>
                <a:gd name="connsiteX4" fmla="*/ 856596 w 4107796"/>
                <a:gd name="connsiteY4" fmla="*/ 2442525 h 2839356"/>
                <a:gd name="connsiteX5" fmla="*/ 827567 w 4107796"/>
                <a:gd name="connsiteY5" fmla="*/ 2355439 h 2839356"/>
                <a:gd name="connsiteX6" fmla="*/ 842082 w 4107796"/>
                <a:gd name="connsiteY6" fmla="*/ 2021611 h 2839356"/>
                <a:gd name="connsiteX7" fmla="*/ 842082 w 4107796"/>
                <a:gd name="connsiteY7" fmla="*/ 1920011 h 2839356"/>
                <a:gd name="connsiteX8" fmla="*/ 798539 w 4107796"/>
                <a:gd name="connsiteY8" fmla="*/ 1861953 h 2839356"/>
                <a:gd name="connsiteX9" fmla="*/ 769510 w 4107796"/>
                <a:gd name="connsiteY9" fmla="*/ 1818411 h 2839356"/>
                <a:gd name="connsiteX10" fmla="*/ 754996 w 4107796"/>
                <a:gd name="connsiteY10" fmla="*/ 1774868 h 2839356"/>
                <a:gd name="connsiteX11" fmla="*/ 813053 w 4107796"/>
                <a:gd name="connsiteY11" fmla="*/ 1687782 h 2839356"/>
                <a:gd name="connsiteX12" fmla="*/ 769510 w 4107796"/>
                <a:gd name="connsiteY12" fmla="*/ 1658753 h 2839356"/>
                <a:gd name="connsiteX13" fmla="*/ 711453 w 4107796"/>
                <a:gd name="connsiteY13" fmla="*/ 1571668 h 2839356"/>
                <a:gd name="connsiteX14" fmla="*/ 595339 w 4107796"/>
                <a:gd name="connsiteY14" fmla="*/ 1542639 h 2839356"/>
                <a:gd name="connsiteX15" fmla="*/ 522767 w 4107796"/>
                <a:gd name="connsiteY15" fmla="*/ 1499096 h 2839356"/>
                <a:gd name="connsiteX16" fmla="*/ 464710 w 4107796"/>
                <a:gd name="connsiteY16" fmla="*/ 1470068 h 2839356"/>
                <a:gd name="connsiteX17" fmla="*/ 377625 w 4107796"/>
                <a:gd name="connsiteY17" fmla="*/ 1412011 h 2839356"/>
                <a:gd name="connsiteX18" fmla="*/ 334082 w 4107796"/>
                <a:gd name="connsiteY18" fmla="*/ 1382982 h 2839356"/>
                <a:gd name="connsiteX19" fmla="*/ 290539 w 4107796"/>
                <a:gd name="connsiteY19" fmla="*/ 1252353 h 2839356"/>
                <a:gd name="connsiteX20" fmla="*/ 276025 w 4107796"/>
                <a:gd name="connsiteY20" fmla="*/ 1078182 h 2839356"/>
                <a:gd name="connsiteX21" fmla="*/ 145396 w 4107796"/>
                <a:gd name="connsiteY21" fmla="*/ 1034639 h 2839356"/>
                <a:gd name="connsiteX22" fmla="*/ 101853 w 4107796"/>
                <a:gd name="connsiteY22" fmla="*/ 1020125 h 2839356"/>
                <a:gd name="connsiteX23" fmla="*/ 72825 w 4107796"/>
                <a:gd name="connsiteY23" fmla="*/ 976582 h 2839356"/>
                <a:gd name="connsiteX24" fmla="*/ 29282 w 4107796"/>
                <a:gd name="connsiteY24" fmla="*/ 802411 h 2839356"/>
                <a:gd name="connsiteX25" fmla="*/ 14767 w 4107796"/>
                <a:gd name="connsiteY25" fmla="*/ 758868 h 2839356"/>
                <a:gd name="connsiteX26" fmla="*/ 174425 w 4107796"/>
                <a:gd name="connsiteY26" fmla="*/ 700811 h 2839356"/>
                <a:gd name="connsiteX27" fmla="*/ 159910 w 4107796"/>
                <a:gd name="connsiteY27" fmla="*/ 657268 h 2839356"/>
                <a:gd name="connsiteX28" fmla="*/ 72825 w 4107796"/>
                <a:gd name="connsiteY28" fmla="*/ 599211 h 2839356"/>
                <a:gd name="connsiteX29" fmla="*/ 29282 w 4107796"/>
                <a:gd name="connsiteY29" fmla="*/ 570182 h 2839356"/>
                <a:gd name="connsiteX30" fmla="*/ 253 w 4107796"/>
                <a:gd name="connsiteY30" fmla="*/ 526639 h 2839356"/>
                <a:gd name="connsiteX31" fmla="*/ 43796 w 4107796"/>
                <a:gd name="connsiteY31" fmla="*/ 483096 h 2839356"/>
                <a:gd name="connsiteX32" fmla="*/ 130882 w 4107796"/>
                <a:gd name="connsiteY32" fmla="*/ 468582 h 2839356"/>
                <a:gd name="connsiteX33" fmla="*/ 188939 w 4107796"/>
                <a:gd name="connsiteY33" fmla="*/ 454068 h 2839356"/>
                <a:gd name="connsiteX34" fmla="*/ 435682 w 4107796"/>
                <a:gd name="connsiteY34" fmla="*/ 468582 h 2839356"/>
                <a:gd name="connsiteX35" fmla="*/ 522767 w 4107796"/>
                <a:gd name="connsiteY35" fmla="*/ 497611 h 2839356"/>
                <a:gd name="connsiteX36" fmla="*/ 595339 w 4107796"/>
                <a:gd name="connsiteY36" fmla="*/ 512125 h 2839356"/>
                <a:gd name="connsiteX37" fmla="*/ 682425 w 4107796"/>
                <a:gd name="connsiteY37" fmla="*/ 541153 h 2839356"/>
                <a:gd name="connsiteX38" fmla="*/ 769510 w 4107796"/>
                <a:gd name="connsiteY38" fmla="*/ 526639 h 2839356"/>
                <a:gd name="connsiteX39" fmla="*/ 813053 w 4107796"/>
                <a:gd name="connsiteY39" fmla="*/ 512125 h 2839356"/>
                <a:gd name="connsiteX40" fmla="*/ 856596 w 4107796"/>
                <a:gd name="connsiteY40" fmla="*/ 526639 h 2839356"/>
                <a:gd name="connsiteX41" fmla="*/ 987225 w 4107796"/>
                <a:gd name="connsiteY41" fmla="*/ 599211 h 2839356"/>
                <a:gd name="connsiteX42" fmla="*/ 1016253 w 4107796"/>
                <a:gd name="connsiteY42" fmla="*/ 686296 h 2839356"/>
                <a:gd name="connsiteX43" fmla="*/ 1059796 w 4107796"/>
                <a:gd name="connsiteY43" fmla="*/ 773382 h 2839356"/>
                <a:gd name="connsiteX44" fmla="*/ 1117853 w 4107796"/>
                <a:gd name="connsiteY44" fmla="*/ 787896 h 2839356"/>
                <a:gd name="connsiteX45" fmla="*/ 1248482 w 4107796"/>
                <a:gd name="connsiteY45" fmla="*/ 802411 h 2839356"/>
                <a:gd name="connsiteX46" fmla="*/ 1335567 w 4107796"/>
                <a:gd name="connsiteY46" fmla="*/ 860468 h 2839356"/>
                <a:gd name="connsiteX47" fmla="*/ 1466196 w 4107796"/>
                <a:gd name="connsiteY47" fmla="*/ 933039 h 2839356"/>
                <a:gd name="connsiteX48" fmla="*/ 1553282 w 4107796"/>
                <a:gd name="connsiteY48" fmla="*/ 976582 h 2839356"/>
                <a:gd name="connsiteX49" fmla="*/ 1611339 w 4107796"/>
                <a:gd name="connsiteY49" fmla="*/ 947553 h 2839356"/>
                <a:gd name="connsiteX50" fmla="*/ 1596825 w 4107796"/>
                <a:gd name="connsiteY50" fmla="*/ 758868 h 2839356"/>
                <a:gd name="connsiteX51" fmla="*/ 1582310 w 4107796"/>
                <a:gd name="connsiteY51" fmla="*/ 715325 h 2839356"/>
                <a:gd name="connsiteX52" fmla="*/ 1596825 w 4107796"/>
                <a:gd name="connsiteY52" fmla="*/ 584696 h 2839356"/>
                <a:gd name="connsiteX53" fmla="*/ 1611339 w 4107796"/>
                <a:gd name="connsiteY53" fmla="*/ 410525 h 2839356"/>
                <a:gd name="connsiteX54" fmla="*/ 1625853 w 4107796"/>
                <a:gd name="connsiteY54" fmla="*/ 323439 h 2839356"/>
                <a:gd name="connsiteX55" fmla="*/ 1640367 w 4107796"/>
                <a:gd name="connsiteY55" fmla="*/ 221839 h 2839356"/>
                <a:gd name="connsiteX56" fmla="*/ 1698425 w 4107796"/>
                <a:gd name="connsiteY56" fmla="*/ 192811 h 2839356"/>
                <a:gd name="connsiteX57" fmla="*/ 1887110 w 4107796"/>
                <a:gd name="connsiteY57" fmla="*/ 250868 h 2839356"/>
                <a:gd name="connsiteX58" fmla="*/ 1945167 w 4107796"/>
                <a:gd name="connsiteY58" fmla="*/ 337953 h 2839356"/>
                <a:gd name="connsiteX59" fmla="*/ 1988710 w 4107796"/>
                <a:gd name="connsiteY59" fmla="*/ 483096 h 2839356"/>
                <a:gd name="connsiteX60" fmla="*/ 2046767 w 4107796"/>
                <a:gd name="connsiteY60" fmla="*/ 512125 h 2839356"/>
                <a:gd name="connsiteX61" fmla="*/ 2148367 w 4107796"/>
                <a:gd name="connsiteY61" fmla="*/ 584696 h 2839356"/>
                <a:gd name="connsiteX62" fmla="*/ 2235453 w 4107796"/>
                <a:gd name="connsiteY62" fmla="*/ 642753 h 2839356"/>
                <a:gd name="connsiteX63" fmla="*/ 2278996 w 4107796"/>
                <a:gd name="connsiteY63" fmla="*/ 657268 h 2839356"/>
                <a:gd name="connsiteX64" fmla="*/ 2366082 w 4107796"/>
                <a:gd name="connsiteY64" fmla="*/ 715325 h 2839356"/>
                <a:gd name="connsiteX65" fmla="*/ 2496710 w 4107796"/>
                <a:gd name="connsiteY65" fmla="*/ 700811 h 2839356"/>
                <a:gd name="connsiteX66" fmla="*/ 2511225 w 4107796"/>
                <a:gd name="connsiteY66" fmla="*/ 657268 h 2839356"/>
                <a:gd name="connsiteX67" fmla="*/ 2569282 w 4107796"/>
                <a:gd name="connsiteY67" fmla="*/ 555668 h 2839356"/>
                <a:gd name="connsiteX68" fmla="*/ 2772482 w 4107796"/>
                <a:gd name="connsiteY68" fmla="*/ 541153 h 2839356"/>
                <a:gd name="connsiteX69" fmla="*/ 2874082 w 4107796"/>
                <a:gd name="connsiteY69" fmla="*/ 526639 h 2839356"/>
                <a:gd name="connsiteX70" fmla="*/ 2946653 w 4107796"/>
                <a:gd name="connsiteY70" fmla="*/ 512125 h 2839356"/>
                <a:gd name="connsiteX71" fmla="*/ 3236939 w 4107796"/>
                <a:gd name="connsiteY71" fmla="*/ 497611 h 2839356"/>
                <a:gd name="connsiteX72" fmla="*/ 3280482 w 4107796"/>
                <a:gd name="connsiteY72" fmla="*/ 483096 h 2839356"/>
                <a:gd name="connsiteX73" fmla="*/ 3324025 w 4107796"/>
                <a:gd name="connsiteY73" fmla="*/ 396011 h 2839356"/>
                <a:gd name="connsiteX74" fmla="*/ 3367567 w 4107796"/>
                <a:gd name="connsiteY74" fmla="*/ 221839 h 2839356"/>
                <a:gd name="connsiteX75" fmla="*/ 3382082 w 4107796"/>
                <a:gd name="connsiteY75" fmla="*/ 178296 h 2839356"/>
                <a:gd name="connsiteX76" fmla="*/ 3396596 w 4107796"/>
                <a:gd name="connsiteY76" fmla="*/ 134753 h 2839356"/>
                <a:gd name="connsiteX77" fmla="*/ 3440139 w 4107796"/>
                <a:gd name="connsiteY77" fmla="*/ 76696 h 2839356"/>
                <a:gd name="connsiteX78" fmla="*/ 3483682 w 4107796"/>
                <a:gd name="connsiteY78" fmla="*/ 47668 h 2839356"/>
                <a:gd name="connsiteX79" fmla="*/ 3512710 w 4107796"/>
                <a:gd name="connsiteY79" fmla="*/ 4125 h 2839356"/>
                <a:gd name="connsiteX80" fmla="*/ 3701396 w 4107796"/>
                <a:gd name="connsiteY80" fmla="*/ 18639 h 2839356"/>
                <a:gd name="connsiteX81" fmla="*/ 3744939 w 4107796"/>
                <a:gd name="connsiteY81" fmla="*/ 76696 h 2839356"/>
                <a:gd name="connsiteX82" fmla="*/ 3788482 w 4107796"/>
                <a:gd name="connsiteY82" fmla="*/ 163782 h 2839356"/>
                <a:gd name="connsiteX83" fmla="*/ 3817510 w 4107796"/>
                <a:gd name="connsiteY83" fmla="*/ 207325 h 2839356"/>
                <a:gd name="connsiteX84" fmla="*/ 3846539 w 4107796"/>
                <a:gd name="connsiteY84" fmla="*/ 308925 h 2839356"/>
                <a:gd name="connsiteX85" fmla="*/ 3861053 w 4107796"/>
                <a:gd name="connsiteY85" fmla="*/ 454068 h 2839356"/>
                <a:gd name="connsiteX86" fmla="*/ 3875567 w 4107796"/>
                <a:gd name="connsiteY86" fmla="*/ 541153 h 2839356"/>
                <a:gd name="connsiteX87" fmla="*/ 3890082 w 4107796"/>
                <a:gd name="connsiteY87" fmla="*/ 686296 h 2839356"/>
                <a:gd name="connsiteX88" fmla="*/ 3904596 w 4107796"/>
                <a:gd name="connsiteY88" fmla="*/ 729839 h 2839356"/>
                <a:gd name="connsiteX89" fmla="*/ 3948139 w 4107796"/>
                <a:gd name="connsiteY89" fmla="*/ 845953 h 2839356"/>
                <a:gd name="connsiteX90" fmla="*/ 3962653 w 4107796"/>
                <a:gd name="connsiteY90" fmla="*/ 962068 h 2839356"/>
                <a:gd name="connsiteX91" fmla="*/ 4020710 w 4107796"/>
                <a:gd name="connsiteY91" fmla="*/ 1165268 h 2839356"/>
                <a:gd name="connsiteX92" fmla="*/ 4049739 w 4107796"/>
                <a:gd name="connsiteY92" fmla="*/ 1368468 h 2839356"/>
                <a:gd name="connsiteX93" fmla="*/ 4064253 w 4107796"/>
                <a:gd name="connsiteY93" fmla="*/ 1441039 h 2839356"/>
                <a:gd name="connsiteX94" fmla="*/ 4078767 w 4107796"/>
                <a:gd name="connsiteY94" fmla="*/ 1876468 h 2839356"/>
                <a:gd name="connsiteX95" fmla="*/ 4107796 w 4107796"/>
                <a:gd name="connsiteY95" fmla="*/ 2616696 h 2839356"/>
                <a:gd name="connsiteX96" fmla="*/ 4078767 w 4107796"/>
                <a:gd name="connsiteY96" fmla="*/ 2819896 h 2839356"/>
                <a:gd name="connsiteX97" fmla="*/ 3962653 w 4107796"/>
                <a:gd name="connsiteY97" fmla="*/ 2834411 h 2839356"/>
                <a:gd name="connsiteX98" fmla="*/ 2511225 w 4107796"/>
                <a:gd name="connsiteY98" fmla="*/ 2819896 h 2839356"/>
                <a:gd name="connsiteX99" fmla="*/ 2337053 w 4107796"/>
                <a:gd name="connsiteY99" fmla="*/ 2805382 h 2839356"/>
                <a:gd name="connsiteX100" fmla="*/ 1916139 w 4107796"/>
                <a:gd name="connsiteY100" fmla="*/ 2776353 h 2839356"/>
                <a:gd name="connsiteX101" fmla="*/ 1800025 w 4107796"/>
                <a:gd name="connsiteY101" fmla="*/ 2761839 h 2839356"/>
                <a:gd name="connsiteX102" fmla="*/ 1422653 w 4107796"/>
                <a:gd name="connsiteY102" fmla="*/ 2718296 h 2839356"/>
                <a:gd name="connsiteX103" fmla="*/ 1335567 w 4107796"/>
                <a:gd name="connsiteY103" fmla="*/ 2703782 h 2839356"/>
                <a:gd name="connsiteX104" fmla="*/ 1190425 w 4107796"/>
                <a:gd name="connsiteY104" fmla="*/ 2718296 h 2839356"/>
                <a:gd name="connsiteX105" fmla="*/ 1146882 w 4107796"/>
                <a:gd name="connsiteY105" fmla="*/ 2732811 h 2839356"/>
                <a:gd name="connsiteX106" fmla="*/ 1059796 w 4107796"/>
                <a:gd name="connsiteY106" fmla="*/ 2747325 h 2839356"/>
                <a:gd name="connsiteX107" fmla="*/ 1030767 w 4107796"/>
                <a:gd name="connsiteY107" fmla="*/ 2761839 h 2839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</a:cxnLst>
              <a:rect l="l" t="t" r="r" b="b"/>
              <a:pathLst>
                <a:path w="4107796" h="2839356">
                  <a:moveTo>
                    <a:pt x="1030767" y="2761839"/>
                  </a:moveTo>
                  <a:cubicBezTo>
                    <a:pt x="1023510" y="2732810"/>
                    <a:pt x="1040271" y="2631483"/>
                    <a:pt x="1016253" y="2573153"/>
                  </a:cubicBezTo>
                  <a:cubicBezTo>
                    <a:pt x="1002969" y="2540893"/>
                    <a:pt x="958196" y="2534448"/>
                    <a:pt x="929167" y="2515096"/>
                  </a:cubicBezTo>
                  <a:lnTo>
                    <a:pt x="885625" y="2486068"/>
                  </a:lnTo>
                  <a:cubicBezTo>
                    <a:pt x="875949" y="2471554"/>
                    <a:pt x="863681" y="2458466"/>
                    <a:pt x="856596" y="2442525"/>
                  </a:cubicBezTo>
                  <a:cubicBezTo>
                    <a:pt x="844168" y="2414563"/>
                    <a:pt x="827567" y="2355439"/>
                    <a:pt x="827567" y="2355439"/>
                  </a:cubicBezTo>
                  <a:cubicBezTo>
                    <a:pt x="832405" y="2244163"/>
                    <a:pt x="833854" y="2132688"/>
                    <a:pt x="842082" y="2021611"/>
                  </a:cubicBezTo>
                  <a:cubicBezTo>
                    <a:pt x="846728" y="1958886"/>
                    <a:pt x="873318" y="1974674"/>
                    <a:pt x="842082" y="1920011"/>
                  </a:cubicBezTo>
                  <a:cubicBezTo>
                    <a:pt x="830080" y="1899008"/>
                    <a:pt x="812600" y="1881638"/>
                    <a:pt x="798539" y="1861953"/>
                  </a:cubicBezTo>
                  <a:cubicBezTo>
                    <a:pt x="788400" y="1847758"/>
                    <a:pt x="779186" y="1832925"/>
                    <a:pt x="769510" y="1818411"/>
                  </a:cubicBezTo>
                  <a:cubicBezTo>
                    <a:pt x="764672" y="1803897"/>
                    <a:pt x="750158" y="1789382"/>
                    <a:pt x="754996" y="1774868"/>
                  </a:cubicBezTo>
                  <a:cubicBezTo>
                    <a:pt x="766029" y="1741770"/>
                    <a:pt x="813053" y="1687782"/>
                    <a:pt x="813053" y="1687782"/>
                  </a:cubicBezTo>
                  <a:cubicBezTo>
                    <a:pt x="798539" y="1678106"/>
                    <a:pt x="780997" y="1671881"/>
                    <a:pt x="769510" y="1658753"/>
                  </a:cubicBezTo>
                  <a:cubicBezTo>
                    <a:pt x="746536" y="1632497"/>
                    <a:pt x="745299" y="1580130"/>
                    <a:pt x="711453" y="1571668"/>
                  </a:cubicBezTo>
                  <a:lnTo>
                    <a:pt x="595339" y="1542639"/>
                  </a:lnTo>
                  <a:cubicBezTo>
                    <a:pt x="571148" y="1528125"/>
                    <a:pt x="547428" y="1512796"/>
                    <a:pt x="522767" y="1499096"/>
                  </a:cubicBezTo>
                  <a:cubicBezTo>
                    <a:pt x="503853" y="1488588"/>
                    <a:pt x="483263" y="1481200"/>
                    <a:pt x="464710" y="1470068"/>
                  </a:cubicBezTo>
                  <a:cubicBezTo>
                    <a:pt x="434794" y="1452118"/>
                    <a:pt x="406653" y="1431363"/>
                    <a:pt x="377625" y="1412011"/>
                  </a:cubicBezTo>
                  <a:lnTo>
                    <a:pt x="334082" y="1382982"/>
                  </a:lnTo>
                  <a:cubicBezTo>
                    <a:pt x="302878" y="1320576"/>
                    <a:pt x="299196" y="1325942"/>
                    <a:pt x="290539" y="1252353"/>
                  </a:cubicBezTo>
                  <a:cubicBezTo>
                    <a:pt x="283732" y="1194494"/>
                    <a:pt x="302079" y="1130290"/>
                    <a:pt x="276025" y="1078182"/>
                  </a:cubicBezTo>
                  <a:cubicBezTo>
                    <a:pt x="276024" y="1078181"/>
                    <a:pt x="167168" y="1041896"/>
                    <a:pt x="145396" y="1034639"/>
                  </a:cubicBezTo>
                  <a:lnTo>
                    <a:pt x="101853" y="1020125"/>
                  </a:lnTo>
                  <a:cubicBezTo>
                    <a:pt x="92177" y="1005611"/>
                    <a:pt x="79910" y="992522"/>
                    <a:pt x="72825" y="976582"/>
                  </a:cubicBezTo>
                  <a:cubicBezTo>
                    <a:pt x="33718" y="888591"/>
                    <a:pt x="49568" y="893698"/>
                    <a:pt x="29282" y="802411"/>
                  </a:cubicBezTo>
                  <a:cubicBezTo>
                    <a:pt x="25963" y="787476"/>
                    <a:pt x="19605" y="773382"/>
                    <a:pt x="14767" y="758868"/>
                  </a:cubicBezTo>
                  <a:cubicBezTo>
                    <a:pt x="51460" y="648794"/>
                    <a:pt x="-7558" y="781692"/>
                    <a:pt x="174425" y="700811"/>
                  </a:cubicBezTo>
                  <a:cubicBezTo>
                    <a:pt x="188406" y="694597"/>
                    <a:pt x="170728" y="668086"/>
                    <a:pt x="159910" y="657268"/>
                  </a:cubicBezTo>
                  <a:cubicBezTo>
                    <a:pt x="135241" y="632599"/>
                    <a:pt x="101853" y="618563"/>
                    <a:pt x="72825" y="599211"/>
                  </a:cubicBezTo>
                  <a:lnTo>
                    <a:pt x="29282" y="570182"/>
                  </a:lnTo>
                  <a:cubicBezTo>
                    <a:pt x="19606" y="555668"/>
                    <a:pt x="-2615" y="543846"/>
                    <a:pt x="253" y="526639"/>
                  </a:cubicBezTo>
                  <a:cubicBezTo>
                    <a:pt x="3627" y="506392"/>
                    <a:pt x="25039" y="491433"/>
                    <a:pt x="43796" y="483096"/>
                  </a:cubicBezTo>
                  <a:cubicBezTo>
                    <a:pt x="70689" y="471144"/>
                    <a:pt x="102024" y="474353"/>
                    <a:pt x="130882" y="468582"/>
                  </a:cubicBezTo>
                  <a:cubicBezTo>
                    <a:pt x="150443" y="464670"/>
                    <a:pt x="169587" y="458906"/>
                    <a:pt x="188939" y="454068"/>
                  </a:cubicBezTo>
                  <a:cubicBezTo>
                    <a:pt x="271187" y="458906"/>
                    <a:pt x="353984" y="457926"/>
                    <a:pt x="435682" y="468582"/>
                  </a:cubicBezTo>
                  <a:cubicBezTo>
                    <a:pt x="466024" y="472540"/>
                    <a:pt x="492763" y="491610"/>
                    <a:pt x="522767" y="497611"/>
                  </a:cubicBezTo>
                  <a:cubicBezTo>
                    <a:pt x="546958" y="502449"/>
                    <a:pt x="571539" y="505634"/>
                    <a:pt x="595339" y="512125"/>
                  </a:cubicBezTo>
                  <a:cubicBezTo>
                    <a:pt x="624860" y="520176"/>
                    <a:pt x="682425" y="541153"/>
                    <a:pt x="682425" y="541153"/>
                  </a:cubicBezTo>
                  <a:cubicBezTo>
                    <a:pt x="711453" y="536315"/>
                    <a:pt x="740782" y="533023"/>
                    <a:pt x="769510" y="526639"/>
                  </a:cubicBezTo>
                  <a:cubicBezTo>
                    <a:pt x="784445" y="523320"/>
                    <a:pt x="797754" y="512125"/>
                    <a:pt x="813053" y="512125"/>
                  </a:cubicBezTo>
                  <a:cubicBezTo>
                    <a:pt x="828352" y="512125"/>
                    <a:pt x="842082" y="521801"/>
                    <a:pt x="856596" y="526639"/>
                  </a:cubicBezTo>
                  <a:cubicBezTo>
                    <a:pt x="956412" y="593183"/>
                    <a:pt x="910584" y="573663"/>
                    <a:pt x="987225" y="599211"/>
                  </a:cubicBezTo>
                  <a:lnTo>
                    <a:pt x="1016253" y="686296"/>
                  </a:lnTo>
                  <a:cubicBezTo>
                    <a:pt x="1024533" y="711135"/>
                    <a:pt x="1035678" y="757303"/>
                    <a:pt x="1059796" y="773382"/>
                  </a:cubicBezTo>
                  <a:cubicBezTo>
                    <a:pt x="1076394" y="784447"/>
                    <a:pt x="1098137" y="784863"/>
                    <a:pt x="1117853" y="787896"/>
                  </a:cubicBezTo>
                  <a:cubicBezTo>
                    <a:pt x="1161155" y="794558"/>
                    <a:pt x="1204939" y="797573"/>
                    <a:pt x="1248482" y="802411"/>
                  </a:cubicBezTo>
                  <a:cubicBezTo>
                    <a:pt x="1331758" y="830169"/>
                    <a:pt x="1254025" y="797046"/>
                    <a:pt x="1335567" y="860468"/>
                  </a:cubicBezTo>
                  <a:cubicBezTo>
                    <a:pt x="1410428" y="918693"/>
                    <a:pt x="1400499" y="911140"/>
                    <a:pt x="1466196" y="933039"/>
                  </a:cubicBezTo>
                  <a:cubicBezTo>
                    <a:pt x="1482166" y="943686"/>
                    <a:pt x="1528538" y="980117"/>
                    <a:pt x="1553282" y="976582"/>
                  </a:cubicBezTo>
                  <a:cubicBezTo>
                    <a:pt x="1574701" y="973522"/>
                    <a:pt x="1591987" y="957229"/>
                    <a:pt x="1611339" y="947553"/>
                  </a:cubicBezTo>
                  <a:cubicBezTo>
                    <a:pt x="1606501" y="884658"/>
                    <a:pt x="1604649" y="821462"/>
                    <a:pt x="1596825" y="758868"/>
                  </a:cubicBezTo>
                  <a:cubicBezTo>
                    <a:pt x="1594927" y="743687"/>
                    <a:pt x="1582310" y="730625"/>
                    <a:pt x="1582310" y="715325"/>
                  </a:cubicBezTo>
                  <a:cubicBezTo>
                    <a:pt x="1582310" y="671514"/>
                    <a:pt x="1592671" y="628310"/>
                    <a:pt x="1596825" y="584696"/>
                  </a:cubicBezTo>
                  <a:cubicBezTo>
                    <a:pt x="1602348" y="526700"/>
                    <a:pt x="1604906" y="468427"/>
                    <a:pt x="1611339" y="410525"/>
                  </a:cubicBezTo>
                  <a:cubicBezTo>
                    <a:pt x="1614589" y="381276"/>
                    <a:pt x="1621378" y="352526"/>
                    <a:pt x="1625853" y="323439"/>
                  </a:cubicBezTo>
                  <a:cubicBezTo>
                    <a:pt x="1631055" y="289626"/>
                    <a:pt x="1623753" y="251744"/>
                    <a:pt x="1640367" y="221839"/>
                  </a:cubicBezTo>
                  <a:cubicBezTo>
                    <a:pt x="1650875" y="202925"/>
                    <a:pt x="1679072" y="202487"/>
                    <a:pt x="1698425" y="192811"/>
                  </a:cubicBezTo>
                  <a:cubicBezTo>
                    <a:pt x="1739833" y="201092"/>
                    <a:pt x="1845239" y="203015"/>
                    <a:pt x="1887110" y="250868"/>
                  </a:cubicBezTo>
                  <a:cubicBezTo>
                    <a:pt x="1910084" y="277124"/>
                    <a:pt x="1945167" y="337953"/>
                    <a:pt x="1945167" y="337953"/>
                  </a:cubicBezTo>
                  <a:cubicBezTo>
                    <a:pt x="1950648" y="359875"/>
                    <a:pt x="1978615" y="478049"/>
                    <a:pt x="1988710" y="483096"/>
                  </a:cubicBezTo>
                  <a:cubicBezTo>
                    <a:pt x="2008062" y="492772"/>
                    <a:pt x="2027981" y="501390"/>
                    <a:pt x="2046767" y="512125"/>
                  </a:cubicBezTo>
                  <a:cubicBezTo>
                    <a:pt x="2083478" y="533103"/>
                    <a:pt x="2113742" y="560458"/>
                    <a:pt x="2148367" y="584696"/>
                  </a:cubicBezTo>
                  <a:cubicBezTo>
                    <a:pt x="2176948" y="604703"/>
                    <a:pt x="2202355" y="631720"/>
                    <a:pt x="2235453" y="642753"/>
                  </a:cubicBezTo>
                  <a:cubicBezTo>
                    <a:pt x="2249967" y="647591"/>
                    <a:pt x="2265622" y="649838"/>
                    <a:pt x="2278996" y="657268"/>
                  </a:cubicBezTo>
                  <a:cubicBezTo>
                    <a:pt x="2309494" y="674211"/>
                    <a:pt x="2366082" y="715325"/>
                    <a:pt x="2366082" y="715325"/>
                  </a:cubicBezTo>
                  <a:cubicBezTo>
                    <a:pt x="2409625" y="710487"/>
                    <a:pt x="2456033" y="717082"/>
                    <a:pt x="2496710" y="700811"/>
                  </a:cubicBezTo>
                  <a:cubicBezTo>
                    <a:pt x="2510915" y="695129"/>
                    <a:pt x="2507514" y="672111"/>
                    <a:pt x="2511225" y="657268"/>
                  </a:cubicBezTo>
                  <a:cubicBezTo>
                    <a:pt x="2522235" y="613228"/>
                    <a:pt x="2510109" y="566110"/>
                    <a:pt x="2569282" y="555668"/>
                  </a:cubicBezTo>
                  <a:cubicBezTo>
                    <a:pt x="2636155" y="543867"/>
                    <a:pt x="2704882" y="547591"/>
                    <a:pt x="2772482" y="541153"/>
                  </a:cubicBezTo>
                  <a:cubicBezTo>
                    <a:pt x="2806538" y="537909"/>
                    <a:pt x="2840337" y="532263"/>
                    <a:pt x="2874082" y="526639"/>
                  </a:cubicBezTo>
                  <a:cubicBezTo>
                    <a:pt x="2898416" y="522583"/>
                    <a:pt x="2922062" y="514092"/>
                    <a:pt x="2946653" y="512125"/>
                  </a:cubicBezTo>
                  <a:cubicBezTo>
                    <a:pt x="3043227" y="504399"/>
                    <a:pt x="3140177" y="502449"/>
                    <a:pt x="3236939" y="497611"/>
                  </a:cubicBezTo>
                  <a:cubicBezTo>
                    <a:pt x="3251453" y="492773"/>
                    <a:pt x="3268535" y="492654"/>
                    <a:pt x="3280482" y="483096"/>
                  </a:cubicBezTo>
                  <a:cubicBezTo>
                    <a:pt x="3306058" y="462634"/>
                    <a:pt x="3314464" y="424693"/>
                    <a:pt x="3324025" y="396011"/>
                  </a:cubicBezTo>
                  <a:cubicBezTo>
                    <a:pt x="3343568" y="278748"/>
                    <a:pt x="3329234" y="336839"/>
                    <a:pt x="3367567" y="221839"/>
                  </a:cubicBezTo>
                  <a:lnTo>
                    <a:pt x="3382082" y="178296"/>
                  </a:lnTo>
                  <a:cubicBezTo>
                    <a:pt x="3386920" y="163782"/>
                    <a:pt x="3387416" y="146993"/>
                    <a:pt x="3396596" y="134753"/>
                  </a:cubicBezTo>
                  <a:cubicBezTo>
                    <a:pt x="3411110" y="115401"/>
                    <a:pt x="3423034" y="93801"/>
                    <a:pt x="3440139" y="76696"/>
                  </a:cubicBezTo>
                  <a:cubicBezTo>
                    <a:pt x="3452474" y="64361"/>
                    <a:pt x="3469168" y="57344"/>
                    <a:pt x="3483682" y="47668"/>
                  </a:cubicBezTo>
                  <a:cubicBezTo>
                    <a:pt x="3493358" y="33154"/>
                    <a:pt x="3495419" y="6430"/>
                    <a:pt x="3512710" y="4125"/>
                  </a:cubicBezTo>
                  <a:cubicBezTo>
                    <a:pt x="3575238" y="-4212"/>
                    <a:pt x="3641186" y="-176"/>
                    <a:pt x="3701396" y="18639"/>
                  </a:cubicBezTo>
                  <a:cubicBezTo>
                    <a:pt x="3724485" y="25854"/>
                    <a:pt x="3730879" y="57011"/>
                    <a:pt x="3744939" y="76696"/>
                  </a:cubicBezTo>
                  <a:cubicBezTo>
                    <a:pt x="3814260" y="173746"/>
                    <a:pt x="3740554" y="67926"/>
                    <a:pt x="3788482" y="163782"/>
                  </a:cubicBezTo>
                  <a:cubicBezTo>
                    <a:pt x="3796283" y="179384"/>
                    <a:pt x="3807834" y="192811"/>
                    <a:pt x="3817510" y="207325"/>
                  </a:cubicBezTo>
                  <a:cubicBezTo>
                    <a:pt x="3827186" y="241192"/>
                    <a:pt x="3840418" y="274239"/>
                    <a:pt x="3846539" y="308925"/>
                  </a:cubicBezTo>
                  <a:cubicBezTo>
                    <a:pt x="3854989" y="356807"/>
                    <a:pt x="3855022" y="405821"/>
                    <a:pt x="3861053" y="454068"/>
                  </a:cubicBezTo>
                  <a:cubicBezTo>
                    <a:pt x="3864703" y="483269"/>
                    <a:pt x="3871917" y="511952"/>
                    <a:pt x="3875567" y="541153"/>
                  </a:cubicBezTo>
                  <a:cubicBezTo>
                    <a:pt x="3881598" y="589400"/>
                    <a:pt x="3882689" y="638239"/>
                    <a:pt x="3890082" y="686296"/>
                  </a:cubicBezTo>
                  <a:cubicBezTo>
                    <a:pt x="3892408" y="701418"/>
                    <a:pt x="3899224" y="715514"/>
                    <a:pt x="3904596" y="729839"/>
                  </a:cubicBezTo>
                  <a:cubicBezTo>
                    <a:pt x="3956665" y="868691"/>
                    <a:pt x="3915193" y="747115"/>
                    <a:pt x="3948139" y="845953"/>
                  </a:cubicBezTo>
                  <a:cubicBezTo>
                    <a:pt x="3952977" y="884658"/>
                    <a:pt x="3955465" y="923730"/>
                    <a:pt x="3962653" y="962068"/>
                  </a:cubicBezTo>
                  <a:cubicBezTo>
                    <a:pt x="4003370" y="1179226"/>
                    <a:pt x="3975794" y="985603"/>
                    <a:pt x="4020710" y="1165268"/>
                  </a:cubicBezTo>
                  <a:cubicBezTo>
                    <a:pt x="4033122" y="1214915"/>
                    <a:pt x="4042863" y="1323771"/>
                    <a:pt x="4049739" y="1368468"/>
                  </a:cubicBezTo>
                  <a:cubicBezTo>
                    <a:pt x="4053490" y="1392851"/>
                    <a:pt x="4059415" y="1416849"/>
                    <a:pt x="4064253" y="1441039"/>
                  </a:cubicBezTo>
                  <a:cubicBezTo>
                    <a:pt x="4069091" y="1586182"/>
                    <a:pt x="4074843" y="1731297"/>
                    <a:pt x="4078767" y="1876468"/>
                  </a:cubicBezTo>
                  <a:cubicBezTo>
                    <a:pt x="4097627" y="2574270"/>
                    <a:pt x="4062596" y="2300293"/>
                    <a:pt x="4107796" y="2616696"/>
                  </a:cubicBezTo>
                  <a:cubicBezTo>
                    <a:pt x="4098120" y="2684429"/>
                    <a:pt x="4116720" y="2762966"/>
                    <a:pt x="4078767" y="2819896"/>
                  </a:cubicBezTo>
                  <a:cubicBezTo>
                    <a:pt x="4057130" y="2852351"/>
                    <a:pt x="4001659" y="2834411"/>
                    <a:pt x="3962653" y="2834411"/>
                  </a:cubicBezTo>
                  <a:cubicBezTo>
                    <a:pt x="3478819" y="2834411"/>
                    <a:pt x="2995034" y="2824734"/>
                    <a:pt x="2511225" y="2819896"/>
                  </a:cubicBezTo>
                  <a:lnTo>
                    <a:pt x="2337053" y="2805382"/>
                  </a:lnTo>
                  <a:cubicBezTo>
                    <a:pt x="2196790" y="2795119"/>
                    <a:pt x="2055691" y="2793797"/>
                    <a:pt x="1916139" y="2776353"/>
                  </a:cubicBezTo>
                  <a:lnTo>
                    <a:pt x="1800025" y="2761839"/>
                  </a:lnTo>
                  <a:lnTo>
                    <a:pt x="1422653" y="2718296"/>
                  </a:lnTo>
                  <a:cubicBezTo>
                    <a:pt x="1393520" y="2714134"/>
                    <a:pt x="1364596" y="2708620"/>
                    <a:pt x="1335567" y="2703782"/>
                  </a:cubicBezTo>
                  <a:cubicBezTo>
                    <a:pt x="1287186" y="2708620"/>
                    <a:pt x="1238482" y="2710903"/>
                    <a:pt x="1190425" y="2718296"/>
                  </a:cubicBezTo>
                  <a:cubicBezTo>
                    <a:pt x="1175303" y="2720622"/>
                    <a:pt x="1161817" y="2729492"/>
                    <a:pt x="1146882" y="2732811"/>
                  </a:cubicBezTo>
                  <a:cubicBezTo>
                    <a:pt x="1118154" y="2739195"/>
                    <a:pt x="1087120" y="2736396"/>
                    <a:pt x="1059796" y="2747325"/>
                  </a:cubicBezTo>
                  <a:cubicBezTo>
                    <a:pt x="1053443" y="2749866"/>
                    <a:pt x="1038024" y="2790868"/>
                    <a:pt x="1030767" y="2761839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DE84865-75CE-4AC0-AA2C-9ACD89BEDCC0}"/>
                </a:ext>
              </a:extLst>
            </p:cNvPr>
            <p:cNvSpPr/>
            <p:nvPr/>
          </p:nvSpPr>
          <p:spPr>
            <a:xfrm>
              <a:off x="4876800" y="2699613"/>
              <a:ext cx="2942391" cy="4413632"/>
            </a:xfrm>
            <a:custGeom>
              <a:avLst/>
              <a:gdLst>
                <a:gd name="connsiteX0" fmla="*/ 2612756 w 2815956"/>
                <a:gd name="connsiteY0" fmla="*/ 29596 h 4137138"/>
                <a:gd name="connsiteX1" fmla="*/ 2670814 w 2815956"/>
                <a:gd name="connsiteY1" fmla="*/ 102167 h 4137138"/>
                <a:gd name="connsiteX2" fmla="*/ 2757899 w 2815956"/>
                <a:gd name="connsiteY2" fmla="*/ 232796 h 4137138"/>
                <a:gd name="connsiteX3" fmla="*/ 2786928 w 2815956"/>
                <a:gd name="connsiteY3" fmla="*/ 276338 h 4137138"/>
                <a:gd name="connsiteX4" fmla="*/ 2815956 w 2815956"/>
                <a:gd name="connsiteY4" fmla="*/ 319881 h 4137138"/>
                <a:gd name="connsiteX5" fmla="*/ 2801442 w 2815956"/>
                <a:gd name="connsiteY5" fmla="*/ 479538 h 4137138"/>
                <a:gd name="connsiteX6" fmla="*/ 2743385 w 2815956"/>
                <a:gd name="connsiteY6" fmla="*/ 566624 h 4137138"/>
                <a:gd name="connsiteX7" fmla="*/ 2714356 w 2815956"/>
                <a:gd name="connsiteY7" fmla="*/ 610167 h 4137138"/>
                <a:gd name="connsiteX8" fmla="*/ 2670814 w 2815956"/>
                <a:gd name="connsiteY8" fmla="*/ 639196 h 4137138"/>
                <a:gd name="connsiteX9" fmla="*/ 2511156 w 2815956"/>
                <a:gd name="connsiteY9" fmla="*/ 682738 h 4137138"/>
                <a:gd name="connsiteX10" fmla="*/ 2496642 w 2815956"/>
                <a:gd name="connsiteY10" fmla="*/ 958510 h 4137138"/>
                <a:gd name="connsiteX11" fmla="*/ 2351499 w 2815956"/>
                <a:gd name="connsiteY11" fmla="*/ 1089138 h 4137138"/>
                <a:gd name="connsiteX12" fmla="*/ 2322471 w 2815956"/>
                <a:gd name="connsiteY12" fmla="*/ 1132681 h 4137138"/>
                <a:gd name="connsiteX13" fmla="*/ 2278928 w 2815956"/>
                <a:gd name="connsiteY13" fmla="*/ 1161710 h 4137138"/>
                <a:gd name="connsiteX14" fmla="*/ 2220871 w 2815956"/>
                <a:gd name="connsiteY14" fmla="*/ 1190738 h 4137138"/>
                <a:gd name="connsiteX15" fmla="*/ 2046699 w 2815956"/>
                <a:gd name="connsiteY15" fmla="*/ 1219767 h 4137138"/>
                <a:gd name="connsiteX16" fmla="*/ 1930585 w 2815956"/>
                <a:gd name="connsiteY16" fmla="*/ 1321367 h 4137138"/>
                <a:gd name="connsiteX17" fmla="*/ 1901556 w 2815956"/>
                <a:gd name="connsiteY17" fmla="*/ 1437481 h 4137138"/>
                <a:gd name="connsiteX18" fmla="*/ 1872528 w 2815956"/>
                <a:gd name="connsiteY18" fmla="*/ 1771310 h 4137138"/>
                <a:gd name="connsiteX19" fmla="*/ 1814471 w 2815956"/>
                <a:gd name="connsiteY19" fmla="*/ 1916453 h 4137138"/>
                <a:gd name="connsiteX20" fmla="*/ 1756414 w 2815956"/>
                <a:gd name="connsiteY20" fmla="*/ 2061596 h 4137138"/>
                <a:gd name="connsiteX21" fmla="*/ 1756414 w 2815956"/>
                <a:gd name="connsiteY21" fmla="*/ 2380910 h 4137138"/>
                <a:gd name="connsiteX22" fmla="*/ 1770928 w 2815956"/>
                <a:gd name="connsiteY22" fmla="*/ 2424453 h 4137138"/>
                <a:gd name="connsiteX23" fmla="*/ 1814471 w 2815956"/>
                <a:gd name="connsiteY23" fmla="*/ 2467996 h 4137138"/>
                <a:gd name="connsiteX24" fmla="*/ 1843499 w 2815956"/>
                <a:gd name="connsiteY24" fmla="*/ 2511538 h 4137138"/>
                <a:gd name="connsiteX25" fmla="*/ 1930585 w 2815956"/>
                <a:gd name="connsiteY25" fmla="*/ 2598624 h 4137138"/>
                <a:gd name="connsiteX26" fmla="*/ 2003156 w 2815956"/>
                <a:gd name="connsiteY26" fmla="*/ 2700224 h 4137138"/>
                <a:gd name="connsiteX27" fmla="*/ 2075728 w 2815956"/>
                <a:gd name="connsiteY27" fmla="*/ 2801824 h 4137138"/>
                <a:gd name="connsiteX28" fmla="*/ 2148299 w 2815956"/>
                <a:gd name="connsiteY28" fmla="*/ 2917938 h 4137138"/>
                <a:gd name="connsiteX29" fmla="*/ 2162814 w 2815956"/>
                <a:gd name="connsiteY29" fmla="*/ 2961481 h 4137138"/>
                <a:gd name="connsiteX30" fmla="*/ 2177328 w 2815956"/>
                <a:gd name="connsiteY30" fmla="*/ 3150167 h 4137138"/>
                <a:gd name="connsiteX31" fmla="*/ 2191842 w 2815956"/>
                <a:gd name="connsiteY31" fmla="*/ 3222738 h 4137138"/>
                <a:gd name="connsiteX32" fmla="*/ 2206356 w 2815956"/>
                <a:gd name="connsiteY32" fmla="*/ 3309824 h 4137138"/>
                <a:gd name="connsiteX33" fmla="*/ 2220871 w 2815956"/>
                <a:gd name="connsiteY33" fmla="*/ 3353367 h 4137138"/>
                <a:gd name="connsiteX34" fmla="*/ 2235385 w 2815956"/>
                <a:gd name="connsiteY34" fmla="*/ 3411424 h 4137138"/>
                <a:gd name="connsiteX35" fmla="*/ 2249899 w 2815956"/>
                <a:gd name="connsiteY35" fmla="*/ 3454967 h 4137138"/>
                <a:gd name="connsiteX36" fmla="*/ 2264414 w 2815956"/>
                <a:gd name="connsiteY36" fmla="*/ 3513024 h 4137138"/>
                <a:gd name="connsiteX37" fmla="*/ 2293442 w 2815956"/>
                <a:gd name="connsiteY37" fmla="*/ 3571081 h 4137138"/>
                <a:gd name="connsiteX38" fmla="*/ 2322471 w 2815956"/>
                <a:gd name="connsiteY38" fmla="*/ 3658167 h 4137138"/>
                <a:gd name="connsiteX39" fmla="*/ 2336985 w 2815956"/>
                <a:gd name="connsiteY39" fmla="*/ 3701710 h 4137138"/>
                <a:gd name="connsiteX40" fmla="*/ 2351499 w 2815956"/>
                <a:gd name="connsiteY40" fmla="*/ 3774281 h 4137138"/>
                <a:gd name="connsiteX41" fmla="*/ 2336985 w 2815956"/>
                <a:gd name="connsiteY41" fmla="*/ 4050053 h 4137138"/>
                <a:gd name="connsiteX42" fmla="*/ 2322471 w 2815956"/>
                <a:gd name="connsiteY42" fmla="*/ 4093596 h 4137138"/>
                <a:gd name="connsiteX43" fmla="*/ 2278928 w 2815956"/>
                <a:gd name="connsiteY43" fmla="*/ 4108110 h 4137138"/>
                <a:gd name="connsiteX44" fmla="*/ 2162814 w 2815956"/>
                <a:gd name="connsiteY44" fmla="*/ 4137138 h 4137138"/>
                <a:gd name="connsiteX45" fmla="*/ 1741899 w 2815956"/>
                <a:gd name="connsiteY45" fmla="*/ 4122624 h 4137138"/>
                <a:gd name="connsiteX46" fmla="*/ 406585 w 2815956"/>
                <a:gd name="connsiteY46" fmla="*/ 4108110 h 4137138"/>
                <a:gd name="connsiteX47" fmla="*/ 392071 w 2815956"/>
                <a:gd name="connsiteY47" fmla="*/ 4050053 h 4137138"/>
                <a:gd name="connsiteX48" fmla="*/ 363042 w 2815956"/>
                <a:gd name="connsiteY48" fmla="*/ 3904910 h 4137138"/>
                <a:gd name="connsiteX49" fmla="*/ 334014 w 2815956"/>
                <a:gd name="connsiteY49" fmla="*/ 3861367 h 4137138"/>
                <a:gd name="connsiteX50" fmla="*/ 319499 w 2815956"/>
                <a:gd name="connsiteY50" fmla="*/ 3425938 h 4137138"/>
                <a:gd name="connsiteX51" fmla="*/ 290471 w 2815956"/>
                <a:gd name="connsiteY51" fmla="*/ 3338853 h 4137138"/>
                <a:gd name="connsiteX52" fmla="*/ 275956 w 2815956"/>
                <a:gd name="connsiteY52" fmla="*/ 2700224 h 4137138"/>
                <a:gd name="connsiteX53" fmla="*/ 246928 w 2815956"/>
                <a:gd name="connsiteY53" fmla="*/ 2584110 h 4137138"/>
                <a:gd name="connsiteX54" fmla="*/ 232414 w 2815956"/>
                <a:gd name="connsiteY54" fmla="*/ 2511538 h 4137138"/>
                <a:gd name="connsiteX55" fmla="*/ 203385 w 2815956"/>
                <a:gd name="connsiteY55" fmla="*/ 2424453 h 4137138"/>
                <a:gd name="connsiteX56" fmla="*/ 188871 w 2815956"/>
                <a:gd name="connsiteY56" fmla="*/ 2351881 h 4137138"/>
                <a:gd name="connsiteX57" fmla="*/ 174356 w 2815956"/>
                <a:gd name="connsiteY57" fmla="*/ 2308338 h 4137138"/>
                <a:gd name="connsiteX58" fmla="*/ 159842 w 2815956"/>
                <a:gd name="connsiteY58" fmla="*/ 2250281 h 4137138"/>
                <a:gd name="connsiteX59" fmla="*/ 145328 w 2815956"/>
                <a:gd name="connsiteY59" fmla="*/ 1959996 h 4137138"/>
                <a:gd name="connsiteX60" fmla="*/ 130814 w 2815956"/>
                <a:gd name="connsiteY60" fmla="*/ 1916453 h 4137138"/>
                <a:gd name="connsiteX61" fmla="*/ 101785 w 2815956"/>
                <a:gd name="connsiteY61" fmla="*/ 1771310 h 4137138"/>
                <a:gd name="connsiteX62" fmla="*/ 72756 w 2815956"/>
                <a:gd name="connsiteY62" fmla="*/ 1727767 h 4137138"/>
                <a:gd name="connsiteX63" fmla="*/ 43728 w 2815956"/>
                <a:gd name="connsiteY63" fmla="*/ 1640681 h 4137138"/>
                <a:gd name="connsiteX64" fmla="*/ 29214 w 2815956"/>
                <a:gd name="connsiteY64" fmla="*/ 1597138 h 4137138"/>
                <a:gd name="connsiteX65" fmla="*/ 14699 w 2815956"/>
                <a:gd name="connsiteY65" fmla="*/ 1393938 h 4137138"/>
                <a:gd name="connsiteX66" fmla="*/ 185 w 2815956"/>
                <a:gd name="connsiteY66" fmla="*/ 1292338 h 4137138"/>
                <a:gd name="connsiteX67" fmla="*/ 14699 w 2815956"/>
                <a:gd name="connsiteY67" fmla="*/ 1219767 h 4137138"/>
                <a:gd name="connsiteX68" fmla="*/ 101785 w 2815956"/>
                <a:gd name="connsiteY68" fmla="*/ 1190738 h 4137138"/>
                <a:gd name="connsiteX69" fmla="*/ 580756 w 2815956"/>
                <a:gd name="connsiteY69" fmla="*/ 1161710 h 4137138"/>
                <a:gd name="connsiteX70" fmla="*/ 754928 w 2815956"/>
                <a:gd name="connsiteY70" fmla="*/ 1118167 h 4137138"/>
                <a:gd name="connsiteX71" fmla="*/ 842014 w 2815956"/>
                <a:gd name="connsiteY71" fmla="*/ 1089138 h 4137138"/>
                <a:gd name="connsiteX72" fmla="*/ 929099 w 2815956"/>
                <a:gd name="connsiteY72" fmla="*/ 1031081 h 4137138"/>
                <a:gd name="connsiteX73" fmla="*/ 972642 w 2815956"/>
                <a:gd name="connsiteY73" fmla="*/ 1002053 h 4137138"/>
                <a:gd name="connsiteX74" fmla="*/ 1016185 w 2815956"/>
                <a:gd name="connsiteY74" fmla="*/ 987538 h 4137138"/>
                <a:gd name="connsiteX75" fmla="*/ 1059728 w 2815956"/>
                <a:gd name="connsiteY75" fmla="*/ 958510 h 4137138"/>
                <a:gd name="connsiteX76" fmla="*/ 1161328 w 2815956"/>
                <a:gd name="connsiteY76" fmla="*/ 929481 h 4137138"/>
                <a:gd name="connsiteX77" fmla="*/ 1204871 w 2815956"/>
                <a:gd name="connsiteY77" fmla="*/ 900453 h 4137138"/>
                <a:gd name="connsiteX78" fmla="*/ 1248414 w 2815956"/>
                <a:gd name="connsiteY78" fmla="*/ 885938 h 4137138"/>
                <a:gd name="connsiteX79" fmla="*/ 1335499 w 2815956"/>
                <a:gd name="connsiteY79" fmla="*/ 784338 h 4137138"/>
                <a:gd name="connsiteX80" fmla="*/ 1379042 w 2815956"/>
                <a:gd name="connsiteY80" fmla="*/ 740796 h 4137138"/>
                <a:gd name="connsiteX81" fmla="*/ 1437099 w 2815956"/>
                <a:gd name="connsiteY81" fmla="*/ 653710 h 4137138"/>
                <a:gd name="connsiteX82" fmla="*/ 1524185 w 2815956"/>
                <a:gd name="connsiteY82" fmla="*/ 595653 h 4137138"/>
                <a:gd name="connsiteX83" fmla="*/ 1538699 w 2815956"/>
                <a:gd name="connsiteY83" fmla="*/ 552110 h 4137138"/>
                <a:gd name="connsiteX84" fmla="*/ 1567728 w 2815956"/>
                <a:gd name="connsiteY84" fmla="*/ 508567 h 4137138"/>
                <a:gd name="connsiteX85" fmla="*/ 1596756 w 2815956"/>
                <a:gd name="connsiteY85" fmla="*/ 421481 h 4137138"/>
                <a:gd name="connsiteX86" fmla="*/ 1640299 w 2815956"/>
                <a:gd name="connsiteY86" fmla="*/ 232796 h 4137138"/>
                <a:gd name="connsiteX87" fmla="*/ 1669328 w 2815956"/>
                <a:gd name="connsiteY87" fmla="*/ 189253 h 4137138"/>
                <a:gd name="connsiteX88" fmla="*/ 1756414 w 2815956"/>
                <a:gd name="connsiteY88" fmla="*/ 131196 h 4137138"/>
                <a:gd name="connsiteX89" fmla="*/ 1785442 w 2815956"/>
                <a:gd name="connsiteY89" fmla="*/ 87653 h 4137138"/>
                <a:gd name="connsiteX90" fmla="*/ 1872528 w 2815956"/>
                <a:gd name="connsiteY90" fmla="*/ 58624 h 4137138"/>
                <a:gd name="connsiteX91" fmla="*/ 1916071 w 2815956"/>
                <a:gd name="connsiteY91" fmla="*/ 44110 h 4137138"/>
                <a:gd name="connsiteX92" fmla="*/ 1974128 w 2815956"/>
                <a:gd name="connsiteY92" fmla="*/ 15081 h 4137138"/>
                <a:gd name="connsiteX93" fmla="*/ 2104756 w 2815956"/>
                <a:gd name="connsiteY93" fmla="*/ 567 h 4137138"/>
                <a:gd name="connsiteX94" fmla="*/ 2612756 w 2815956"/>
                <a:gd name="connsiteY94" fmla="*/ 29596 h 413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2815956" h="4137138">
                  <a:moveTo>
                    <a:pt x="2612756" y="29596"/>
                  </a:moveTo>
                  <a:cubicBezTo>
                    <a:pt x="2707099" y="46529"/>
                    <a:pt x="2652593" y="77113"/>
                    <a:pt x="2670814" y="102167"/>
                  </a:cubicBezTo>
                  <a:cubicBezTo>
                    <a:pt x="2670838" y="102200"/>
                    <a:pt x="2743373" y="211008"/>
                    <a:pt x="2757899" y="232796"/>
                  </a:cubicBezTo>
                  <a:lnTo>
                    <a:pt x="2786928" y="276338"/>
                  </a:lnTo>
                  <a:lnTo>
                    <a:pt x="2815956" y="319881"/>
                  </a:lnTo>
                  <a:cubicBezTo>
                    <a:pt x="2811118" y="373100"/>
                    <a:pt x="2816520" y="428271"/>
                    <a:pt x="2801442" y="479538"/>
                  </a:cubicBezTo>
                  <a:cubicBezTo>
                    <a:pt x="2791598" y="513008"/>
                    <a:pt x="2762737" y="537595"/>
                    <a:pt x="2743385" y="566624"/>
                  </a:cubicBezTo>
                  <a:cubicBezTo>
                    <a:pt x="2733709" y="581138"/>
                    <a:pt x="2728870" y="600491"/>
                    <a:pt x="2714356" y="610167"/>
                  </a:cubicBezTo>
                  <a:cubicBezTo>
                    <a:pt x="2699842" y="619843"/>
                    <a:pt x="2686754" y="632111"/>
                    <a:pt x="2670814" y="639196"/>
                  </a:cubicBezTo>
                  <a:cubicBezTo>
                    <a:pt x="2610549" y="665980"/>
                    <a:pt x="2573240" y="670322"/>
                    <a:pt x="2511156" y="682738"/>
                  </a:cubicBezTo>
                  <a:cubicBezTo>
                    <a:pt x="2506318" y="774662"/>
                    <a:pt x="2523713" y="870529"/>
                    <a:pt x="2496642" y="958510"/>
                  </a:cubicBezTo>
                  <a:cubicBezTo>
                    <a:pt x="2481940" y="1006291"/>
                    <a:pt x="2398751" y="1057637"/>
                    <a:pt x="2351499" y="1089138"/>
                  </a:cubicBezTo>
                  <a:cubicBezTo>
                    <a:pt x="2341823" y="1103652"/>
                    <a:pt x="2334806" y="1120346"/>
                    <a:pt x="2322471" y="1132681"/>
                  </a:cubicBezTo>
                  <a:cubicBezTo>
                    <a:pt x="2310136" y="1145016"/>
                    <a:pt x="2294074" y="1153055"/>
                    <a:pt x="2278928" y="1161710"/>
                  </a:cubicBezTo>
                  <a:cubicBezTo>
                    <a:pt x="2260142" y="1172445"/>
                    <a:pt x="2241130" y="1183141"/>
                    <a:pt x="2220871" y="1190738"/>
                  </a:cubicBezTo>
                  <a:cubicBezTo>
                    <a:pt x="2172917" y="1208721"/>
                    <a:pt x="2088858" y="1214497"/>
                    <a:pt x="2046699" y="1219767"/>
                  </a:cubicBezTo>
                  <a:cubicBezTo>
                    <a:pt x="1945100" y="1287500"/>
                    <a:pt x="1978966" y="1248796"/>
                    <a:pt x="1930585" y="1321367"/>
                  </a:cubicBezTo>
                  <a:cubicBezTo>
                    <a:pt x="1915703" y="1366014"/>
                    <a:pt x="1907086" y="1385864"/>
                    <a:pt x="1901556" y="1437481"/>
                  </a:cubicBezTo>
                  <a:cubicBezTo>
                    <a:pt x="1889657" y="1548542"/>
                    <a:pt x="1914011" y="1667603"/>
                    <a:pt x="1872528" y="1771310"/>
                  </a:cubicBezTo>
                  <a:cubicBezTo>
                    <a:pt x="1853176" y="1819691"/>
                    <a:pt x="1830949" y="1867019"/>
                    <a:pt x="1814471" y="1916453"/>
                  </a:cubicBezTo>
                  <a:cubicBezTo>
                    <a:pt x="1778600" y="2024064"/>
                    <a:pt x="1799126" y="1976170"/>
                    <a:pt x="1756414" y="2061596"/>
                  </a:cubicBezTo>
                  <a:cubicBezTo>
                    <a:pt x="1736787" y="2218604"/>
                    <a:pt x="1733355" y="2184915"/>
                    <a:pt x="1756414" y="2380910"/>
                  </a:cubicBezTo>
                  <a:cubicBezTo>
                    <a:pt x="1758202" y="2396105"/>
                    <a:pt x="1762441" y="2411723"/>
                    <a:pt x="1770928" y="2424453"/>
                  </a:cubicBezTo>
                  <a:cubicBezTo>
                    <a:pt x="1782314" y="2441532"/>
                    <a:pt x="1801330" y="2452227"/>
                    <a:pt x="1814471" y="2467996"/>
                  </a:cubicBezTo>
                  <a:cubicBezTo>
                    <a:pt x="1825638" y="2481397"/>
                    <a:pt x="1831910" y="2498500"/>
                    <a:pt x="1843499" y="2511538"/>
                  </a:cubicBezTo>
                  <a:cubicBezTo>
                    <a:pt x="1870773" y="2542221"/>
                    <a:pt x="1912225" y="2561905"/>
                    <a:pt x="1930585" y="2598624"/>
                  </a:cubicBezTo>
                  <a:cubicBezTo>
                    <a:pt x="1968794" y="2675040"/>
                    <a:pt x="1944315" y="2641381"/>
                    <a:pt x="2003156" y="2700224"/>
                  </a:cubicBezTo>
                  <a:cubicBezTo>
                    <a:pt x="2029288" y="2778616"/>
                    <a:pt x="2001554" y="2717054"/>
                    <a:pt x="2075728" y="2801824"/>
                  </a:cubicBezTo>
                  <a:cubicBezTo>
                    <a:pt x="2110737" y="2841834"/>
                    <a:pt x="2127697" y="2869868"/>
                    <a:pt x="2148299" y="2917938"/>
                  </a:cubicBezTo>
                  <a:cubicBezTo>
                    <a:pt x="2154326" y="2932000"/>
                    <a:pt x="2157976" y="2946967"/>
                    <a:pt x="2162814" y="2961481"/>
                  </a:cubicBezTo>
                  <a:cubicBezTo>
                    <a:pt x="2167652" y="3024376"/>
                    <a:pt x="2170362" y="3087472"/>
                    <a:pt x="2177328" y="3150167"/>
                  </a:cubicBezTo>
                  <a:cubicBezTo>
                    <a:pt x="2180052" y="3174686"/>
                    <a:pt x="2187429" y="3198467"/>
                    <a:pt x="2191842" y="3222738"/>
                  </a:cubicBezTo>
                  <a:cubicBezTo>
                    <a:pt x="2197106" y="3251692"/>
                    <a:pt x="2199972" y="3281096"/>
                    <a:pt x="2206356" y="3309824"/>
                  </a:cubicBezTo>
                  <a:cubicBezTo>
                    <a:pt x="2209675" y="3324759"/>
                    <a:pt x="2216668" y="3338656"/>
                    <a:pt x="2220871" y="3353367"/>
                  </a:cubicBezTo>
                  <a:cubicBezTo>
                    <a:pt x="2226351" y="3372547"/>
                    <a:pt x="2229905" y="3392244"/>
                    <a:pt x="2235385" y="3411424"/>
                  </a:cubicBezTo>
                  <a:cubicBezTo>
                    <a:pt x="2239588" y="3426135"/>
                    <a:pt x="2245696" y="3440256"/>
                    <a:pt x="2249899" y="3454967"/>
                  </a:cubicBezTo>
                  <a:cubicBezTo>
                    <a:pt x="2255379" y="3474147"/>
                    <a:pt x="2257410" y="3494346"/>
                    <a:pt x="2264414" y="3513024"/>
                  </a:cubicBezTo>
                  <a:cubicBezTo>
                    <a:pt x="2272011" y="3533283"/>
                    <a:pt x="2285406" y="3550992"/>
                    <a:pt x="2293442" y="3571081"/>
                  </a:cubicBezTo>
                  <a:cubicBezTo>
                    <a:pt x="2304806" y="3599491"/>
                    <a:pt x="2312795" y="3629138"/>
                    <a:pt x="2322471" y="3658167"/>
                  </a:cubicBezTo>
                  <a:cubicBezTo>
                    <a:pt x="2327309" y="3672681"/>
                    <a:pt x="2333985" y="3686708"/>
                    <a:pt x="2336985" y="3701710"/>
                  </a:cubicBezTo>
                  <a:lnTo>
                    <a:pt x="2351499" y="3774281"/>
                  </a:lnTo>
                  <a:cubicBezTo>
                    <a:pt x="2346661" y="3866205"/>
                    <a:pt x="2345319" y="3958380"/>
                    <a:pt x="2336985" y="4050053"/>
                  </a:cubicBezTo>
                  <a:cubicBezTo>
                    <a:pt x="2335600" y="4065290"/>
                    <a:pt x="2333289" y="4082778"/>
                    <a:pt x="2322471" y="4093596"/>
                  </a:cubicBezTo>
                  <a:cubicBezTo>
                    <a:pt x="2311653" y="4104414"/>
                    <a:pt x="2293771" y="4104399"/>
                    <a:pt x="2278928" y="4108110"/>
                  </a:cubicBezTo>
                  <a:lnTo>
                    <a:pt x="2162814" y="4137138"/>
                  </a:lnTo>
                  <a:lnTo>
                    <a:pt x="1741899" y="4122624"/>
                  </a:lnTo>
                  <a:lnTo>
                    <a:pt x="406585" y="4108110"/>
                  </a:lnTo>
                  <a:cubicBezTo>
                    <a:pt x="386666" y="4107039"/>
                    <a:pt x="395639" y="4069679"/>
                    <a:pt x="392071" y="4050053"/>
                  </a:cubicBezTo>
                  <a:cubicBezTo>
                    <a:pt x="384430" y="4008029"/>
                    <a:pt x="384332" y="3947491"/>
                    <a:pt x="363042" y="3904910"/>
                  </a:cubicBezTo>
                  <a:cubicBezTo>
                    <a:pt x="355241" y="3889308"/>
                    <a:pt x="343690" y="3875881"/>
                    <a:pt x="334014" y="3861367"/>
                  </a:cubicBezTo>
                  <a:cubicBezTo>
                    <a:pt x="329176" y="3716224"/>
                    <a:pt x="331559" y="3570660"/>
                    <a:pt x="319499" y="3425938"/>
                  </a:cubicBezTo>
                  <a:cubicBezTo>
                    <a:pt x="316958" y="3395445"/>
                    <a:pt x="290471" y="3338853"/>
                    <a:pt x="290471" y="3338853"/>
                  </a:cubicBezTo>
                  <a:cubicBezTo>
                    <a:pt x="285633" y="3125977"/>
                    <a:pt x="284640" y="2912978"/>
                    <a:pt x="275956" y="2700224"/>
                  </a:cubicBezTo>
                  <a:cubicBezTo>
                    <a:pt x="273346" y="2636289"/>
                    <a:pt x="259999" y="2636397"/>
                    <a:pt x="246928" y="2584110"/>
                  </a:cubicBezTo>
                  <a:cubicBezTo>
                    <a:pt x="240945" y="2560177"/>
                    <a:pt x="238905" y="2535338"/>
                    <a:pt x="232414" y="2511538"/>
                  </a:cubicBezTo>
                  <a:cubicBezTo>
                    <a:pt x="224363" y="2482018"/>
                    <a:pt x="209386" y="2454457"/>
                    <a:pt x="203385" y="2424453"/>
                  </a:cubicBezTo>
                  <a:cubicBezTo>
                    <a:pt x="198547" y="2400262"/>
                    <a:pt x="194854" y="2375814"/>
                    <a:pt x="188871" y="2351881"/>
                  </a:cubicBezTo>
                  <a:cubicBezTo>
                    <a:pt x="185160" y="2337038"/>
                    <a:pt x="178559" y="2323049"/>
                    <a:pt x="174356" y="2308338"/>
                  </a:cubicBezTo>
                  <a:cubicBezTo>
                    <a:pt x="168876" y="2289158"/>
                    <a:pt x="164680" y="2269633"/>
                    <a:pt x="159842" y="2250281"/>
                  </a:cubicBezTo>
                  <a:cubicBezTo>
                    <a:pt x="155004" y="2153519"/>
                    <a:pt x="153721" y="2056514"/>
                    <a:pt x="145328" y="1959996"/>
                  </a:cubicBezTo>
                  <a:cubicBezTo>
                    <a:pt x="144003" y="1944754"/>
                    <a:pt x="133815" y="1931455"/>
                    <a:pt x="130814" y="1916453"/>
                  </a:cubicBezTo>
                  <a:cubicBezTo>
                    <a:pt x="121900" y="1871886"/>
                    <a:pt x="123644" y="1815029"/>
                    <a:pt x="101785" y="1771310"/>
                  </a:cubicBezTo>
                  <a:cubicBezTo>
                    <a:pt x="93984" y="1755708"/>
                    <a:pt x="82432" y="1742281"/>
                    <a:pt x="72756" y="1727767"/>
                  </a:cubicBezTo>
                  <a:lnTo>
                    <a:pt x="43728" y="1640681"/>
                  </a:lnTo>
                  <a:lnTo>
                    <a:pt x="29214" y="1597138"/>
                  </a:lnTo>
                  <a:cubicBezTo>
                    <a:pt x="24376" y="1529405"/>
                    <a:pt x="21137" y="1461538"/>
                    <a:pt x="14699" y="1393938"/>
                  </a:cubicBezTo>
                  <a:cubicBezTo>
                    <a:pt x="11455" y="1359882"/>
                    <a:pt x="185" y="1326548"/>
                    <a:pt x="185" y="1292338"/>
                  </a:cubicBezTo>
                  <a:cubicBezTo>
                    <a:pt x="185" y="1267669"/>
                    <a:pt x="-2745" y="1237211"/>
                    <a:pt x="14699" y="1219767"/>
                  </a:cubicBezTo>
                  <a:cubicBezTo>
                    <a:pt x="36336" y="1198130"/>
                    <a:pt x="71373" y="1194117"/>
                    <a:pt x="101785" y="1190738"/>
                  </a:cubicBezTo>
                  <a:cubicBezTo>
                    <a:pt x="347918" y="1163391"/>
                    <a:pt x="188641" y="1178048"/>
                    <a:pt x="580756" y="1161710"/>
                  </a:cubicBezTo>
                  <a:cubicBezTo>
                    <a:pt x="698027" y="1142165"/>
                    <a:pt x="639921" y="1156503"/>
                    <a:pt x="754928" y="1118167"/>
                  </a:cubicBezTo>
                  <a:cubicBezTo>
                    <a:pt x="754933" y="1118165"/>
                    <a:pt x="842010" y="1089141"/>
                    <a:pt x="842014" y="1089138"/>
                  </a:cubicBezTo>
                  <a:lnTo>
                    <a:pt x="929099" y="1031081"/>
                  </a:lnTo>
                  <a:cubicBezTo>
                    <a:pt x="943613" y="1021405"/>
                    <a:pt x="956093" y="1007569"/>
                    <a:pt x="972642" y="1002053"/>
                  </a:cubicBezTo>
                  <a:cubicBezTo>
                    <a:pt x="987156" y="997215"/>
                    <a:pt x="1002501" y="994380"/>
                    <a:pt x="1016185" y="987538"/>
                  </a:cubicBezTo>
                  <a:cubicBezTo>
                    <a:pt x="1031787" y="979737"/>
                    <a:pt x="1044126" y="966311"/>
                    <a:pt x="1059728" y="958510"/>
                  </a:cubicBezTo>
                  <a:cubicBezTo>
                    <a:pt x="1080547" y="948101"/>
                    <a:pt x="1142731" y="934131"/>
                    <a:pt x="1161328" y="929481"/>
                  </a:cubicBezTo>
                  <a:cubicBezTo>
                    <a:pt x="1175842" y="919805"/>
                    <a:pt x="1189269" y="908254"/>
                    <a:pt x="1204871" y="900453"/>
                  </a:cubicBezTo>
                  <a:cubicBezTo>
                    <a:pt x="1218555" y="893611"/>
                    <a:pt x="1235684" y="894425"/>
                    <a:pt x="1248414" y="885938"/>
                  </a:cubicBezTo>
                  <a:cubicBezTo>
                    <a:pt x="1284430" y="861927"/>
                    <a:pt x="1308669" y="815639"/>
                    <a:pt x="1335499" y="784338"/>
                  </a:cubicBezTo>
                  <a:cubicBezTo>
                    <a:pt x="1348857" y="768753"/>
                    <a:pt x="1366440" y="756998"/>
                    <a:pt x="1379042" y="740796"/>
                  </a:cubicBezTo>
                  <a:cubicBezTo>
                    <a:pt x="1400461" y="713257"/>
                    <a:pt x="1408070" y="673062"/>
                    <a:pt x="1437099" y="653710"/>
                  </a:cubicBezTo>
                  <a:lnTo>
                    <a:pt x="1524185" y="595653"/>
                  </a:lnTo>
                  <a:cubicBezTo>
                    <a:pt x="1529023" y="581139"/>
                    <a:pt x="1531857" y="565794"/>
                    <a:pt x="1538699" y="552110"/>
                  </a:cubicBezTo>
                  <a:cubicBezTo>
                    <a:pt x="1546500" y="536508"/>
                    <a:pt x="1560643" y="524508"/>
                    <a:pt x="1567728" y="508567"/>
                  </a:cubicBezTo>
                  <a:cubicBezTo>
                    <a:pt x="1580155" y="480605"/>
                    <a:pt x="1596756" y="421481"/>
                    <a:pt x="1596756" y="421481"/>
                  </a:cubicBezTo>
                  <a:cubicBezTo>
                    <a:pt x="1603447" y="374644"/>
                    <a:pt x="1611321" y="276263"/>
                    <a:pt x="1640299" y="232796"/>
                  </a:cubicBezTo>
                  <a:cubicBezTo>
                    <a:pt x="1649975" y="218282"/>
                    <a:pt x="1656200" y="200740"/>
                    <a:pt x="1669328" y="189253"/>
                  </a:cubicBezTo>
                  <a:cubicBezTo>
                    <a:pt x="1695584" y="166279"/>
                    <a:pt x="1756414" y="131196"/>
                    <a:pt x="1756414" y="131196"/>
                  </a:cubicBezTo>
                  <a:cubicBezTo>
                    <a:pt x="1766090" y="116682"/>
                    <a:pt x="1770650" y="96898"/>
                    <a:pt x="1785442" y="87653"/>
                  </a:cubicBezTo>
                  <a:cubicBezTo>
                    <a:pt x="1811390" y="71435"/>
                    <a:pt x="1843499" y="68300"/>
                    <a:pt x="1872528" y="58624"/>
                  </a:cubicBezTo>
                  <a:cubicBezTo>
                    <a:pt x="1887042" y="53786"/>
                    <a:pt x="1902387" y="50952"/>
                    <a:pt x="1916071" y="44110"/>
                  </a:cubicBezTo>
                  <a:cubicBezTo>
                    <a:pt x="1935423" y="34434"/>
                    <a:pt x="1953045" y="19946"/>
                    <a:pt x="1974128" y="15081"/>
                  </a:cubicBezTo>
                  <a:cubicBezTo>
                    <a:pt x="2016817" y="5230"/>
                    <a:pt x="2060958" y="1610"/>
                    <a:pt x="2104756" y="567"/>
                  </a:cubicBezTo>
                  <a:cubicBezTo>
                    <a:pt x="2264368" y="-3233"/>
                    <a:pt x="2518413" y="12663"/>
                    <a:pt x="2612756" y="29596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32365E3-2689-427D-A2DC-D110A8F18C25}"/>
                </a:ext>
              </a:extLst>
            </p:cNvPr>
            <p:cNvSpPr/>
            <p:nvPr/>
          </p:nvSpPr>
          <p:spPr>
            <a:xfrm>
              <a:off x="6691085" y="2822573"/>
              <a:ext cx="3571611" cy="4348359"/>
            </a:xfrm>
            <a:custGeom>
              <a:avLst/>
              <a:gdLst>
                <a:gd name="connsiteX0" fmla="*/ 1872343 w 3545665"/>
                <a:gd name="connsiteY0" fmla="*/ 65500 h 4173043"/>
                <a:gd name="connsiteX1" fmla="*/ 1799772 w 3545665"/>
                <a:gd name="connsiteY1" fmla="*/ 36471 h 4173043"/>
                <a:gd name="connsiteX2" fmla="*/ 1741714 w 3545665"/>
                <a:gd name="connsiteY2" fmla="*/ 123557 h 4173043"/>
                <a:gd name="connsiteX3" fmla="*/ 1611086 w 3545665"/>
                <a:gd name="connsiteY3" fmla="*/ 196129 h 4173043"/>
                <a:gd name="connsiteX4" fmla="*/ 1538514 w 3545665"/>
                <a:gd name="connsiteY4" fmla="*/ 181614 h 4173043"/>
                <a:gd name="connsiteX5" fmla="*/ 1524000 w 3545665"/>
                <a:gd name="connsiteY5" fmla="*/ 138071 h 4173043"/>
                <a:gd name="connsiteX6" fmla="*/ 1494972 w 3545665"/>
                <a:gd name="connsiteY6" fmla="*/ 94529 h 4173043"/>
                <a:gd name="connsiteX7" fmla="*/ 1480457 w 3545665"/>
                <a:gd name="connsiteY7" fmla="*/ 50986 h 4173043"/>
                <a:gd name="connsiteX8" fmla="*/ 1436914 w 3545665"/>
                <a:gd name="connsiteY8" fmla="*/ 36471 h 4173043"/>
                <a:gd name="connsiteX9" fmla="*/ 1204686 w 3545665"/>
                <a:gd name="connsiteY9" fmla="*/ 21957 h 4173043"/>
                <a:gd name="connsiteX10" fmla="*/ 1045029 w 3545665"/>
                <a:gd name="connsiteY10" fmla="*/ 21957 h 4173043"/>
                <a:gd name="connsiteX11" fmla="*/ 1088572 w 3545665"/>
                <a:gd name="connsiteY11" fmla="*/ 50986 h 4173043"/>
                <a:gd name="connsiteX12" fmla="*/ 1117600 w 3545665"/>
                <a:gd name="connsiteY12" fmla="*/ 94529 h 4173043"/>
                <a:gd name="connsiteX13" fmla="*/ 1190172 w 3545665"/>
                <a:gd name="connsiteY13" fmla="*/ 167100 h 4173043"/>
                <a:gd name="connsiteX14" fmla="*/ 1190172 w 3545665"/>
                <a:gd name="connsiteY14" fmla="*/ 355786 h 4173043"/>
                <a:gd name="connsiteX15" fmla="*/ 1161143 w 3545665"/>
                <a:gd name="connsiteY15" fmla="*/ 442871 h 4173043"/>
                <a:gd name="connsiteX16" fmla="*/ 1074057 w 3545665"/>
                <a:gd name="connsiteY16" fmla="*/ 500929 h 4173043"/>
                <a:gd name="connsiteX17" fmla="*/ 1045029 w 3545665"/>
                <a:gd name="connsiteY17" fmla="*/ 544471 h 4173043"/>
                <a:gd name="connsiteX18" fmla="*/ 870857 w 3545665"/>
                <a:gd name="connsiteY18" fmla="*/ 588014 h 4173043"/>
                <a:gd name="connsiteX19" fmla="*/ 856343 w 3545665"/>
                <a:gd name="connsiteY19" fmla="*/ 892814 h 4173043"/>
                <a:gd name="connsiteX20" fmla="*/ 827314 w 3545665"/>
                <a:gd name="connsiteY20" fmla="*/ 936357 h 4173043"/>
                <a:gd name="connsiteX21" fmla="*/ 754743 w 3545665"/>
                <a:gd name="connsiteY21" fmla="*/ 1066986 h 4173043"/>
                <a:gd name="connsiteX22" fmla="*/ 711200 w 3545665"/>
                <a:gd name="connsiteY22" fmla="*/ 1081500 h 4173043"/>
                <a:gd name="connsiteX23" fmla="*/ 667657 w 3545665"/>
                <a:gd name="connsiteY23" fmla="*/ 1125043 h 4173043"/>
                <a:gd name="connsiteX24" fmla="*/ 624114 w 3545665"/>
                <a:gd name="connsiteY24" fmla="*/ 1139557 h 4173043"/>
                <a:gd name="connsiteX25" fmla="*/ 478972 w 3545665"/>
                <a:gd name="connsiteY25" fmla="*/ 1168586 h 4173043"/>
                <a:gd name="connsiteX26" fmla="*/ 362857 w 3545665"/>
                <a:gd name="connsiteY26" fmla="*/ 1197614 h 4173043"/>
                <a:gd name="connsiteX27" fmla="*/ 275772 w 3545665"/>
                <a:gd name="connsiteY27" fmla="*/ 1255671 h 4173043"/>
                <a:gd name="connsiteX28" fmla="*/ 217714 w 3545665"/>
                <a:gd name="connsiteY28" fmla="*/ 1342757 h 4173043"/>
                <a:gd name="connsiteX29" fmla="*/ 188686 w 3545665"/>
                <a:gd name="connsiteY29" fmla="*/ 1647557 h 4173043"/>
                <a:gd name="connsiteX30" fmla="*/ 159657 w 3545665"/>
                <a:gd name="connsiteY30" fmla="*/ 1691100 h 4173043"/>
                <a:gd name="connsiteX31" fmla="*/ 145143 w 3545665"/>
                <a:gd name="connsiteY31" fmla="*/ 1734643 h 4173043"/>
                <a:gd name="connsiteX32" fmla="*/ 130629 w 3545665"/>
                <a:gd name="connsiteY32" fmla="*/ 1807214 h 4173043"/>
                <a:gd name="connsiteX33" fmla="*/ 101600 w 3545665"/>
                <a:gd name="connsiteY33" fmla="*/ 1865271 h 4173043"/>
                <a:gd name="connsiteX34" fmla="*/ 58057 w 3545665"/>
                <a:gd name="connsiteY34" fmla="*/ 1952357 h 4173043"/>
                <a:gd name="connsiteX35" fmla="*/ 43543 w 3545665"/>
                <a:gd name="connsiteY35" fmla="*/ 2010414 h 4173043"/>
                <a:gd name="connsiteX36" fmla="*/ 14514 w 3545665"/>
                <a:gd name="connsiteY36" fmla="*/ 2097500 h 4173043"/>
                <a:gd name="connsiteX37" fmla="*/ 0 w 3545665"/>
                <a:gd name="connsiteY37" fmla="*/ 2170071 h 4173043"/>
                <a:gd name="connsiteX38" fmla="*/ 14514 w 3545665"/>
                <a:gd name="connsiteY38" fmla="*/ 2416814 h 4173043"/>
                <a:gd name="connsiteX39" fmla="*/ 72572 w 3545665"/>
                <a:gd name="connsiteY39" fmla="*/ 2503900 h 4173043"/>
                <a:gd name="connsiteX40" fmla="*/ 203200 w 3545665"/>
                <a:gd name="connsiteY40" fmla="*/ 2620014 h 4173043"/>
                <a:gd name="connsiteX41" fmla="*/ 275772 w 3545665"/>
                <a:gd name="connsiteY41" fmla="*/ 2707100 h 4173043"/>
                <a:gd name="connsiteX42" fmla="*/ 333829 w 3545665"/>
                <a:gd name="connsiteY42" fmla="*/ 2794186 h 4173043"/>
                <a:gd name="connsiteX43" fmla="*/ 420914 w 3545665"/>
                <a:gd name="connsiteY43" fmla="*/ 2881271 h 4173043"/>
                <a:gd name="connsiteX44" fmla="*/ 464457 w 3545665"/>
                <a:gd name="connsiteY44" fmla="*/ 2924814 h 4173043"/>
                <a:gd name="connsiteX45" fmla="*/ 493486 w 3545665"/>
                <a:gd name="connsiteY45" fmla="*/ 2968357 h 4173043"/>
                <a:gd name="connsiteX46" fmla="*/ 522514 w 3545665"/>
                <a:gd name="connsiteY46" fmla="*/ 3055443 h 4173043"/>
                <a:gd name="connsiteX47" fmla="*/ 537029 w 3545665"/>
                <a:gd name="connsiteY47" fmla="*/ 3098986 h 4173043"/>
                <a:gd name="connsiteX48" fmla="*/ 551543 w 3545665"/>
                <a:gd name="connsiteY48" fmla="*/ 3534414 h 4173043"/>
                <a:gd name="connsiteX49" fmla="*/ 580572 w 3545665"/>
                <a:gd name="connsiteY49" fmla="*/ 3621500 h 4173043"/>
                <a:gd name="connsiteX50" fmla="*/ 595086 w 3545665"/>
                <a:gd name="connsiteY50" fmla="*/ 3665043 h 4173043"/>
                <a:gd name="connsiteX51" fmla="*/ 609600 w 3545665"/>
                <a:gd name="connsiteY51" fmla="*/ 3708586 h 4173043"/>
                <a:gd name="connsiteX52" fmla="*/ 638629 w 3545665"/>
                <a:gd name="connsiteY52" fmla="*/ 3752129 h 4173043"/>
                <a:gd name="connsiteX53" fmla="*/ 696686 w 3545665"/>
                <a:gd name="connsiteY53" fmla="*/ 3839214 h 4173043"/>
                <a:gd name="connsiteX54" fmla="*/ 711200 w 3545665"/>
                <a:gd name="connsiteY54" fmla="*/ 3882757 h 4173043"/>
                <a:gd name="connsiteX55" fmla="*/ 740229 w 3545665"/>
                <a:gd name="connsiteY55" fmla="*/ 3926300 h 4173043"/>
                <a:gd name="connsiteX56" fmla="*/ 725714 w 3545665"/>
                <a:gd name="connsiteY56" fmla="*/ 4071443 h 4173043"/>
                <a:gd name="connsiteX57" fmla="*/ 740229 w 3545665"/>
                <a:gd name="connsiteY57" fmla="*/ 4114986 h 4173043"/>
                <a:gd name="connsiteX58" fmla="*/ 2365829 w 3545665"/>
                <a:gd name="connsiteY58" fmla="*/ 4129500 h 4173043"/>
                <a:gd name="connsiteX59" fmla="*/ 2540000 w 3545665"/>
                <a:gd name="connsiteY59" fmla="*/ 4158529 h 4173043"/>
                <a:gd name="connsiteX60" fmla="*/ 2743200 w 3545665"/>
                <a:gd name="connsiteY60" fmla="*/ 4173043 h 4173043"/>
                <a:gd name="connsiteX61" fmla="*/ 3280229 w 3545665"/>
                <a:gd name="connsiteY61" fmla="*/ 4158529 h 4173043"/>
                <a:gd name="connsiteX62" fmla="*/ 3454400 w 3545665"/>
                <a:gd name="connsiteY62" fmla="*/ 4114986 h 4173043"/>
                <a:gd name="connsiteX63" fmla="*/ 3497943 w 3545665"/>
                <a:gd name="connsiteY63" fmla="*/ 4100471 h 4173043"/>
                <a:gd name="connsiteX64" fmla="*/ 3512457 w 3545665"/>
                <a:gd name="connsiteY64" fmla="*/ 4056929 h 4173043"/>
                <a:gd name="connsiteX65" fmla="*/ 3425372 w 3545665"/>
                <a:gd name="connsiteY65" fmla="*/ 3998871 h 4173043"/>
                <a:gd name="connsiteX66" fmla="*/ 3367314 w 3545665"/>
                <a:gd name="connsiteY66" fmla="*/ 3897271 h 4173043"/>
                <a:gd name="connsiteX67" fmla="*/ 3352800 w 3545665"/>
                <a:gd name="connsiteY67" fmla="*/ 3853729 h 4173043"/>
                <a:gd name="connsiteX68" fmla="*/ 3323772 w 3545665"/>
                <a:gd name="connsiteY68" fmla="*/ 3795671 h 4173043"/>
                <a:gd name="connsiteX69" fmla="*/ 3294743 w 3545665"/>
                <a:gd name="connsiteY69" fmla="*/ 3752129 h 4173043"/>
                <a:gd name="connsiteX70" fmla="*/ 3207657 w 3545665"/>
                <a:gd name="connsiteY70" fmla="*/ 3723100 h 4173043"/>
                <a:gd name="connsiteX71" fmla="*/ 3048000 w 3545665"/>
                <a:gd name="connsiteY71" fmla="*/ 3606986 h 4173043"/>
                <a:gd name="connsiteX72" fmla="*/ 2989943 w 3545665"/>
                <a:gd name="connsiteY72" fmla="*/ 3519900 h 4173043"/>
                <a:gd name="connsiteX73" fmla="*/ 2902857 w 3545665"/>
                <a:gd name="connsiteY73" fmla="*/ 3490871 h 4173043"/>
                <a:gd name="connsiteX74" fmla="*/ 2946400 w 3545665"/>
                <a:gd name="connsiteY74" fmla="*/ 3461843 h 4173043"/>
                <a:gd name="connsiteX75" fmla="*/ 3004457 w 3545665"/>
                <a:gd name="connsiteY75" fmla="*/ 3447329 h 4173043"/>
                <a:gd name="connsiteX76" fmla="*/ 3048000 w 3545665"/>
                <a:gd name="connsiteY76" fmla="*/ 3432814 h 4173043"/>
                <a:gd name="connsiteX77" fmla="*/ 3149600 w 3545665"/>
                <a:gd name="connsiteY77" fmla="*/ 3360243 h 4173043"/>
                <a:gd name="connsiteX78" fmla="*/ 3193143 w 3545665"/>
                <a:gd name="connsiteY78" fmla="*/ 3316700 h 4173043"/>
                <a:gd name="connsiteX79" fmla="*/ 3338286 w 3545665"/>
                <a:gd name="connsiteY79" fmla="*/ 3215100 h 4173043"/>
                <a:gd name="connsiteX80" fmla="*/ 3367314 w 3545665"/>
                <a:gd name="connsiteY80" fmla="*/ 3171557 h 4173043"/>
                <a:gd name="connsiteX81" fmla="*/ 3410857 w 3545665"/>
                <a:gd name="connsiteY81" fmla="*/ 3113500 h 4173043"/>
                <a:gd name="connsiteX82" fmla="*/ 3454400 w 3545665"/>
                <a:gd name="connsiteY82" fmla="*/ 3040929 h 4173043"/>
                <a:gd name="connsiteX83" fmla="*/ 3468914 w 3545665"/>
                <a:gd name="connsiteY83" fmla="*/ 2953843 h 4173043"/>
                <a:gd name="connsiteX84" fmla="*/ 3497943 w 3545665"/>
                <a:gd name="connsiteY84" fmla="*/ 2910300 h 4173043"/>
                <a:gd name="connsiteX85" fmla="*/ 3526972 w 3545665"/>
                <a:gd name="connsiteY85" fmla="*/ 2794186 h 4173043"/>
                <a:gd name="connsiteX86" fmla="*/ 3454400 w 3545665"/>
                <a:gd name="connsiteY86" fmla="*/ 2460357 h 4173043"/>
                <a:gd name="connsiteX87" fmla="*/ 3410857 w 3545665"/>
                <a:gd name="connsiteY87" fmla="*/ 2445843 h 4173043"/>
                <a:gd name="connsiteX88" fmla="*/ 3352800 w 3545665"/>
                <a:gd name="connsiteY88" fmla="*/ 2402300 h 4173043"/>
                <a:gd name="connsiteX89" fmla="*/ 3222172 w 3545665"/>
                <a:gd name="connsiteY89" fmla="*/ 2300700 h 4173043"/>
                <a:gd name="connsiteX90" fmla="*/ 3178629 w 3545665"/>
                <a:gd name="connsiteY90" fmla="*/ 2213614 h 4173043"/>
                <a:gd name="connsiteX91" fmla="*/ 3106057 w 3545665"/>
                <a:gd name="connsiteY91" fmla="*/ 2126529 h 4173043"/>
                <a:gd name="connsiteX92" fmla="*/ 2989943 w 3545665"/>
                <a:gd name="connsiteY92" fmla="*/ 2068471 h 4173043"/>
                <a:gd name="connsiteX93" fmla="*/ 2888343 w 3545665"/>
                <a:gd name="connsiteY93" fmla="*/ 2010414 h 4173043"/>
                <a:gd name="connsiteX94" fmla="*/ 2772229 w 3545665"/>
                <a:gd name="connsiteY94" fmla="*/ 1923329 h 4173043"/>
                <a:gd name="connsiteX95" fmla="*/ 2728686 w 3545665"/>
                <a:gd name="connsiteY95" fmla="*/ 1894300 h 4173043"/>
                <a:gd name="connsiteX96" fmla="*/ 2685143 w 3545665"/>
                <a:gd name="connsiteY96" fmla="*/ 1850757 h 4173043"/>
                <a:gd name="connsiteX97" fmla="*/ 2612572 w 3545665"/>
                <a:gd name="connsiteY97" fmla="*/ 1807214 h 4173043"/>
                <a:gd name="connsiteX98" fmla="*/ 2525486 w 3545665"/>
                <a:gd name="connsiteY98" fmla="*/ 1734643 h 4173043"/>
                <a:gd name="connsiteX99" fmla="*/ 2423886 w 3545665"/>
                <a:gd name="connsiteY99" fmla="*/ 1676586 h 4173043"/>
                <a:gd name="connsiteX100" fmla="*/ 2307772 w 3545665"/>
                <a:gd name="connsiteY100" fmla="*/ 1589500 h 4173043"/>
                <a:gd name="connsiteX101" fmla="*/ 2191657 w 3545665"/>
                <a:gd name="connsiteY101" fmla="*/ 1386300 h 4173043"/>
                <a:gd name="connsiteX102" fmla="*/ 2162629 w 3545665"/>
                <a:gd name="connsiteY102" fmla="*/ 1313729 h 4173043"/>
                <a:gd name="connsiteX103" fmla="*/ 2133600 w 3545665"/>
                <a:gd name="connsiteY103" fmla="*/ 1226643 h 4173043"/>
                <a:gd name="connsiteX104" fmla="*/ 2119086 w 3545665"/>
                <a:gd name="connsiteY104" fmla="*/ 544471 h 4173043"/>
                <a:gd name="connsiteX105" fmla="*/ 2104572 w 3545665"/>
                <a:gd name="connsiteY105" fmla="*/ 500929 h 4173043"/>
                <a:gd name="connsiteX106" fmla="*/ 2075543 w 3545665"/>
                <a:gd name="connsiteY106" fmla="*/ 326757 h 4173043"/>
                <a:gd name="connsiteX107" fmla="*/ 2046514 w 3545665"/>
                <a:gd name="connsiteY107" fmla="*/ 283214 h 4173043"/>
                <a:gd name="connsiteX108" fmla="*/ 1973943 w 3545665"/>
                <a:gd name="connsiteY108" fmla="*/ 152586 h 4173043"/>
                <a:gd name="connsiteX109" fmla="*/ 1944914 w 3545665"/>
                <a:gd name="connsiteY109" fmla="*/ 109043 h 4173043"/>
                <a:gd name="connsiteX110" fmla="*/ 1915886 w 3545665"/>
                <a:gd name="connsiteY110" fmla="*/ 65500 h 4173043"/>
                <a:gd name="connsiteX111" fmla="*/ 1872343 w 3545665"/>
                <a:gd name="connsiteY111" fmla="*/ 65500 h 417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3545665" h="4173043">
                  <a:moveTo>
                    <a:pt x="1872343" y="65500"/>
                  </a:moveTo>
                  <a:cubicBezTo>
                    <a:pt x="1848153" y="55824"/>
                    <a:pt x="1823580" y="25890"/>
                    <a:pt x="1799772" y="36471"/>
                  </a:cubicBezTo>
                  <a:cubicBezTo>
                    <a:pt x="1767891" y="50640"/>
                    <a:pt x="1770743" y="104204"/>
                    <a:pt x="1741714" y="123557"/>
                  </a:cubicBezTo>
                  <a:cubicBezTo>
                    <a:pt x="1641899" y="190101"/>
                    <a:pt x="1687726" y="170581"/>
                    <a:pt x="1611086" y="196129"/>
                  </a:cubicBezTo>
                  <a:cubicBezTo>
                    <a:pt x="1586895" y="191291"/>
                    <a:pt x="1559040" y="195298"/>
                    <a:pt x="1538514" y="181614"/>
                  </a:cubicBezTo>
                  <a:cubicBezTo>
                    <a:pt x="1525784" y="173127"/>
                    <a:pt x="1530842" y="151755"/>
                    <a:pt x="1524000" y="138071"/>
                  </a:cubicBezTo>
                  <a:cubicBezTo>
                    <a:pt x="1516199" y="122469"/>
                    <a:pt x="1502773" y="110131"/>
                    <a:pt x="1494972" y="94529"/>
                  </a:cubicBezTo>
                  <a:cubicBezTo>
                    <a:pt x="1488130" y="80845"/>
                    <a:pt x="1491275" y="61804"/>
                    <a:pt x="1480457" y="50986"/>
                  </a:cubicBezTo>
                  <a:cubicBezTo>
                    <a:pt x="1469639" y="40168"/>
                    <a:pt x="1452129" y="38073"/>
                    <a:pt x="1436914" y="36471"/>
                  </a:cubicBezTo>
                  <a:cubicBezTo>
                    <a:pt x="1359780" y="28351"/>
                    <a:pt x="1282095" y="26795"/>
                    <a:pt x="1204686" y="21957"/>
                  </a:cubicBezTo>
                  <a:cubicBezTo>
                    <a:pt x="1150348" y="3845"/>
                    <a:pt x="1109503" y="-16728"/>
                    <a:pt x="1045029" y="21957"/>
                  </a:cubicBezTo>
                  <a:cubicBezTo>
                    <a:pt x="1030071" y="30932"/>
                    <a:pt x="1074058" y="41310"/>
                    <a:pt x="1088572" y="50986"/>
                  </a:cubicBezTo>
                  <a:cubicBezTo>
                    <a:pt x="1098248" y="65500"/>
                    <a:pt x="1105265" y="82194"/>
                    <a:pt x="1117600" y="94529"/>
                  </a:cubicBezTo>
                  <a:cubicBezTo>
                    <a:pt x="1214366" y="191295"/>
                    <a:pt x="1112758" y="50981"/>
                    <a:pt x="1190172" y="167100"/>
                  </a:cubicBezTo>
                  <a:cubicBezTo>
                    <a:pt x="1217236" y="248292"/>
                    <a:pt x="1215189" y="222362"/>
                    <a:pt x="1190172" y="355786"/>
                  </a:cubicBezTo>
                  <a:cubicBezTo>
                    <a:pt x="1184533" y="385861"/>
                    <a:pt x="1186603" y="425898"/>
                    <a:pt x="1161143" y="442871"/>
                  </a:cubicBezTo>
                  <a:lnTo>
                    <a:pt x="1074057" y="500929"/>
                  </a:lnTo>
                  <a:cubicBezTo>
                    <a:pt x="1064381" y="515443"/>
                    <a:pt x="1059821" y="535226"/>
                    <a:pt x="1045029" y="544471"/>
                  </a:cubicBezTo>
                  <a:cubicBezTo>
                    <a:pt x="1003207" y="570609"/>
                    <a:pt x="917740" y="580200"/>
                    <a:pt x="870857" y="588014"/>
                  </a:cubicBezTo>
                  <a:cubicBezTo>
                    <a:pt x="866019" y="689614"/>
                    <a:pt x="868959" y="791884"/>
                    <a:pt x="856343" y="892814"/>
                  </a:cubicBezTo>
                  <a:cubicBezTo>
                    <a:pt x="854179" y="910123"/>
                    <a:pt x="835115" y="920755"/>
                    <a:pt x="827314" y="936357"/>
                  </a:cubicBezTo>
                  <a:cubicBezTo>
                    <a:pt x="806866" y="977253"/>
                    <a:pt x="809661" y="1048681"/>
                    <a:pt x="754743" y="1066986"/>
                  </a:cubicBezTo>
                  <a:lnTo>
                    <a:pt x="711200" y="1081500"/>
                  </a:lnTo>
                  <a:cubicBezTo>
                    <a:pt x="696686" y="1096014"/>
                    <a:pt x="684736" y="1113657"/>
                    <a:pt x="667657" y="1125043"/>
                  </a:cubicBezTo>
                  <a:cubicBezTo>
                    <a:pt x="654927" y="1133530"/>
                    <a:pt x="639022" y="1136117"/>
                    <a:pt x="624114" y="1139557"/>
                  </a:cubicBezTo>
                  <a:cubicBezTo>
                    <a:pt x="576039" y="1150651"/>
                    <a:pt x="526838" y="1156620"/>
                    <a:pt x="478972" y="1168586"/>
                  </a:cubicBezTo>
                  <a:lnTo>
                    <a:pt x="362857" y="1197614"/>
                  </a:lnTo>
                  <a:cubicBezTo>
                    <a:pt x="333829" y="1216966"/>
                    <a:pt x="295124" y="1226643"/>
                    <a:pt x="275772" y="1255671"/>
                  </a:cubicBezTo>
                  <a:lnTo>
                    <a:pt x="217714" y="1342757"/>
                  </a:lnTo>
                  <a:cubicBezTo>
                    <a:pt x="168208" y="1491278"/>
                    <a:pt x="246298" y="1244272"/>
                    <a:pt x="188686" y="1647557"/>
                  </a:cubicBezTo>
                  <a:cubicBezTo>
                    <a:pt x="186219" y="1664826"/>
                    <a:pt x="169333" y="1676586"/>
                    <a:pt x="159657" y="1691100"/>
                  </a:cubicBezTo>
                  <a:cubicBezTo>
                    <a:pt x="154819" y="1705614"/>
                    <a:pt x="148854" y="1719800"/>
                    <a:pt x="145143" y="1734643"/>
                  </a:cubicBezTo>
                  <a:cubicBezTo>
                    <a:pt x="139160" y="1758576"/>
                    <a:pt x="138430" y="1783811"/>
                    <a:pt x="130629" y="1807214"/>
                  </a:cubicBezTo>
                  <a:cubicBezTo>
                    <a:pt x="123787" y="1827740"/>
                    <a:pt x="110123" y="1845384"/>
                    <a:pt x="101600" y="1865271"/>
                  </a:cubicBezTo>
                  <a:cubicBezTo>
                    <a:pt x="65544" y="1949401"/>
                    <a:pt x="113845" y="1868676"/>
                    <a:pt x="58057" y="1952357"/>
                  </a:cubicBezTo>
                  <a:cubicBezTo>
                    <a:pt x="53219" y="1971709"/>
                    <a:pt x="49275" y="1991307"/>
                    <a:pt x="43543" y="2010414"/>
                  </a:cubicBezTo>
                  <a:cubicBezTo>
                    <a:pt x="34750" y="2039722"/>
                    <a:pt x="20515" y="2067495"/>
                    <a:pt x="14514" y="2097500"/>
                  </a:cubicBezTo>
                  <a:lnTo>
                    <a:pt x="0" y="2170071"/>
                  </a:lnTo>
                  <a:cubicBezTo>
                    <a:pt x="4838" y="2252319"/>
                    <a:pt x="-2988" y="2336305"/>
                    <a:pt x="14514" y="2416814"/>
                  </a:cubicBezTo>
                  <a:cubicBezTo>
                    <a:pt x="21925" y="2450906"/>
                    <a:pt x="47902" y="2479230"/>
                    <a:pt x="72572" y="2503900"/>
                  </a:cubicBezTo>
                  <a:cubicBezTo>
                    <a:pt x="171992" y="2603321"/>
                    <a:pt x="125499" y="2568215"/>
                    <a:pt x="203200" y="2620014"/>
                  </a:cubicBezTo>
                  <a:cubicBezTo>
                    <a:pt x="306939" y="2775620"/>
                    <a:pt x="145382" y="2539455"/>
                    <a:pt x="275772" y="2707100"/>
                  </a:cubicBezTo>
                  <a:cubicBezTo>
                    <a:pt x="297191" y="2734639"/>
                    <a:pt x="309159" y="2769516"/>
                    <a:pt x="333829" y="2794186"/>
                  </a:cubicBezTo>
                  <a:lnTo>
                    <a:pt x="420914" y="2881271"/>
                  </a:lnTo>
                  <a:cubicBezTo>
                    <a:pt x="435428" y="2895785"/>
                    <a:pt x="453071" y="2907735"/>
                    <a:pt x="464457" y="2924814"/>
                  </a:cubicBezTo>
                  <a:lnTo>
                    <a:pt x="493486" y="2968357"/>
                  </a:lnTo>
                  <a:lnTo>
                    <a:pt x="522514" y="3055443"/>
                  </a:lnTo>
                  <a:lnTo>
                    <a:pt x="537029" y="3098986"/>
                  </a:lnTo>
                  <a:cubicBezTo>
                    <a:pt x="541867" y="3244129"/>
                    <a:pt x="539483" y="3389692"/>
                    <a:pt x="551543" y="3534414"/>
                  </a:cubicBezTo>
                  <a:cubicBezTo>
                    <a:pt x="554084" y="3564907"/>
                    <a:pt x="570896" y="3592471"/>
                    <a:pt x="580572" y="3621500"/>
                  </a:cubicBezTo>
                  <a:lnTo>
                    <a:pt x="595086" y="3665043"/>
                  </a:lnTo>
                  <a:cubicBezTo>
                    <a:pt x="599924" y="3679557"/>
                    <a:pt x="601113" y="3695856"/>
                    <a:pt x="609600" y="3708586"/>
                  </a:cubicBezTo>
                  <a:lnTo>
                    <a:pt x="638629" y="3752129"/>
                  </a:lnTo>
                  <a:cubicBezTo>
                    <a:pt x="673140" y="3855662"/>
                    <a:pt x="624204" y="3730491"/>
                    <a:pt x="696686" y="3839214"/>
                  </a:cubicBezTo>
                  <a:cubicBezTo>
                    <a:pt x="705173" y="3851944"/>
                    <a:pt x="704358" y="3869073"/>
                    <a:pt x="711200" y="3882757"/>
                  </a:cubicBezTo>
                  <a:cubicBezTo>
                    <a:pt x="719001" y="3898359"/>
                    <a:pt x="730553" y="3911786"/>
                    <a:pt x="740229" y="3926300"/>
                  </a:cubicBezTo>
                  <a:cubicBezTo>
                    <a:pt x="735391" y="3974681"/>
                    <a:pt x="725714" y="4022821"/>
                    <a:pt x="725714" y="4071443"/>
                  </a:cubicBezTo>
                  <a:cubicBezTo>
                    <a:pt x="725714" y="4086743"/>
                    <a:pt x="724939" y="4114445"/>
                    <a:pt x="740229" y="4114986"/>
                  </a:cubicBezTo>
                  <a:cubicBezTo>
                    <a:pt x="1281778" y="4134156"/>
                    <a:pt x="1823962" y="4124662"/>
                    <a:pt x="2365829" y="4129500"/>
                  </a:cubicBezTo>
                  <a:cubicBezTo>
                    <a:pt x="2430633" y="4142461"/>
                    <a:pt x="2471270" y="4151983"/>
                    <a:pt x="2540000" y="4158529"/>
                  </a:cubicBezTo>
                  <a:cubicBezTo>
                    <a:pt x="2607600" y="4164967"/>
                    <a:pt x="2675467" y="4168205"/>
                    <a:pt x="2743200" y="4173043"/>
                  </a:cubicBezTo>
                  <a:lnTo>
                    <a:pt x="3280229" y="4158529"/>
                  </a:lnTo>
                  <a:cubicBezTo>
                    <a:pt x="3348364" y="4155360"/>
                    <a:pt x="3390481" y="4136292"/>
                    <a:pt x="3454400" y="4114986"/>
                  </a:cubicBezTo>
                  <a:lnTo>
                    <a:pt x="3497943" y="4100471"/>
                  </a:lnTo>
                  <a:cubicBezTo>
                    <a:pt x="3502781" y="4085957"/>
                    <a:pt x="3517295" y="4071443"/>
                    <a:pt x="3512457" y="4056929"/>
                  </a:cubicBezTo>
                  <a:cubicBezTo>
                    <a:pt x="3498867" y="4016159"/>
                    <a:pt x="3457999" y="4009747"/>
                    <a:pt x="3425372" y="3998871"/>
                  </a:cubicBezTo>
                  <a:cubicBezTo>
                    <a:pt x="3392091" y="3899034"/>
                    <a:pt x="3437613" y="4020295"/>
                    <a:pt x="3367314" y="3897271"/>
                  </a:cubicBezTo>
                  <a:cubicBezTo>
                    <a:pt x="3359724" y="3883988"/>
                    <a:pt x="3358827" y="3867791"/>
                    <a:pt x="3352800" y="3853729"/>
                  </a:cubicBezTo>
                  <a:cubicBezTo>
                    <a:pt x="3344277" y="3833842"/>
                    <a:pt x="3334507" y="3814457"/>
                    <a:pt x="3323772" y="3795671"/>
                  </a:cubicBezTo>
                  <a:cubicBezTo>
                    <a:pt x="3315117" y="3780525"/>
                    <a:pt x="3309535" y="3761374"/>
                    <a:pt x="3294743" y="3752129"/>
                  </a:cubicBezTo>
                  <a:cubicBezTo>
                    <a:pt x="3268795" y="3735912"/>
                    <a:pt x="3236686" y="3732776"/>
                    <a:pt x="3207657" y="3723100"/>
                  </a:cubicBezTo>
                  <a:cubicBezTo>
                    <a:pt x="3077588" y="3625548"/>
                    <a:pt x="3131799" y="3662850"/>
                    <a:pt x="3048000" y="3606986"/>
                  </a:cubicBezTo>
                  <a:cubicBezTo>
                    <a:pt x="3028648" y="3577957"/>
                    <a:pt x="3023041" y="3530933"/>
                    <a:pt x="2989943" y="3519900"/>
                  </a:cubicBezTo>
                  <a:lnTo>
                    <a:pt x="2902857" y="3490871"/>
                  </a:lnTo>
                  <a:cubicBezTo>
                    <a:pt x="2917371" y="3481195"/>
                    <a:pt x="2930366" y="3468714"/>
                    <a:pt x="2946400" y="3461843"/>
                  </a:cubicBezTo>
                  <a:cubicBezTo>
                    <a:pt x="2964735" y="3453985"/>
                    <a:pt x="2985277" y="3452809"/>
                    <a:pt x="3004457" y="3447329"/>
                  </a:cubicBezTo>
                  <a:cubicBezTo>
                    <a:pt x="3019168" y="3443126"/>
                    <a:pt x="3033486" y="3437652"/>
                    <a:pt x="3048000" y="3432814"/>
                  </a:cubicBezTo>
                  <a:cubicBezTo>
                    <a:pt x="3161214" y="3319600"/>
                    <a:pt x="3015871" y="3455763"/>
                    <a:pt x="3149600" y="3360243"/>
                  </a:cubicBezTo>
                  <a:cubicBezTo>
                    <a:pt x="3166303" y="3348312"/>
                    <a:pt x="3177558" y="3330058"/>
                    <a:pt x="3193143" y="3316700"/>
                  </a:cubicBezTo>
                  <a:cubicBezTo>
                    <a:pt x="3230756" y="3284460"/>
                    <a:pt x="3300810" y="3240084"/>
                    <a:pt x="3338286" y="3215100"/>
                  </a:cubicBezTo>
                  <a:cubicBezTo>
                    <a:pt x="3347962" y="3200586"/>
                    <a:pt x="3357175" y="3185752"/>
                    <a:pt x="3367314" y="3171557"/>
                  </a:cubicBezTo>
                  <a:cubicBezTo>
                    <a:pt x="3381374" y="3151872"/>
                    <a:pt x="3397438" y="3133628"/>
                    <a:pt x="3410857" y="3113500"/>
                  </a:cubicBezTo>
                  <a:cubicBezTo>
                    <a:pt x="3426506" y="3090027"/>
                    <a:pt x="3439886" y="3065119"/>
                    <a:pt x="3454400" y="3040929"/>
                  </a:cubicBezTo>
                  <a:cubicBezTo>
                    <a:pt x="3459238" y="3011900"/>
                    <a:pt x="3459608" y="2981762"/>
                    <a:pt x="3468914" y="2953843"/>
                  </a:cubicBezTo>
                  <a:cubicBezTo>
                    <a:pt x="3474430" y="2937294"/>
                    <a:pt x="3490142" y="2925902"/>
                    <a:pt x="3497943" y="2910300"/>
                  </a:cubicBezTo>
                  <a:cubicBezTo>
                    <a:pt x="3512818" y="2880549"/>
                    <a:pt x="3521452" y="2821783"/>
                    <a:pt x="3526972" y="2794186"/>
                  </a:cubicBezTo>
                  <a:cubicBezTo>
                    <a:pt x="3510133" y="2423746"/>
                    <a:pt x="3616090" y="2506553"/>
                    <a:pt x="3454400" y="2460357"/>
                  </a:cubicBezTo>
                  <a:cubicBezTo>
                    <a:pt x="3439689" y="2456154"/>
                    <a:pt x="3425371" y="2450681"/>
                    <a:pt x="3410857" y="2445843"/>
                  </a:cubicBezTo>
                  <a:cubicBezTo>
                    <a:pt x="3391505" y="2431329"/>
                    <a:pt x="3372618" y="2416172"/>
                    <a:pt x="3352800" y="2402300"/>
                  </a:cubicBezTo>
                  <a:cubicBezTo>
                    <a:pt x="3316754" y="2377067"/>
                    <a:pt x="3250306" y="2342902"/>
                    <a:pt x="3222172" y="2300700"/>
                  </a:cubicBezTo>
                  <a:cubicBezTo>
                    <a:pt x="3204169" y="2273696"/>
                    <a:pt x="3194391" y="2241985"/>
                    <a:pt x="3178629" y="2213614"/>
                  </a:cubicBezTo>
                  <a:cubicBezTo>
                    <a:pt x="3163473" y="2186333"/>
                    <a:pt x="3132213" y="2143174"/>
                    <a:pt x="3106057" y="2126529"/>
                  </a:cubicBezTo>
                  <a:cubicBezTo>
                    <a:pt x="3069549" y="2103297"/>
                    <a:pt x="3025949" y="2092474"/>
                    <a:pt x="2989943" y="2068471"/>
                  </a:cubicBezTo>
                  <a:cubicBezTo>
                    <a:pt x="2883858" y="1997749"/>
                    <a:pt x="3017247" y="2084073"/>
                    <a:pt x="2888343" y="2010414"/>
                  </a:cubicBezTo>
                  <a:cubicBezTo>
                    <a:pt x="2842399" y="1984160"/>
                    <a:pt x="2816910" y="1956840"/>
                    <a:pt x="2772229" y="1923329"/>
                  </a:cubicBezTo>
                  <a:cubicBezTo>
                    <a:pt x="2758274" y="1912862"/>
                    <a:pt x="2742087" y="1905467"/>
                    <a:pt x="2728686" y="1894300"/>
                  </a:cubicBezTo>
                  <a:cubicBezTo>
                    <a:pt x="2712917" y="1881159"/>
                    <a:pt x="2701564" y="1863073"/>
                    <a:pt x="2685143" y="1850757"/>
                  </a:cubicBezTo>
                  <a:cubicBezTo>
                    <a:pt x="2662575" y="1833831"/>
                    <a:pt x="2635140" y="1824140"/>
                    <a:pt x="2612572" y="1807214"/>
                  </a:cubicBezTo>
                  <a:cubicBezTo>
                    <a:pt x="2516508" y="1735165"/>
                    <a:pt x="2620260" y="1788799"/>
                    <a:pt x="2525486" y="1734643"/>
                  </a:cubicBezTo>
                  <a:cubicBezTo>
                    <a:pt x="2447765" y="1690231"/>
                    <a:pt x="2488706" y="1723728"/>
                    <a:pt x="2423886" y="1676586"/>
                  </a:cubicBezTo>
                  <a:cubicBezTo>
                    <a:pt x="2384759" y="1648130"/>
                    <a:pt x="2307772" y="1589500"/>
                    <a:pt x="2307772" y="1589500"/>
                  </a:cubicBezTo>
                  <a:cubicBezTo>
                    <a:pt x="2154727" y="1349000"/>
                    <a:pt x="2236606" y="1506163"/>
                    <a:pt x="2191657" y="1386300"/>
                  </a:cubicBezTo>
                  <a:cubicBezTo>
                    <a:pt x="2182509" y="1361905"/>
                    <a:pt x="2171533" y="1338214"/>
                    <a:pt x="2162629" y="1313729"/>
                  </a:cubicBezTo>
                  <a:cubicBezTo>
                    <a:pt x="2152172" y="1284972"/>
                    <a:pt x="2133600" y="1226643"/>
                    <a:pt x="2133600" y="1226643"/>
                  </a:cubicBezTo>
                  <a:cubicBezTo>
                    <a:pt x="2128762" y="999252"/>
                    <a:pt x="2128176" y="771731"/>
                    <a:pt x="2119086" y="544471"/>
                  </a:cubicBezTo>
                  <a:cubicBezTo>
                    <a:pt x="2118475" y="529184"/>
                    <a:pt x="2107087" y="516020"/>
                    <a:pt x="2104572" y="500929"/>
                  </a:cubicBezTo>
                  <a:cubicBezTo>
                    <a:pt x="2096525" y="452649"/>
                    <a:pt x="2101062" y="377795"/>
                    <a:pt x="2075543" y="326757"/>
                  </a:cubicBezTo>
                  <a:cubicBezTo>
                    <a:pt x="2067742" y="311155"/>
                    <a:pt x="2056190" y="297728"/>
                    <a:pt x="2046514" y="283214"/>
                  </a:cubicBezTo>
                  <a:cubicBezTo>
                    <a:pt x="2020968" y="206574"/>
                    <a:pt x="2040486" y="252400"/>
                    <a:pt x="1973943" y="152586"/>
                  </a:cubicBezTo>
                  <a:lnTo>
                    <a:pt x="1944914" y="109043"/>
                  </a:lnTo>
                  <a:cubicBezTo>
                    <a:pt x="1935238" y="94529"/>
                    <a:pt x="1931488" y="73301"/>
                    <a:pt x="1915886" y="65500"/>
                  </a:cubicBezTo>
                  <a:lnTo>
                    <a:pt x="1872343" y="655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CB9F3A52-B821-488B-92AF-A4BCB3B9373D}"/>
              </a:ext>
            </a:extLst>
          </p:cNvPr>
          <p:cNvSpPr txBox="1"/>
          <p:nvPr/>
        </p:nvSpPr>
        <p:spPr>
          <a:xfrm>
            <a:off x="0" y="6642556"/>
            <a:ext cx="277511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Image of North Western Europe. Accessed from Google Maps.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899464F-DBB2-4C6C-ABE8-081B695B4D42}"/>
              </a:ext>
            </a:extLst>
          </p:cNvPr>
          <p:cNvGrpSpPr/>
          <p:nvPr/>
        </p:nvGrpSpPr>
        <p:grpSpPr>
          <a:xfrm rot="18652962">
            <a:off x="4204599" y="3956641"/>
            <a:ext cx="449967" cy="347138"/>
            <a:chOff x="-2314723" y="852642"/>
            <a:chExt cx="962527" cy="766406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F309857-3A87-472B-BDB4-CD4CEA4AFAFA}"/>
                </a:ext>
              </a:extLst>
            </p:cNvPr>
            <p:cNvSpPr/>
            <p:nvPr/>
          </p:nvSpPr>
          <p:spPr>
            <a:xfrm>
              <a:off x="-1828800" y="1010653"/>
              <a:ext cx="128336" cy="513348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7D359837-8D1A-4400-8F93-BABC1579C48B}"/>
                </a:ext>
              </a:extLst>
            </p:cNvPr>
            <p:cNvGrpSpPr/>
            <p:nvPr/>
          </p:nvGrpSpPr>
          <p:grpSpPr>
            <a:xfrm>
              <a:off x="-2197768" y="852642"/>
              <a:ext cx="810126" cy="493692"/>
              <a:chOff x="-2358190" y="0"/>
              <a:chExt cx="770021" cy="513348"/>
            </a:xfrm>
            <a:scene3d>
              <a:camera prst="perspectiveHeroicExtremeLeftFacing"/>
              <a:lightRig rig="threePt" dir="t"/>
            </a:scene3d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7340CFD1-48AB-4617-A89C-E64DD7053AA7}"/>
                  </a:ext>
                </a:extLst>
              </p:cNvPr>
              <p:cNvSpPr/>
              <p:nvPr/>
            </p:nvSpPr>
            <p:spPr>
              <a:xfrm>
                <a:off x="-2358190" y="0"/>
                <a:ext cx="770021" cy="513348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B9EDB640-3836-4C2F-8C5D-794F474975AE}"/>
                  </a:ext>
                </a:extLst>
              </p:cNvPr>
              <p:cNvSpPr/>
              <p:nvPr/>
            </p:nvSpPr>
            <p:spPr>
              <a:xfrm>
                <a:off x="-2229853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E818C2E9-45A2-46C6-9789-F0BA74FCD913}"/>
                  </a:ext>
                </a:extLst>
              </p:cNvPr>
              <p:cNvSpPr/>
              <p:nvPr/>
            </p:nvSpPr>
            <p:spPr>
              <a:xfrm>
                <a:off x="-1868907" y="0"/>
                <a:ext cx="168443" cy="51334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2" name="Flowchart: Manual Operation 21">
              <a:extLst>
                <a:ext uri="{FF2B5EF4-FFF2-40B4-BE49-F238E27FC236}">
                  <a16:creationId xmlns:a16="http://schemas.microsoft.com/office/drawing/2014/main" id="{2CD1A684-B02E-40AB-A6DC-6882514250EB}"/>
                </a:ext>
              </a:extLst>
            </p:cNvPr>
            <p:cNvSpPr/>
            <p:nvPr/>
          </p:nvSpPr>
          <p:spPr>
            <a:xfrm rot="456131">
              <a:off x="-2314723" y="1458627"/>
              <a:ext cx="962527" cy="160421"/>
            </a:xfrm>
            <a:prstGeom prst="flowChartManualOperation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perspectiveHeroicExtremeLeftFacing"/>
                <a:lightRig rig="threePt" dir="t"/>
              </a:scene3d>
            </a:bodyPr>
            <a:lstStyle/>
            <a:p>
              <a:pPr algn="ctr"/>
              <a:endParaRPr lang="en-GB"/>
            </a:p>
          </p:txBody>
        </p:sp>
      </p:grpSp>
      <p:pic>
        <p:nvPicPr>
          <p:cNvPr id="75" name="Graphic 74" descr="Bonfire">
            <a:extLst>
              <a:ext uri="{FF2B5EF4-FFF2-40B4-BE49-F238E27FC236}">
                <a16:creationId xmlns:a16="http://schemas.microsoft.com/office/drawing/2014/main" id="{976EF689-DF7C-4490-B0C9-C7397287E4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40707" y="3690641"/>
            <a:ext cx="382135" cy="382135"/>
          </a:xfrm>
          <a:prstGeom prst="rect">
            <a:avLst/>
          </a:prstGeom>
        </p:spPr>
      </p:pic>
      <p:pic>
        <p:nvPicPr>
          <p:cNvPr id="76" name="Graphic 75" descr="Bonfire">
            <a:extLst>
              <a:ext uri="{FF2B5EF4-FFF2-40B4-BE49-F238E27FC236}">
                <a16:creationId xmlns:a16="http://schemas.microsoft.com/office/drawing/2014/main" id="{BAC61755-DFF5-4C58-9F97-93EE077544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943911" y="4615393"/>
            <a:ext cx="382135" cy="382135"/>
          </a:xfrm>
          <a:prstGeom prst="rect">
            <a:avLst/>
          </a:prstGeom>
        </p:spPr>
      </p:pic>
      <p:pic>
        <p:nvPicPr>
          <p:cNvPr id="78" name="Graphic 77" descr="Bonfire">
            <a:extLst>
              <a:ext uri="{FF2B5EF4-FFF2-40B4-BE49-F238E27FC236}">
                <a16:creationId xmlns:a16="http://schemas.microsoft.com/office/drawing/2014/main" id="{BB4E906D-781D-4B52-B657-2A4BCF0912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686465" y="3882863"/>
            <a:ext cx="382135" cy="382135"/>
          </a:xfrm>
          <a:prstGeom prst="rect">
            <a:avLst/>
          </a:prstGeom>
        </p:spPr>
      </p:pic>
      <p:pic>
        <p:nvPicPr>
          <p:cNvPr id="79" name="Graphic 78" descr="Bonfire">
            <a:extLst>
              <a:ext uri="{FF2B5EF4-FFF2-40B4-BE49-F238E27FC236}">
                <a16:creationId xmlns:a16="http://schemas.microsoft.com/office/drawing/2014/main" id="{6CE51773-4611-48F6-A284-A429086617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387559" y="4364233"/>
            <a:ext cx="382135" cy="382135"/>
          </a:xfrm>
          <a:prstGeom prst="rect">
            <a:avLst/>
          </a:pr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3693DFB-54DA-4602-9B23-CAE8D25A4EC7}"/>
              </a:ext>
            </a:extLst>
          </p:cNvPr>
          <p:cNvSpPr/>
          <p:nvPr/>
        </p:nvSpPr>
        <p:spPr>
          <a:xfrm>
            <a:off x="2775119" y="4264998"/>
            <a:ext cx="1743739" cy="1139161"/>
          </a:xfrm>
          <a:custGeom>
            <a:avLst/>
            <a:gdLst>
              <a:gd name="connsiteX0" fmla="*/ 1743739 w 1743739"/>
              <a:gd name="connsiteY0" fmla="*/ 244549 h 1139161"/>
              <a:gd name="connsiteX1" fmla="*/ 1733107 w 1743739"/>
              <a:gd name="connsiteY1" fmla="*/ 499731 h 1139161"/>
              <a:gd name="connsiteX2" fmla="*/ 1690576 w 1743739"/>
              <a:gd name="connsiteY2" fmla="*/ 606056 h 1139161"/>
              <a:gd name="connsiteX3" fmla="*/ 1679944 w 1743739"/>
              <a:gd name="connsiteY3" fmla="*/ 648587 h 1139161"/>
              <a:gd name="connsiteX4" fmla="*/ 1669311 w 1743739"/>
              <a:gd name="connsiteY4" fmla="*/ 712382 h 1139161"/>
              <a:gd name="connsiteX5" fmla="*/ 1658679 w 1743739"/>
              <a:gd name="connsiteY5" fmla="*/ 744280 h 1139161"/>
              <a:gd name="connsiteX6" fmla="*/ 1637414 w 1743739"/>
              <a:gd name="connsiteY6" fmla="*/ 871870 h 1139161"/>
              <a:gd name="connsiteX7" fmla="*/ 1616148 w 1743739"/>
              <a:gd name="connsiteY7" fmla="*/ 893135 h 1139161"/>
              <a:gd name="connsiteX8" fmla="*/ 1584251 w 1743739"/>
              <a:gd name="connsiteY8" fmla="*/ 914400 h 1139161"/>
              <a:gd name="connsiteX9" fmla="*/ 1541720 w 1743739"/>
              <a:gd name="connsiteY9" fmla="*/ 978196 h 1139161"/>
              <a:gd name="connsiteX10" fmla="*/ 1520455 w 1743739"/>
              <a:gd name="connsiteY10" fmla="*/ 1010094 h 1139161"/>
              <a:gd name="connsiteX11" fmla="*/ 1456660 w 1743739"/>
              <a:gd name="connsiteY11" fmla="*/ 1052624 h 1139161"/>
              <a:gd name="connsiteX12" fmla="*/ 1424762 w 1743739"/>
              <a:gd name="connsiteY12" fmla="*/ 1073889 h 1139161"/>
              <a:gd name="connsiteX13" fmla="*/ 1392865 w 1743739"/>
              <a:gd name="connsiteY13" fmla="*/ 1084521 h 1139161"/>
              <a:gd name="connsiteX14" fmla="*/ 1339702 w 1743739"/>
              <a:gd name="connsiteY14" fmla="*/ 1105787 h 1139161"/>
              <a:gd name="connsiteX15" fmla="*/ 999460 w 1743739"/>
              <a:gd name="connsiteY15" fmla="*/ 1116419 h 1139161"/>
              <a:gd name="connsiteX16" fmla="*/ 818707 w 1743739"/>
              <a:gd name="connsiteY16" fmla="*/ 1127052 h 1139161"/>
              <a:gd name="connsiteX17" fmla="*/ 776176 w 1743739"/>
              <a:gd name="connsiteY17" fmla="*/ 1137684 h 1139161"/>
              <a:gd name="connsiteX18" fmla="*/ 382772 w 1743739"/>
              <a:gd name="connsiteY18" fmla="*/ 1116419 h 1139161"/>
              <a:gd name="connsiteX19" fmla="*/ 308344 w 1743739"/>
              <a:gd name="connsiteY19" fmla="*/ 1084521 h 1139161"/>
              <a:gd name="connsiteX20" fmla="*/ 276446 w 1743739"/>
              <a:gd name="connsiteY20" fmla="*/ 1073889 h 1139161"/>
              <a:gd name="connsiteX21" fmla="*/ 244548 w 1743739"/>
              <a:gd name="connsiteY21" fmla="*/ 1041991 h 1139161"/>
              <a:gd name="connsiteX22" fmla="*/ 180753 w 1743739"/>
              <a:gd name="connsiteY22" fmla="*/ 999461 h 1139161"/>
              <a:gd name="connsiteX23" fmla="*/ 116958 w 1743739"/>
              <a:gd name="connsiteY23" fmla="*/ 946298 h 1139161"/>
              <a:gd name="connsiteX24" fmla="*/ 74427 w 1743739"/>
              <a:gd name="connsiteY24" fmla="*/ 882503 h 1139161"/>
              <a:gd name="connsiteX25" fmla="*/ 53162 w 1743739"/>
              <a:gd name="connsiteY25" fmla="*/ 850605 h 1139161"/>
              <a:gd name="connsiteX26" fmla="*/ 21265 w 1743739"/>
              <a:gd name="connsiteY26" fmla="*/ 754912 h 1139161"/>
              <a:gd name="connsiteX27" fmla="*/ 10632 w 1743739"/>
              <a:gd name="connsiteY27" fmla="*/ 723014 h 1139161"/>
              <a:gd name="connsiteX28" fmla="*/ 0 w 1743739"/>
              <a:gd name="connsiteY28" fmla="*/ 691117 h 1139161"/>
              <a:gd name="connsiteX29" fmla="*/ 31897 w 1743739"/>
              <a:gd name="connsiteY29" fmla="*/ 552894 h 1139161"/>
              <a:gd name="connsiteX30" fmla="*/ 53162 w 1743739"/>
              <a:gd name="connsiteY30" fmla="*/ 489098 h 1139161"/>
              <a:gd name="connsiteX31" fmla="*/ 85060 w 1743739"/>
              <a:gd name="connsiteY31" fmla="*/ 425303 h 1139161"/>
              <a:gd name="connsiteX32" fmla="*/ 74427 w 1743739"/>
              <a:gd name="connsiteY32" fmla="*/ 223284 h 1139161"/>
              <a:gd name="connsiteX33" fmla="*/ 63795 w 1743739"/>
              <a:gd name="connsiteY33" fmla="*/ 191387 h 1139161"/>
              <a:gd name="connsiteX34" fmla="*/ 74427 w 1743739"/>
              <a:gd name="connsiteY34" fmla="*/ 21266 h 1139161"/>
              <a:gd name="connsiteX35" fmla="*/ 95693 w 1743739"/>
              <a:gd name="connsiteY35" fmla="*/ 0 h 1139161"/>
              <a:gd name="connsiteX36" fmla="*/ 191386 w 1743739"/>
              <a:gd name="connsiteY36" fmla="*/ 31898 h 1139161"/>
              <a:gd name="connsiteX37" fmla="*/ 202018 w 1743739"/>
              <a:gd name="connsiteY37" fmla="*/ 63796 h 1139161"/>
              <a:gd name="connsiteX38" fmla="*/ 233916 w 1743739"/>
              <a:gd name="connsiteY38" fmla="*/ 74428 h 1139161"/>
              <a:gd name="connsiteX39" fmla="*/ 318976 w 1743739"/>
              <a:gd name="connsiteY39" fmla="*/ 85061 h 1139161"/>
              <a:gd name="connsiteX40" fmla="*/ 382772 w 1743739"/>
              <a:gd name="connsiteY40" fmla="*/ 106326 h 1139161"/>
              <a:gd name="connsiteX41" fmla="*/ 404037 w 1743739"/>
              <a:gd name="connsiteY41" fmla="*/ 170121 h 1139161"/>
              <a:gd name="connsiteX42" fmla="*/ 382772 w 1743739"/>
              <a:gd name="connsiteY42" fmla="*/ 255182 h 1139161"/>
              <a:gd name="connsiteX43" fmla="*/ 361507 w 1743739"/>
              <a:gd name="connsiteY43" fmla="*/ 287080 h 1139161"/>
              <a:gd name="connsiteX44" fmla="*/ 531627 w 1743739"/>
              <a:gd name="connsiteY44" fmla="*/ 372140 h 1139161"/>
              <a:gd name="connsiteX45" fmla="*/ 552893 w 1743739"/>
              <a:gd name="connsiteY45" fmla="*/ 393405 h 1139161"/>
              <a:gd name="connsiteX46" fmla="*/ 595423 w 1743739"/>
              <a:gd name="connsiteY46" fmla="*/ 457200 h 1139161"/>
              <a:gd name="connsiteX47" fmla="*/ 616688 w 1743739"/>
              <a:gd name="connsiteY47" fmla="*/ 478466 h 1139161"/>
              <a:gd name="connsiteX48" fmla="*/ 680483 w 1743739"/>
              <a:gd name="connsiteY48" fmla="*/ 499731 h 1139161"/>
              <a:gd name="connsiteX49" fmla="*/ 797441 w 1743739"/>
              <a:gd name="connsiteY49" fmla="*/ 531628 h 1139161"/>
              <a:gd name="connsiteX50" fmla="*/ 818707 w 1743739"/>
              <a:gd name="connsiteY50" fmla="*/ 552894 h 1139161"/>
              <a:gd name="connsiteX51" fmla="*/ 903767 w 1743739"/>
              <a:gd name="connsiteY51" fmla="*/ 510363 h 1139161"/>
              <a:gd name="connsiteX52" fmla="*/ 925032 w 1743739"/>
              <a:gd name="connsiteY52" fmla="*/ 446568 h 1139161"/>
              <a:gd name="connsiteX53" fmla="*/ 956930 w 1743739"/>
              <a:gd name="connsiteY53" fmla="*/ 435935 h 1139161"/>
              <a:gd name="connsiteX54" fmla="*/ 978195 w 1743739"/>
              <a:gd name="connsiteY54" fmla="*/ 404038 h 1139161"/>
              <a:gd name="connsiteX55" fmla="*/ 1041990 w 1743739"/>
              <a:gd name="connsiteY55" fmla="*/ 361507 h 1139161"/>
              <a:gd name="connsiteX56" fmla="*/ 1594883 w 1743739"/>
              <a:gd name="connsiteY56" fmla="*/ 318977 h 1139161"/>
              <a:gd name="connsiteX57" fmla="*/ 1616148 w 1743739"/>
              <a:gd name="connsiteY57" fmla="*/ 318977 h 11391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743739" h="1139161">
                <a:moveTo>
                  <a:pt x="1743739" y="244549"/>
                </a:moveTo>
                <a:cubicBezTo>
                  <a:pt x="1740195" y="329610"/>
                  <a:pt x="1741578" y="415019"/>
                  <a:pt x="1733107" y="499731"/>
                </a:cubicBezTo>
                <a:cubicBezTo>
                  <a:pt x="1729823" y="532574"/>
                  <a:pt x="1705606" y="575995"/>
                  <a:pt x="1690576" y="606056"/>
                </a:cubicBezTo>
                <a:cubicBezTo>
                  <a:pt x="1687032" y="620233"/>
                  <a:pt x="1682810" y="634258"/>
                  <a:pt x="1679944" y="648587"/>
                </a:cubicBezTo>
                <a:cubicBezTo>
                  <a:pt x="1675716" y="669727"/>
                  <a:pt x="1673988" y="691337"/>
                  <a:pt x="1669311" y="712382"/>
                </a:cubicBezTo>
                <a:cubicBezTo>
                  <a:pt x="1666880" y="723323"/>
                  <a:pt x="1662223" y="733647"/>
                  <a:pt x="1658679" y="744280"/>
                </a:cubicBezTo>
                <a:cubicBezTo>
                  <a:pt x="1657630" y="753724"/>
                  <a:pt x="1654416" y="843534"/>
                  <a:pt x="1637414" y="871870"/>
                </a:cubicBezTo>
                <a:cubicBezTo>
                  <a:pt x="1632256" y="880466"/>
                  <a:pt x="1623976" y="886873"/>
                  <a:pt x="1616148" y="893135"/>
                </a:cubicBezTo>
                <a:cubicBezTo>
                  <a:pt x="1606170" y="901118"/>
                  <a:pt x="1594883" y="907312"/>
                  <a:pt x="1584251" y="914400"/>
                </a:cubicBezTo>
                <a:lnTo>
                  <a:pt x="1541720" y="978196"/>
                </a:lnTo>
                <a:cubicBezTo>
                  <a:pt x="1534632" y="988829"/>
                  <a:pt x="1531088" y="1003006"/>
                  <a:pt x="1520455" y="1010094"/>
                </a:cubicBezTo>
                <a:lnTo>
                  <a:pt x="1456660" y="1052624"/>
                </a:lnTo>
                <a:cubicBezTo>
                  <a:pt x="1446027" y="1059712"/>
                  <a:pt x="1436885" y="1069848"/>
                  <a:pt x="1424762" y="1073889"/>
                </a:cubicBezTo>
                <a:cubicBezTo>
                  <a:pt x="1414130" y="1077433"/>
                  <a:pt x="1403359" y="1080586"/>
                  <a:pt x="1392865" y="1084521"/>
                </a:cubicBezTo>
                <a:cubicBezTo>
                  <a:pt x="1374994" y="1091223"/>
                  <a:pt x="1358726" y="1104245"/>
                  <a:pt x="1339702" y="1105787"/>
                </a:cubicBezTo>
                <a:cubicBezTo>
                  <a:pt x="1226604" y="1114957"/>
                  <a:pt x="1112835" y="1111791"/>
                  <a:pt x="999460" y="1116419"/>
                </a:cubicBezTo>
                <a:cubicBezTo>
                  <a:pt x="939155" y="1118880"/>
                  <a:pt x="878958" y="1123508"/>
                  <a:pt x="818707" y="1127052"/>
                </a:cubicBezTo>
                <a:cubicBezTo>
                  <a:pt x="804530" y="1130596"/>
                  <a:pt x="790789" y="1137684"/>
                  <a:pt x="776176" y="1137684"/>
                </a:cubicBezTo>
                <a:cubicBezTo>
                  <a:pt x="669094" y="1137684"/>
                  <a:pt x="507189" y="1147523"/>
                  <a:pt x="382772" y="1116419"/>
                </a:cubicBezTo>
                <a:cubicBezTo>
                  <a:pt x="342866" y="1106442"/>
                  <a:pt x="350959" y="1102785"/>
                  <a:pt x="308344" y="1084521"/>
                </a:cubicBezTo>
                <a:cubicBezTo>
                  <a:pt x="298042" y="1080106"/>
                  <a:pt x="287079" y="1077433"/>
                  <a:pt x="276446" y="1073889"/>
                </a:cubicBezTo>
                <a:cubicBezTo>
                  <a:pt x="265813" y="1063256"/>
                  <a:pt x="256417" y="1051223"/>
                  <a:pt x="244548" y="1041991"/>
                </a:cubicBezTo>
                <a:cubicBezTo>
                  <a:pt x="224374" y="1026300"/>
                  <a:pt x="198825" y="1017533"/>
                  <a:pt x="180753" y="999461"/>
                </a:cubicBezTo>
                <a:cubicBezTo>
                  <a:pt x="139819" y="958527"/>
                  <a:pt x="161366" y="975904"/>
                  <a:pt x="116958" y="946298"/>
                </a:cubicBezTo>
                <a:lnTo>
                  <a:pt x="74427" y="882503"/>
                </a:lnTo>
                <a:lnTo>
                  <a:pt x="53162" y="850605"/>
                </a:lnTo>
                <a:lnTo>
                  <a:pt x="21265" y="754912"/>
                </a:lnTo>
                <a:lnTo>
                  <a:pt x="10632" y="723014"/>
                </a:lnTo>
                <a:lnTo>
                  <a:pt x="0" y="691117"/>
                </a:lnTo>
                <a:cubicBezTo>
                  <a:pt x="8435" y="648940"/>
                  <a:pt x="19071" y="591373"/>
                  <a:pt x="31897" y="552894"/>
                </a:cubicBezTo>
                <a:cubicBezTo>
                  <a:pt x="38985" y="531629"/>
                  <a:pt x="40728" y="507749"/>
                  <a:pt x="53162" y="489098"/>
                </a:cubicBezTo>
                <a:cubicBezTo>
                  <a:pt x="80644" y="447875"/>
                  <a:pt x="70386" y="469323"/>
                  <a:pt x="85060" y="425303"/>
                </a:cubicBezTo>
                <a:cubicBezTo>
                  <a:pt x="81516" y="357963"/>
                  <a:pt x="80532" y="290440"/>
                  <a:pt x="74427" y="223284"/>
                </a:cubicBezTo>
                <a:cubicBezTo>
                  <a:pt x="73412" y="212123"/>
                  <a:pt x="63795" y="202594"/>
                  <a:pt x="63795" y="191387"/>
                </a:cubicBezTo>
                <a:cubicBezTo>
                  <a:pt x="63795" y="134569"/>
                  <a:pt x="65086" y="77311"/>
                  <a:pt x="74427" y="21266"/>
                </a:cubicBezTo>
                <a:cubicBezTo>
                  <a:pt x="76075" y="11378"/>
                  <a:pt x="88604" y="7089"/>
                  <a:pt x="95693" y="0"/>
                </a:cubicBezTo>
                <a:cubicBezTo>
                  <a:pt x="126820" y="5188"/>
                  <a:pt x="168386" y="3148"/>
                  <a:pt x="191386" y="31898"/>
                </a:cubicBezTo>
                <a:cubicBezTo>
                  <a:pt x="198387" y="40650"/>
                  <a:pt x="194093" y="55871"/>
                  <a:pt x="202018" y="63796"/>
                </a:cubicBezTo>
                <a:cubicBezTo>
                  <a:pt x="209943" y="71721"/>
                  <a:pt x="222889" y="72423"/>
                  <a:pt x="233916" y="74428"/>
                </a:cubicBezTo>
                <a:cubicBezTo>
                  <a:pt x="262029" y="79539"/>
                  <a:pt x="290623" y="81517"/>
                  <a:pt x="318976" y="85061"/>
                </a:cubicBezTo>
                <a:cubicBezTo>
                  <a:pt x="340241" y="92149"/>
                  <a:pt x="375684" y="85061"/>
                  <a:pt x="382772" y="106326"/>
                </a:cubicBezTo>
                <a:lnTo>
                  <a:pt x="404037" y="170121"/>
                </a:lnTo>
                <a:cubicBezTo>
                  <a:pt x="399994" y="190336"/>
                  <a:pt x="393669" y="233388"/>
                  <a:pt x="382772" y="255182"/>
                </a:cubicBezTo>
                <a:cubicBezTo>
                  <a:pt x="377057" y="266612"/>
                  <a:pt x="368595" y="276447"/>
                  <a:pt x="361507" y="287080"/>
                </a:cubicBezTo>
                <a:cubicBezTo>
                  <a:pt x="381070" y="424027"/>
                  <a:pt x="344165" y="339058"/>
                  <a:pt x="531627" y="372140"/>
                </a:cubicBezTo>
                <a:cubicBezTo>
                  <a:pt x="541499" y="373882"/>
                  <a:pt x="546878" y="385385"/>
                  <a:pt x="552893" y="393405"/>
                </a:cubicBezTo>
                <a:cubicBezTo>
                  <a:pt x="568228" y="413851"/>
                  <a:pt x="577352" y="439128"/>
                  <a:pt x="595423" y="457200"/>
                </a:cubicBezTo>
                <a:cubicBezTo>
                  <a:pt x="602511" y="464289"/>
                  <a:pt x="607722" y="473983"/>
                  <a:pt x="616688" y="478466"/>
                </a:cubicBezTo>
                <a:cubicBezTo>
                  <a:pt x="636737" y="488491"/>
                  <a:pt x="658737" y="494295"/>
                  <a:pt x="680483" y="499731"/>
                </a:cubicBezTo>
                <a:cubicBezTo>
                  <a:pt x="776417" y="523714"/>
                  <a:pt x="737817" y="511754"/>
                  <a:pt x="797441" y="531628"/>
                </a:cubicBezTo>
                <a:cubicBezTo>
                  <a:pt x="804530" y="538717"/>
                  <a:pt x="808760" y="551651"/>
                  <a:pt x="818707" y="552894"/>
                </a:cubicBezTo>
                <a:cubicBezTo>
                  <a:pt x="868025" y="559059"/>
                  <a:pt x="886597" y="548996"/>
                  <a:pt x="903767" y="510363"/>
                </a:cubicBezTo>
                <a:cubicBezTo>
                  <a:pt x="912871" y="489880"/>
                  <a:pt x="903767" y="453657"/>
                  <a:pt x="925032" y="446568"/>
                </a:cubicBezTo>
                <a:lnTo>
                  <a:pt x="956930" y="435935"/>
                </a:lnTo>
                <a:cubicBezTo>
                  <a:pt x="964018" y="425303"/>
                  <a:pt x="968578" y="412453"/>
                  <a:pt x="978195" y="404038"/>
                </a:cubicBezTo>
                <a:cubicBezTo>
                  <a:pt x="997429" y="387208"/>
                  <a:pt x="1017744" y="369589"/>
                  <a:pt x="1041990" y="361507"/>
                </a:cubicBezTo>
                <a:cubicBezTo>
                  <a:pt x="1251434" y="291693"/>
                  <a:pt x="1150109" y="318977"/>
                  <a:pt x="1594883" y="318977"/>
                </a:cubicBezTo>
                <a:lnTo>
                  <a:pt x="1616148" y="318977"/>
                </a:lnTo>
              </a:path>
            </a:pathLst>
          </a:cu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F8A2F2F-1FBD-4606-BB26-7B6F2B204478}"/>
              </a:ext>
            </a:extLst>
          </p:cNvPr>
          <p:cNvSpPr txBox="1"/>
          <p:nvPr/>
        </p:nvSpPr>
        <p:spPr>
          <a:xfrm>
            <a:off x="3048906" y="4834578"/>
            <a:ext cx="1196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Normandy</a:t>
            </a:r>
          </a:p>
        </p:txBody>
      </p:sp>
      <p:sp>
        <p:nvSpPr>
          <p:cNvPr id="10" name="Speech Bubble: Oval 9">
            <a:extLst>
              <a:ext uri="{FF2B5EF4-FFF2-40B4-BE49-F238E27FC236}">
                <a16:creationId xmlns:a16="http://schemas.microsoft.com/office/drawing/2014/main" id="{5D307A61-4602-4C68-BABF-0868D5237D95}"/>
              </a:ext>
            </a:extLst>
          </p:cNvPr>
          <p:cNvSpPr/>
          <p:nvPr/>
        </p:nvSpPr>
        <p:spPr>
          <a:xfrm>
            <a:off x="2747939" y="3738820"/>
            <a:ext cx="1566592" cy="622053"/>
          </a:xfrm>
          <a:prstGeom prst="wedgeEllipseCallout">
            <a:avLst>
              <a:gd name="adj1" fmla="val 33180"/>
              <a:gd name="adj2" fmla="val 130514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GO AWAY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A44FB9FA-6516-4F12-8D70-1075AA27A74D}"/>
              </a:ext>
            </a:extLst>
          </p:cNvPr>
          <p:cNvGrpSpPr/>
          <p:nvPr/>
        </p:nvGrpSpPr>
        <p:grpSpPr>
          <a:xfrm>
            <a:off x="10118297" y="243655"/>
            <a:ext cx="1839849" cy="1807979"/>
            <a:chOff x="10118297" y="243655"/>
            <a:chExt cx="1839849" cy="1807979"/>
          </a:xfrm>
        </p:grpSpPr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36C5B29E-72B1-49B6-AA98-54E340EEC879}"/>
                </a:ext>
              </a:extLst>
            </p:cNvPr>
            <p:cNvGrpSpPr/>
            <p:nvPr/>
          </p:nvGrpSpPr>
          <p:grpSpPr>
            <a:xfrm>
              <a:off x="10118297" y="243655"/>
              <a:ext cx="1839849" cy="1807979"/>
              <a:chOff x="10118297" y="243655"/>
              <a:chExt cx="1839849" cy="1807979"/>
            </a:xfrm>
          </p:grpSpPr>
          <p:sp>
            <p:nvSpPr>
              <p:cNvPr id="42" name="Scroll: Vertical 41">
                <a:extLst>
                  <a:ext uri="{FF2B5EF4-FFF2-40B4-BE49-F238E27FC236}">
                    <a16:creationId xmlns:a16="http://schemas.microsoft.com/office/drawing/2014/main" id="{FBAD56D7-849B-4999-B7A9-533F86C3A7DD}"/>
                  </a:ext>
                </a:extLst>
              </p:cNvPr>
              <p:cNvSpPr/>
              <p:nvPr/>
            </p:nvSpPr>
            <p:spPr>
              <a:xfrm rot="20522805">
                <a:off x="10118297" y="243655"/>
                <a:ext cx="1839849" cy="1807979"/>
              </a:xfrm>
              <a:prstGeom prst="verticalScroll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dirty="0">
                    <a:solidFill>
                      <a:schemeClr val="tx1"/>
                    </a:solidFill>
                  </a:rPr>
                  <a:t>FAITH </a:t>
                </a:r>
              </a:p>
              <a:p>
                <a:r>
                  <a:rPr lang="en-GB" dirty="0">
                    <a:solidFill>
                      <a:schemeClr val="tx1"/>
                    </a:solidFill>
                  </a:rPr>
                  <a:t>RAIDING</a:t>
                </a:r>
              </a:p>
              <a:p>
                <a:r>
                  <a:rPr lang="en-GB" dirty="0">
                    <a:solidFill>
                      <a:schemeClr val="tx1"/>
                    </a:solidFill>
                  </a:rPr>
                  <a:t>LANGUAGE</a:t>
                </a:r>
              </a:p>
              <a:p>
                <a:r>
                  <a:rPr lang="en-GB" dirty="0">
                    <a:solidFill>
                      <a:schemeClr val="tx1"/>
                    </a:solidFill>
                  </a:rPr>
                  <a:t>COMBAT</a:t>
                </a:r>
              </a:p>
            </p:txBody>
          </p:sp>
          <p:pic>
            <p:nvPicPr>
              <p:cNvPr id="43" name="Graphic 42" descr="Checkmark">
                <a:extLst>
                  <a:ext uri="{FF2B5EF4-FFF2-40B4-BE49-F238E27FC236}">
                    <a16:creationId xmlns:a16="http://schemas.microsoft.com/office/drawing/2014/main" id="{51D2DEFF-2D5B-4D68-B4AB-805D307AFCA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19822382">
                <a:off x="10905156" y="432478"/>
                <a:ext cx="457200" cy="457200"/>
              </a:xfrm>
              <a:prstGeom prst="rect">
                <a:avLst/>
              </a:prstGeom>
            </p:spPr>
          </p:pic>
        </p:grpSp>
        <p:pic>
          <p:nvPicPr>
            <p:cNvPr id="41" name="Graphic 40" descr="Checkmark">
              <a:extLst>
                <a:ext uri="{FF2B5EF4-FFF2-40B4-BE49-F238E27FC236}">
                  <a16:creationId xmlns:a16="http://schemas.microsoft.com/office/drawing/2014/main" id="{90EE4663-2885-4457-9C58-60F20574089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 rot="19822382">
              <a:off x="11216878" y="607322"/>
              <a:ext cx="457200" cy="457200"/>
            </a:xfrm>
            <a:prstGeom prst="rect">
              <a:avLst/>
            </a:prstGeom>
          </p:spPr>
        </p:pic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CF2DD36-4F15-4F3F-9CCA-78FE4A23CCB1}"/>
              </a:ext>
            </a:extLst>
          </p:cNvPr>
          <p:cNvGrpSpPr/>
          <p:nvPr/>
        </p:nvGrpSpPr>
        <p:grpSpPr>
          <a:xfrm>
            <a:off x="49462" y="552822"/>
            <a:ext cx="11685371" cy="6048408"/>
            <a:chOff x="49462" y="552822"/>
            <a:chExt cx="11685371" cy="604840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0765264D-98D2-4D44-95C3-43D464CC619F}"/>
                </a:ext>
              </a:extLst>
            </p:cNvPr>
            <p:cNvGrpSpPr/>
            <p:nvPr/>
          </p:nvGrpSpPr>
          <p:grpSpPr>
            <a:xfrm>
              <a:off x="2006673" y="4936515"/>
              <a:ext cx="1292091" cy="1003197"/>
              <a:chOff x="2006673" y="4936515"/>
              <a:chExt cx="1292091" cy="1003197"/>
            </a:xfrm>
          </p:grpSpPr>
          <p:grpSp>
            <p:nvGrpSpPr>
              <p:cNvPr id="6" name="Group 5">
                <a:extLst>
                  <a:ext uri="{FF2B5EF4-FFF2-40B4-BE49-F238E27FC236}">
                    <a16:creationId xmlns:a16="http://schemas.microsoft.com/office/drawing/2014/main" id="{8C5F8D9F-61A0-4A36-AD2D-6921E0BB8AA1}"/>
                  </a:ext>
                </a:extLst>
              </p:cNvPr>
              <p:cNvGrpSpPr/>
              <p:nvPr/>
            </p:nvGrpSpPr>
            <p:grpSpPr>
              <a:xfrm>
                <a:off x="2006673" y="4936515"/>
                <a:ext cx="494657" cy="423435"/>
                <a:chOff x="6250089" y="2596050"/>
                <a:chExt cx="3880278" cy="3730247"/>
              </a:xfrm>
            </p:grpSpPr>
            <p:grpSp>
              <p:nvGrpSpPr>
                <p:cNvPr id="81" name="Group 80">
                  <a:extLst>
                    <a:ext uri="{FF2B5EF4-FFF2-40B4-BE49-F238E27FC236}">
                      <a16:creationId xmlns:a16="http://schemas.microsoft.com/office/drawing/2014/main" id="{E353F86B-DA2C-4220-A9C2-B77614639A4A}"/>
                    </a:ext>
                  </a:extLst>
                </p:cNvPr>
                <p:cNvGrpSpPr/>
                <p:nvPr/>
              </p:nvGrpSpPr>
              <p:grpSpPr>
                <a:xfrm>
                  <a:off x="6250089" y="2923281"/>
                  <a:ext cx="3880278" cy="3403016"/>
                  <a:chOff x="-1271323" y="1516549"/>
                  <a:chExt cx="3670078" cy="3099827"/>
                </a:xfrm>
              </p:grpSpPr>
              <p:grpSp>
                <p:nvGrpSpPr>
                  <p:cNvPr id="82" name="Group 81">
                    <a:extLst>
                      <a:ext uri="{FF2B5EF4-FFF2-40B4-BE49-F238E27FC236}">
                        <a16:creationId xmlns:a16="http://schemas.microsoft.com/office/drawing/2014/main" id="{C6FDB6F0-82F4-4AFD-AB43-AF61DD050AFA}"/>
                      </a:ext>
                    </a:extLst>
                  </p:cNvPr>
                  <p:cNvGrpSpPr/>
                  <p:nvPr/>
                </p:nvGrpSpPr>
                <p:grpSpPr>
                  <a:xfrm>
                    <a:off x="-1271323" y="1516549"/>
                    <a:ext cx="3670078" cy="3099827"/>
                    <a:chOff x="-1271323" y="1516549"/>
                    <a:chExt cx="3670078" cy="3099827"/>
                  </a:xfrm>
                </p:grpSpPr>
                <p:pic>
                  <p:nvPicPr>
                    <p:cNvPr id="89" name="Graphic 88" descr="Horse">
                      <a:extLst>
                        <a:ext uri="{FF2B5EF4-FFF2-40B4-BE49-F238E27FC236}">
                          <a16:creationId xmlns:a16="http://schemas.microsoft.com/office/drawing/2014/main" id="{D7653DC9-45DA-432C-880B-12C953382F33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>
                    <a:blip r:embed="rId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  <a:ext uri="{96DAC541-7B7A-43D3-8B79-37D633B846F1}">
                          <asvg:svgBlip xmlns:asvg="http://schemas.microsoft.com/office/drawing/2016/SVG/main" r:embed="rId9"/>
                        </a:ext>
                      </a:extLst>
                    </a:blip>
                    <a:stretch>
                      <a:fillRect/>
                    </a:stretch>
                  </p:blipFill>
                  <p:spPr>
                    <a:xfrm flipH="1">
                      <a:off x="-1271323" y="1516549"/>
                      <a:ext cx="3670078" cy="3099827"/>
                    </a:xfrm>
                    <a:prstGeom prst="rect">
                      <a:avLst/>
                    </a:prstGeom>
                  </p:spPr>
                </p:pic>
                <p:sp>
                  <p:nvSpPr>
                    <p:cNvPr id="90" name="Oval 89">
                      <a:extLst>
                        <a:ext uri="{FF2B5EF4-FFF2-40B4-BE49-F238E27FC236}">
                          <a16:creationId xmlns:a16="http://schemas.microsoft.com/office/drawing/2014/main" id="{3DEC3E69-8E68-4FAA-8F84-51B82CFA15E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532263" y="2129051"/>
                      <a:ext cx="155899" cy="162125"/>
                    </a:xfrm>
                    <a:prstGeom prst="ellipse">
                      <a:avLst/>
                    </a:prstGeom>
                    <a:solidFill>
                      <a:schemeClr val="tx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</p:grpSp>
              <p:sp>
                <p:nvSpPr>
                  <p:cNvPr id="83" name="Rectangle: Rounded Corners 82">
                    <a:extLst>
                      <a:ext uri="{FF2B5EF4-FFF2-40B4-BE49-F238E27FC236}">
                        <a16:creationId xmlns:a16="http://schemas.microsoft.com/office/drawing/2014/main" id="{4A8D0F10-938F-40D0-88CC-B261DC6DBAC2}"/>
                      </a:ext>
                    </a:extLst>
                  </p:cNvPr>
                  <p:cNvSpPr/>
                  <p:nvPr/>
                </p:nvSpPr>
                <p:spPr>
                  <a:xfrm>
                    <a:off x="553275" y="2593075"/>
                    <a:ext cx="854659" cy="579907"/>
                  </a:xfrm>
                  <a:prstGeom prst="roundRect">
                    <a:avLst/>
                  </a:prstGeom>
                  <a:solidFill>
                    <a:schemeClr val="tx1">
                      <a:lumMod val="50000"/>
                      <a:lumOff val="50000"/>
                    </a:schemeClr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84" name="Rectangle: Rounded Corners 83">
                    <a:extLst>
                      <a:ext uri="{FF2B5EF4-FFF2-40B4-BE49-F238E27FC236}">
                        <a16:creationId xmlns:a16="http://schemas.microsoft.com/office/drawing/2014/main" id="{7BE6DC92-BF41-43E2-B99D-968CDEB39B27}"/>
                      </a:ext>
                    </a:extLst>
                  </p:cNvPr>
                  <p:cNvSpPr/>
                  <p:nvPr/>
                </p:nvSpPr>
                <p:spPr>
                  <a:xfrm>
                    <a:off x="926185" y="3172981"/>
                    <a:ext cx="83749" cy="361789"/>
                  </a:xfrm>
                  <a:prstGeom prst="roundRect">
                    <a:avLst/>
                  </a:prstGeom>
                  <a:solidFill>
                    <a:schemeClr val="tx1">
                      <a:lumMod val="50000"/>
                      <a:lumOff val="50000"/>
                    </a:schemeClr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85" name="Flowchart: Delay 84">
                    <a:extLst>
                      <a:ext uri="{FF2B5EF4-FFF2-40B4-BE49-F238E27FC236}">
                        <a16:creationId xmlns:a16="http://schemas.microsoft.com/office/drawing/2014/main" id="{EFC9875E-D31C-4AFA-BF25-161310204B85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-34012" y="4099937"/>
                    <a:ext cx="138559" cy="212382"/>
                  </a:xfrm>
                  <a:prstGeom prst="flowChartDelay">
                    <a:avLst/>
                  </a:prstGeom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86" name="Flowchart: Delay 85">
                    <a:extLst>
                      <a:ext uri="{FF2B5EF4-FFF2-40B4-BE49-F238E27FC236}">
                        <a16:creationId xmlns:a16="http://schemas.microsoft.com/office/drawing/2014/main" id="{60106433-8BA2-47A1-86DB-B09255BAA4B3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338457" y="4103150"/>
                    <a:ext cx="138559" cy="212382"/>
                  </a:xfrm>
                  <a:prstGeom prst="flowChartDelay">
                    <a:avLst/>
                  </a:prstGeom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87" name="Flowchart: Delay 86">
                    <a:extLst>
                      <a:ext uri="{FF2B5EF4-FFF2-40B4-BE49-F238E27FC236}">
                        <a16:creationId xmlns:a16="http://schemas.microsoft.com/office/drawing/2014/main" id="{8287D11B-CAA3-48A2-90F8-F063DE9098AE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1455063" y="4099938"/>
                    <a:ext cx="138559" cy="212382"/>
                  </a:xfrm>
                  <a:prstGeom prst="flowChartDelay">
                    <a:avLst/>
                  </a:prstGeom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88" name="Flowchart: Delay 87">
                    <a:extLst>
                      <a:ext uri="{FF2B5EF4-FFF2-40B4-BE49-F238E27FC236}">
                        <a16:creationId xmlns:a16="http://schemas.microsoft.com/office/drawing/2014/main" id="{9D9BF560-6F33-4AAE-94DF-C1715525EB4D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1830896" y="4103150"/>
                    <a:ext cx="138559" cy="212382"/>
                  </a:xfrm>
                  <a:prstGeom prst="flowChartDelay">
                    <a:avLst/>
                  </a:prstGeom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  <p:grpSp>
              <p:nvGrpSpPr>
                <p:cNvPr id="44" name="Group 43">
                  <a:extLst>
                    <a:ext uri="{FF2B5EF4-FFF2-40B4-BE49-F238E27FC236}">
                      <a16:creationId xmlns:a16="http://schemas.microsoft.com/office/drawing/2014/main" id="{CCA12E43-646C-41CB-B477-EA666DEFCA4E}"/>
                    </a:ext>
                  </a:extLst>
                </p:cNvPr>
                <p:cNvGrpSpPr/>
                <p:nvPr/>
              </p:nvGrpSpPr>
              <p:grpSpPr>
                <a:xfrm>
                  <a:off x="7294784" y="2596050"/>
                  <a:ext cx="2111455" cy="2210583"/>
                  <a:chOff x="1223380" y="1992573"/>
                  <a:chExt cx="3689814" cy="3589361"/>
                </a:xfrm>
              </p:grpSpPr>
              <p:grpSp>
                <p:nvGrpSpPr>
                  <p:cNvPr id="45" name="Group 44">
                    <a:extLst>
                      <a:ext uri="{FF2B5EF4-FFF2-40B4-BE49-F238E27FC236}">
                        <a16:creationId xmlns:a16="http://schemas.microsoft.com/office/drawing/2014/main" id="{D85D0D2C-FAAB-42C5-A349-7E54AC2859AF}"/>
                      </a:ext>
                    </a:extLst>
                  </p:cNvPr>
                  <p:cNvGrpSpPr/>
                  <p:nvPr/>
                </p:nvGrpSpPr>
                <p:grpSpPr>
                  <a:xfrm>
                    <a:off x="2655818" y="1992573"/>
                    <a:ext cx="2257376" cy="3589361"/>
                    <a:chOff x="2655818" y="1992573"/>
                    <a:chExt cx="2257376" cy="3589361"/>
                  </a:xfrm>
                </p:grpSpPr>
                <p:sp>
                  <p:nvSpPr>
                    <p:cNvPr id="50" name="Rectangle: Rounded Corners 49">
                      <a:extLst>
                        <a:ext uri="{FF2B5EF4-FFF2-40B4-BE49-F238E27FC236}">
                          <a16:creationId xmlns:a16="http://schemas.microsoft.com/office/drawing/2014/main" id="{6BBF3BB3-FE16-4C4D-8A20-E1E92DC684EE}"/>
                        </a:ext>
                      </a:extLst>
                    </p:cNvPr>
                    <p:cNvSpPr/>
                    <p:nvPr/>
                  </p:nvSpPr>
                  <p:spPr>
                    <a:xfrm rot="1933552">
                      <a:off x="2655818" y="2666733"/>
                      <a:ext cx="466711" cy="1558422"/>
                    </a:xfrm>
                    <a:prstGeom prst="roundRect">
                      <a:avLst/>
                    </a:prstGeom>
                    <a:solidFill>
                      <a:schemeClr val="accent6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3C0760EF-2A25-4A2C-BB79-9C33A219478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2947918" y="1992573"/>
                      <a:ext cx="1965276" cy="3589361"/>
                      <a:chOff x="-2047164" y="2848798"/>
                      <a:chExt cx="2520475" cy="4862187"/>
                    </a:xfrm>
                  </p:grpSpPr>
                  <p:sp>
                    <p:nvSpPr>
                      <p:cNvPr id="52" name="Rectangle: Rounded Corners 51">
                        <a:extLst>
                          <a:ext uri="{FF2B5EF4-FFF2-40B4-BE49-F238E27FC236}">
                            <a16:creationId xmlns:a16="http://schemas.microsoft.com/office/drawing/2014/main" id="{C4E1CB4E-D13B-4A26-843C-D707DB90612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1834859" y="5636523"/>
                        <a:ext cx="583067" cy="2074462"/>
                      </a:xfrm>
                      <a:prstGeom prst="roundRect">
                        <a:avLst/>
                      </a:prstGeom>
                      <a:solidFill>
                        <a:schemeClr val="accent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 dirty="0"/>
                      </a:p>
                    </p:txBody>
                  </p:sp>
                  <p:sp>
                    <p:nvSpPr>
                      <p:cNvPr id="53" name="Rectangle: Rounded Corners 52">
                        <a:extLst>
                          <a:ext uri="{FF2B5EF4-FFF2-40B4-BE49-F238E27FC236}">
                            <a16:creationId xmlns:a16="http://schemas.microsoft.com/office/drawing/2014/main" id="{9BC0E310-5F0C-43A0-9A37-60B3AD2A104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1266029" y="5636522"/>
                        <a:ext cx="583067" cy="2074461"/>
                      </a:xfrm>
                      <a:prstGeom prst="roundRect">
                        <a:avLst/>
                      </a:prstGeom>
                      <a:solidFill>
                        <a:schemeClr val="accent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sp>
                    <p:nvSpPr>
                      <p:cNvPr id="54" name="Isosceles Triangle 53">
                        <a:extLst>
                          <a:ext uri="{FF2B5EF4-FFF2-40B4-BE49-F238E27FC236}">
                            <a16:creationId xmlns:a16="http://schemas.microsoft.com/office/drawing/2014/main" id="{B9301EC2-AE0F-4D2F-B4CC-EE2D168B2D5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047164" y="4863905"/>
                        <a:ext cx="1616395" cy="1093501"/>
                      </a:xfrm>
                      <a:prstGeom prst="triangle">
                        <a:avLst/>
                      </a:prstGeom>
                      <a:solidFill>
                        <a:schemeClr val="accent6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 dirty="0"/>
                      </a:p>
                    </p:txBody>
                  </p:sp>
                  <p:sp>
                    <p:nvSpPr>
                      <p:cNvPr id="55" name="Rectangle: Rounded Corners 54">
                        <a:extLst>
                          <a:ext uri="{FF2B5EF4-FFF2-40B4-BE49-F238E27FC236}">
                            <a16:creationId xmlns:a16="http://schemas.microsoft.com/office/drawing/2014/main" id="{42A1A9E8-88EB-40DE-9572-B4EE04943DA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1828925" y="3793977"/>
                        <a:ext cx="1160060" cy="1842547"/>
                      </a:xfrm>
                      <a:prstGeom prst="roundRect">
                        <a:avLst/>
                      </a:prstGeom>
                      <a:solidFill>
                        <a:schemeClr val="accent6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 dirty="0"/>
                      </a:p>
                    </p:txBody>
                  </p:sp>
                  <p:sp>
                    <p:nvSpPr>
                      <p:cNvPr id="56" name="Rectangle: Rounded Corners 55">
                        <a:extLst>
                          <a:ext uri="{FF2B5EF4-FFF2-40B4-BE49-F238E27FC236}">
                            <a16:creationId xmlns:a16="http://schemas.microsoft.com/office/drawing/2014/main" id="{0CAD334F-8E21-4948-BD05-E520CFC9969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917500" y="3830031"/>
                        <a:ext cx="583067" cy="1558422"/>
                      </a:xfrm>
                      <a:prstGeom prst="roundRect">
                        <a:avLst/>
                      </a:prstGeom>
                      <a:solidFill>
                        <a:schemeClr val="accent6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sp>
                    <p:nvSpPr>
                      <p:cNvPr id="57" name="Rectangle: Rounded Corners 56">
                        <a:extLst>
                          <a:ext uri="{FF2B5EF4-FFF2-40B4-BE49-F238E27FC236}">
                            <a16:creationId xmlns:a16="http://schemas.microsoft.com/office/drawing/2014/main" id="{E24670C7-B420-4591-A22B-1498C0C70FD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1831822" y="5527342"/>
                        <a:ext cx="1160061" cy="109181"/>
                      </a:xfrm>
                      <a:prstGeom prst="roundRect">
                        <a:avLst/>
                      </a:prstGeom>
                    </p:spPr>
                    <p:style>
                      <a:lnRef idx="2">
                        <a:schemeClr val="dk1">
                          <a:shade val="50000"/>
                        </a:schemeClr>
                      </a:lnRef>
                      <a:fillRef idx="1">
                        <a:schemeClr val="dk1"/>
                      </a:fillRef>
                      <a:effectRef idx="0">
                        <a:schemeClr val="dk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grpSp>
                    <p:nvGrpSpPr>
                      <p:cNvPr id="58" name="Group 2">
                        <a:extLst>
                          <a:ext uri="{FF2B5EF4-FFF2-40B4-BE49-F238E27FC236}">
                            <a16:creationId xmlns:a16="http://schemas.microsoft.com/office/drawing/2014/main" id="{39D30850-41D9-4ADD-A930-094520577BE0}"/>
                          </a:ext>
                        </a:extLst>
                      </p:cNvPr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-1725246" y="4372003"/>
                        <a:ext cx="2198557" cy="2161373"/>
                        <a:chOff x="102444499" y="102435821"/>
                        <a:chExt cx="3380543" cy="3486929"/>
                      </a:xfrm>
                    </p:grpSpPr>
                    <p:grpSp>
                      <p:nvGrpSpPr>
                        <p:cNvPr id="60" name="Group 3">
                          <a:extLst>
                            <a:ext uri="{FF2B5EF4-FFF2-40B4-BE49-F238E27FC236}">
                              <a16:creationId xmlns:a16="http://schemas.microsoft.com/office/drawing/2014/main" id="{F9E6968F-2119-421F-B348-4546EA3EF435}"/>
                            </a:ext>
                          </a:extLst>
                        </p:cNvPr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02444499" y="102435821"/>
                          <a:ext cx="3357665" cy="3486929"/>
                          <a:chOff x="101442954" y="103797259"/>
                          <a:chExt cx="3357665" cy="3486929"/>
                        </a:xfrm>
                      </p:grpSpPr>
                      <p:sp>
                        <p:nvSpPr>
                          <p:cNvPr id="62" name="Oval 4">
                            <a:extLst>
                              <a:ext uri="{FF2B5EF4-FFF2-40B4-BE49-F238E27FC236}">
                                <a16:creationId xmlns:a16="http://schemas.microsoft.com/office/drawing/2014/main" id="{4B7B7940-05AE-47CB-9996-24148747EC1B}"/>
                              </a:ext>
                            </a:extLst>
                          </p:cNvPr>
                          <p:cNvSpPr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101586423" y="103863227"/>
                            <a:ext cx="3214196" cy="3186934"/>
                          </a:xfrm>
                          <a:prstGeom prst="ellipse">
                            <a:avLst/>
                          </a:prstGeom>
                          <a:solidFill>
                            <a:srgbClr val="000000"/>
                          </a:solidFill>
                          <a:ln w="25400" algn="ctr">
                            <a:solidFill>
                              <a:srgbClr val="FFFFFF"/>
                            </a:solidFill>
                            <a:round/>
                            <a:headEnd/>
                            <a:tailEnd/>
                          </a:ln>
                          <a:effectLst/>
                          <a:extLs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000000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  <p:txBody>
                          <a:bodyPr vert="horz" wrap="square" lIns="36576" tIns="36576" rIns="36576" bIns="36576" numCol="1" anchor="t" anchorCtr="0" compatLnSpc="1">
                            <a:prstTxWarp prst="textNoShape">
                              <a:avLst/>
                            </a:prstTxWarp>
                          </a:bodyPr>
                          <a:lstStyle/>
                          <a:p>
                            <a:endParaRPr lang="en-GB"/>
                          </a:p>
                        </p:txBody>
                      </p:sp>
                      <p:sp>
                        <p:nvSpPr>
                          <p:cNvPr id="63" name="AutoShape 5">
                            <a:extLst>
                              <a:ext uri="{FF2B5EF4-FFF2-40B4-BE49-F238E27FC236}">
                                <a16:creationId xmlns:a16="http://schemas.microsoft.com/office/drawing/2014/main" id="{0D2034D5-3599-4E6E-9BCE-4EAA33387881}"/>
                              </a:ext>
                            </a:extLst>
                          </p:cNvPr>
                          <p:cNvSpPr>
                            <a:spLocks noChangeArrowheads="1"/>
                          </p:cNvSpPr>
                          <p:nvPr/>
                        </p:nvSpPr>
                        <p:spPr bwMode="auto">
                          <a:xfrm rot="397368">
                            <a:off x="102158538" y="103797259"/>
                            <a:ext cx="1149862" cy="1569187"/>
                          </a:xfrm>
                          <a:prstGeom prst="moon">
                            <a:avLst>
                              <a:gd name="adj" fmla="val 60366"/>
                            </a:avLst>
                          </a:prstGeom>
                          <a:solidFill>
                            <a:srgbClr val="FF0000"/>
                          </a:solidFill>
                          <a:ln w="28575" algn="ctr">
                            <a:solidFill>
                              <a:srgbClr val="FFFFFF"/>
                            </a:solidFill>
                            <a:miter lim="800000"/>
                            <a:headEnd/>
                            <a:tailEnd/>
                          </a:ln>
                          <a:effectLst/>
                          <a:extLs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000000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  <p:txBody>
                          <a:bodyPr vert="horz" wrap="square" lIns="36576" tIns="36576" rIns="36576" bIns="36576" numCol="1" anchor="t" anchorCtr="0" compatLnSpc="1">
                            <a:prstTxWarp prst="textNoShape">
                              <a:avLst/>
                            </a:prstTxWarp>
                          </a:bodyPr>
                          <a:lstStyle/>
                          <a:p>
                            <a:endParaRPr lang="en-GB"/>
                          </a:p>
                        </p:txBody>
                      </p:sp>
                      <p:grpSp>
                        <p:nvGrpSpPr>
                          <p:cNvPr id="64" name="Group 6">
                            <a:extLst>
                              <a:ext uri="{FF2B5EF4-FFF2-40B4-BE49-F238E27FC236}">
                                <a16:creationId xmlns:a16="http://schemas.microsoft.com/office/drawing/2014/main" id="{44A06294-FF37-4024-BC89-0C12E65E90F4}"/>
                              </a:ext>
                            </a:extLst>
                          </p:cNvPr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01442954" y="104127773"/>
                            <a:ext cx="3228381" cy="3156415"/>
                            <a:chOff x="101442954" y="104127773"/>
                            <a:chExt cx="3228381" cy="3156415"/>
                          </a:xfrm>
                        </p:grpSpPr>
                        <p:sp>
                          <p:nvSpPr>
                            <p:cNvPr id="65" name="AutoShape 7">
                              <a:extLst>
                                <a:ext uri="{FF2B5EF4-FFF2-40B4-BE49-F238E27FC236}">
                                  <a16:creationId xmlns:a16="http://schemas.microsoft.com/office/drawing/2014/main" id="{E342F8C7-EC75-4542-83FA-A1150DAD473D}"/>
                                </a:ext>
                              </a:extLst>
                            </p:cNvPr>
                            <p:cNvSpPr>
                              <a:spLocks noChangeArrowheads="1"/>
                            </p:cNvSpPr>
                            <p:nvPr/>
                          </p:nvSpPr>
                          <p:spPr bwMode="auto">
                            <a:xfrm rot="-47399520">
                              <a:off x="101652617" y="104911230"/>
                              <a:ext cx="1149862" cy="1569187"/>
                            </a:xfrm>
                            <a:prstGeom prst="moon">
                              <a:avLst>
                                <a:gd name="adj" fmla="val 60366"/>
                              </a:avLst>
                            </a:prstGeom>
                            <a:solidFill>
                              <a:srgbClr val="FF0000"/>
                            </a:solidFill>
                            <a:ln w="28575" algn="ctr">
                              <a:solidFill>
                                <a:srgbClr val="FFFFFF"/>
                              </a:solidFill>
                              <a:miter lim="800000"/>
                              <a:headEnd/>
                              <a:tailEnd/>
                            </a:ln>
                            <a:effectLst/>
                            <a:extLst>
                              <a:ext uri="{AF507438-7753-43E0-B8FC-AC1667EBCBE1}">
                                <a14:hiddenEffects xmlns:a14="http://schemas.microsoft.com/office/drawing/2010/main">
                                  <a:effectLst>
                                    <a:outerShdw dist="35921" dir="2700000" algn="ctr" rotWithShape="0">
                                      <a:srgbClr val="000000"/>
                                    </a:outerShdw>
                                  </a:effectLst>
                                </a14:hiddenEffects>
                              </a:ext>
                            </a:extLst>
                          </p:spPr>
                          <p:txBody>
                            <a:bodyPr vert="horz" wrap="square" lIns="36576" tIns="36576" rIns="36576" bIns="36576" numCol="1" anchor="t" anchorCtr="0" compatLnSpc="1">
                              <a:prstTxWarp prst="textNoShape">
                                <a:avLst/>
                              </a:prstTxWarp>
                            </a:bodyPr>
                            <a:lstStyle/>
                            <a:p>
                              <a:endParaRPr lang="en-GB"/>
                            </a:p>
                          </p:txBody>
                        </p:sp>
                        <p:sp>
                          <p:nvSpPr>
                            <p:cNvPr id="66" name="AutoShape 8">
                              <a:extLst>
                                <a:ext uri="{FF2B5EF4-FFF2-40B4-BE49-F238E27FC236}">
                                  <a16:creationId xmlns:a16="http://schemas.microsoft.com/office/drawing/2014/main" id="{D4AD1E2B-C43B-41C7-837D-09C8CB7F1295}"/>
                                </a:ext>
                              </a:extLst>
                            </p:cNvPr>
                            <p:cNvSpPr>
                              <a:spLocks noChangeArrowheads="1"/>
                            </p:cNvSpPr>
                            <p:nvPr/>
                          </p:nvSpPr>
                          <p:spPr bwMode="auto">
                            <a:xfrm rot="-51441248">
                              <a:off x="102551921" y="105715001"/>
                              <a:ext cx="1149862" cy="1569187"/>
                            </a:xfrm>
                            <a:prstGeom prst="moon">
                              <a:avLst>
                                <a:gd name="adj" fmla="val 60366"/>
                              </a:avLst>
                            </a:prstGeom>
                            <a:solidFill>
                              <a:srgbClr val="FF0000"/>
                            </a:solidFill>
                            <a:ln w="28575" algn="ctr">
                              <a:solidFill>
                                <a:srgbClr val="FFFFFF"/>
                              </a:solidFill>
                              <a:miter lim="800000"/>
                              <a:headEnd/>
                              <a:tailEnd/>
                            </a:ln>
                            <a:effectLst/>
                            <a:extLst>
                              <a:ext uri="{AF507438-7753-43E0-B8FC-AC1667EBCBE1}">
                                <a14:hiddenEffects xmlns:a14="http://schemas.microsoft.com/office/drawing/2010/main">
                                  <a:effectLst>
                                    <a:outerShdw dist="35921" dir="2700000" algn="ctr" rotWithShape="0">
                                      <a:srgbClr val="000000"/>
                                    </a:outerShdw>
                                  </a:effectLst>
                                </a14:hiddenEffects>
                              </a:ext>
                            </a:extLst>
                          </p:spPr>
                          <p:txBody>
                            <a:bodyPr vert="horz" wrap="square" lIns="36576" tIns="36576" rIns="36576" bIns="36576" numCol="1" anchor="t" anchorCtr="0" compatLnSpc="1">
                              <a:prstTxWarp prst="textNoShape">
                                <a:avLst/>
                              </a:prstTxWarp>
                            </a:bodyPr>
                            <a:lstStyle/>
                            <a:p>
                              <a:endParaRPr lang="en-GB"/>
                            </a:p>
                          </p:txBody>
                        </p:sp>
                        <p:sp>
                          <p:nvSpPr>
                            <p:cNvPr id="67" name="AutoShape 9">
                              <a:extLst>
                                <a:ext uri="{FF2B5EF4-FFF2-40B4-BE49-F238E27FC236}">
                                  <a16:creationId xmlns:a16="http://schemas.microsoft.com/office/drawing/2014/main" id="{5C6B01AF-C739-49A9-818B-EF61BAD562D9}"/>
                                </a:ext>
                              </a:extLst>
                            </p:cNvPr>
                            <p:cNvSpPr>
                              <a:spLocks noChangeArrowheads="1"/>
                            </p:cNvSpPr>
                            <p:nvPr/>
                          </p:nvSpPr>
                          <p:spPr bwMode="auto">
                            <a:xfrm rot="-55955460">
                              <a:off x="103521473" y="105087095"/>
                              <a:ext cx="1149862" cy="1569187"/>
                            </a:xfrm>
                            <a:prstGeom prst="moon">
                              <a:avLst>
                                <a:gd name="adj" fmla="val 60366"/>
                              </a:avLst>
                            </a:prstGeom>
                            <a:solidFill>
                              <a:srgbClr val="FF0000"/>
                            </a:solidFill>
                            <a:ln w="28575" algn="ctr">
                              <a:solidFill>
                                <a:srgbClr val="FFFFFF"/>
                              </a:solidFill>
                              <a:miter lim="800000"/>
                              <a:headEnd/>
                              <a:tailEnd/>
                            </a:ln>
                            <a:effectLst/>
                            <a:extLst>
                              <a:ext uri="{AF507438-7753-43E0-B8FC-AC1667EBCBE1}">
                                <a14:hiddenEffects xmlns:a14="http://schemas.microsoft.com/office/drawing/2010/main">
                                  <a:effectLst>
                                    <a:outerShdw dist="35921" dir="2700000" algn="ctr" rotWithShape="0">
                                      <a:srgbClr val="000000"/>
                                    </a:outerShdw>
                                  </a:effectLst>
                                </a14:hiddenEffects>
                              </a:ext>
                            </a:extLst>
                          </p:spPr>
                          <p:txBody>
                            <a:bodyPr vert="horz" wrap="square" lIns="36576" tIns="36576" rIns="36576" bIns="36576" numCol="1" anchor="t" anchorCtr="0" compatLnSpc="1">
                              <a:prstTxWarp prst="textNoShape">
                                <a:avLst/>
                              </a:prstTxWarp>
                            </a:bodyPr>
                            <a:lstStyle/>
                            <a:p>
                              <a:endParaRPr lang="en-GB"/>
                            </a:p>
                          </p:txBody>
                        </p:sp>
                        <p:sp>
                          <p:nvSpPr>
                            <p:cNvPr id="68" name="AutoShape 10">
                              <a:extLst>
                                <a:ext uri="{FF2B5EF4-FFF2-40B4-BE49-F238E27FC236}">
                                  <a16:creationId xmlns:a16="http://schemas.microsoft.com/office/drawing/2014/main" id="{2B04AC31-F4D1-4C28-9D01-E8724409945A}"/>
                                </a:ext>
                              </a:extLst>
                            </p:cNvPr>
                            <p:cNvSpPr>
                              <a:spLocks noChangeArrowheads="1"/>
                            </p:cNvSpPr>
                            <p:nvPr/>
                          </p:nvSpPr>
                          <p:spPr bwMode="auto">
                            <a:xfrm rot="-60314330">
                              <a:off x="103280854" y="103918110"/>
                              <a:ext cx="1149862" cy="1569187"/>
                            </a:xfrm>
                            <a:prstGeom prst="moon">
                              <a:avLst>
                                <a:gd name="adj" fmla="val 60366"/>
                              </a:avLst>
                            </a:prstGeom>
                            <a:solidFill>
                              <a:srgbClr val="FF0000"/>
                            </a:solidFill>
                            <a:ln w="28575" algn="ctr">
                              <a:solidFill>
                                <a:srgbClr val="FFFFFF"/>
                              </a:solidFill>
                              <a:miter lim="800000"/>
                              <a:headEnd/>
                              <a:tailEnd/>
                            </a:ln>
                            <a:effectLst/>
                            <a:extLst>
                              <a:ext uri="{AF507438-7753-43E0-B8FC-AC1667EBCBE1}">
                                <a14:hiddenEffects xmlns:a14="http://schemas.microsoft.com/office/drawing/2010/main">
                                  <a:effectLst>
                                    <a:outerShdw dist="35921" dir="2700000" algn="ctr" rotWithShape="0">
                                      <a:srgbClr val="000000"/>
                                    </a:outerShdw>
                                  </a:effectLst>
                                </a14:hiddenEffects>
                              </a:ext>
                            </a:extLst>
                          </p:spPr>
                          <p:txBody>
                            <a:bodyPr vert="horz" wrap="square" lIns="36576" tIns="36576" rIns="36576" bIns="36576" numCol="1" anchor="t" anchorCtr="0" compatLnSpc="1">
                              <a:prstTxWarp prst="textNoShape">
                                <a:avLst/>
                              </a:prstTxWarp>
                            </a:bodyPr>
                            <a:lstStyle/>
                            <a:p>
                              <a:endParaRPr lang="en-GB"/>
                            </a:p>
                          </p:txBody>
                        </p:sp>
                        <p:grpSp>
                          <p:nvGrpSpPr>
                            <p:cNvPr id="69" name="Group 11">
                              <a:extLst>
                                <a:ext uri="{FF2B5EF4-FFF2-40B4-BE49-F238E27FC236}">
                                  <a16:creationId xmlns:a16="http://schemas.microsoft.com/office/drawing/2014/main" id="{46EF0BEA-DC18-4B85-B743-3BBC1373AEB3}"/>
                                </a:ext>
                              </a:extLst>
                            </p:cNvPr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02712345" y="104923458"/>
                              <a:ext cx="973522" cy="948231"/>
                              <a:chOff x="102712345" y="104923458"/>
                              <a:chExt cx="973522" cy="948231"/>
                            </a:xfrm>
                          </p:grpSpPr>
                          <p:grpSp>
                            <p:nvGrpSpPr>
                              <p:cNvPr id="70" name="Group 12">
                                <a:extLst>
                                  <a:ext uri="{FF2B5EF4-FFF2-40B4-BE49-F238E27FC236}">
                                    <a16:creationId xmlns:a16="http://schemas.microsoft.com/office/drawing/2014/main" id="{17FEA795-C2F2-4E8D-B92D-956973C6473D}"/>
                                  </a:ext>
                                </a:extLst>
                              </p:cNvPr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02712345" y="104923458"/>
                                <a:ext cx="973522" cy="948231"/>
                                <a:chOff x="102712345" y="104923458"/>
                                <a:chExt cx="973522" cy="948231"/>
                              </a:xfrm>
                            </p:grpSpPr>
                            <p:sp>
                              <p:nvSpPr>
                                <p:cNvPr id="77" name="Oval 13">
                                  <a:extLst>
                                    <a:ext uri="{FF2B5EF4-FFF2-40B4-BE49-F238E27FC236}">
                                      <a16:creationId xmlns:a16="http://schemas.microsoft.com/office/drawing/2014/main" id="{B00E3653-6207-41B1-9C2C-7BD9FE23B4E9}"/>
                                    </a:ext>
                                  </a:extLst>
                                </p:cNvPr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102712345" y="104923458"/>
                                  <a:ext cx="973522" cy="948231"/>
                                </a:xfrm>
                                <a:prstGeom prst="ellipse">
                                  <a:avLst/>
                                </a:prstGeom>
                                <a:solidFill>
                                  <a:srgbClr val="A6A6A6"/>
                                </a:solidFill>
                                <a:ln w="31750" algn="ctr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  <a:effectLst/>
                                <a:extLst>
                                  <a:ext uri="{AF507438-7753-43E0-B8FC-AC1667EBCBE1}">
                                    <a14:hiddenEffects xmlns:a14="http://schemas.microsoft.com/office/drawing/2010/main">
                                      <a:effectLst>
                                        <a:outerShdw dist="35921" dir="2700000" algn="ctr" rotWithShape="0">
                                          <a:srgbClr val="868686"/>
                                        </a:outerShdw>
                                      </a:effectLst>
                                    </a14:hiddenEffects>
                                  </a:ext>
                                </a:extLst>
                              </p:spPr>
                              <p:txBody>
                                <a:bodyPr vert="horz" wrap="square" lIns="36576" tIns="36576" rIns="36576" bIns="36576" numCol="1" anchor="t" anchorCtr="0" compatLnSpc="1">
                                  <a:prstTxWarp prst="textNoShape">
                                    <a:avLst/>
                                  </a:prstTxWarp>
                                </a:bodyPr>
                                <a:lstStyle/>
                                <a:p>
                                  <a:endParaRPr lang="en-GB"/>
                                </a:p>
                              </p:txBody>
                            </p:sp>
                            <p:sp>
                              <p:nvSpPr>
                                <p:cNvPr id="80" name="Oval 14">
                                  <a:extLst>
                                    <a:ext uri="{FF2B5EF4-FFF2-40B4-BE49-F238E27FC236}">
                                      <a16:creationId xmlns:a16="http://schemas.microsoft.com/office/drawing/2014/main" id="{98EF0FEC-3E19-49C7-9738-099F91524EE3}"/>
                                    </a:ext>
                                  </a:extLst>
                                </p:cNvPr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102836499" y="105041700"/>
                                  <a:ext cx="736381" cy="716346"/>
                                </a:xfrm>
                                <a:prstGeom prst="ellipse">
                                  <a:avLst/>
                                </a:prstGeom>
                                <a:solidFill>
                                  <a:srgbClr val="A6A6A6"/>
                                </a:solidFill>
                                <a:ln w="31750" algn="ctr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  <a:effectLst/>
                                <a:extLst>
                                  <a:ext uri="{AF507438-7753-43E0-B8FC-AC1667EBCBE1}">
                                    <a14:hiddenEffects xmlns:a14="http://schemas.microsoft.com/office/drawing/2010/main">
                                      <a:effectLst>
                                        <a:outerShdw dist="35921" dir="2700000" algn="ctr" rotWithShape="0">
                                          <a:srgbClr val="868686"/>
                                        </a:outerShdw>
                                      </a:effectLst>
                                    </a14:hiddenEffects>
                                  </a:ext>
                                </a:extLst>
                              </p:spPr>
                              <p:txBody>
                                <a:bodyPr vert="horz" wrap="square" lIns="36576" tIns="36576" rIns="36576" bIns="36576" numCol="1" anchor="t" anchorCtr="0" compatLnSpc="1">
                                  <a:prstTxWarp prst="textNoShape">
                                    <a:avLst/>
                                  </a:prstTxWarp>
                                </a:bodyPr>
                                <a:lstStyle/>
                                <a:p>
                                  <a:endParaRPr lang="en-GB"/>
                                </a:p>
                              </p:txBody>
                            </p:sp>
                          </p:grpSp>
                          <p:sp>
                            <p:nvSpPr>
                              <p:cNvPr id="71" name="Oval 15">
                                <a:extLst>
                                  <a:ext uri="{FF2B5EF4-FFF2-40B4-BE49-F238E27FC236}">
                                    <a16:creationId xmlns:a16="http://schemas.microsoft.com/office/drawing/2014/main" id="{E7500DBB-A8C6-4454-91F8-09B3422A38DE}"/>
                                  </a:ext>
                                </a:extLst>
                              </p:cNvPr>
                              <p:cNvSpPr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103509827" y="105114111"/>
                                <a:ext cx="45719" cy="45719"/>
                              </a:xfrm>
                              <a:prstGeom prst="ellipse">
                                <a:avLst/>
                              </a:prstGeom>
                              <a:solidFill>
                                <a:srgbClr val="808080"/>
                              </a:solidFill>
                              <a:ln w="3175" algn="ctr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  <a:effectLst/>
                              <a:extLst>
                                <a:ext uri="{AF507438-7753-43E0-B8FC-AC1667EBCBE1}">
                                  <a14:hiddenEffects xmlns:a14="http://schemas.microsoft.com/office/drawing/2010/main">
                                    <a:effectLst>
                                      <a:outerShdw dist="35921" dir="2700000" algn="ctr" rotWithShape="0">
                                        <a:srgbClr val="000000"/>
                                      </a:outerShdw>
                                    </a:effectLst>
                                  </a14:hiddenEffects>
                                </a:ext>
                              </a:extLst>
                            </p:spPr>
                            <p:txBody>
                              <a:bodyPr vert="horz" wrap="square" lIns="36576" tIns="36576" rIns="36576" bIns="36576" numCol="1" anchor="t" anchorCtr="0" compatLnSpc="1">
                                <a:prstTxWarp prst="textNoShape">
                                  <a:avLst/>
                                </a:prstTxWarp>
                              </a:bodyPr>
                              <a:lstStyle/>
                              <a:p>
                                <a:endParaRPr lang="en-GB"/>
                              </a:p>
                            </p:txBody>
                          </p:sp>
                          <p:sp>
                            <p:nvSpPr>
                              <p:cNvPr id="72" name="Oval 16">
                                <a:extLst>
                                  <a:ext uri="{FF2B5EF4-FFF2-40B4-BE49-F238E27FC236}">
                                    <a16:creationId xmlns:a16="http://schemas.microsoft.com/office/drawing/2014/main" id="{DCF8A56D-125D-489D-92A2-D66E44BEA7C5}"/>
                                  </a:ext>
                                </a:extLst>
                              </p:cNvPr>
                              <p:cNvSpPr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103486967" y="105660490"/>
                                <a:ext cx="45719" cy="45719"/>
                              </a:xfrm>
                              <a:prstGeom prst="ellipse">
                                <a:avLst/>
                              </a:prstGeom>
                              <a:solidFill>
                                <a:srgbClr val="808080"/>
                              </a:solidFill>
                              <a:ln w="3175" algn="ctr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  <a:effectLst/>
                              <a:extLst>
                                <a:ext uri="{AF507438-7753-43E0-B8FC-AC1667EBCBE1}">
                                  <a14:hiddenEffects xmlns:a14="http://schemas.microsoft.com/office/drawing/2010/main">
                                    <a:effectLst>
                                      <a:outerShdw dist="35921" dir="2700000" algn="ctr" rotWithShape="0">
                                        <a:srgbClr val="000000"/>
                                      </a:outerShdw>
                                    </a:effectLst>
                                  </a14:hiddenEffects>
                                </a:ext>
                              </a:extLst>
                            </p:spPr>
                            <p:txBody>
                              <a:bodyPr vert="horz" wrap="square" lIns="36576" tIns="36576" rIns="36576" bIns="36576" numCol="1" anchor="t" anchorCtr="0" compatLnSpc="1">
                                <a:prstTxWarp prst="textNoShape">
                                  <a:avLst/>
                                </a:prstTxWarp>
                              </a:bodyPr>
                              <a:lstStyle/>
                              <a:p>
                                <a:endParaRPr lang="en-GB"/>
                              </a:p>
                            </p:txBody>
                          </p:sp>
                          <p:sp>
                            <p:nvSpPr>
                              <p:cNvPr id="73" name="Oval 17">
                                <a:extLst>
                                  <a:ext uri="{FF2B5EF4-FFF2-40B4-BE49-F238E27FC236}">
                                    <a16:creationId xmlns:a16="http://schemas.microsoft.com/office/drawing/2014/main" id="{DE4738E5-D90C-4BCB-AC42-379CA43F9237}"/>
                                  </a:ext>
                                </a:extLst>
                              </p:cNvPr>
                              <p:cNvSpPr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102881554" y="105669282"/>
                                <a:ext cx="45719" cy="45719"/>
                              </a:xfrm>
                              <a:prstGeom prst="ellipse">
                                <a:avLst/>
                              </a:prstGeom>
                              <a:solidFill>
                                <a:srgbClr val="808080"/>
                              </a:solidFill>
                              <a:ln w="3175" algn="ctr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  <a:effectLst/>
                              <a:extLst>
                                <a:ext uri="{AF507438-7753-43E0-B8FC-AC1667EBCBE1}">
                                  <a14:hiddenEffects xmlns:a14="http://schemas.microsoft.com/office/drawing/2010/main">
                                    <a:effectLst>
                                      <a:outerShdw dist="35921" dir="2700000" algn="ctr" rotWithShape="0">
                                        <a:srgbClr val="000000"/>
                                      </a:outerShdw>
                                    </a:effectLst>
                                  </a14:hiddenEffects>
                                </a:ext>
                              </a:extLst>
                            </p:spPr>
                            <p:txBody>
                              <a:bodyPr vert="horz" wrap="square" lIns="36576" tIns="36576" rIns="36576" bIns="36576" numCol="1" anchor="t" anchorCtr="0" compatLnSpc="1">
                                <a:prstTxWarp prst="textNoShape">
                                  <a:avLst/>
                                </a:prstTxWarp>
                              </a:bodyPr>
                              <a:lstStyle/>
                              <a:p>
                                <a:endParaRPr lang="en-GB"/>
                              </a:p>
                            </p:txBody>
                          </p:sp>
                          <p:sp>
                            <p:nvSpPr>
                              <p:cNvPr id="74" name="Oval 18">
                                <a:extLst>
                                  <a:ext uri="{FF2B5EF4-FFF2-40B4-BE49-F238E27FC236}">
                                    <a16:creationId xmlns:a16="http://schemas.microsoft.com/office/drawing/2014/main" id="{28AF7FA1-151F-41C4-9B5B-2D6E0868947D}"/>
                                  </a:ext>
                                </a:extLst>
                              </p:cNvPr>
                              <p:cNvSpPr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102881554" y="105075174"/>
                                <a:ext cx="45719" cy="45719"/>
                              </a:xfrm>
                              <a:prstGeom prst="ellipse">
                                <a:avLst/>
                              </a:prstGeom>
                              <a:solidFill>
                                <a:srgbClr val="808080"/>
                              </a:solidFill>
                              <a:ln w="3175" algn="ctr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  <a:effectLst/>
                              <a:extLst>
                                <a:ext uri="{AF507438-7753-43E0-B8FC-AC1667EBCBE1}">
                                  <a14:hiddenEffects xmlns:a14="http://schemas.microsoft.com/office/drawing/2010/main">
                                    <a:effectLst>
                                      <a:outerShdw dist="35921" dir="2700000" algn="ctr" rotWithShape="0">
                                        <a:srgbClr val="000000"/>
                                      </a:outerShdw>
                                    </a:effectLst>
                                  </a14:hiddenEffects>
                                </a:ext>
                              </a:extLst>
                            </p:spPr>
                            <p:txBody>
                              <a:bodyPr vert="horz" wrap="square" lIns="36576" tIns="36576" rIns="36576" bIns="36576" numCol="1" anchor="t" anchorCtr="0" compatLnSpc="1">
                                <a:prstTxWarp prst="textNoShape">
                                  <a:avLst/>
                                </a:prstTxWarp>
                              </a:bodyPr>
                              <a:lstStyle/>
                              <a:p>
                                <a:endParaRPr lang="en-GB"/>
                              </a:p>
                            </p:txBody>
                          </p:sp>
                        </p:grpSp>
                      </p:grpSp>
                    </p:grpSp>
                    <p:sp>
                      <p:nvSpPr>
                        <p:cNvPr id="61" name="AutoShape 19">
                          <a:extLst>
                            <a:ext uri="{FF2B5EF4-FFF2-40B4-BE49-F238E27FC236}">
                              <a16:creationId xmlns:a16="http://schemas.microsoft.com/office/drawing/2014/main" id="{5E28DC0D-356A-48C1-8468-2636BC09C0C3}"/>
                            </a:ext>
                          </a:extLst>
                        </p:cNvPr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102567180" y="102472177"/>
                          <a:ext cx="3257862" cy="3253839"/>
                        </a:xfrm>
                        <a:custGeom>
                          <a:avLst/>
                          <a:gdLst>
                            <a:gd name="G0" fmla="+- 374 0 0"/>
                            <a:gd name="G1" fmla="+- 21600 0 374"/>
                            <a:gd name="G2" fmla="+- 21600 0 374"/>
                            <a:gd name="G3" fmla="*/ G0 2929 10000"/>
                            <a:gd name="G4" fmla="+- 21600 0 G3"/>
                            <a:gd name="G5" fmla="+- 21600 0 G3"/>
                            <a:gd name="T0" fmla="*/ 10800 w 21600"/>
                            <a:gd name="T1" fmla="*/ 0 h 21600"/>
                            <a:gd name="T2" fmla="*/ 3163 w 21600"/>
                            <a:gd name="T3" fmla="*/ 3163 h 21600"/>
                            <a:gd name="T4" fmla="*/ 0 w 21600"/>
                            <a:gd name="T5" fmla="*/ 10800 h 21600"/>
                            <a:gd name="T6" fmla="*/ 3163 w 21600"/>
                            <a:gd name="T7" fmla="*/ 18437 h 21600"/>
                            <a:gd name="T8" fmla="*/ 10800 w 21600"/>
                            <a:gd name="T9" fmla="*/ 21600 h 21600"/>
                            <a:gd name="T10" fmla="*/ 18437 w 21600"/>
                            <a:gd name="T11" fmla="*/ 18437 h 21600"/>
                            <a:gd name="T12" fmla="*/ 21600 w 21600"/>
                            <a:gd name="T13" fmla="*/ 10800 h 21600"/>
                            <a:gd name="T14" fmla="*/ 18437 w 21600"/>
                            <a:gd name="T15" fmla="*/ 3163 h 21600"/>
                            <a:gd name="T16" fmla="*/ 3163 w 21600"/>
                            <a:gd name="T17" fmla="*/ 3163 h 21600"/>
                            <a:gd name="T18" fmla="*/ 18437 w 21600"/>
                            <a:gd name="T19" fmla="*/ 18437 h 21600"/>
                          </a:gdLst>
                          <a:ahLst/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  <a:cxn ang="0">
                              <a:pos x="T10" y="T11"/>
                            </a:cxn>
                            <a:cxn ang="0">
                              <a:pos x="T12" y="T13"/>
                            </a:cxn>
                            <a:cxn ang="0">
                              <a:pos x="T14" y="T15"/>
                            </a:cxn>
                          </a:cxnLst>
                          <a:rect l="T16" t="T17" r="T18" b="T19"/>
                          <a:pathLst>
                            <a:path w="21600" h="21600">
                              <a:moveTo>
                                <a:pt x="0" y="10800"/>
                              </a:moveTo>
                              <a:cubicBezTo>
                                <a:pt x="0" y="4835"/>
                                <a:pt x="4835" y="0"/>
                                <a:pt x="10800" y="0"/>
                              </a:cubicBezTo>
                              <a:cubicBezTo>
                                <a:pt x="16765" y="0"/>
                                <a:pt x="21600" y="4835"/>
                                <a:pt x="21600" y="10800"/>
                              </a:cubicBezTo>
                              <a:cubicBezTo>
                                <a:pt x="21600" y="16765"/>
                                <a:pt x="16765" y="21600"/>
                                <a:pt x="10800" y="21600"/>
                              </a:cubicBezTo>
                              <a:cubicBezTo>
                                <a:pt x="4835" y="21600"/>
                                <a:pt x="0" y="16765"/>
                                <a:pt x="0" y="10800"/>
                              </a:cubicBezTo>
                              <a:close/>
                              <a:moveTo>
                                <a:pt x="374" y="10800"/>
                              </a:moveTo>
                              <a:cubicBezTo>
                                <a:pt x="374" y="16558"/>
                                <a:pt x="5042" y="21226"/>
                                <a:pt x="10800" y="21226"/>
                              </a:cubicBezTo>
                              <a:cubicBezTo>
                                <a:pt x="16558" y="21226"/>
                                <a:pt x="21226" y="16558"/>
                                <a:pt x="21226" y="10800"/>
                              </a:cubicBezTo>
                              <a:cubicBezTo>
                                <a:pt x="21226" y="5042"/>
                                <a:pt x="16558" y="374"/>
                                <a:pt x="10800" y="374"/>
                              </a:cubicBezTo>
                              <a:cubicBezTo>
                                <a:pt x="5042" y="374"/>
                                <a:pt x="374" y="5042"/>
                                <a:pt x="374" y="10800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B35E25"/>
                        </a:solidFill>
                        <a:ln w="25400" algn="ctr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  <a:effectLst/>
                        <a:extLs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000000"/>
                                </a:outerShdw>
                              </a:effectLst>
                            </a14:hiddenEffects>
                          </a:ext>
                        </a:extLst>
                      </p:spPr>
                      <p:txBody>
                        <a:bodyPr vert="horz" wrap="square" lIns="36576" tIns="36576" rIns="36576" bIns="36576" numCol="1" anchor="t" anchorCtr="0" compatLnSpc="1">
                          <a:prstTxWarp prst="textNoShape">
                            <a:avLst/>
                          </a:prstTxWarp>
                        </a:bodyPr>
                        <a:lstStyle/>
                        <a:p>
                          <a:endParaRPr lang="en-GB"/>
                        </a:p>
                      </p:txBody>
                    </p:sp>
                  </p:grpSp>
                  <p:sp>
                    <p:nvSpPr>
                      <p:cNvPr id="59" name="Oval 58">
                        <a:extLst>
                          <a:ext uri="{FF2B5EF4-FFF2-40B4-BE49-F238E27FC236}">
                            <a16:creationId xmlns:a16="http://schemas.microsoft.com/office/drawing/2014/main" id="{83C64B19-F645-4534-9CCE-54204E0A433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1686485" y="2848798"/>
                        <a:ext cx="855009" cy="1052418"/>
                      </a:xfrm>
                      <a:prstGeom prst="ellipse">
                        <a:avLst/>
                      </a:prstGeom>
                      <a:solidFill>
                        <a:schemeClr val="accent2">
                          <a:lumMod val="40000"/>
                          <a:lumOff val="60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</p:grpSp>
              </p:grpSp>
              <p:grpSp>
                <p:nvGrpSpPr>
                  <p:cNvPr id="46" name="Group 51">
                    <a:extLst>
                      <a:ext uri="{FF2B5EF4-FFF2-40B4-BE49-F238E27FC236}">
                        <a16:creationId xmlns:a16="http://schemas.microsoft.com/office/drawing/2014/main" id="{DA0B29B9-3AAC-40C9-8452-4E3A3A7A9E5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 rot="17901206" flipH="1">
                    <a:off x="1726131" y="3125708"/>
                    <a:ext cx="523178" cy="1528679"/>
                    <a:chOff x="100974745" y="106587108"/>
                    <a:chExt cx="1172241" cy="7750992"/>
                  </a:xfrm>
                </p:grpSpPr>
                <p:sp>
                  <p:nvSpPr>
                    <p:cNvPr id="47" name="Rectangle 52">
                      <a:extLst>
                        <a:ext uri="{FF2B5EF4-FFF2-40B4-BE49-F238E27FC236}">
                          <a16:creationId xmlns:a16="http://schemas.microsoft.com/office/drawing/2014/main" id="{003DBAF1-9400-4B67-AFCC-5F17072252E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1098350" y="106860975"/>
                      <a:ext cx="209550" cy="7477125"/>
                    </a:xfrm>
                    <a:prstGeom prst="rect">
                      <a:avLst/>
                    </a:prstGeom>
                    <a:solidFill>
                      <a:srgbClr val="B35E25"/>
                    </a:soli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25400" algn="ctr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48" name="AutoShape 53">
                      <a:extLst>
                        <a:ext uri="{FF2B5EF4-FFF2-40B4-BE49-F238E27FC236}">
                          <a16:creationId xmlns:a16="http://schemas.microsoft.com/office/drawing/2014/main" id="{CC306181-2BFE-46C6-B42B-58A96A47C59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0974745" y="106923220"/>
                      <a:ext cx="446567" cy="518780"/>
                    </a:xfrm>
                    <a:prstGeom prst="diamond">
                      <a:avLst/>
                    </a:prstGeom>
                    <a:solidFill>
                      <a:srgbClr val="A6A6A6"/>
                    </a:soli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25400" algn="ctr">
                          <a:solidFill>
                            <a:srgbClr val="0C0C0C"/>
                          </a:solidFill>
                          <a:miter lim="800000"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49" name="AutoShape 54">
                      <a:extLst>
                        <a:ext uri="{FF2B5EF4-FFF2-40B4-BE49-F238E27FC236}">
                          <a16:creationId xmlns:a16="http://schemas.microsoft.com/office/drawing/2014/main" id="{97C167C3-F84E-4DC1-B6BC-CCB657EBE7D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5400000">
                      <a:off x="101033999" y="106626205"/>
                      <a:ext cx="1152083" cy="1073890"/>
                    </a:xfrm>
                    <a:prstGeom prst="flowChartMerge">
                      <a:avLst/>
                    </a:prstGeom>
                    <a:solidFill>
                      <a:srgbClr val="A6A6A6"/>
                    </a:soli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25400" algn="ctr">
                          <a:solidFill>
                            <a:srgbClr val="0C0C0C"/>
                          </a:solidFill>
                          <a:miter lim="800000"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</p:grpSp>
            </p:grpSp>
          </p:grpSp>
          <p:sp>
            <p:nvSpPr>
              <p:cNvPr id="8" name="Arrow: Curved Down 7">
                <a:extLst>
                  <a:ext uri="{FF2B5EF4-FFF2-40B4-BE49-F238E27FC236}">
                    <a16:creationId xmlns:a16="http://schemas.microsoft.com/office/drawing/2014/main" id="{271D990D-363F-4729-92F7-36DE0F42BD27}"/>
                  </a:ext>
                </a:extLst>
              </p:cNvPr>
              <p:cNvSpPr/>
              <p:nvPr/>
            </p:nvSpPr>
            <p:spPr>
              <a:xfrm rot="10956892">
                <a:off x="2155860" y="5374792"/>
                <a:ext cx="1142904" cy="564920"/>
              </a:xfrm>
              <a:prstGeom prst="curvedDownArrow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91" name="Speech Bubble: Oval 90">
              <a:extLst>
                <a:ext uri="{FF2B5EF4-FFF2-40B4-BE49-F238E27FC236}">
                  <a16:creationId xmlns:a16="http://schemas.microsoft.com/office/drawing/2014/main" id="{2FE1AEB9-A5E1-4368-A4A3-F3E134BD9FCF}"/>
                </a:ext>
              </a:extLst>
            </p:cNvPr>
            <p:cNvSpPr/>
            <p:nvPr/>
          </p:nvSpPr>
          <p:spPr>
            <a:xfrm>
              <a:off x="49462" y="4811091"/>
              <a:ext cx="1912491" cy="1790139"/>
            </a:xfrm>
            <a:prstGeom prst="wedgeEllipseCallout">
              <a:avLst>
                <a:gd name="adj1" fmla="val 53347"/>
                <a:gd name="adj2" fmla="val -34560"/>
              </a:avLst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>
                  <a:solidFill>
                    <a:schemeClr val="tx1"/>
                  </a:solidFill>
                </a:rPr>
                <a:t>SURPRISE RAID. BRITTANY WILL NEVER SUSPECT A THING</a:t>
              </a:r>
            </a:p>
          </p:txBody>
        </p:sp>
        <p:pic>
          <p:nvPicPr>
            <p:cNvPr id="3" name="Graphic 2" descr="Close">
              <a:extLst>
                <a:ext uri="{FF2B5EF4-FFF2-40B4-BE49-F238E27FC236}">
                  <a16:creationId xmlns:a16="http://schemas.microsoft.com/office/drawing/2014/main" id="{328DB3B7-0250-48BB-8EC3-1A9744F06C6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 rot="19952954">
              <a:off x="11253169" y="552822"/>
              <a:ext cx="481664" cy="481664"/>
            </a:xfrm>
            <a:prstGeom prst="rect">
              <a:avLst/>
            </a:prstGeom>
          </p:spPr>
        </p:pic>
      </p:grpSp>
    </p:spTree>
    <p:custDataLst>
      <p:tags r:id="rId1"/>
    </p:custDataLst>
    <p:extLst>
      <p:ext uri="{BB962C8B-B14F-4D97-AF65-F5344CB8AC3E}">
        <p14:creationId xmlns:p14="http://schemas.microsoft.com/office/powerpoint/2010/main" val="3369394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8441"/>
    </mc:Choice>
    <mc:Fallback>
      <p:transition spd="slow" advTm="1584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4459E8-75EF-41A9-AA66-F6DB98C2CF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8619" t="9334" r="16157" b="11224"/>
          <a:stretch/>
        </p:blipFill>
        <p:spPr>
          <a:xfrm>
            <a:off x="0" y="0"/>
            <a:ext cx="12192000" cy="6879752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D0A20179-8BBF-475B-B48A-93DAF87C0A46}"/>
              </a:ext>
            </a:extLst>
          </p:cNvPr>
          <p:cNvGrpSpPr/>
          <p:nvPr/>
        </p:nvGrpSpPr>
        <p:grpSpPr>
          <a:xfrm>
            <a:off x="0" y="2699613"/>
            <a:ext cx="10262696" cy="4471319"/>
            <a:chOff x="0" y="2699613"/>
            <a:chExt cx="10262696" cy="4471319"/>
          </a:xfrm>
          <a:noFill/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07D71463-87D4-492C-BBAE-4E9270EB1B69}"/>
                </a:ext>
              </a:extLst>
            </p:cNvPr>
            <p:cNvSpPr txBox="1"/>
            <p:nvPr/>
          </p:nvSpPr>
          <p:spPr>
            <a:xfrm>
              <a:off x="0" y="6642556"/>
              <a:ext cx="2775119" cy="215444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Image of North Western Europe. Accessed from Google Maps.</a:t>
              </a: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7A11B1D-E5BD-4DDE-B446-01C5EFF8B7C1}"/>
                </a:ext>
              </a:extLst>
            </p:cNvPr>
            <p:cNvSpPr/>
            <p:nvPr/>
          </p:nvSpPr>
          <p:spPr>
            <a:xfrm>
              <a:off x="1117346" y="3965516"/>
              <a:ext cx="4107796" cy="3093716"/>
            </a:xfrm>
            <a:custGeom>
              <a:avLst/>
              <a:gdLst>
                <a:gd name="connsiteX0" fmla="*/ 1030767 w 4107796"/>
                <a:gd name="connsiteY0" fmla="*/ 2761839 h 2839356"/>
                <a:gd name="connsiteX1" fmla="*/ 1016253 w 4107796"/>
                <a:gd name="connsiteY1" fmla="*/ 2573153 h 2839356"/>
                <a:gd name="connsiteX2" fmla="*/ 929167 w 4107796"/>
                <a:gd name="connsiteY2" fmla="*/ 2515096 h 2839356"/>
                <a:gd name="connsiteX3" fmla="*/ 885625 w 4107796"/>
                <a:gd name="connsiteY3" fmla="*/ 2486068 h 2839356"/>
                <a:gd name="connsiteX4" fmla="*/ 856596 w 4107796"/>
                <a:gd name="connsiteY4" fmla="*/ 2442525 h 2839356"/>
                <a:gd name="connsiteX5" fmla="*/ 827567 w 4107796"/>
                <a:gd name="connsiteY5" fmla="*/ 2355439 h 2839356"/>
                <a:gd name="connsiteX6" fmla="*/ 842082 w 4107796"/>
                <a:gd name="connsiteY6" fmla="*/ 2021611 h 2839356"/>
                <a:gd name="connsiteX7" fmla="*/ 842082 w 4107796"/>
                <a:gd name="connsiteY7" fmla="*/ 1920011 h 2839356"/>
                <a:gd name="connsiteX8" fmla="*/ 798539 w 4107796"/>
                <a:gd name="connsiteY8" fmla="*/ 1861953 h 2839356"/>
                <a:gd name="connsiteX9" fmla="*/ 769510 w 4107796"/>
                <a:gd name="connsiteY9" fmla="*/ 1818411 h 2839356"/>
                <a:gd name="connsiteX10" fmla="*/ 754996 w 4107796"/>
                <a:gd name="connsiteY10" fmla="*/ 1774868 h 2839356"/>
                <a:gd name="connsiteX11" fmla="*/ 813053 w 4107796"/>
                <a:gd name="connsiteY11" fmla="*/ 1687782 h 2839356"/>
                <a:gd name="connsiteX12" fmla="*/ 769510 w 4107796"/>
                <a:gd name="connsiteY12" fmla="*/ 1658753 h 2839356"/>
                <a:gd name="connsiteX13" fmla="*/ 711453 w 4107796"/>
                <a:gd name="connsiteY13" fmla="*/ 1571668 h 2839356"/>
                <a:gd name="connsiteX14" fmla="*/ 595339 w 4107796"/>
                <a:gd name="connsiteY14" fmla="*/ 1542639 h 2839356"/>
                <a:gd name="connsiteX15" fmla="*/ 522767 w 4107796"/>
                <a:gd name="connsiteY15" fmla="*/ 1499096 h 2839356"/>
                <a:gd name="connsiteX16" fmla="*/ 464710 w 4107796"/>
                <a:gd name="connsiteY16" fmla="*/ 1470068 h 2839356"/>
                <a:gd name="connsiteX17" fmla="*/ 377625 w 4107796"/>
                <a:gd name="connsiteY17" fmla="*/ 1412011 h 2839356"/>
                <a:gd name="connsiteX18" fmla="*/ 334082 w 4107796"/>
                <a:gd name="connsiteY18" fmla="*/ 1382982 h 2839356"/>
                <a:gd name="connsiteX19" fmla="*/ 290539 w 4107796"/>
                <a:gd name="connsiteY19" fmla="*/ 1252353 h 2839356"/>
                <a:gd name="connsiteX20" fmla="*/ 276025 w 4107796"/>
                <a:gd name="connsiteY20" fmla="*/ 1078182 h 2839356"/>
                <a:gd name="connsiteX21" fmla="*/ 145396 w 4107796"/>
                <a:gd name="connsiteY21" fmla="*/ 1034639 h 2839356"/>
                <a:gd name="connsiteX22" fmla="*/ 101853 w 4107796"/>
                <a:gd name="connsiteY22" fmla="*/ 1020125 h 2839356"/>
                <a:gd name="connsiteX23" fmla="*/ 72825 w 4107796"/>
                <a:gd name="connsiteY23" fmla="*/ 976582 h 2839356"/>
                <a:gd name="connsiteX24" fmla="*/ 29282 w 4107796"/>
                <a:gd name="connsiteY24" fmla="*/ 802411 h 2839356"/>
                <a:gd name="connsiteX25" fmla="*/ 14767 w 4107796"/>
                <a:gd name="connsiteY25" fmla="*/ 758868 h 2839356"/>
                <a:gd name="connsiteX26" fmla="*/ 174425 w 4107796"/>
                <a:gd name="connsiteY26" fmla="*/ 700811 h 2839356"/>
                <a:gd name="connsiteX27" fmla="*/ 159910 w 4107796"/>
                <a:gd name="connsiteY27" fmla="*/ 657268 h 2839356"/>
                <a:gd name="connsiteX28" fmla="*/ 72825 w 4107796"/>
                <a:gd name="connsiteY28" fmla="*/ 599211 h 2839356"/>
                <a:gd name="connsiteX29" fmla="*/ 29282 w 4107796"/>
                <a:gd name="connsiteY29" fmla="*/ 570182 h 2839356"/>
                <a:gd name="connsiteX30" fmla="*/ 253 w 4107796"/>
                <a:gd name="connsiteY30" fmla="*/ 526639 h 2839356"/>
                <a:gd name="connsiteX31" fmla="*/ 43796 w 4107796"/>
                <a:gd name="connsiteY31" fmla="*/ 483096 h 2839356"/>
                <a:gd name="connsiteX32" fmla="*/ 130882 w 4107796"/>
                <a:gd name="connsiteY32" fmla="*/ 468582 h 2839356"/>
                <a:gd name="connsiteX33" fmla="*/ 188939 w 4107796"/>
                <a:gd name="connsiteY33" fmla="*/ 454068 h 2839356"/>
                <a:gd name="connsiteX34" fmla="*/ 435682 w 4107796"/>
                <a:gd name="connsiteY34" fmla="*/ 468582 h 2839356"/>
                <a:gd name="connsiteX35" fmla="*/ 522767 w 4107796"/>
                <a:gd name="connsiteY35" fmla="*/ 497611 h 2839356"/>
                <a:gd name="connsiteX36" fmla="*/ 595339 w 4107796"/>
                <a:gd name="connsiteY36" fmla="*/ 512125 h 2839356"/>
                <a:gd name="connsiteX37" fmla="*/ 682425 w 4107796"/>
                <a:gd name="connsiteY37" fmla="*/ 541153 h 2839356"/>
                <a:gd name="connsiteX38" fmla="*/ 769510 w 4107796"/>
                <a:gd name="connsiteY38" fmla="*/ 526639 h 2839356"/>
                <a:gd name="connsiteX39" fmla="*/ 813053 w 4107796"/>
                <a:gd name="connsiteY39" fmla="*/ 512125 h 2839356"/>
                <a:gd name="connsiteX40" fmla="*/ 856596 w 4107796"/>
                <a:gd name="connsiteY40" fmla="*/ 526639 h 2839356"/>
                <a:gd name="connsiteX41" fmla="*/ 987225 w 4107796"/>
                <a:gd name="connsiteY41" fmla="*/ 599211 h 2839356"/>
                <a:gd name="connsiteX42" fmla="*/ 1016253 w 4107796"/>
                <a:gd name="connsiteY42" fmla="*/ 686296 h 2839356"/>
                <a:gd name="connsiteX43" fmla="*/ 1059796 w 4107796"/>
                <a:gd name="connsiteY43" fmla="*/ 773382 h 2839356"/>
                <a:gd name="connsiteX44" fmla="*/ 1117853 w 4107796"/>
                <a:gd name="connsiteY44" fmla="*/ 787896 h 2839356"/>
                <a:gd name="connsiteX45" fmla="*/ 1248482 w 4107796"/>
                <a:gd name="connsiteY45" fmla="*/ 802411 h 2839356"/>
                <a:gd name="connsiteX46" fmla="*/ 1335567 w 4107796"/>
                <a:gd name="connsiteY46" fmla="*/ 860468 h 2839356"/>
                <a:gd name="connsiteX47" fmla="*/ 1466196 w 4107796"/>
                <a:gd name="connsiteY47" fmla="*/ 933039 h 2839356"/>
                <a:gd name="connsiteX48" fmla="*/ 1553282 w 4107796"/>
                <a:gd name="connsiteY48" fmla="*/ 976582 h 2839356"/>
                <a:gd name="connsiteX49" fmla="*/ 1611339 w 4107796"/>
                <a:gd name="connsiteY49" fmla="*/ 947553 h 2839356"/>
                <a:gd name="connsiteX50" fmla="*/ 1596825 w 4107796"/>
                <a:gd name="connsiteY50" fmla="*/ 758868 h 2839356"/>
                <a:gd name="connsiteX51" fmla="*/ 1582310 w 4107796"/>
                <a:gd name="connsiteY51" fmla="*/ 715325 h 2839356"/>
                <a:gd name="connsiteX52" fmla="*/ 1596825 w 4107796"/>
                <a:gd name="connsiteY52" fmla="*/ 584696 h 2839356"/>
                <a:gd name="connsiteX53" fmla="*/ 1611339 w 4107796"/>
                <a:gd name="connsiteY53" fmla="*/ 410525 h 2839356"/>
                <a:gd name="connsiteX54" fmla="*/ 1625853 w 4107796"/>
                <a:gd name="connsiteY54" fmla="*/ 323439 h 2839356"/>
                <a:gd name="connsiteX55" fmla="*/ 1640367 w 4107796"/>
                <a:gd name="connsiteY55" fmla="*/ 221839 h 2839356"/>
                <a:gd name="connsiteX56" fmla="*/ 1698425 w 4107796"/>
                <a:gd name="connsiteY56" fmla="*/ 192811 h 2839356"/>
                <a:gd name="connsiteX57" fmla="*/ 1887110 w 4107796"/>
                <a:gd name="connsiteY57" fmla="*/ 250868 h 2839356"/>
                <a:gd name="connsiteX58" fmla="*/ 1945167 w 4107796"/>
                <a:gd name="connsiteY58" fmla="*/ 337953 h 2839356"/>
                <a:gd name="connsiteX59" fmla="*/ 1988710 w 4107796"/>
                <a:gd name="connsiteY59" fmla="*/ 483096 h 2839356"/>
                <a:gd name="connsiteX60" fmla="*/ 2046767 w 4107796"/>
                <a:gd name="connsiteY60" fmla="*/ 512125 h 2839356"/>
                <a:gd name="connsiteX61" fmla="*/ 2148367 w 4107796"/>
                <a:gd name="connsiteY61" fmla="*/ 584696 h 2839356"/>
                <a:gd name="connsiteX62" fmla="*/ 2235453 w 4107796"/>
                <a:gd name="connsiteY62" fmla="*/ 642753 h 2839356"/>
                <a:gd name="connsiteX63" fmla="*/ 2278996 w 4107796"/>
                <a:gd name="connsiteY63" fmla="*/ 657268 h 2839356"/>
                <a:gd name="connsiteX64" fmla="*/ 2366082 w 4107796"/>
                <a:gd name="connsiteY64" fmla="*/ 715325 h 2839356"/>
                <a:gd name="connsiteX65" fmla="*/ 2496710 w 4107796"/>
                <a:gd name="connsiteY65" fmla="*/ 700811 h 2839356"/>
                <a:gd name="connsiteX66" fmla="*/ 2511225 w 4107796"/>
                <a:gd name="connsiteY66" fmla="*/ 657268 h 2839356"/>
                <a:gd name="connsiteX67" fmla="*/ 2569282 w 4107796"/>
                <a:gd name="connsiteY67" fmla="*/ 555668 h 2839356"/>
                <a:gd name="connsiteX68" fmla="*/ 2772482 w 4107796"/>
                <a:gd name="connsiteY68" fmla="*/ 541153 h 2839356"/>
                <a:gd name="connsiteX69" fmla="*/ 2874082 w 4107796"/>
                <a:gd name="connsiteY69" fmla="*/ 526639 h 2839356"/>
                <a:gd name="connsiteX70" fmla="*/ 2946653 w 4107796"/>
                <a:gd name="connsiteY70" fmla="*/ 512125 h 2839356"/>
                <a:gd name="connsiteX71" fmla="*/ 3236939 w 4107796"/>
                <a:gd name="connsiteY71" fmla="*/ 497611 h 2839356"/>
                <a:gd name="connsiteX72" fmla="*/ 3280482 w 4107796"/>
                <a:gd name="connsiteY72" fmla="*/ 483096 h 2839356"/>
                <a:gd name="connsiteX73" fmla="*/ 3324025 w 4107796"/>
                <a:gd name="connsiteY73" fmla="*/ 396011 h 2839356"/>
                <a:gd name="connsiteX74" fmla="*/ 3367567 w 4107796"/>
                <a:gd name="connsiteY74" fmla="*/ 221839 h 2839356"/>
                <a:gd name="connsiteX75" fmla="*/ 3382082 w 4107796"/>
                <a:gd name="connsiteY75" fmla="*/ 178296 h 2839356"/>
                <a:gd name="connsiteX76" fmla="*/ 3396596 w 4107796"/>
                <a:gd name="connsiteY76" fmla="*/ 134753 h 2839356"/>
                <a:gd name="connsiteX77" fmla="*/ 3440139 w 4107796"/>
                <a:gd name="connsiteY77" fmla="*/ 76696 h 2839356"/>
                <a:gd name="connsiteX78" fmla="*/ 3483682 w 4107796"/>
                <a:gd name="connsiteY78" fmla="*/ 47668 h 2839356"/>
                <a:gd name="connsiteX79" fmla="*/ 3512710 w 4107796"/>
                <a:gd name="connsiteY79" fmla="*/ 4125 h 2839356"/>
                <a:gd name="connsiteX80" fmla="*/ 3701396 w 4107796"/>
                <a:gd name="connsiteY80" fmla="*/ 18639 h 2839356"/>
                <a:gd name="connsiteX81" fmla="*/ 3744939 w 4107796"/>
                <a:gd name="connsiteY81" fmla="*/ 76696 h 2839356"/>
                <a:gd name="connsiteX82" fmla="*/ 3788482 w 4107796"/>
                <a:gd name="connsiteY82" fmla="*/ 163782 h 2839356"/>
                <a:gd name="connsiteX83" fmla="*/ 3817510 w 4107796"/>
                <a:gd name="connsiteY83" fmla="*/ 207325 h 2839356"/>
                <a:gd name="connsiteX84" fmla="*/ 3846539 w 4107796"/>
                <a:gd name="connsiteY84" fmla="*/ 308925 h 2839356"/>
                <a:gd name="connsiteX85" fmla="*/ 3861053 w 4107796"/>
                <a:gd name="connsiteY85" fmla="*/ 454068 h 2839356"/>
                <a:gd name="connsiteX86" fmla="*/ 3875567 w 4107796"/>
                <a:gd name="connsiteY86" fmla="*/ 541153 h 2839356"/>
                <a:gd name="connsiteX87" fmla="*/ 3890082 w 4107796"/>
                <a:gd name="connsiteY87" fmla="*/ 686296 h 2839356"/>
                <a:gd name="connsiteX88" fmla="*/ 3904596 w 4107796"/>
                <a:gd name="connsiteY88" fmla="*/ 729839 h 2839356"/>
                <a:gd name="connsiteX89" fmla="*/ 3948139 w 4107796"/>
                <a:gd name="connsiteY89" fmla="*/ 845953 h 2839356"/>
                <a:gd name="connsiteX90" fmla="*/ 3962653 w 4107796"/>
                <a:gd name="connsiteY90" fmla="*/ 962068 h 2839356"/>
                <a:gd name="connsiteX91" fmla="*/ 4020710 w 4107796"/>
                <a:gd name="connsiteY91" fmla="*/ 1165268 h 2839356"/>
                <a:gd name="connsiteX92" fmla="*/ 4049739 w 4107796"/>
                <a:gd name="connsiteY92" fmla="*/ 1368468 h 2839356"/>
                <a:gd name="connsiteX93" fmla="*/ 4064253 w 4107796"/>
                <a:gd name="connsiteY93" fmla="*/ 1441039 h 2839356"/>
                <a:gd name="connsiteX94" fmla="*/ 4078767 w 4107796"/>
                <a:gd name="connsiteY94" fmla="*/ 1876468 h 2839356"/>
                <a:gd name="connsiteX95" fmla="*/ 4107796 w 4107796"/>
                <a:gd name="connsiteY95" fmla="*/ 2616696 h 2839356"/>
                <a:gd name="connsiteX96" fmla="*/ 4078767 w 4107796"/>
                <a:gd name="connsiteY96" fmla="*/ 2819896 h 2839356"/>
                <a:gd name="connsiteX97" fmla="*/ 3962653 w 4107796"/>
                <a:gd name="connsiteY97" fmla="*/ 2834411 h 2839356"/>
                <a:gd name="connsiteX98" fmla="*/ 2511225 w 4107796"/>
                <a:gd name="connsiteY98" fmla="*/ 2819896 h 2839356"/>
                <a:gd name="connsiteX99" fmla="*/ 2337053 w 4107796"/>
                <a:gd name="connsiteY99" fmla="*/ 2805382 h 2839356"/>
                <a:gd name="connsiteX100" fmla="*/ 1916139 w 4107796"/>
                <a:gd name="connsiteY100" fmla="*/ 2776353 h 2839356"/>
                <a:gd name="connsiteX101" fmla="*/ 1800025 w 4107796"/>
                <a:gd name="connsiteY101" fmla="*/ 2761839 h 2839356"/>
                <a:gd name="connsiteX102" fmla="*/ 1422653 w 4107796"/>
                <a:gd name="connsiteY102" fmla="*/ 2718296 h 2839356"/>
                <a:gd name="connsiteX103" fmla="*/ 1335567 w 4107796"/>
                <a:gd name="connsiteY103" fmla="*/ 2703782 h 2839356"/>
                <a:gd name="connsiteX104" fmla="*/ 1190425 w 4107796"/>
                <a:gd name="connsiteY104" fmla="*/ 2718296 h 2839356"/>
                <a:gd name="connsiteX105" fmla="*/ 1146882 w 4107796"/>
                <a:gd name="connsiteY105" fmla="*/ 2732811 h 2839356"/>
                <a:gd name="connsiteX106" fmla="*/ 1059796 w 4107796"/>
                <a:gd name="connsiteY106" fmla="*/ 2747325 h 2839356"/>
                <a:gd name="connsiteX107" fmla="*/ 1030767 w 4107796"/>
                <a:gd name="connsiteY107" fmla="*/ 2761839 h 2839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</a:cxnLst>
              <a:rect l="l" t="t" r="r" b="b"/>
              <a:pathLst>
                <a:path w="4107796" h="2839356">
                  <a:moveTo>
                    <a:pt x="1030767" y="2761839"/>
                  </a:moveTo>
                  <a:cubicBezTo>
                    <a:pt x="1023510" y="2732810"/>
                    <a:pt x="1040271" y="2631483"/>
                    <a:pt x="1016253" y="2573153"/>
                  </a:cubicBezTo>
                  <a:cubicBezTo>
                    <a:pt x="1002969" y="2540893"/>
                    <a:pt x="958196" y="2534448"/>
                    <a:pt x="929167" y="2515096"/>
                  </a:cubicBezTo>
                  <a:lnTo>
                    <a:pt x="885625" y="2486068"/>
                  </a:lnTo>
                  <a:cubicBezTo>
                    <a:pt x="875949" y="2471554"/>
                    <a:pt x="863681" y="2458466"/>
                    <a:pt x="856596" y="2442525"/>
                  </a:cubicBezTo>
                  <a:cubicBezTo>
                    <a:pt x="844168" y="2414563"/>
                    <a:pt x="827567" y="2355439"/>
                    <a:pt x="827567" y="2355439"/>
                  </a:cubicBezTo>
                  <a:cubicBezTo>
                    <a:pt x="832405" y="2244163"/>
                    <a:pt x="833854" y="2132688"/>
                    <a:pt x="842082" y="2021611"/>
                  </a:cubicBezTo>
                  <a:cubicBezTo>
                    <a:pt x="846728" y="1958886"/>
                    <a:pt x="873318" y="1974674"/>
                    <a:pt x="842082" y="1920011"/>
                  </a:cubicBezTo>
                  <a:cubicBezTo>
                    <a:pt x="830080" y="1899008"/>
                    <a:pt x="812600" y="1881638"/>
                    <a:pt x="798539" y="1861953"/>
                  </a:cubicBezTo>
                  <a:cubicBezTo>
                    <a:pt x="788400" y="1847758"/>
                    <a:pt x="779186" y="1832925"/>
                    <a:pt x="769510" y="1818411"/>
                  </a:cubicBezTo>
                  <a:cubicBezTo>
                    <a:pt x="764672" y="1803897"/>
                    <a:pt x="750158" y="1789382"/>
                    <a:pt x="754996" y="1774868"/>
                  </a:cubicBezTo>
                  <a:cubicBezTo>
                    <a:pt x="766029" y="1741770"/>
                    <a:pt x="813053" y="1687782"/>
                    <a:pt x="813053" y="1687782"/>
                  </a:cubicBezTo>
                  <a:cubicBezTo>
                    <a:pt x="798539" y="1678106"/>
                    <a:pt x="780997" y="1671881"/>
                    <a:pt x="769510" y="1658753"/>
                  </a:cubicBezTo>
                  <a:cubicBezTo>
                    <a:pt x="746536" y="1632497"/>
                    <a:pt x="745299" y="1580130"/>
                    <a:pt x="711453" y="1571668"/>
                  </a:cubicBezTo>
                  <a:lnTo>
                    <a:pt x="595339" y="1542639"/>
                  </a:lnTo>
                  <a:cubicBezTo>
                    <a:pt x="571148" y="1528125"/>
                    <a:pt x="547428" y="1512796"/>
                    <a:pt x="522767" y="1499096"/>
                  </a:cubicBezTo>
                  <a:cubicBezTo>
                    <a:pt x="503853" y="1488588"/>
                    <a:pt x="483263" y="1481200"/>
                    <a:pt x="464710" y="1470068"/>
                  </a:cubicBezTo>
                  <a:cubicBezTo>
                    <a:pt x="434794" y="1452118"/>
                    <a:pt x="406653" y="1431363"/>
                    <a:pt x="377625" y="1412011"/>
                  </a:cubicBezTo>
                  <a:lnTo>
                    <a:pt x="334082" y="1382982"/>
                  </a:lnTo>
                  <a:cubicBezTo>
                    <a:pt x="302878" y="1320576"/>
                    <a:pt x="299196" y="1325942"/>
                    <a:pt x="290539" y="1252353"/>
                  </a:cubicBezTo>
                  <a:cubicBezTo>
                    <a:pt x="283732" y="1194494"/>
                    <a:pt x="302079" y="1130290"/>
                    <a:pt x="276025" y="1078182"/>
                  </a:cubicBezTo>
                  <a:cubicBezTo>
                    <a:pt x="276024" y="1078181"/>
                    <a:pt x="167168" y="1041896"/>
                    <a:pt x="145396" y="1034639"/>
                  </a:cubicBezTo>
                  <a:lnTo>
                    <a:pt x="101853" y="1020125"/>
                  </a:lnTo>
                  <a:cubicBezTo>
                    <a:pt x="92177" y="1005611"/>
                    <a:pt x="79910" y="992522"/>
                    <a:pt x="72825" y="976582"/>
                  </a:cubicBezTo>
                  <a:cubicBezTo>
                    <a:pt x="33718" y="888591"/>
                    <a:pt x="49568" y="893698"/>
                    <a:pt x="29282" y="802411"/>
                  </a:cubicBezTo>
                  <a:cubicBezTo>
                    <a:pt x="25963" y="787476"/>
                    <a:pt x="19605" y="773382"/>
                    <a:pt x="14767" y="758868"/>
                  </a:cubicBezTo>
                  <a:cubicBezTo>
                    <a:pt x="51460" y="648794"/>
                    <a:pt x="-7558" y="781692"/>
                    <a:pt x="174425" y="700811"/>
                  </a:cubicBezTo>
                  <a:cubicBezTo>
                    <a:pt x="188406" y="694597"/>
                    <a:pt x="170728" y="668086"/>
                    <a:pt x="159910" y="657268"/>
                  </a:cubicBezTo>
                  <a:cubicBezTo>
                    <a:pt x="135241" y="632599"/>
                    <a:pt x="101853" y="618563"/>
                    <a:pt x="72825" y="599211"/>
                  </a:cubicBezTo>
                  <a:lnTo>
                    <a:pt x="29282" y="570182"/>
                  </a:lnTo>
                  <a:cubicBezTo>
                    <a:pt x="19606" y="555668"/>
                    <a:pt x="-2615" y="543846"/>
                    <a:pt x="253" y="526639"/>
                  </a:cubicBezTo>
                  <a:cubicBezTo>
                    <a:pt x="3627" y="506392"/>
                    <a:pt x="25039" y="491433"/>
                    <a:pt x="43796" y="483096"/>
                  </a:cubicBezTo>
                  <a:cubicBezTo>
                    <a:pt x="70689" y="471144"/>
                    <a:pt x="102024" y="474353"/>
                    <a:pt x="130882" y="468582"/>
                  </a:cubicBezTo>
                  <a:cubicBezTo>
                    <a:pt x="150443" y="464670"/>
                    <a:pt x="169587" y="458906"/>
                    <a:pt x="188939" y="454068"/>
                  </a:cubicBezTo>
                  <a:cubicBezTo>
                    <a:pt x="271187" y="458906"/>
                    <a:pt x="353984" y="457926"/>
                    <a:pt x="435682" y="468582"/>
                  </a:cubicBezTo>
                  <a:cubicBezTo>
                    <a:pt x="466024" y="472540"/>
                    <a:pt x="492763" y="491610"/>
                    <a:pt x="522767" y="497611"/>
                  </a:cubicBezTo>
                  <a:cubicBezTo>
                    <a:pt x="546958" y="502449"/>
                    <a:pt x="571539" y="505634"/>
                    <a:pt x="595339" y="512125"/>
                  </a:cubicBezTo>
                  <a:cubicBezTo>
                    <a:pt x="624860" y="520176"/>
                    <a:pt x="682425" y="541153"/>
                    <a:pt x="682425" y="541153"/>
                  </a:cubicBezTo>
                  <a:cubicBezTo>
                    <a:pt x="711453" y="536315"/>
                    <a:pt x="740782" y="533023"/>
                    <a:pt x="769510" y="526639"/>
                  </a:cubicBezTo>
                  <a:cubicBezTo>
                    <a:pt x="784445" y="523320"/>
                    <a:pt x="797754" y="512125"/>
                    <a:pt x="813053" y="512125"/>
                  </a:cubicBezTo>
                  <a:cubicBezTo>
                    <a:pt x="828352" y="512125"/>
                    <a:pt x="842082" y="521801"/>
                    <a:pt x="856596" y="526639"/>
                  </a:cubicBezTo>
                  <a:cubicBezTo>
                    <a:pt x="956412" y="593183"/>
                    <a:pt x="910584" y="573663"/>
                    <a:pt x="987225" y="599211"/>
                  </a:cubicBezTo>
                  <a:lnTo>
                    <a:pt x="1016253" y="686296"/>
                  </a:lnTo>
                  <a:cubicBezTo>
                    <a:pt x="1024533" y="711135"/>
                    <a:pt x="1035678" y="757303"/>
                    <a:pt x="1059796" y="773382"/>
                  </a:cubicBezTo>
                  <a:cubicBezTo>
                    <a:pt x="1076394" y="784447"/>
                    <a:pt x="1098137" y="784863"/>
                    <a:pt x="1117853" y="787896"/>
                  </a:cubicBezTo>
                  <a:cubicBezTo>
                    <a:pt x="1161155" y="794558"/>
                    <a:pt x="1204939" y="797573"/>
                    <a:pt x="1248482" y="802411"/>
                  </a:cubicBezTo>
                  <a:cubicBezTo>
                    <a:pt x="1331758" y="830169"/>
                    <a:pt x="1254025" y="797046"/>
                    <a:pt x="1335567" y="860468"/>
                  </a:cubicBezTo>
                  <a:cubicBezTo>
                    <a:pt x="1410428" y="918693"/>
                    <a:pt x="1400499" y="911140"/>
                    <a:pt x="1466196" y="933039"/>
                  </a:cubicBezTo>
                  <a:cubicBezTo>
                    <a:pt x="1482166" y="943686"/>
                    <a:pt x="1528538" y="980117"/>
                    <a:pt x="1553282" y="976582"/>
                  </a:cubicBezTo>
                  <a:cubicBezTo>
                    <a:pt x="1574701" y="973522"/>
                    <a:pt x="1591987" y="957229"/>
                    <a:pt x="1611339" y="947553"/>
                  </a:cubicBezTo>
                  <a:cubicBezTo>
                    <a:pt x="1606501" y="884658"/>
                    <a:pt x="1604649" y="821462"/>
                    <a:pt x="1596825" y="758868"/>
                  </a:cubicBezTo>
                  <a:cubicBezTo>
                    <a:pt x="1594927" y="743687"/>
                    <a:pt x="1582310" y="730625"/>
                    <a:pt x="1582310" y="715325"/>
                  </a:cubicBezTo>
                  <a:cubicBezTo>
                    <a:pt x="1582310" y="671514"/>
                    <a:pt x="1592671" y="628310"/>
                    <a:pt x="1596825" y="584696"/>
                  </a:cubicBezTo>
                  <a:cubicBezTo>
                    <a:pt x="1602348" y="526700"/>
                    <a:pt x="1604906" y="468427"/>
                    <a:pt x="1611339" y="410525"/>
                  </a:cubicBezTo>
                  <a:cubicBezTo>
                    <a:pt x="1614589" y="381276"/>
                    <a:pt x="1621378" y="352526"/>
                    <a:pt x="1625853" y="323439"/>
                  </a:cubicBezTo>
                  <a:cubicBezTo>
                    <a:pt x="1631055" y="289626"/>
                    <a:pt x="1623753" y="251744"/>
                    <a:pt x="1640367" y="221839"/>
                  </a:cubicBezTo>
                  <a:cubicBezTo>
                    <a:pt x="1650875" y="202925"/>
                    <a:pt x="1679072" y="202487"/>
                    <a:pt x="1698425" y="192811"/>
                  </a:cubicBezTo>
                  <a:cubicBezTo>
                    <a:pt x="1739833" y="201092"/>
                    <a:pt x="1845239" y="203015"/>
                    <a:pt x="1887110" y="250868"/>
                  </a:cubicBezTo>
                  <a:cubicBezTo>
                    <a:pt x="1910084" y="277124"/>
                    <a:pt x="1945167" y="337953"/>
                    <a:pt x="1945167" y="337953"/>
                  </a:cubicBezTo>
                  <a:cubicBezTo>
                    <a:pt x="1950648" y="359875"/>
                    <a:pt x="1978615" y="478049"/>
                    <a:pt x="1988710" y="483096"/>
                  </a:cubicBezTo>
                  <a:cubicBezTo>
                    <a:pt x="2008062" y="492772"/>
                    <a:pt x="2027981" y="501390"/>
                    <a:pt x="2046767" y="512125"/>
                  </a:cubicBezTo>
                  <a:cubicBezTo>
                    <a:pt x="2083478" y="533103"/>
                    <a:pt x="2113742" y="560458"/>
                    <a:pt x="2148367" y="584696"/>
                  </a:cubicBezTo>
                  <a:cubicBezTo>
                    <a:pt x="2176948" y="604703"/>
                    <a:pt x="2202355" y="631720"/>
                    <a:pt x="2235453" y="642753"/>
                  </a:cubicBezTo>
                  <a:cubicBezTo>
                    <a:pt x="2249967" y="647591"/>
                    <a:pt x="2265622" y="649838"/>
                    <a:pt x="2278996" y="657268"/>
                  </a:cubicBezTo>
                  <a:cubicBezTo>
                    <a:pt x="2309494" y="674211"/>
                    <a:pt x="2366082" y="715325"/>
                    <a:pt x="2366082" y="715325"/>
                  </a:cubicBezTo>
                  <a:cubicBezTo>
                    <a:pt x="2409625" y="710487"/>
                    <a:pt x="2456033" y="717082"/>
                    <a:pt x="2496710" y="700811"/>
                  </a:cubicBezTo>
                  <a:cubicBezTo>
                    <a:pt x="2510915" y="695129"/>
                    <a:pt x="2507514" y="672111"/>
                    <a:pt x="2511225" y="657268"/>
                  </a:cubicBezTo>
                  <a:cubicBezTo>
                    <a:pt x="2522235" y="613228"/>
                    <a:pt x="2510109" y="566110"/>
                    <a:pt x="2569282" y="555668"/>
                  </a:cubicBezTo>
                  <a:cubicBezTo>
                    <a:pt x="2636155" y="543867"/>
                    <a:pt x="2704882" y="547591"/>
                    <a:pt x="2772482" y="541153"/>
                  </a:cubicBezTo>
                  <a:cubicBezTo>
                    <a:pt x="2806538" y="537909"/>
                    <a:pt x="2840337" y="532263"/>
                    <a:pt x="2874082" y="526639"/>
                  </a:cubicBezTo>
                  <a:cubicBezTo>
                    <a:pt x="2898416" y="522583"/>
                    <a:pt x="2922062" y="514092"/>
                    <a:pt x="2946653" y="512125"/>
                  </a:cubicBezTo>
                  <a:cubicBezTo>
                    <a:pt x="3043227" y="504399"/>
                    <a:pt x="3140177" y="502449"/>
                    <a:pt x="3236939" y="497611"/>
                  </a:cubicBezTo>
                  <a:cubicBezTo>
                    <a:pt x="3251453" y="492773"/>
                    <a:pt x="3268535" y="492654"/>
                    <a:pt x="3280482" y="483096"/>
                  </a:cubicBezTo>
                  <a:cubicBezTo>
                    <a:pt x="3306058" y="462634"/>
                    <a:pt x="3314464" y="424693"/>
                    <a:pt x="3324025" y="396011"/>
                  </a:cubicBezTo>
                  <a:cubicBezTo>
                    <a:pt x="3343568" y="278748"/>
                    <a:pt x="3329234" y="336839"/>
                    <a:pt x="3367567" y="221839"/>
                  </a:cubicBezTo>
                  <a:lnTo>
                    <a:pt x="3382082" y="178296"/>
                  </a:lnTo>
                  <a:cubicBezTo>
                    <a:pt x="3386920" y="163782"/>
                    <a:pt x="3387416" y="146993"/>
                    <a:pt x="3396596" y="134753"/>
                  </a:cubicBezTo>
                  <a:cubicBezTo>
                    <a:pt x="3411110" y="115401"/>
                    <a:pt x="3423034" y="93801"/>
                    <a:pt x="3440139" y="76696"/>
                  </a:cubicBezTo>
                  <a:cubicBezTo>
                    <a:pt x="3452474" y="64361"/>
                    <a:pt x="3469168" y="57344"/>
                    <a:pt x="3483682" y="47668"/>
                  </a:cubicBezTo>
                  <a:cubicBezTo>
                    <a:pt x="3493358" y="33154"/>
                    <a:pt x="3495419" y="6430"/>
                    <a:pt x="3512710" y="4125"/>
                  </a:cubicBezTo>
                  <a:cubicBezTo>
                    <a:pt x="3575238" y="-4212"/>
                    <a:pt x="3641186" y="-176"/>
                    <a:pt x="3701396" y="18639"/>
                  </a:cubicBezTo>
                  <a:cubicBezTo>
                    <a:pt x="3724485" y="25854"/>
                    <a:pt x="3730879" y="57011"/>
                    <a:pt x="3744939" y="76696"/>
                  </a:cubicBezTo>
                  <a:cubicBezTo>
                    <a:pt x="3814260" y="173746"/>
                    <a:pt x="3740554" y="67926"/>
                    <a:pt x="3788482" y="163782"/>
                  </a:cubicBezTo>
                  <a:cubicBezTo>
                    <a:pt x="3796283" y="179384"/>
                    <a:pt x="3807834" y="192811"/>
                    <a:pt x="3817510" y="207325"/>
                  </a:cubicBezTo>
                  <a:cubicBezTo>
                    <a:pt x="3827186" y="241192"/>
                    <a:pt x="3840418" y="274239"/>
                    <a:pt x="3846539" y="308925"/>
                  </a:cubicBezTo>
                  <a:cubicBezTo>
                    <a:pt x="3854989" y="356807"/>
                    <a:pt x="3855022" y="405821"/>
                    <a:pt x="3861053" y="454068"/>
                  </a:cubicBezTo>
                  <a:cubicBezTo>
                    <a:pt x="3864703" y="483269"/>
                    <a:pt x="3871917" y="511952"/>
                    <a:pt x="3875567" y="541153"/>
                  </a:cubicBezTo>
                  <a:cubicBezTo>
                    <a:pt x="3881598" y="589400"/>
                    <a:pt x="3882689" y="638239"/>
                    <a:pt x="3890082" y="686296"/>
                  </a:cubicBezTo>
                  <a:cubicBezTo>
                    <a:pt x="3892408" y="701418"/>
                    <a:pt x="3899224" y="715514"/>
                    <a:pt x="3904596" y="729839"/>
                  </a:cubicBezTo>
                  <a:cubicBezTo>
                    <a:pt x="3956665" y="868691"/>
                    <a:pt x="3915193" y="747115"/>
                    <a:pt x="3948139" y="845953"/>
                  </a:cubicBezTo>
                  <a:cubicBezTo>
                    <a:pt x="3952977" y="884658"/>
                    <a:pt x="3955465" y="923730"/>
                    <a:pt x="3962653" y="962068"/>
                  </a:cubicBezTo>
                  <a:cubicBezTo>
                    <a:pt x="4003370" y="1179226"/>
                    <a:pt x="3975794" y="985603"/>
                    <a:pt x="4020710" y="1165268"/>
                  </a:cubicBezTo>
                  <a:cubicBezTo>
                    <a:pt x="4033122" y="1214915"/>
                    <a:pt x="4042863" y="1323771"/>
                    <a:pt x="4049739" y="1368468"/>
                  </a:cubicBezTo>
                  <a:cubicBezTo>
                    <a:pt x="4053490" y="1392851"/>
                    <a:pt x="4059415" y="1416849"/>
                    <a:pt x="4064253" y="1441039"/>
                  </a:cubicBezTo>
                  <a:cubicBezTo>
                    <a:pt x="4069091" y="1586182"/>
                    <a:pt x="4074843" y="1731297"/>
                    <a:pt x="4078767" y="1876468"/>
                  </a:cubicBezTo>
                  <a:cubicBezTo>
                    <a:pt x="4097627" y="2574270"/>
                    <a:pt x="4062596" y="2300293"/>
                    <a:pt x="4107796" y="2616696"/>
                  </a:cubicBezTo>
                  <a:cubicBezTo>
                    <a:pt x="4098120" y="2684429"/>
                    <a:pt x="4116720" y="2762966"/>
                    <a:pt x="4078767" y="2819896"/>
                  </a:cubicBezTo>
                  <a:cubicBezTo>
                    <a:pt x="4057130" y="2852351"/>
                    <a:pt x="4001659" y="2834411"/>
                    <a:pt x="3962653" y="2834411"/>
                  </a:cubicBezTo>
                  <a:cubicBezTo>
                    <a:pt x="3478819" y="2834411"/>
                    <a:pt x="2995034" y="2824734"/>
                    <a:pt x="2511225" y="2819896"/>
                  </a:cubicBezTo>
                  <a:lnTo>
                    <a:pt x="2337053" y="2805382"/>
                  </a:lnTo>
                  <a:cubicBezTo>
                    <a:pt x="2196790" y="2795119"/>
                    <a:pt x="2055691" y="2793797"/>
                    <a:pt x="1916139" y="2776353"/>
                  </a:cubicBezTo>
                  <a:lnTo>
                    <a:pt x="1800025" y="2761839"/>
                  </a:lnTo>
                  <a:lnTo>
                    <a:pt x="1422653" y="2718296"/>
                  </a:lnTo>
                  <a:cubicBezTo>
                    <a:pt x="1393520" y="2714134"/>
                    <a:pt x="1364596" y="2708620"/>
                    <a:pt x="1335567" y="2703782"/>
                  </a:cubicBezTo>
                  <a:cubicBezTo>
                    <a:pt x="1287186" y="2708620"/>
                    <a:pt x="1238482" y="2710903"/>
                    <a:pt x="1190425" y="2718296"/>
                  </a:cubicBezTo>
                  <a:cubicBezTo>
                    <a:pt x="1175303" y="2720622"/>
                    <a:pt x="1161817" y="2729492"/>
                    <a:pt x="1146882" y="2732811"/>
                  </a:cubicBezTo>
                  <a:cubicBezTo>
                    <a:pt x="1118154" y="2739195"/>
                    <a:pt x="1087120" y="2736396"/>
                    <a:pt x="1059796" y="2747325"/>
                  </a:cubicBezTo>
                  <a:cubicBezTo>
                    <a:pt x="1053443" y="2749866"/>
                    <a:pt x="1038024" y="2790868"/>
                    <a:pt x="1030767" y="2761839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DE84865-75CE-4AC0-AA2C-9ACD89BEDCC0}"/>
                </a:ext>
              </a:extLst>
            </p:cNvPr>
            <p:cNvSpPr/>
            <p:nvPr/>
          </p:nvSpPr>
          <p:spPr>
            <a:xfrm>
              <a:off x="4876800" y="2699613"/>
              <a:ext cx="2942391" cy="4413632"/>
            </a:xfrm>
            <a:custGeom>
              <a:avLst/>
              <a:gdLst>
                <a:gd name="connsiteX0" fmla="*/ 2612756 w 2815956"/>
                <a:gd name="connsiteY0" fmla="*/ 29596 h 4137138"/>
                <a:gd name="connsiteX1" fmla="*/ 2670814 w 2815956"/>
                <a:gd name="connsiteY1" fmla="*/ 102167 h 4137138"/>
                <a:gd name="connsiteX2" fmla="*/ 2757899 w 2815956"/>
                <a:gd name="connsiteY2" fmla="*/ 232796 h 4137138"/>
                <a:gd name="connsiteX3" fmla="*/ 2786928 w 2815956"/>
                <a:gd name="connsiteY3" fmla="*/ 276338 h 4137138"/>
                <a:gd name="connsiteX4" fmla="*/ 2815956 w 2815956"/>
                <a:gd name="connsiteY4" fmla="*/ 319881 h 4137138"/>
                <a:gd name="connsiteX5" fmla="*/ 2801442 w 2815956"/>
                <a:gd name="connsiteY5" fmla="*/ 479538 h 4137138"/>
                <a:gd name="connsiteX6" fmla="*/ 2743385 w 2815956"/>
                <a:gd name="connsiteY6" fmla="*/ 566624 h 4137138"/>
                <a:gd name="connsiteX7" fmla="*/ 2714356 w 2815956"/>
                <a:gd name="connsiteY7" fmla="*/ 610167 h 4137138"/>
                <a:gd name="connsiteX8" fmla="*/ 2670814 w 2815956"/>
                <a:gd name="connsiteY8" fmla="*/ 639196 h 4137138"/>
                <a:gd name="connsiteX9" fmla="*/ 2511156 w 2815956"/>
                <a:gd name="connsiteY9" fmla="*/ 682738 h 4137138"/>
                <a:gd name="connsiteX10" fmla="*/ 2496642 w 2815956"/>
                <a:gd name="connsiteY10" fmla="*/ 958510 h 4137138"/>
                <a:gd name="connsiteX11" fmla="*/ 2351499 w 2815956"/>
                <a:gd name="connsiteY11" fmla="*/ 1089138 h 4137138"/>
                <a:gd name="connsiteX12" fmla="*/ 2322471 w 2815956"/>
                <a:gd name="connsiteY12" fmla="*/ 1132681 h 4137138"/>
                <a:gd name="connsiteX13" fmla="*/ 2278928 w 2815956"/>
                <a:gd name="connsiteY13" fmla="*/ 1161710 h 4137138"/>
                <a:gd name="connsiteX14" fmla="*/ 2220871 w 2815956"/>
                <a:gd name="connsiteY14" fmla="*/ 1190738 h 4137138"/>
                <a:gd name="connsiteX15" fmla="*/ 2046699 w 2815956"/>
                <a:gd name="connsiteY15" fmla="*/ 1219767 h 4137138"/>
                <a:gd name="connsiteX16" fmla="*/ 1930585 w 2815956"/>
                <a:gd name="connsiteY16" fmla="*/ 1321367 h 4137138"/>
                <a:gd name="connsiteX17" fmla="*/ 1901556 w 2815956"/>
                <a:gd name="connsiteY17" fmla="*/ 1437481 h 4137138"/>
                <a:gd name="connsiteX18" fmla="*/ 1872528 w 2815956"/>
                <a:gd name="connsiteY18" fmla="*/ 1771310 h 4137138"/>
                <a:gd name="connsiteX19" fmla="*/ 1814471 w 2815956"/>
                <a:gd name="connsiteY19" fmla="*/ 1916453 h 4137138"/>
                <a:gd name="connsiteX20" fmla="*/ 1756414 w 2815956"/>
                <a:gd name="connsiteY20" fmla="*/ 2061596 h 4137138"/>
                <a:gd name="connsiteX21" fmla="*/ 1756414 w 2815956"/>
                <a:gd name="connsiteY21" fmla="*/ 2380910 h 4137138"/>
                <a:gd name="connsiteX22" fmla="*/ 1770928 w 2815956"/>
                <a:gd name="connsiteY22" fmla="*/ 2424453 h 4137138"/>
                <a:gd name="connsiteX23" fmla="*/ 1814471 w 2815956"/>
                <a:gd name="connsiteY23" fmla="*/ 2467996 h 4137138"/>
                <a:gd name="connsiteX24" fmla="*/ 1843499 w 2815956"/>
                <a:gd name="connsiteY24" fmla="*/ 2511538 h 4137138"/>
                <a:gd name="connsiteX25" fmla="*/ 1930585 w 2815956"/>
                <a:gd name="connsiteY25" fmla="*/ 2598624 h 4137138"/>
                <a:gd name="connsiteX26" fmla="*/ 2003156 w 2815956"/>
                <a:gd name="connsiteY26" fmla="*/ 2700224 h 4137138"/>
                <a:gd name="connsiteX27" fmla="*/ 2075728 w 2815956"/>
                <a:gd name="connsiteY27" fmla="*/ 2801824 h 4137138"/>
                <a:gd name="connsiteX28" fmla="*/ 2148299 w 2815956"/>
                <a:gd name="connsiteY28" fmla="*/ 2917938 h 4137138"/>
                <a:gd name="connsiteX29" fmla="*/ 2162814 w 2815956"/>
                <a:gd name="connsiteY29" fmla="*/ 2961481 h 4137138"/>
                <a:gd name="connsiteX30" fmla="*/ 2177328 w 2815956"/>
                <a:gd name="connsiteY30" fmla="*/ 3150167 h 4137138"/>
                <a:gd name="connsiteX31" fmla="*/ 2191842 w 2815956"/>
                <a:gd name="connsiteY31" fmla="*/ 3222738 h 4137138"/>
                <a:gd name="connsiteX32" fmla="*/ 2206356 w 2815956"/>
                <a:gd name="connsiteY32" fmla="*/ 3309824 h 4137138"/>
                <a:gd name="connsiteX33" fmla="*/ 2220871 w 2815956"/>
                <a:gd name="connsiteY33" fmla="*/ 3353367 h 4137138"/>
                <a:gd name="connsiteX34" fmla="*/ 2235385 w 2815956"/>
                <a:gd name="connsiteY34" fmla="*/ 3411424 h 4137138"/>
                <a:gd name="connsiteX35" fmla="*/ 2249899 w 2815956"/>
                <a:gd name="connsiteY35" fmla="*/ 3454967 h 4137138"/>
                <a:gd name="connsiteX36" fmla="*/ 2264414 w 2815956"/>
                <a:gd name="connsiteY36" fmla="*/ 3513024 h 4137138"/>
                <a:gd name="connsiteX37" fmla="*/ 2293442 w 2815956"/>
                <a:gd name="connsiteY37" fmla="*/ 3571081 h 4137138"/>
                <a:gd name="connsiteX38" fmla="*/ 2322471 w 2815956"/>
                <a:gd name="connsiteY38" fmla="*/ 3658167 h 4137138"/>
                <a:gd name="connsiteX39" fmla="*/ 2336985 w 2815956"/>
                <a:gd name="connsiteY39" fmla="*/ 3701710 h 4137138"/>
                <a:gd name="connsiteX40" fmla="*/ 2351499 w 2815956"/>
                <a:gd name="connsiteY40" fmla="*/ 3774281 h 4137138"/>
                <a:gd name="connsiteX41" fmla="*/ 2336985 w 2815956"/>
                <a:gd name="connsiteY41" fmla="*/ 4050053 h 4137138"/>
                <a:gd name="connsiteX42" fmla="*/ 2322471 w 2815956"/>
                <a:gd name="connsiteY42" fmla="*/ 4093596 h 4137138"/>
                <a:gd name="connsiteX43" fmla="*/ 2278928 w 2815956"/>
                <a:gd name="connsiteY43" fmla="*/ 4108110 h 4137138"/>
                <a:gd name="connsiteX44" fmla="*/ 2162814 w 2815956"/>
                <a:gd name="connsiteY44" fmla="*/ 4137138 h 4137138"/>
                <a:gd name="connsiteX45" fmla="*/ 1741899 w 2815956"/>
                <a:gd name="connsiteY45" fmla="*/ 4122624 h 4137138"/>
                <a:gd name="connsiteX46" fmla="*/ 406585 w 2815956"/>
                <a:gd name="connsiteY46" fmla="*/ 4108110 h 4137138"/>
                <a:gd name="connsiteX47" fmla="*/ 392071 w 2815956"/>
                <a:gd name="connsiteY47" fmla="*/ 4050053 h 4137138"/>
                <a:gd name="connsiteX48" fmla="*/ 363042 w 2815956"/>
                <a:gd name="connsiteY48" fmla="*/ 3904910 h 4137138"/>
                <a:gd name="connsiteX49" fmla="*/ 334014 w 2815956"/>
                <a:gd name="connsiteY49" fmla="*/ 3861367 h 4137138"/>
                <a:gd name="connsiteX50" fmla="*/ 319499 w 2815956"/>
                <a:gd name="connsiteY50" fmla="*/ 3425938 h 4137138"/>
                <a:gd name="connsiteX51" fmla="*/ 290471 w 2815956"/>
                <a:gd name="connsiteY51" fmla="*/ 3338853 h 4137138"/>
                <a:gd name="connsiteX52" fmla="*/ 275956 w 2815956"/>
                <a:gd name="connsiteY52" fmla="*/ 2700224 h 4137138"/>
                <a:gd name="connsiteX53" fmla="*/ 246928 w 2815956"/>
                <a:gd name="connsiteY53" fmla="*/ 2584110 h 4137138"/>
                <a:gd name="connsiteX54" fmla="*/ 232414 w 2815956"/>
                <a:gd name="connsiteY54" fmla="*/ 2511538 h 4137138"/>
                <a:gd name="connsiteX55" fmla="*/ 203385 w 2815956"/>
                <a:gd name="connsiteY55" fmla="*/ 2424453 h 4137138"/>
                <a:gd name="connsiteX56" fmla="*/ 188871 w 2815956"/>
                <a:gd name="connsiteY56" fmla="*/ 2351881 h 4137138"/>
                <a:gd name="connsiteX57" fmla="*/ 174356 w 2815956"/>
                <a:gd name="connsiteY57" fmla="*/ 2308338 h 4137138"/>
                <a:gd name="connsiteX58" fmla="*/ 159842 w 2815956"/>
                <a:gd name="connsiteY58" fmla="*/ 2250281 h 4137138"/>
                <a:gd name="connsiteX59" fmla="*/ 145328 w 2815956"/>
                <a:gd name="connsiteY59" fmla="*/ 1959996 h 4137138"/>
                <a:gd name="connsiteX60" fmla="*/ 130814 w 2815956"/>
                <a:gd name="connsiteY60" fmla="*/ 1916453 h 4137138"/>
                <a:gd name="connsiteX61" fmla="*/ 101785 w 2815956"/>
                <a:gd name="connsiteY61" fmla="*/ 1771310 h 4137138"/>
                <a:gd name="connsiteX62" fmla="*/ 72756 w 2815956"/>
                <a:gd name="connsiteY62" fmla="*/ 1727767 h 4137138"/>
                <a:gd name="connsiteX63" fmla="*/ 43728 w 2815956"/>
                <a:gd name="connsiteY63" fmla="*/ 1640681 h 4137138"/>
                <a:gd name="connsiteX64" fmla="*/ 29214 w 2815956"/>
                <a:gd name="connsiteY64" fmla="*/ 1597138 h 4137138"/>
                <a:gd name="connsiteX65" fmla="*/ 14699 w 2815956"/>
                <a:gd name="connsiteY65" fmla="*/ 1393938 h 4137138"/>
                <a:gd name="connsiteX66" fmla="*/ 185 w 2815956"/>
                <a:gd name="connsiteY66" fmla="*/ 1292338 h 4137138"/>
                <a:gd name="connsiteX67" fmla="*/ 14699 w 2815956"/>
                <a:gd name="connsiteY67" fmla="*/ 1219767 h 4137138"/>
                <a:gd name="connsiteX68" fmla="*/ 101785 w 2815956"/>
                <a:gd name="connsiteY68" fmla="*/ 1190738 h 4137138"/>
                <a:gd name="connsiteX69" fmla="*/ 580756 w 2815956"/>
                <a:gd name="connsiteY69" fmla="*/ 1161710 h 4137138"/>
                <a:gd name="connsiteX70" fmla="*/ 754928 w 2815956"/>
                <a:gd name="connsiteY70" fmla="*/ 1118167 h 4137138"/>
                <a:gd name="connsiteX71" fmla="*/ 842014 w 2815956"/>
                <a:gd name="connsiteY71" fmla="*/ 1089138 h 4137138"/>
                <a:gd name="connsiteX72" fmla="*/ 929099 w 2815956"/>
                <a:gd name="connsiteY72" fmla="*/ 1031081 h 4137138"/>
                <a:gd name="connsiteX73" fmla="*/ 972642 w 2815956"/>
                <a:gd name="connsiteY73" fmla="*/ 1002053 h 4137138"/>
                <a:gd name="connsiteX74" fmla="*/ 1016185 w 2815956"/>
                <a:gd name="connsiteY74" fmla="*/ 987538 h 4137138"/>
                <a:gd name="connsiteX75" fmla="*/ 1059728 w 2815956"/>
                <a:gd name="connsiteY75" fmla="*/ 958510 h 4137138"/>
                <a:gd name="connsiteX76" fmla="*/ 1161328 w 2815956"/>
                <a:gd name="connsiteY76" fmla="*/ 929481 h 4137138"/>
                <a:gd name="connsiteX77" fmla="*/ 1204871 w 2815956"/>
                <a:gd name="connsiteY77" fmla="*/ 900453 h 4137138"/>
                <a:gd name="connsiteX78" fmla="*/ 1248414 w 2815956"/>
                <a:gd name="connsiteY78" fmla="*/ 885938 h 4137138"/>
                <a:gd name="connsiteX79" fmla="*/ 1335499 w 2815956"/>
                <a:gd name="connsiteY79" fmla="*/ 784338 h 4137138"/>
                <a:gd name="connsiteX80" fmla="*/ 1379042 w 2815956"/>
                <a:gd name="connsiteY80" fmla="*/ 740796 h 4137138"/>
                <a:gd name="connsiteX81" fmla="*/ 1437099 w 2815956"/>
                <a:gd name="connsiteY81" fmla="*/ 653710 h 4137138"/>
                <a:gd name="connsiteX82" fmla="*/ 1524185 w 2815956"/>
                <a:gd name="connsiteY82" fmla="*/ 595653 h 4137138"/>
                <a:gd name="connsiteX83" fmla="*/ 1538699 w 2815956"/>
                <a:gd name="connsiteY83" fmla="*/ 552110 h 4137138"/>
                <a:gd name="connsiteX84" fmla="*/ 1567728 w 2815956"/>
                <a:gd name="connsiteY84" fmla="*/ 508567 h 4137138"/>
                <a:gd name="connsiteX85" fmla="*/ 1596756 w 2815956"/>
                <a:gd name="connsiteY85" fmla="*/ 421481 h 4137138"/>
                <a:gd name="connsiteX86" fmla="*/ 1640299 w 2815956"/>
                <a:gd name="connsiteY86" fmla="*/ 232796 h 4137138"/>
                <a:gd name="connsiteX87" fmla="*/ 1669328 w 2815956"/>
                <a:gd name="connsiteY87" fmla="*/ 189253 h 4137138"/>
                <a:gd name="connsiteX88" fmla="*/ 1756414 w 2815956"/>
                <a:gd name="connsiteY88" fmla="*/ 131196 h 4137138"/>
                <a:gd name="connsiteX89" fmla="*/ 1785442 w 2815956"/>
                <a:gd name="connsiteY89" fmla="*/ 87653 h 4137138"/>
                <a:gd name="connsiteX90" fmla="*/ 1872528 w 2815956"/>
                <a:gd name="connsiteY90" fmla="*/ 58624 h 4137138"/>
                <a:gd name="connsiteX91" fmla="*/ 1916071 w 2815956"/>
                <a:gd name="connsiteY91" fmla="*/ 44110 h 4137138"/>
                <a:gd name="connsiteX92" fmla="*/ 1974128 w 2815956"/>
                <a:gd name="connsiteY92" fmla="*/ 15081 h 4137138"/>
                <a:gd name="connsiteX93" fmla="*/ 2104756 w 2815956"/>
                <a:gd name="connsiteY93" fmla="*/ 567 h 4137138"/>
                <a:gd name="connsiteX94" fmla="*/ 2612756 w 2815956"/>
                <a:gd name="connsiteY94" fmla="*/ 29596 h 413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2815956" h="4137138">
                  <a:moveTo>
                    <a:pt x="2612756" y="29596"/>
                  </a:moveTo>
                  <a:cubicBezTo>
                    <a:pt x="2707099" y="46529"/>
                    <a:pt x="2652593" y="77113"/>
                    <a:pt x="2670814" y="102167"/>
                  </a:cubicBezTo>
                  <a:cubicBezTo>
                    <a:pt x="2670838" y="102200"/>
                    <a:pt x="2743373" y="211008"/>
                    <a:pt x="2757899" y="232796"/>
                  </a:cubicBezTo>
                  <a:lnTo>
                    <a:pt x="2786928" y="276338"/>
                  </a:lnTo>
                  <a:lnTo>
                    <a:pt x="2815956" y="319881"/>
                  </a:lnTo>
                  <a:cubicBezTo>
                    <a:pt x="2811118" y="373100"/>
                    <a:pt x="2816520" y="428271"/>
                    <a:pt x="2801442" y="479538"/>
                  </a:cubicBezTo>
                  <a:cubicBezTo>
                    <a:pt x="2791598" y="513008"/>
                    <a:pt x="2762737" y="537595"/>
                    <a:pt x="2743385" y="566624"/>
                  </a:cubicBezTo>
                  <a:cubicBezTo>
                    <a:pt x="2733709" y="581138"/>
                    <a:pt x="2728870" y="600491"/>
                    <a:pt x="2714356" y="610167"/>
                  </a:cubicBezTo>
                  <a:cubicBezTo>
                    <a:pt x="2699842" y="619843"/>
                    <a:pt x="2686754" y="632111"/>
                    <a:pt x="2670814" y="639196"/>
                  </a:cubicBezTo>
                  <a:cubicBezTo>
                    <a:pt x="2610549" y="665980"/>
                    <a:pt x="2573240" y="670322"/>
                    <a:pt x="2511156" y="682738"/>
                  </a:cubicBezTo>
                  <a:cubicBezTo>
                    <a:pt x="2506318" y="774662"/>
                    <a:pt x="2523713" y="870529"/>
                    <a:pt x="2496642" y="958510"/>
                  </a:cubicBezTo>
                  <a:cubicBezTo>
                    <a:pt x="2481940" y="1006291"/>
                    <a:pt x="2398751" y="1057637"/>
                    <a:pt x="2351499" y="1089138"/>
                  </a:cubicBezTo>
                  <a:cubicBezTo>
                    <a:pt x="2341823" y="1103652"/>
                    <a:pt x="2334806" y="1120346"/>
                    <a:pt x="2322471" y="1132681"/>
                  </a:cubicBezTo>
                  <a:cubicBezTo>
                    <a:pt x="2310136" y="1145016"/>
                    <a:pt x="2294074" y="1153055"/>
                    <a:pt x="2278928" y="1161710"/>
                  </a:cubicBezTo>
                  <a:cubicBezTo>
                    <a:pt x="2260142" y="1172445"/>
                    <a:pt x="2241130" y="1183141"/>
                    <a:pt x="2220871" y="1190738"/>
                  </a:cubicBezTo>
                  <a:cubicBezTo>
                    <a:pt x="2172917" y="1208721"/>
                    <a:pt x="2088858" y="1214497"/>
                    <a:pt x="2046699" y="1219767"/>
                  </a:cubicBezTo>
                  <a:cubicBezTo>
                    <a:pt x="1945100" y="1287500"/>
                    <a:pt x="1978966" y="1248796"/>
                    <a:pt x="1930585" y="1321367"/>
                  </a:cubicBezTo>
                  <a:cubicBezTo>
                    <a:pt x="1915703" y="1366014"/>
                    <a:pt x="1907086" y="1385864"/>
                    <a:pt x="1901556" y="1437481"/>
                  </a:cubicBezTo>
                  <a:cubicBezTo>
                    <a:pt x="1889657" y="1548542"/>
                    <a:pt x="1914011" y="1667603"/>
                    <a:pt x="1872528" y="1771310"/>
                  </a:cubicBezTo>
                  <a:cubicBezTo>
                    <a:pt x="1853176" y="1819691"/>
                    <a:pt x="1830949" y="1867019"/>
                    <a:pt x="1814471" y="1916453"/>
                  </a:cubicBezTo>
                  <a:cubicBezTo>
                    <a:pt x="1778600" y="2024064"/>
                    <a:pt x="1799126" y="1976170"/>
                    <a:pt x="1756414" y="2061596"/>
                  </a:cubicBezTo>
                  <a:cubicBezTo>
                    <a:pt x="1736787" y="2218604"/>
                    <a:pt x="1733355" y="2184915"/>
                    <a:pt x="1756414" y="2380910"/>
                  </a:cubicBezTo>
                  <a:cubicBezTo>
                    <a:pt x="1758202" y="2396105"/>
                    <a:pt x="1762441" y="2411723"/>
                    <a:pt x="1770928" y="2424453"/>
                  </a:cubicBezTo>
                  <a:cubicBezTo>
                    <a:pt x="1782314" y="2441532"/>
                    <a:pt x="1801330" y="2452227"/>
                    <a:pt x="1814471" y="2467996"/>
                  </a:cubicBezTo>
                  <a:cubicBezTo>
                    <a:pt x="1825638" y="2481397"/>
                    <a:pt x="1831910" y="2498500"/>
                    <a:pt x="1843499" y="2511538"/>
                  </a:cubicBezTo>
                  <a:cubicBezTo>
                    <a:pt x="1870773" y="2542221"/>
                    <a:pt x="1912225" y="2561905"/>
                    <a:pt x="1930585" y="2598624"/>
                  </a:cubicBezTo>
                  <a:cubicBezTo>
                    <a:pt x="1968794" y="2675040"/>
                    <a:pt x="1944315" y="2641381"/>
                    <a:pt x="2003156" y="2700224"/>
                  </a:cubicBezTo>
                  <a:cubicBezTo>
                    <a:pt x="2029288" y="2778616"/>
                    <a:pt x="2001554" y="2717054"/>
                    <a:pt x="2075728" y="2801824"/>
                  </a:cubicBezTo>
                  <a:cubicBezTo>
                    <a:pt x="2110737" y="2841834"/>
                    <a:pt x="2127697" y="2869868"/>
                    <a:pt x="2148299" y="2917938"/>
                  </a:cubicBezTo>
                  <a:cubicBezTo>
                    <a:pt x="2154326" y="2932000"/>
                    <a:pt x="2157976" y="2946967"/>
                    <a:pt x="2162814" y="2961481"/>
                  </a:cubicBezTo>
                  <a:cubicBezTo>
                    <a:pt x="2167652" y="3024376"/>
                    <a:pt x="2170362" y="3087472"/>
                    <a:pt x="2177328" y="3150167"/>
                  </a:cubicBezTo>
                  <a:cubicBezTo>
                    <a:pt x="2180052" y="3174686"/>
                    <a:pt x="2187429" y="3198467"/>
                    <a:pt x="2191842" y="3222738"/>
                  </a:cubicBezTo>
                  <a:cubicBezTo>
                    <a:pt x="2197106" y="3251692"/>
                    <a:pt x="2199972" y="3281096"/>
                    <a:pt x="2206356" y="3309824"/>
                  </a:cubicBezTo>
                  <a:cubicBezTo>
                    <a:pt x="2209675" y="3324759"/>
                    <a:pt x="2216668" y="3338656"/>
                    <a:pt x="2220871" y="3353367"/>
                  </a:cubicBezTo>
                  <a:cubicBezTo>
                    <a:pt x="2226351" y="3372547"/>
                    <a:pt x="2229905" y="3392244"/>
                    <a:pt x="2235385" y="3411424"/>
                  </a:cubicBezTo>
                  <a:cubicBezTo>
                    <a:pt x="2239588" y="3426135"/>
                    <a:pt x="2245696" y="3440256"/>
                    <a:pt x="2249899" y="3454967"/>
                  </a:cubicBezTo>
                  <a:cubicBezTo>
                    <a:pt x="2255379" y="3474147"/>
                    <a:pt x="2257410" y="3494346"/>
                    <a:pt x="2264414" y="3513024"/>
                  </a:cubicBezTo>
                  <a:cubicBezTo>
                    <a:pt x="2272011" y="3533283"/>
                    <a:pt x="2285406" y="3550992"/>
                    <a:pt x="2293442" y="3571081"/>
                  </a:cubicBezTo>
                  <a:cubicBezTo>
                    <a:pt x="2304806" y="3599491"/>
                    <a:pt x="2312795" y="3629138"/>
                    <a:pt x="2322471" y="3658167"/>
                  </a:cubicBezTo>
                  <a:cubicBezTo>
                    <a:pt x="2327309" y="3672681"/>
                    <a:pt x="2333985" y="3686708"/>
                    <a:pt x="2336985" y="3701710"/>
                  </a:cubicBezTo>
                  <a:lnTo>
                    <a:pt x="2351499" y="3774281"/>
                  </a:lnTo>
                  <a:cubicBezTo>
                    <a:pt x="2346661" y="3866205"/>
                    <a:pt x="2345319" y="3958380"/>
                    <a:pt x="2336985" y="4050053"/>
                  </a:cubicBezTo>
                  <a:cubicBezTo>
                    <a:pt x="2335600" y="4065290"/>
                    <a:pt x="2333289" y="4082778"/>
                    <a:pt x="2322471" y="4093596"/>
                  </a:cubicBezTo>
                  <a:cubicBezTo>
                    <a:pt x="2311653" y="4104414"/>
                    <a:pt x="2293771" y="4104399"/>
                    <a:pt x="2278928" y="4108110"/>
                  </a:cubicBezTo>
                  <a:lnTo>
                    <a:pt x="2162814" y="4137138"/>
                  </a:lnTo>
                  <a:lnTo>
                    <a:pt x="1741899" y="4122624"/>
                  </a:lnTo>
                  <a:lnTo>
                    <a:pt x="406585" y="4108110"/>
                  </a:lnTo>
                  <a:cubicBezTo>
                    <a:pt x="386666" y="4107039"/>
                    <a:pt x="395639" y="4069679"/>
                    <a:pt x="392071" y="4050053"/>
                  </a:cubicBezTo>
                  <a:cubicBezTo>
                    <a:pt x="384430" y="4008029"/>
                    <a:pt x="384332" y="3947491"/>
                    <a:pt x="363042" y="3904910"/>
                  </a:cubicBezTo>
                  <a:cubicBezTo>
                    <a:pt x="355241" y="3889308"/>
                    <a:pt x="343690" y="3875881"/>
                    <a:pt x="334014" y="3861367"/>
                  </a:cubicBezTo>
                  <a:cubicBezTo>
                    <a:pt x="329176" y="3716224"/>
                    <a:pt x="331559" y="3570660"/>
                    <a:pt x="319499" y="3425938"/>
                  </a:cubicBezTo>
                  <a:cubicBezTo>
                    <a:pt x="316958" y="3395445"/>
                    <a:pt x="290471" y="3338853"/>
                    <a:pt x="290471" y="3338853"/>
                  </a:cubicBezTo>
                  <a:cubicBezTo>
                    <a:pt x="285633" y="3125977"/>
                    <a:pt x="284640" y="2912978"/>
                    <a:pt x="275956" y="2700224"/>
                  </a:cubicBezTo>
                  <a:cubicBezTo>
                    <a:pt x="273346" y="2636289"/>
                    <a:pt x="259999" y="2636397"/>
                    <a:pt x="246928" y="2584110"/>
                  </a:cubicBezTo>
                  <a:cubicBezTo>
                    <a:pt x="240945" y="2560177"/>
                    <a:pt x="238905" y="2535338"/>
                    <a:pt x="232414" y="2511538"/>
                  </a:cubicBezTo>
                  <a:cubicBezTo>
                    <a:pt x="224363" y="2482018"/>
                    <a:pt x="209386" y="2454457"/>
                    <a:pt x="203385" y="2424453"/>
                  </a:cubicBezTo>
                  <a:cubicBezTo>
                    <a:pt x="198547" y="2400262"/>
                    <a:pt x="194854" y="2375814"/>
                    <a:pt x="188871" y="2351881"/>
                  </a:cubicBezTo>
                  <a:cubicBezTo>
                    <a:pt x="185160" y="2337038"/>
                    <a:pt x="178559" y="2323049"/>
                    <a:pt x="174356" y="2308338"/>
                  </a:cubicBezTo>
                  <a:cubicBezTo>
                    <a:pt x="168876" y="2289158"/>
                    <a:pt x="164680" y="2269633"/>
                    <a:pt x="159842" y="2250281"/>
                  </a:cubicBezTo>
                  <a:cubicBezTo>
                    <a:pt x="155004" y="2153519"/>
                    <a:pt x="153721" y="2056514"/>
                    <a:pt x="145328" y="1959996"/>
                  </a:cubicBezTo>
                  <a:cubicBezTo>
                    <a:pt x="144003" y="1944754"/>
                    <a:pt x="133815" y="1931455"/>
                    <a:pt x="130814" y="1916453"/>
                  </a:cubicBezTo>
                  <a:cubicBezTo>
                    <a:pt x="121900" y="1871886"/>
                    <a:pt x="123644" y="1815029"/>
                    <a:pt x="101785" y="1771310"/>
                  </a:cubicBezTo>
                  <a:cubicBezTo>
                    <a:pt x="93984" y="1755708"/>
                    <a:pt x="82432" y="1742281"/>
                    <a:pt x="72756" y="1727767"/>
                  </a:cubicBezTo>
                  <a:lnTo>
                    <a:pt x="43728" y="1640681"/>
                  </a:lnTo>
                  <a:lnTo>
                    <a:pt x="29214" y="1597138"/>
                  </a:lnTo>
                  <a:cubicBezTo>
                    <a:pt x="24376" y="1529405"/>
                    <a:pt x="21137" y="1461538"/>
                    <a:pt x="14699" y="1393938"/>
                  </a:cubicBezTo>
                  <a:cubicBezTo>
                    <a:pt x="11455" y="1359882"/>
                    <a:pt x="185" y="1326548"/>
                    <a:pt x="185" y="1292338"/>
                  </a:cubicBezTo>
                  <a:cubicBezTo>
                    <a:pt x="185" y="1267669"/>
                    <a:pt x="-2745" y="1237211"/>
                    <a:pt x="14699" y="1219767"/>
                  </a:cubicBezTo>
                  <a:cubicBezTo>
                    <a:pt x="36336" y="1198130"/>
                    <a:pt x="71373" y="1194117"/>
                    <a:pt x="101785" y="1190738"/>
                  </a:cubicBezTo>
                  <a:cubicBezTo>
                    <a:pt x="347918" y="1163391"/>
                    <a:pt x="188641" y="1178048"/>
                    <a:pt x="580756" y="1161710"/>
                  </a:cubicBezTo>
                  <a:cubicBezTo>
                    <a:pt x="698027" y="1142165"/>
                    <a:pt x="639921" y="1156503"/>
                    <a:pt x="754928" y="1118167"/>
                  </a:cubicBezTo>
                  <a:cubicBezTo>
                    <a:pt x="754933" y="1118165"/>
                    <a:pt x="842010" y="1089141"/>
                    <a:pt x="842014" y="1089138"/>
                  </a:cubicBezTo>
                  <a:lnTo>
                    <a:pt x="929099" y="1031081"/>
                  </a:lnTo>
                  <a:cubicBezTo>
                    <a:pt x="943613" y="1021405"/>
                    <a:pt x="956093" y="1007569"/>
                    <a:pt x="972642" y="1002053"/>
                  </a:cubicBezTo>
                  <a:cubicBezTo>
                    <a:pt x="987156" y="997215"/>
                    <a:pt x="1002501" y="994380"/>
                    <a:pt x="1016185" y="987538"/>
                  </a:cubicBezTo>
                  <a:cubicBezTo>
                    <a:pt x="1031787" y="979737"/>
                    <a:pt x="1044126" y="966311"/>
                    <a:pt x="1059728" y="958510"/>
                  </a:cubicBezTo>
                  <a:cubicBezTo>
                    <a:pt x="1080547" y="948101"/>
                    <a:pt x="1142731" y="934131"/>
                    <a:pt x="1161328" y="929481"/>
                  </a:cubicBezTo>
                  <a:cubicBezTo>
                    <a:pt x="1175842" y="919805"/>
                    <a:pt x="1189269" y="908254"/>
                    <a:pt x="1204871" y="900453"/>
                  </a:cubicBezTo>
                  <a:cubicBezTo>
                    <a:pt x="1218555" y="893611"/>
                    <a:pt x="1235684" y="894425"/>
                    <a:pt x="1248414" y="885938"/>
                  </a:cubicBezTo>
                  <a:cubicBezTo>
                    <a:pt x="1284430" y="861927"/>
                    <a:pt x="1308669" y="815639"/>
                    <a:pt x="1335499" y="784338"/>
                  </a:cubicBezTo>
                  <a:cubicBezTo>
                    <a:pt x="1348857" y="768753"/>
                    <a:pt x="1366440" y="756998"/>
                    <a:pt x="1379042" y="740796"/>
                  </a:cubicBezTo>
                  <a:cubicBezTo>
                    <a:pt x="1400461" y="713257"/>
                    <a:pt x="1408070" y="673062"/>
                    <a:pt x="1437099" y="653710"/>
                  </a:cubicBezTo>
                  <a:lnTo>
                    <a:pt x="1524185" y="595653"/>
                  </a:lnTo>
                  <a:cubicBezTo>
                    <a:pt x="1529023" y="581139"/>
                    <a:pt x="1531857" y="565794"/>
                    <a:pt x="1538699" y="552110"/>
                  </a:cubicBezTo>
                  <a:cubicBezTo>
                    <a:pt x="1546500" y="536508"/>
                    <a:pt x="1560643" y="524508"/>
                    <a:pt x="1567728" y="508567"/>
                  </a:cubicBezTo>
                  <a:cubicBezTo>
                    <a:pt x="1580155" y="480605"/>
                    <a:pt x="1596756" y="421481"/>
                    <a:pt x="1596756" y="421481"/>
                  </a:cubicBezTo>
                  <a:cubicBezTo>
                    <a:pt x="1603447" y="374644"/>
                    <a:pt x="1611321" y="276263"/>
                    <a:pt x="1640299" y="232796"/>
                  </a:cubicBezTo>
                  <a:cubicBezTo>
                    <a:pt x="1649975" y="218282"/>
                    <a:pt x="1656200" y="200740"/>
                    <a:pt x="1669328" y="189253"/>
                  </a:cubicBezTo>
                  <a:cubicBezTo>
                    <a:pt x="1695584" y="166279"/>
                    <a:pt x="1756414" y="131196"/>
                    <a:pt x="1756414" y="131196"/>
                  </a:cubicBezTo>
                  <a:cubicBezTo>
                    <a:pt x="1766090" y="116682"/>
                    <a:pt x="1770650" y="96898"/>
                    <a:pt x="1785442" y="87653"/>
                  </a:cubicBezTo>
                  <a:cubicBezTo>
                    <a:pt x="1811390" y="71435"/>
                    <a:pt x="1843499" y="68300"/>
                    <a:pt x="1872528" y="58624"/>
                  </a:cubicBezTo>
                  <a:cubicBezTo>
                    <a:pt x="1887042" y="53786"/>
                    <a:pt x="1902387" y="50952"/>
                    <a:pt x="1916071" y="44110"/>
                  </a:cubicBezTo>
                  <a:cubicBezTo>
                    <a:pt x="1935423" y="34434"/>
                    <a:pt x="1953045" y="19946"/>
                    <a:pt x="1974128" y="15081"/>
                  </a:cubicBezTo>
                  <a:cubicBezTo>
                    <a:pt x="2016817" y="5230"/>
                    <a:pt x="2060958" y="1610"/>
                    <a:pt x="2104756" y="567"/>
                  </a:cubicBezTo>
                  <a:cubicBezTo>
                    <a:pt x="2264368" y="-3233"/>
                    <a:pt x="2518413" y="12663"/>
                    <a:pt x="2612756" y="29596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32365E3-2689-427D-A2DC-D110A8F18C25}"/>
                </a:ext>
              </a:extLst>
            </p:cNvPr>
            <p:cNvSpPr/>
            <p:nvPr/>
          </p:nvSpPr>
          <p:spPr>
            <a:xfrm>
              <a:off x="6691085" y="2822573"/>
              <a:ext cx="3571611" cy="4348359"/>
            </a:xfrm>
            <a:custGeom>
              <a:avLst/>
              <a:gdLst>
                <a:gd name="connsiteX0" fmla="*/ 1872343 w 3545665"/>
                <a:gd name="connsiteY0" fmla="*/ 65500 h 4173043"/>
                <a:gd name="connsiteX1" fmla="*/ 1799772 w 3545665"/>
                <a:gd name="connsiteY1" fmla="*/ 36471 h 4173043"/>
                <a:gd name="connsiteX2" fmla="*/ 1741714 w 3545665"/>
                <a:gd name="connsiteY2" fmla="*/ 123557 h 4173043"/>
                <a:gd name="connsiteX3" fmla="*/ 1611086 w 3545665"/>
                <a:gd name="connsiteY3" fmla="*/ 196129 h 4173043"/>
                <a:gd name="connsiteX4" fmla="*/ 1538514 w 3545665"/>
                <a:gd name="connsiteY4" fmla="*/ 181614 h 4173043"/>
                <a:gd name="connsiteX5" fmla="*/ 1524000 w 3545665"/>
                <a:gd name="connsiteY5" fmla="*/ 138071 h 4173043"/>
                <a:gd name="connsiteX6" fmla="*/ 1494972 w 3545665"/>
                <a:gd name="connsiteY6" fmla="*/ 94529 h 4173043"/>
                <a:gd name="connsiteX7" fmla="*/ 1480457 w 3545665"/>
                <a:gd name="connsiteY7" fmla="*/ 50986 h 4173043"/>
                <a:gd name="connsiteX8" fmla="*/ 1436914 w 3545665"/>
                <a:gd name="connsiteY8" fmla="*/ 36471 h 4173043"/>
                <a:gd name="connsiteX9" fmla="*/ 1204686 w 3545665"/>
                <a:gd name="connsiteY9" fmla="*/ 21957 h 4173043"/>
                <a:gd name="connsiteX10" fmla="*/ 1045029 w 3545665"/>
                <a:gd name="connsiteY10" fmla="*/ 21957 h 4173043"/>
                <a:gd name="connsiteX11" fmla="*/ 1088572 w 3545665"/>
                <a:gd name="connsiteY11" fmla="*/ 50986 h 4173043"/>
                <a:gd name="connsiteX12" fmla="*/ 1117600 w 3545665"/>
                <a:gd name="connsiteY12" fmla="*/ 94529 h 4173043"/>
                <a:gd name="connsiteX13" fmla="*/ 1190172 w 3545665"/>
                <a:gd name="connsiteY13" fmla="*/ 167100 h 4173043"/>
                <a:gd name="connsiteX14" fmla="*/ 1190172 w 3545665"/>
                <a:gd name="connsiteY14" fmla="*/ 355786 h 4173043"/>
                <a:gd name="connsiteX15" fmla="*/ 1161143 w 3545665"/>
                <a:gd name="connsiteY15" fmla="*/ 442871 h 4173043"/>
                <a:gd name="connsiteX16" fmla="*/ 1074057 w 3545665"/>
                <a:gd name="connsiteY16" fmla="*/ 500929 h 4173043"/>
                <a:gd name="connsiteX17" fmla="*/ 1045029 w 3545665"/>
                <a:gd name="connsiteY17" fmla="*/ 544471 h 4173043"/>
                <a:gd name="connsiteX18" fmla="*/ 870857 w 3545665"/>
                <a:gd name="connsiteY18" fmla="*/ 588014 h 4173043"/>
                <a:gd name="connsiteX19" fmla="*/ 856343 w 3545665"/>
                <a:gd name="connsiteY19" fmla="*/ 892814 h 4173043"/>
                <a:gd name="connsiteX20" fmla="*/ 827314 w 3545665"/>
                <a:gd name="connsiteY20" fmla="*/ 936357 h 4173043"/>
                <a:gd name="connsiteX21" fmla="*/ 754743 w 3545665"/>
                <a:gd name="connsiteY21" fmla="*/ 1066986 h 4173043"/>
                <a:gd name="connsiteX22" fmla="*/ 711200 w 3545665"/>
                <a:gd name="connsiteY22" fmla="*/ 1081500 h 4173043"/>
                <a:gd name="connsiteX23" fmla="*/ 667657 w 3545665"/>
                <a:gd name="connsiteY23" fmla="*/ 1125043 h 4173043"/>
                <a:gd name="connsiteX24" fmla="*/ 624114 w 3545665"/>
                <a:gd name="connsiteY24" fmla="*/ 1139557 h 4173043"/>
                <a:gd name="connsiteX25" fmla="*/ 478972 w 3545665"/>
                <a:gd name="connsiteY25" fmla="*/ 1168586 h 4173043"/>
                <a:gd name="connsiteX26" fmla="*/ 362857 w 3545665"/>
                <a:gd name="connsiteY26" fmla="*/ 1197614 h 4173043"/>
                <a:gd name="connsiteX27" fmla="*/ 275772 w 3545665"/>
                <a:gd name="connsiteY27" fmla="*/ 1255671 h 4173043"/>
                <a:gd name="connsiteX28" fmla="*/ 217714 w 3545665"/>
                <a:gd name="connsiteY28" fmla="*/ 1342757 h 4173043"/>
                <a:gd name="connsiteX29" fmla="*/ 188686 w 3545665"/>
                <a:gd name="connsiteY29" fmla="*/ 1647557 h 4173043"/>
                <a:gd name="connsiteX30" fmla="*/ 159657 w 3545665"/>
                <a:gd name="connsiteY30" fmla="*/ 1691100 h 4173043"/>
                <a:gd name="connsiteX31" fmla="*/ 145143 w 3545665"/>
                <a:gd name="connsiteY31" fmla="*/ 1734643 h 4173043"/>
                <a:gd name="connsiteX32" fmla="*/ 130629 w 3545665"/>
                <a:gd name="connsiteY32" fmla="*/ 1807214 h 4173043"/>
                <a:gd name="connsiteX33" fmla="*/ 101600 w 3545665"/>
                <a:gd name="connsiteY33" fmla="*/ 1865271 h 4173043"/>
                <a:gd name="connsiteX34" fmla="*/ 58057 w 3545665"/>
                <a:gd name="connsiteY34" fmla="*/ 1952357 h 4173043"/>
                <a:gd name="connsiteX35" fmla="*/ 43543 w 3545665"/>
                <a:gd name="connsiteY35" fmla="*/ 2010414 h 4173043"/>
                <a:gd name="connsiteX36" fmla="*/ 14514 w 3545665"/>
                <a:gd name="connsiteY36" fmla="*/ 2097500 h 4173043"/>
                <a:gd name="connsiteX37" fmla="*/ 0 w 3545665"/>
                <a:gd name="connsiteY37" fmla="*/ 2170071 h 4173043"/>
                <a:gd name="connsiteX38" fmla="*/ 14514 w 3545665"/>
                <a:gd name="connsiteY38" fmla="*/ 2416814 h 4173043"/>
                <a:gd name="connsiteX39" fmla="*/ 72572 w 3545665"/>
                <a:gd name="connsiteY39" fmla="*/ 2503900 h 4173043"/>
                <a:gd name="connsiteX40" fmla="*/ 203200 w 3545665"/>
                <a:gd name="connsiteY40" fmla="*/ 2620014 h 4173043"/>
                <a:gd name="connsiteX41" fmla="*/ 275772 w 3545665"/>
                <a:gd name="connsiteY41" fmla="*/ 2707100 h 4173043"/>
                <a:gd name="connsiteX42" fmla="*/ 333829 w 3545665"/>
                <a:gd name="connsiteY42" fmla="*/ 2794186 h 4173043"/>
                <a:gd name="connsiteX43" fmla="*/ 420914 w 3545665"/>
                <a:gd name="connsiteY43" fmla="*/ 2881271 h 4173043"/>
                <a:gd name="connsiteX44" fmla="*/ 464457 w 3545665"/>
                <a:gd name="connsiteY44" fmla="*/ 2924814 h 4173043"/>
                <a:gd name="connsiteX45" fmla="*/ 493486 w 3545665"/>
                <a:gd name="connsiteY45" fmla="*/ 2968357 h 4173043"/>
                <a:gd name="connsiteX46" fmla="*/ 522514 w 3545665"/>
                <a:gd name="connsiteY46" fmla="*/ 3055443 h 4173043"/>
                <a:gd name="connsiteX47" fmla="*/ 537029 w 3545665"/>
                <a:gd name="connsiteY47" fmla="*/ 3098986 h 4173043"/>
                <a:gd name="connsiteX48" fmla="*/ 551543 w 3545665"/>
                <a:gd name="connsiteY48" fmla="*/ 3534414 h 4173043"/>
                <a:gd name="connsiteX49" fmla="*/ 580572 w 3545665"/>
                <a:gd name="connsiteY49" fmla="*/ 3621500 h 4173043"/>
                <a:gd name="connsiteX50" fmla="*/ 595086 w 3545665"/>
                <a:gd name="connsiteY50" fmla="*/ 3665043 h 4173043"/>
                <a:gd name="connsiteX51" fmla="*/ 609600 w 3545665"/>
                <a:gd name="connsiteY51" fmla="*/ 3708586 h 4173043"/>
                <a:gd name="connsiteX52" fmla="*/ 638629 w 3545665"/>
                <a:gd name="connsiteY52" fmla="*/ 3752129 h 4173043"/>
                <a:gd name="connsiteX53" fmla="*/ 696686 w 3545665"/>
                <a:gd name="connsiteY53" fmla="*/ 3839214 h 4173043"/>
                <a:gd name="connsiteX54" fmla="*/ 711200 w 3545665"/>
                <a:gd name="connsiteY54" fmla="*/ 3882757 h 4173043"/>
                <a:gd name="connsiteX55" fmla="*/ 740229 w 3545665"/>
                <a:gd name="connsiteY55" fmla="*/ 3926300 h 4173043"/>
                <a:gd name="connsiteX56" fmla="*/ 725714 w 3545665"/>
                <a:gd name="connsiteY56" fmla="*/ 4071443 h 4173043"/>
                <a:gd name="connsiteX57" fmla="*/ 740229 w 3545665"/>
                <a:gd name="connsiteY57" fmla="*/ 4114986 h 4173043"/>
                <a:gd name="connsiteX58" fmla="*/ 2365829 w 3545665"/>
                <a:gd name="connsiteY58" fmla="*/ 4129500 h 4173043"/>
                <a:gd name="connsiteX59" fmla="*/ 2540000 w 3545665"/>
                <a:gd name="connsiteY59" fmla="*/ 4158529 h 4173043"/>
                <a:gd name="connsiteX60" fmla="*/ 2743200 w 3545665"/>
                <a:gd name="connsiteY60" fmla="*/ 4173043 h 4173043"/>
                <a:gd name="connsiteX61" fmla="*/ 3280229 w 3545665"/>
                <a:gd name="connsiteY61" fmla="*/ 4158529 h 4173043"/>
                <a:gd name="connsiteX62" fmla="*/ 3454400 w 3545665"/>
                <a:gd name="connsiteY62" fmla="*/ 4114986 h 4173043"/>
                <a:gd name="connsiteX63" fmla="*/ 3497943 w 3545665"/>
                <a:gd name="connsiteY63" fmla="*/ 4100471 h 4173043"/>
                <a:gd name="connsiteX64" fmla="*/ 3512457 w 3545665"/>
                <a:gd name="connsiteY64" fmla="*/ 4056929 h 4173043"/>
                <a:gd name="connsiteX65" fmla="*/ 3425372 w 3545665"/>
                <a:gd name="connsiteY65" fmla="*/ 3998871 h 4173043"/>
                <a:gd name="connsiteX66" fmla="*/ 3367314 w 3545665"/>
                <a:gd name="connsiteY66" fmla="*/ 3897271 h 4173043"/>
                <a:gd name="connsiteX67" fmla="*/ 3352800 w 3545665"/>
                <a:gd name="connsiteY67" fmla="*/ 3853729 h 4173043"/>
                <a:gd name="connsiteX68" fmla="*/ 3323772 w 3545665"/>
                <a:gd name="connsiteY68" fmla="*/ 3795671 h 4173043"/>
                <a:gd name="connsiteX69" fmla="*/ 3294743 w 3545665"/>
                <a:gd name="connsiteY69" fmla="*/ 3752129 h 4173043"/>
                <a:gd name="connsiteX70" fmla="*/ 3207657 w 3545665"/>
                <a:gd name="connsiteY70" fmla="*/ 3723100 h 4173043"/>
                <a:gd name="connsiteX71" fmla="*/ 3048000 w 3545665"/>
                <a:gd name="connsiteY71" fmla="*/ 3606986 h 4173043"/>
                <a:gd name="connsiteX72" fmla="*/ 2989943 w 3545665"/>
                <a:gd name="connsiteY72" fmla="*/ 3519900 h 4173043"/>
                <a:gd name="connsiteX73" fmla="*/ 2902857 w 3545665"/>
                <a:gd name="connsiteY73" fmla="*/ 3490871 h 4173043"/>
                <a:gd name="connsiteX74" fmla="*/ 2946400 w 3545665"/>
                <a:gd name="connsiteY74" fmla="*/ 3461843 h 4173043"/>
                <a:gd name="connsiteX75" fmla="*/ 3004457 w 3545665"/>
                <a:gd name="connsiteY75" fmla="*/ 3447329 h 4173043"/>
                <a:gd name="connsiteX76" fmla="*/ 3048000 w 3545665"/>
                <a:gd name="connsiteY76" fmla="*/ 3432814 h 4173043"/>
                <a:gd name="connsiteX77" fmla="*/ 3149600 w 3545665"/>
                <a:gd name="connsiteY77" fmla="*/ 3360243 h 4173043"/>
                <a:gd name="connsiteX78" fmla="*/ 3193143 w 3545665"/>
                <a:gd name="connsiteY78" fmla="*/ 3316700 h 4173043"/>
                <a:gd name="connsiteX79" fmla="*/ 3338286 w 3545665"/>
                <a:gd name="connsiteY79" fmla="*/ 3215100 h 4173043"/>
                <a:gd name="connsiteX80" fmla="*/ 3367314 w 3545665"/>
                <a:gd name="connsiteY80" fmla="*/ 3171557 h 4173043"/>
                <a:gd name="connsiteX81" fmla="*/ 3410857 w 3545665"/>
                <a:gd name="connsiteY81" fmla="*/ 3113500 h 4173043"/>
                <a:gd name="connsiteX82" fmla="*/ 3454400 w 3545665"/>
                <a:gd name="connsiteY82" fmla="*/ 3040929 h 4173043"/>
                <a:gd name="connsiteX83" fmla="*/ 3468914 w 3545665"/>
                <a:gd name="connsiteY83" fmla="*/ 2953843 h 4173043"/>
                <a:gd name="connsiteX84" fmla="*/ 3497943 w 3545665"/>
                <a:gd name="connsiteY84" fmla="*/ 2910300 h 4173043"/>
                <a:gd name="connsiteX85" fmla="*/ 3526972 w 3545665"/>
                <a:gd name="connsiteY85" fmla="*/ 2794186 h 4173043"/>
                <a:gd name="connsiteX86" fmla="*/ 3454400 w 3545665"/>
                <a:gd name="connsiteY86" fmla="*/ 2460357 h 4173043"/>
                <a:gd name="connsiteX87" fmla="*/ 3410857 w 3545665"/>
                <a:gd name="connsiteY87" fmla="*/ 2445843 h 4173043"/>
                <a:gd name="connsiteX88" fmla="*/ 3352800 w 3545665"/>
                <a:gd name="connsiteY88" fmla="*/ 2402300 h 4173043"/>
                <a:gd name="connsiteX89" fmla="*/ 3222172 w 3545665"/>
                <a:gd name="connsiteY89" fmla="*/ 2300700 h 4173043"/>
                <a:gd name="connsiteX90" fmla="*/ 3178629 w 3545665"/>
                <a:gd name="connsiteY90" fmla="*/ 2213614 h 4173043"/>
                <a:gd name="connsiteX91" fmla="*/ 3106057 w 3545665"/>
                <a:gd name="connsiteY91" fmla="*/ 2126529 h 4173043"/>
                <a:gd name="connsiteX92" fmla="*/ 2989943 w 3545665"/>
                <a:gd name="connsiteY92" fmla="*/ 2068471 h 4173043"/>
                <a:gd name="connsiteX93" fmla="*/ 2888343 w 3545665"/>
                <a:gd name="connsiteY93" fmla="*/ 2010414 h 4173043"/>
                <a:gd name="connsiteX94" fmla="*/ 2772229 w 3545665"/>
                <a:gd name="connsiteY94" fmla="*/ 1923329 h 4173043"/>
                <a:gd name="connsiteX95" fmla="*/ 2728686 w 3545665"/>
                <a:gd name="connsiteY95" fmla="*/ 1894300 h 4173043"/>
                <a:gd name="connsiteX96" fmla="*/ 2685143 w 3545665"/>
                <a:gd name="connsiteY96" fmla="*/ 1850757 h 4173043"/>
                <a:gd name="connsiteX97" fmla="*/ 2612572 w 3545665"/>
                <a:gd name="connsiteY97" fmla="*/ 1807214 h 4173043"/>
                <a:gd name="connsiteX98" fmla="*/ 2525486 w 3545665"/>
                <a:gd name="connsiteY98" fmla="*/ 1734643 h 4173043"/>
                <a:gd name="connsiteX99" fmla="*/ 2423886 w 3545665"/>
                <a:gd name="connsiteY99" fmla="*/ 1676586 h 4173043"/>
                <a:gd name="connsiteX100" fmla="*/ 2307772 w 3545665"/>
                <a:gd name="connsiteY100" fmla="*/ 1589500 h 4173043"/>
                <a:gd name="connsiteX101" fmla="*/ 2191657 w 3545665"/>
                <a:gd name="connsiteY101" fmla="*/ 1386300 h 4173043"/>
                <a:gd name="connsiteX102" fmla="*/ 2162629 w 3545665"/>
                <a:gd name="connsiteY102" fmla="*/ 1313729 h 4173043"/>
                <a:gd name="connsiteX103" fmla="*/ 2133600 w 3545665"/>
                <a:gd name="connsiteY103" fmla="*/ 1226643 h 4173043"/>
                <a:gd name="connsiteX104" fmla="*/ 2119086 w 3545665"/>
                <a:gd name="connsiteY104" fmla="*/ 544471 h 4173043"/>
                <a:gd name="connsiteX105" fmla="*/ 2104572 w 3545665"/>
                <a:gd name="connsiteY105" fmla="*/ 500929 h 4173043"/>
                <a:gd name="connsiteX106" fmla="*/ 2075543 w 3545665"/>
                <a:gd name="connsiteY106" fmla="*/ 326757 h 4173043"/>
                <a:gd name="connsiteX107" fmla="*/ 2046514 w 3545665"/>
                <a:gd name="connsiteY107" fmla="*/ 283214 h 4173043"/>
                <a:gd name="connsiteX108" fmla="*/ 1973943 w 3545665"/>
                <a:gd name="connsiteY108" fmla="*/ 152586 h 4173043"/>
                <a:gd name="connsiteX109" fmla="*/ 1944914 w 3545665"/>
                <a:gd name="connsiteY109" fmla="*/ 109043 h 4173043"/>
                <a:gd name="connsiteX110" fmla="*/ 1915886 w 3545665"/>
                <a:gd name="connsiteY110" fmla="*/ 65500 h 4173043"/>
                <a:gd name="connsiteX111" fmla="*/ 1872343 w 3545665"/>
                <a:gd name="connsiteY111" fmla="*/ 65500 h 417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3545665" h="4173043">
                  <a:moveTo>
                    <a:pt x="1872343" y="65500"/>
                  </a:moveTo>
                  <a:cubicBezTo>
                    <a:pt x="1848153" y="55824"/>
                    <a:pt x="1823580" y="25890"/>
                    <a:pt x="1799772" y="36471"/>
                  </a:cubicBezTo>
                  <a:cubicBezTo>
                    <a:pt x="1767891" y="50640"/>
                    <a:pt x="1770743" y="104204"/>
                    <a:pt x="1741714" y="123557"/>
                  </a:cubicBezTo>
                  <a:cubicBezTo>
                    <a:pt x="1641899" y="190101"/>
                    <a:pt x="1687726" y="170581"/>
                    <a:pt x="1611086" y="196129"/>
                  </a:cubicBezTo>
                  <a:cubicBezTo>
                    <a:pt x="1586895" y="191291"/>
                    <a:pt x="1559040" y="195298"/>
                    <a:pt x="1538514" y="181614"/>
                  </a:cubicBezTo>
                  <a:cubicBezTo>
                    <a:pt x="1525784" y="173127"/>
                    <a:pt x="1530842" y="151755"/>
                    <a:pt x="1524000" y="138071"/>
                  </a:cubicBezTo>
                  <a:cubicBezTo>
                    <a:pt x="1516199" y="122469"/>
                    <a:pt x="1502773" y="110131"/>
                    <a:pt x="1494972" y="94529"/>
                  </a:cubicBezTo>
                  <a:cubicBezTo>
                    <a:pt x="1488130" y="80845"/>
                    <a:pt x="1491275" y="61804"/>
                    <a:pt x="1480457" y="50986"/>
                  </a:cubicBezTo>
                  <a:cubicBezTo>
                    <a:pt x="1469639" y="40168"/>
                    <a:pt x="1452129" y="38073"/>
                    <a:pt x="1436914" y="36471"/>
                  </a:cubicBezTo>
                  <a:cubicBezTo>
                    <a:pt x="1359780" y="28351"/>
                    <a:pt x="1282095" y="26795"/>
                    <a:pt x="1204686" y="21957"/>
                  </a:cubicBezTo>
                  <a:cubicBezTo>
                    <a:pt x="1150348" y="3845"/>
                    <a:pt x="1109503" y="-16728"/>
                    <a:pt x="1045029" y="21957"/>
                  </a:cubicBezTo>
                  <a:cubicBezTo>
                    <a:pt x="1030071" y="30932"/>
                    <a:pt x="1074058" y="41310"/>
                    <a:pt x="1088572" y="50986"/>
                  </a:cubicBezTo>
                  <a:cubicBezTo>
                    <a:pt x="1098248" y="65500"/>
                    <a:pt x="1105265" y="82194"/>
                    <a:pt x="1117600" y="94529"/>
                  </a:cubicBezTo>
                  <a:cubicBezTo>
                    <a:pt x="1214366" y="191295"/>
                    <a:pt x="1112758" y="50981"/>
                    <a:pt x="1190172" y="167100"/>
                  </a:cubicBezTo>
                  <a:cubicBezTo>
                    <a:pt x="1217236" y="248292"/>
                    <a:pt x="1215189" y="222362"/>
                    <a:pt x="1190172" y="355786"/>
                  </a:cubicBezTo>
                  <a:cubicBezTo>
                    <a:pt x="1184533" y="385861"/>
                    <a:pt x="1186603" y="425898"/>
                    <a:pt x="1161143" y="442871"/>
                  </a:cubicBezTo>
                  <a:lnTo>
                    <a:pt x="1074057" y="500929"/>
                  </a:lnTo>
                  <a:cubicBezTo>
                    <a:pt x="1064381" y="515443"/>
                    <a:pt x="1059821" y="535226"/>
                    <a:pt x="1045029" y="544471"/>
                  </a:cubicBezTo>
                  <a:cubicBezTo>
                    <a:pt x="1003207" y="570609"/>
                    <a:pt x="917740" y="580200"/>
                    <a:pt x="870857" y="588014"/>
                  </a:cubicBezTo>
                  <a:cubicBezTo>
                    <a:pt x="866019" y="689614"/>
                    <a:pt x="868959" y="791884"/>
                    <a:pt x="856343" y="892814"/>
                  </a:cubicBezTo>
                  <a:cubicBezTo>
                    <a:pt x="854179" y="910123"/>
                    <a:pt x="835115" y="920755"/>
                    <a:pt x="827314" y="936357"/>
                  </a:cubicBezTo>
                  <a:cubicBezTo>
                    <a:pt x="806866" y="977253"/>
                    <a:pt x="809661" y="1048681"/>
                    <a:pt x="754743" y="1066986"/>
                  </a:cubicBezTo>
                  <a:lnTo>
                    <a:pt x="711200" y="1081500"/>
                  </a:lnTo>
                  <a:cubicBezTo>
                    <a:pt x="696686" y="1096014"/>
                    <a:pt x="684736" y="1113657"/>
                    <a:pt x="667657" y="1125043"/>
                  </a:cubicBezTo>
                  <a:cubicBezTo>
                    <a:pt x="654927" y="1133530"/>
                    <a:pt x="639022" y="1136117"/>
                    <a:pt x="624114" y="1139557"/>
                  </a:cubicBezTo>
                  <a:cubicBezTo>
                    <a:pt x="576039" y="1150651"/>
                    <a:pt x="526838" y="1156620"/>
                    <a:pt x="478972" y="1168586"/>
                  </a:cubicBezTo>
                  <a:lnTo>
                    <a:pt x="362857" y="1197614"/>
                  </a:lnTo>
                  <a:cubicBezTo>
                    <a:pt x="333829" y="1216966"/>
                    <a:pt x="295124" y="1226643"/>
                    <a:pt x="275772" y="1255671"/>
                  </a:cubicBezTo>
                  <a:lnTo>
                    <a:pt x="217714" y="1342757"/>
                  </a:lnTo>
                  <a:cubicBezTo>
                    <a:pt x="168208" y="1491278"/>
                    <a:pt x="246298" y="1244272"/>
                    <a:pt x="188686" y="1647557"/>
                  </a:cubicBezTo>
                  <a:cubicBezTo>
                    <a:pt x="186219" y="1664826"/>
                    <a:pt x="169333" y="1676586"/>
                    <a:pt x="159657" y="1691100"/>
                  </a:cubicBezTo>
                  <a:cubicBezTo>
                    <a:pt x="154819" y="1705614"/>
                    <a:pt x="148854" y="1719800"/>
                    <a:pt x="145143" y="1734643"/>
                  </a:cubicBezTo>
                  <a:cubicBezTo>
                    <a:pt x="139160" y="1758576"/>
                    <a:pt x="138430" y="1783811"/>
                    <a:pt x="130629" y="1807214"/>
                  </a:cubicBezTo>
                  <a:cubicBezTo>
                    <a:pt x="123787" y="1827740"/>
                    <a:pt x="110123" y="1845384"/>
                    <a:pt x="101600" y="1865271"/>
                  </a:cubicBezTo>
                  <a:cubicBezTo>
                    <a:pt x="65544" y="1949401"/>
                    <a:pt x="113845" y="1868676"/>
                    <a:pt x="58057" y="1952357"/>
                  </a:cubicBezTo>
                  <a:cubicBezTo>
                    <a:pt x="53219" y="1971709"/>
                    <a:pt x="49275" y="1991307"/>
                    <a:pt x="43543" y="2010414"/>
                  </a:cubicBezTo>
                  <a:cubicBezTo>
                    <a:pt x="34750" y="2039722"/>
                    <a:pt x="20515" y="2067495"/>
                    <a:pt x="14514" y="2097500"/>
                  </a:cubicBezTo>
                  <a:lnTo>
                    <a:pt x="0" y="2170071"/>
                  </a:lnTo>
                  <a:cubicBezTo>
                    <a:pt x="4838" y="2252319"/>
                    <a:pt x="-2988" y="2336305"/>
                    <a:pt x="14514" y="2416814"/>
                  </a:cubicBezTo>
                  <a:cubicBezTo>
                    <a:pt x="21925" y="2450906"/>
                    <a:pt x="47902" y="2479230"/>
                    <a:pt x="72572" y="2503900"/>
                  </a:cubicBezTo>
                  <a:cubicBezTo>
                    <a:pt x="171992" y="2603321"/>
                    <a:pt x="125499" y="2568215"/>
                    <a:pt x="203200" y="2620014"/>
                  </a:cubicBezTo>
                  <a:cubicBezTo>
                    <a:pt x="306939" y="2775620"/>
                    <a:pt x="145382" y="2539455"/>
                    <a:pt x="275772" y="2707100"/>
                  </a:cubicBezTo>
                  <a:cubicBezTo>
                    <a:pt x="297191" y="2734639"/>
                    <a:pt x="309159" y="2769516"/>
                    <a:pt x="333829" y="2794186"/>
                  </a:cubicBezTo>
                  <a:lnTo>
                    <a:pt x="420914" y="2881271"/>
                  </a:lnTo>
                  <a:cubicBezTo>
                    <a:pt x="435428" y="2895785"/>
                    <a:pt x="453071" y="2907735"/>
                    <a:pt x="464457" y="2924814"/>
                  </a:cubicBezTo>
                  <a:lnTo>
                    <a:pt x="493486" y="2968357"/>
                  </a:lnTo>
                  <a:lnTo>
                    <a:pt x="522514" y="3055443"/>
                  </a:lnTo>
                  <a:lnTo>
                    <a:pt x="537029" y="3098986"/>
                  </a:lnTo>
                  <a:cubicBezTo>
                    <a:pt x="541867" y="3244129"/>
                    <a:pt x="539483" y="3389692"/>
                    <a:pt x="551543" y="3534414"/>
                  </a:cubicBezTo>
                  <a:cubicBezTo>
                    <a:pt x="554084" y="3564907"/>
                    <a:pt x="570896" y="3592471"/>
                    <a:pt x="580572" y="3621500"/>
                  </a:cubicBezTo>
                  <a:lnTo>
                    <a:pt x="595086" y="3665043"/>
                  </a:lnTo>
                  <a:cubicBezTo>
                    <a:pt x="599924" y="3679557"/>
                    <a:pt x="601113" y="3695856"/>
                    <a:pt x="609600" y="3708586"/>
                  </a:cubicBezTo>
                  <a:lnTo>
                    <a:pt x="638629" y="3752129"/>
                  </a:lnTo>
                  <a:cubicBezTo>
                    <a:pt x="673140" y="3855662"/>
                    <a:pt x="624204" y="3730491"/>
                    <a:pt x="696686" y="3839214"/>
                  </a:cubicBezTo>
                  <a:cubicBezTo>
                    <a:pt x="705173" y="3851944"/>
                    <a:pt x="704358" y="3869073"/>
                    <a:pt x="711200" y="3882757"/>
                  </a:cubicBezTo>
                  <a:cubicBezTo>
                    <a:pt x="719001" y="3898359"/>
                    <a:pt x="730553" y="3911786"/>
                    <a:pt x="740229" y="3926300"/>
                  </a:cubicBezTo>
                  <a:cubicBezTo>
                    <a:pt x="735391" y="3974681"/>
                    <a:pt x="725714" y="4022821"/>
                    <a:pt x="725714" y="4071443"/>
                  </a:cubicBezTo>
                  <a:cubicBezTo>
                    <a:pt x="725714" y="4086743"/>
                    <a:pt x="724939" y="4114445"/>
                    <a:pt x="740229" y="4114986"/>
                  </a:cubicBezTo>
                  <a:cubicBezTo>
                    <a:pt x="1281778" y="4134156"/>
                    <a:pt x="1823962" y="4124662"/>
                    <a:pt x="2365829" y="4129500"/>
                  </a:cubicBezTo>
                  <a:cubicBezTo>
                    <a:pt x="2430633" y="4142461"/>
                    <a:pt x="2471270" y="4151983"/>
                    <a:pt x="2540000" y="4158529"/>
                  </a:cubicBezTo>
                  <a:cubicBezTo>
                    <a:pt x="2607600" y="4164967"/>
                    <a:pt x="2675467" y="4168205"/>
                    <a:pt x="2743200" y="4173043"/>
                  </a:cubicBezTo>
                  <a:lnTo>
                    <a:pt x="3280229" y="4158529"/>
                  </a:lnTo>
                  <a:cubicBezTo>
                    <a:pt x="3348364" y="4155360"/>
                    <a:pt x="3390481" y="4136292"/>
                    <a:pt x="3454400" y="4114986"/>
                  </a:cubicBezTo>
                  <a:lnTo>
                    <a:pt x="3497943" y="4100471"/>
                  </a:lnTo>
                  <a:cubicBezTo>
                    <a:pt x="3502781" y="4085957"/>
                    <a:pt x="3517295" y="4071443"/>
                    <a:pt x="3512457" y="4056929"/>
                  </a:cubicBezTo>
                  <a:cubicBezTo>
                    <a:pt x="3498867" y="4016159"/>
                    <a:pt x="3457999" y="4009747"/>
                    <a:pt x="3425372" y="3998871"/>
                  </a:cubicBezTo>
                  <a:cubicBezTo>
                    <a:pt x="3392091" y="3899034"/>
                    <a:pt x="3437613" y="4020295"/>
                    <a:pt x="3367314" y="3897271"/>
                  </a:cubicBezTo>
                  <a:cubicBezTo>
                    <a:pt x="3359724" y="3883988"/>
                    <a:pt x="3358827" y="3867791"/>
                    <a:pt x="3352800" y="3853729"/>
                  </a:cubicBezTo>
                  <a:cubicBezTo>
                    <a:pt x="3344277" y="3833842"/>
                    <a:pt x="3334507" y="3814457"/>
                    <a:pt x="3323772" y="3795671"/>
                  </a:cubicBezTo>
                  <a:cubicBezTo>
                    <a:pt x="3315117" y="3780525"/>
                    <a:pt x="3309535" y="3761374"/>
                    <a:pt x="3294743" y="3752129"/>
                  </a:cubicBezTo>
                  <a:cubicBezTo>
                    <a:pt x="3268795" y="3735912"/>
                    <a:pt x="3236686" y="3732776"/>
                    <a:pt x="3207657" y="3723100"/>
                  </a:cubicBezTo>
                  <a:cubicBezTo>
                    <a:pt x="3077588" y="3625548"/>
                    <a:pt x="3131799" y="3662850"/>
                    <a:pt x="3048000" y="3606986"/>
                  </a:cubicBezTo>
                  <a:cubicBezTo>
                    <a:pt x="3028648" y="3577957"/>
                    <a:pt x="3023041" y="3530933"/>
                    <a:pt x="2989943" y="3519900"/>
                  </a:cubicBezTo>
                  <a:lnTo>
                    <a:pt x="2902857" y="3490871"/>
                  </a:lnTo>
                  <a:cubicBezTo>
                    <a:pt x="2917371" y="3481195"/>
                    <a:pt x="2930366" y="3468714"/>
                    <a:pt x="2946400" y="3461843"/>
                  </a:cubicBezTo>
                  <a:cubicBezTo>
                    <a:pt x="2964735" y="3453985"/>
                    <a:pt x="2985277" y="3452809"/>
                    <a:pt x="3004457" y="3447329"/>
                  </a:cubicBezTo>
                  <a:cubicBezTo>
                    <a:pt x="3019168" y="3443126"/>
                    <a:pt x="3033486" y="3437652"/>
                    <a:pt x="3048000" y="3432814"/>
                  </a:cubicBezTo>
                  <a:cubicBezTo>
                    <a:pt x="3161214" y="3319600"/>
                    <a:pt x="3015871" y="3455763"/>
                    <a:pt x="3149600" y="3360243"/>
                  </a:cubicBezTo>
                  <a:cubicBezTo>
                    <a:pt x="3166303" y="3348312"/>
                    <a:pt x="3177558" y="3330058"/>
                    <a:pt x="3193143" y="3316700"/>
                  </a:cubicBezTo>
                  <a:cubicBezTo>
                    <a:pt x="3230756" y="3284460"/>
                    <a:pt x="3300810" y="3240084"/>
                    <a:pt x="3338286" y="3215100"/>
                  </a:cubicBezTo>
                  <a:cubicBezTo>
                    <a:pt x="3347962" y="3200586"/>
                    <a:pt x="3357175" y="3185752"/>
                    <a:pt x="3367314" y="3171557"/>
                  </a:cubicBezTo>
                  <a:cubicBezTo>
                    <a:pt x="3381374" y="3151872"/>
                    <a:pt x="3397438" y="3133628"/>
                    <a:pt x="3410857" y="3113500"/>
                  </a:cubicBezTo>
                  <a:cubicBezTo>
                    <a:pt x="3426506" y="3090027"/>
                    <a:pt x="3439886" y="3065119"/>
                    <a:pt x="3454400" y="3040929"/>
                  </a:cubicBezTo>
                  <a:cubicBezTo>
                    <a:pt x="3459238" y="3011900"/>
                    <a:pt x="3459608" y="2981762"/>
                    <a:pt x="3468914" y="2953843"/>
                  </a:cubicBezTo>
                  <a:cubicBezTo>
                    <a:pt x="3474430" y="2937294"/>
                    <a:pt x="3490142" y="2925902"/>
                    <a:pt x="3497943" y="2910300"/>
                  </a:cubicBezTo>
                  <a:cubicBezTo>
                    <a:pt x="3512818" y="2880549"/>
                    <a:pt x="3521452" y="2821783"/>
                    <a:pt x="3526972" y="2794186"/>
                  </a:cubicBezTo>
                  <a:cubicBezTo>
                    <a:pt x="3510133" y="2423746"/>
                    <a:pt x="3616090" y="2506553"/>
                    <a:pt x="3454400" y="2460357"/>
                  </a:cubicBezTo>
                  <a:cubicBezTo>
                    <a:pt x="3439689" y="2456154"/>
                    <a:pt x="3425371" y="2450681"/>
                    <a:pt x="3410857" y="2445843"/>
                  </a:cubicBezTo>
                  <a:cubicBezTo>
                    <a:pt x="3391505" y="2431329"/>
                    <a:pt x="3372618" y="2416172"/>
                    <a:pt x="3352800" y="2402300"/>
                  </a:cubicBezTo>
                  <a:cubicBezTo>
                    <a:pt x="3316754" y="2377067"/>
                    <a:pt x="3250306" y="2342902"/>
                    <a:pt x="3222172" y="2300700"/>
                  </a:cubicBezTo>
                  <a:cubicBezTo>
                    <a:pt x="3204169" y="2273696"/>
                    <a:pt x="3194391" y="2241985"/>
                    <a:pt x="3178629" y="2213614"/>
                  </a:cubicBezTo>
                  <a:cubicBezTo>
                    <a:pt x="3163473" y="2186333"/>
                    <a:pt x="3132213" y="2143174"/>
                    <a:pt x="3106057" y="2126529"/>
                  </a:cubicBezTo>
                  <a:cubicBezTo>
                    <a:pt x="3069549" y="2103297"/>
                    <a:pt x="3025949" y="2092474"/>
                    <a:pt x="2989943" y="2068471"/>
                  </a:cubicBezTo>
                  <a:cubicBezTo>
                    <a:pt x="2883858" y="1997749"/>
                    <a:pt x="3017247" y="2084073"/>
                    <a:pt x="2888343" y="2010414"/>
                  </a:cubicBezTo>
                  <a:cubicBezTo>
                    <a:pt x="2842399" y="1984160"/>
                    <a:pt x="2816910" y="1956840"/>
                    <a:pt x="2772229" y="1923329"/>
                  </a:cubicBezTo>
                  <a:cubicBezTo>
                    <a:pt x="2758274" y="1912862"/>
                    <a:pt x="2742087" y="1905467"/>
                    <a:pt x="2728686" y="1894300"/>
                  </a:cubicBezTo>
                  <a:cubicBezTo>
                    <a:pt x="2712917" y="1881159"/>
                    <a:pt x="2701564" y="1863073"/>
                    <a:pt x="2685143" y="1850757"/>
                  </a:cubicBezTo>
                  <a:cubicBezTo>
                    <a:pt x="2662575" y="1833831"/>
                    <a:pt x="2635140" y="1824140"/>
                    <a:pt x="2612572" y="1807214"/>
                  </a:cubicBezTo>
                  <a:cubicBezTo>
                    <a:pt x="2516508" y="1735165"/>
                    <a:pt x="2620260" y="1788799"/>
                    <a:pt x="2525486" y="1734643"/>
                  </a:cubicBezTo>
                  <a:cubicBezTo>
                    <a:pt x="2447765" y="1690231"/>
                    <a:pt x="2488706" y="1723728"/>
                    <a:pt x="2423886" y="1676586"/>
                  </a:cubicBezTo>
                  <a:cubicBezTo>
                    <a:pt x="2384759" y="1648130"/>
                    <a:pt x="2307772" y="1589500"/>
                    <a:pt x="2307772" y="1589500"/>
                  </a:cubicBezTo>
                  <a:cubicBezTo>
                    <a:pt x="2154727" y="1349000"/>
                    <a:pt x="2236606" y="1506163"/>
                    <a:pt x="2191657" y="1386300"/>
                  </a:cubicBezTo>
                  <a:cubicBezTo>
                    <a:pt x="2182509" y="1361905"/>
                    <a:pt x="2171533" y="1338214"/>
                    <a:pt x="2162629" y="1313729"/>
                  </a:cubicBezTo>
                  <a:cubicBezTo>
                    <a:pt x="2152172" y="1284972"/>
                    <a:pt x="2133600" y="1226643"/>
                    <a:pt x="2133600" y="1226643"/>
                  </a:cubicBezTo>
                  <a:cubicBezTo>
                    <a:pt x="2128762" y="999252"/>
                    <a:pt x="2128176" y="771731"/>
                    <a:pt x="2119086" y="544471"/>
                  </a:cubicBezTo>
                  <a:cubicBezTo>
                    <a:pt x="2118475" y="529184"/>
                    <a:pt x="2107087" y="516020"/>
                    <a:pt x="2104572" y="500929"/>
                  </a:cubicBezTo>
                  <a:cubicBezTo>
                    <a:pt x="2096525" y="452649"/>
                    <a:pt x="2101062" y="377795"/>
                    <a:pt x="2075543" y="326757"/>
                  </a:cubicBezTo>
                  <a:cubicBezTo>
                    <a:pt x="2067742" y="311155"/>
                    <a:pt x="2056190" y="297728"/>
                    <a:pt x="2046514" y="283214"/>
                  </a:cubicBezTo>
                  <a:cubicBezTo>
                    <a:pt x="2020968" y="206574"/>
                    <a:pt x="2040486" y="252400"/>
                    <a:pt x="1973943" y="152586"/>
                  </a:cubicBezTo>
                  <a:lnTo>
                    <a:pt x="1944914" y="109043"/>
                  </a:lnTo>
                  <a:cubicBezTo>
                    <a:pt x="1935238" y="94529"/>
                    <a:pt x="1931488" y="73301"/>
                    <a:pt x="1915886" y="65500"/>
                  </a:cubicBezTo>
                  <a:lnTo>
                    <a:pt x="1872343" y="655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CB9F3A52-B821-488B-92AF-A4BCB3B9373D}"/>
              </a:ext>
            </a:extLst>
          </p:cNvPr>
          <p:cNvSpPr txBox="1"/>
          <p:nvPr/>
        </p:nvSpPr>
        <p:spPr>
          <a:xfrm>
            <a:off x="0" y="6642556"/>
            <a:ext cx="277511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Image of North Western Europe. Accessed from Google Maps.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BB5D04D-7D0C-4305-A36A-48F8A3CE35F0}"/>
              </a:ext>
            </a:extLst>
          </p:cNvPr>
          <p:cNvGrpSpPr/>
          <p:nvPr/>
        </p:nvGrpSpPr>
        <p:grpSpPr>
          <a:xfrm>
            <a:off x="10118297" y="243655"/>
            <a:ext cx="1839849" cy="1807979"/>
            <a:chOff x="10118297" y="243655"/>
            <a:chExt cx="1839849" cy="1807979"/>
          </a:xfrm>
        </p:grpSpPr>
        <p:sp>
          <p:nvSpPr>
            <p:cNvPr id="33" name="Scroll: Vertical 32">
              <a:extLst>
                <a:ext uri="{FF2B5EF4-FFF2-40B4-BE49-F238E27FC236}">
                  <a16:creationId xmlns:a16="http://schemas.microsoft.com/office/drawing/2014/main" id="{EE69BBCF-806B-471F-9473-82B3B169D720}"/>
                </a:ext>
              </a:extLst>
            </p:cNvPr>
            <p:cNvSpPr/>
            <p:nvPr/>
          </p:nvSpPr>
          <p:spPr>
            <a:xfrm rot="20522805">
              <a:off x="10118297" y="243655"/>
              <a:ext cx="1839849" cy="1807979"/>
            </a:xfrm>
            <a:prstGeom prst="verticalScroll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dirty="0">
                  <a:solidFill>
                    <a:schemeClr val="tx1"/>
                  </a:solidFill>
                </a:rPr>
                <a:t>FAITH </a:t>
              </a:r>
            </a:p>
            <a:p>
              <a:r>
                <a:rPr lang="en-GB" dirty="0">
                  <a:solidFill>
                    <a:schemeClr val="tx1"/>
                  </a:solidFill>
                </a:rPr>
                <a:t>RAIDING</a:t>
              </a:r>
            </a:p>
            <a:p>
              <a:r>
                <a:rPr lang="en-GB" dirty="0">
                  <a:solidFill>
                    <a:schemeClr val="tx1"/>
                  </a:solidFill>
                </a:rPr>
                <a:t>LANGUAGE</a:t>
              </a:r>
            </a:p>
            <a:p>
              <a:r>
                <a:rPr lang="en-GB" dirty="0">
                  <a:solidFill>
                    <a:schemeClr val="tx1"/>
                  </a:solidFill>
                </a:rPr>
                <a:t>COMBAT</a:t>
              </a:r>
            </a:p>
          </p:txBody>
        </p:sp>
        <p:pic>
          <p:nvPicPr>
            <p:cNvPr id="3" name="Graphic 2" descr="Checkmark">
              <a:extLst>
                <a:ext uri="{FF2B5EF4-FFF2-40B4-BE49-F238E27FC236}">
                  <a16:creationId xmlns:a16="http://schemas.microsoft.com/office/drawing/2014/main" id="{0D9912E9-4FC7-407A-B5AE-647577AE6A6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9822382">
              <a:off x="10905156" y="432478"/>
              <a:ext cx="457200" cy="457200"/>
            </a:xfrm>
            <a:prstGeom prst="rect">
              <a:avLst/>
            </a:prstGeom>
          </p:spPr>
        </p:pic>
      </p:grpSp>
      <p:sp>
        <p:nvSpPr>
          <p:cNvPr id="8" name="Smiley Face 7">
            <a:extLst>
              <a:ext uri="{FF2B5EF4-FFF2-40B4-BE49-F238E27FC236}">
                <a16:creationId xmlns:a16="http://schemas.microsoft.com/office/drawing/2014/main" id="{B6845541-4772-46D1-932C-CADCB71B8539}"/>
              </a:ext>
            </a:extLst>
          </p:cNvPr>
          <p:cNvSpPr/>
          <p:nvPr/>
        </p:nvSpPr>
        <p:spPr>
          <a:xfrm>
            <a:off x="2775119" y="936776"/>
            <a:ext cx="2176574" cy="2084030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Smiley Face 33">
            <a:extLst>
              <a:ext uri="{FF2B5EF4-FFF2-40B4-BE49-F238E27FC236}">
                <a16:creationId xmlns:a16="http://schemas.microsoft.com/office/drawing/2014/main" id="{A8F830EF-4AED-4216-88A5-0986E2A4DA74}"/>
              </a:ext>
            </a:extLst>
          </p:cNvPr>
          <p:cNvSpPr/>
          <p:nvPr/>
        </p:nvSpPr>
        <p:spPr>
          <a:xfrm>
            <a:off x="7053374" y="936776"/>
            <a:ext cx="2176574" cy="2084030"/>
          </a:xfrm>
          <a:prstGeom prst="smileyFace">
            <a:avLst>
              <a:gd name="adj" fmla="val 4653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43EA9928-4376-4A84-9C59-A12F818F04D8}"/>
              </a:ext>
            </a:extLst>
          </p:cNvPr>
          <p:cNvSpPr/>
          <p:nvPr/>
        </p:nvSpPr>
        <p:spPr>
          <a:xfrm>
            <a:off x="186487" y="2909609"/>
            <a:ext cx="3358092" cy="2111813"/>
          </a:xfrm>
          <a:prstGeom prst="wedgeEllipseCallout">
            <a:avLst>
              <a:gd name="adj1" fmla="val 25904"/>
              <a:gd name="adj2" fmla="val -62228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BJORN</a:t>
            </a: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GRIM</a:t>
            </a: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GUDDAR</a:t>
            </a: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HARALD</a:t>
            </a: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THOR</a:t>
            </a:r>
          </a:p>
        </p:txBody>
      </p:sp>
      <p:sp>
        <p:nvSpPr>
          <p:cNvPr id="185" name="Speech Bubble: Oval 184">
            <a:extLst>
              <a:ext uri="{FF2B5EF4-FFF2-40B4-BE49-F238E27FC236}">
                <a16:creationId xmlns:a16="http://schemas.microsoft.com/office/drawing/2014/main" id="{F4607912-E918-45AB-931E-2596C50B465D}"/>
              </a:ext>
            </a:extLst>
          </p:cNvPr>
          <p:cNvSpPr/>
          <p:nvPr/>
        </p:nvSpPr>
        <p:spPr>
          <a:xfrm>
            <a:off x="8401904" y="2910921"/>
            <a:ext cx="3358092" cy="2111813"/>
          </a:xfrm>
          <a:prstGeom prst="wedgeEllipseCallout">
            <a:avLst>
              <a:gd name="adj1" fmla="val -25303"/>
              <a:gd name="adj2" fmla="val -6029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ROBERT</a:t>
            </a: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RICHARD</a:t>
            </a: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WILLIAM</a:t>
            </a: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GODFREY</a:t>
            </a: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GILBERT</a:t>
            </a:r>
          </a:p>
        </p:txBody>
      </p:sp>
      <p:pic>
        <p:nvPicPr>
          <p:cNvPr id="187" name="Graphic 186" descr="Checkmark">
            <a:extLst>
              <a:ext uri="{FF2B5EF4-FFF2-40B4-BE49-F238E27FC236}">
                <a16:creationId xmlns:a16="http://schemas.microsoft.com/office/drawing/2014/main" id="{92DADC61-EE65-4634-A9C9-6836D55B13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9822382">
            <a:off x="11458419" y="777720"/>
            <a:ext cx="457200" cy="457200"/>
          </a:xfrm>
          <a:prstGeom prst="rect">
            <a:avLst/>
          </a:prstGeom>
        </p:spPr>
      </p:pic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632B1AD4-0D7D-442C-A93A-CAF98466A34A}"/>
              </a:ext>
            </a:extLst>
          </p:cNvPr>
          <p:cNvSpPr/>
          <p:nvPr/>
        </p:nvSpPr>
        <p:spPr>
          <a:xfrm>
            <a:off x="3960360" y="3022480"/>
            <a:ext cx="4026865" cy="3522326"/>
          </a:xfrm>
          <a:prstGeom prst="wedgeEllipseCallout">
            <a:avLst>
              <a:gd name="adj1" fmla="val -677"/>
              <a:gd name="adj2" fmla="val -5445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u="sng" dirty="0">
                <a:solidFill>
                  <a:schemeClr val="tx1"/>
                </a:solidFill>
              </a:rPr>
              <a:t>PLACE-NAMES IN NORMANDY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HYBRID OF SCANDINAVIAN AND ROMAN NAMES….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ENGLAND: THORESBY = THOR’S VILLAGE.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NORMANDY: TOURVILLE = THOR’S FARM.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90" name="Graphic 189" descr="Checkmark">
            <a:extLst>
              <a:ext uri="{FF2B5EF4-FFF2-40B4-BE49-F238E27FC236}">
                <a16:creationId xmlns:a16="http://schemas.microsoft.com/office/drawing/2014/main" id="{32D2944A-EDCE-4F98-ACC7-E2CF4F69A4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9822382">
            <a:off x="11216878" y="607322"/>
            <a:ext cx="457200" cy="457200"/>
          </a:xfrm>
          <a:prstGeom prst="rect">
            <a:avLst/>
          </a:prstGeom>
        </p:spPr>
      </p:pic>
      <p:pic>
        <p:nvPicPr>
          <p:cNvPr id="191" name="Graphic 190" descr="Close">
            <a:extLst>
              <a:ext uri="{FF2B5EF4-FFF2-40B4-BE49-F238E27FC236}">
                <a16:creationId xmlns:a16="http://schemas.microsoft.com/office/drawing/2014/main" id="{0312A401-B4B0-497E-B58E-3901D9A7A9F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9952954">
            <a:off x="11253169" y="552822"/>
            <a:ext cx="481664" cy="481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819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398"/>
    </mc:Choice>
    <mc:Fallback>
      <p:transition spd="slow" advTm="140398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4459E8-75EF-41A9-AA66-F6DB98C2CF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8619" t="9334" r="16157" b="11224"/>
          <a:stretch/>
        </p:blipFill>
        <p:spPr>
          <a:xfrm>
            <a:off x="0" y="0"/>
            <a:ext cx="12192000" cy="6879752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D0A20179-8BBF-475B-B48A-93DAF87C0A46}"/>
              </a:ext>
            </a:extLst>
          </p:cNvPr>
          <p:cNvGrpSpPr/>
          <p:nvPr/>
        </p:nvGrpSpPr>
        <p:grpSpPr>
          <a:xfrm>
            <a:off x="0" y="2699613"/>
            <a:ext cx="10262696" cy="4471319"/>
            <a:chOff x="0" y="2699613"/>
            <a:chExt cx="10262696" cy="4471319"/>
          </a:xfrm>
          <a:noFill/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07D71463-87D4-492C-BBAE-4E9270EB1B69}"/>
                </a:ext>
              </a:extLst>
            </p:cNvPr>
            <p:cNvSpPr txBox="1"/>
            <p:nvPr/>
          </p:nvSpPr>
          <p:spPr>
            <a:xfrm>
              <a:off x="0" y="6642556"/>
              <a:ext cx="2775119" cy="215444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Image of North Western Europe. Accessed from Google Maps.</a:t>
              </a: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7A11B1D-E5BD-4DDE-B446-01C5EFF8B7C1}"/>
                </a:ext>
              </a:extLst>
            </p:cNvPr>
            <p:cNvSpPr/>
            <p:nvPr/>
          </p:nvSpPr>
          <p:spPr>
            <a:xfrm>
              <a:off x="1117346" y="3965516"/>
              <a:ext cx="4107796" cy="3093716"/>
            </a:xfrm>
            <a:custGeom>
              <a:avLst/>
              <a:gdLst>
                <a:gd name="connsiteX0" fmla="*/ 1030767 w 4107796"/>
                <a:gd name="connsiteY0" fmla="*/ 2761839 h 2839356"/>
                <a:gd name="connsiteX1" fmla="*/ 1016253 w 4107796"/>
                <a:gd name="connsiteY1" fmla="*/ 2573153 h 2839356"/>
                <a:gd name="connsiteX2" fmla="*/ 929167 w 4107796"/>
                <a:gd name="connsiteY2" fmla="*/ 2515096 h 2839356"/>
                <a:gd name="connsiteX3" fmla="*/ 885625 w 4107796"/>
                <a:gd name="connsiteY3" fmla="*/ 2486068 h 2839356"/>
                <a:gd name="connsiteX4" fmla="*/ 856596 w 4107796"/>
                <a:gd name="connsiteY4" fmla="*/ 2442525 h 2839356"/>
                <a:gd name="connsiteX5" fmla="*/ 827567 w 4107796"/>
                <a:gd name="connsiteY5" fmla="*/ 2355439 h 2839356"/>
                <a:gd name="connsiteX6" fmla="*/ 842082 w 4107796"/>
                <a:gd name="connsiteY6" fmla="*/ 2021611 h 2839356"/>
                <a:gd name="connsiteX7" fmla="*/ 842082 w 4107796"/>
                <a:gd name="connsiteY7" fmla="*/ 1920011 h 2839356"/>
                <a:gd name="connsiteX8" fmla="*/ 798539 w 4107796"/>
                <a:gd name="connsiteY8" fmla="*/ 1861953 h 2839356"/>
                <a:gd name="connsiteX9" fmla="*/ 769510 w 4107796"/>
                <a:gd name="connsiteY9" fmla="*/ 1818411 h 2839356"/>
                <a:gd name="connsiteX10" fmla="*/ 754996 w 4107796"/>
                <a:gd name="connsiteY10" fmla="*/ 1774868 h 2839356"/>
                <a:gd name="connsiteX11" fmla="*/ 813053 w 4107796"/>
                <a:gd name="connsiteY11" fmla="*/ 1687782 h 2839356"/>
                <a:gd name="connsiteX12" fmla="*/ 769510 w 4107796"/>
                <a:gd name="connsiteY12" fmla="*/ 1658753 h 2839356"/>
                <a:gd name="connsiteX13" fmla="*/ 711453 w 4107796"/>
                <a:gd name="connsiteY13" fmla="*/ 1571668 h 2839356"/>
                <a:gd name="connsiteX14" fmla="*/ 595339 w 4107796"/>
                <a:gd name="connsiteY14" fmla="*/ 1542639 h 2839356"/>
                <a:gd name="connsiteX15" fmla="*/ 522767 w 4107796"/>
                <a:gd name="connsiteY15" fmla="*/ 1499096 h 2839356"/>
                <a:gd name="connsiteX16" fmla="*/ 464710 w 4107796"/>
                <a:gd name="connsiteY16" fmla="*/ 1470068 h 2839356"/>
                <a:gd name="connsiteX17" fmla="*/ 377625 w 4107796"/>
                <a:gd name="connsiteY17" fmla="*/ 1412011 h 2839356"/>
                <a:gd name="connsiteX18" fmla="*/ 334082 w 4107796"/>
                <a:gd name="connsiteY18" fmla="*/ 1382982 h 2839356"/>
                <a:gd name="connsiteX19" fmla="*/ 290539 w 4107796"/>
                <a:gd name="connsiteY19" fmla="*/ 1252353 h 2839356"/>
                <a:gd name="connsiteX20" fmla="*/ 276025 w 4107796"/>
                <a:gd name="connsiteY20" fmla="*/ 1078182 h 2839356"/>
                <a:gd name="connsiteX21" fmla="*/ 145396 w 4107796"/>
                <a:gd name="connsiteY21" fmla="*/ 1034639 h 2839356"/>
                <a:gd name="connsiteX22" fmla="*/ 101853 w 4107796"/>
                <a:gd name="connsiteY22" fmla="*/ 1020125 h 2839356"/>
                <a:gd name="connsiteX23" fmla="*/ 72825 w 4107796"/>
                <a:gd name="connsiteY23" fmla="*/ 976582 h 2839356"/>
                <a:gd name="connsiteX24" fmla="*/ 29282 w 4107796"/>
                <a:gd name="connsiteY24" fmla="*/ 802411 h 2839356"/>
                <a:gd name="connsiteX25" fmla="*/ 14767 w 4107796"/>
                <a:gd name="connsiteY25" fmla="*/ 758868 h 2839356"/>
                <a:gd name="connsiteX26" fmla="*/ 174425 w 4107796"/>
                <a:gd name="connsiteY26" fmla="*/ 700811 h 2839356"/>
                <a:gd name="connsiteX27" fmla="*/ 159910 w 4107796"/>
                <a:gd name="connsiteY27" fmla="*/ 657268 h 2839356"/>
                <a:gd name="connsiteX28" fmla="*/ 72825 w 4107796"/>
                <a:gd name="connsiteY28" fmla="*/ 599211 h 2839356"/>
                <a:gd name="connsiteX29" fmla="*/ 29282 w 4107796"/>
                <a:gd name="connsiteY29" fmla="*/ 570182 h 2839356"/>
                <a:gd name="connsiteX30" fmla="*/ 253 w 4107796"/>
                <a:gd name="connsiteY30" fmla="*/ 526639 h 2839356"/>
                <a:gd name="connsiteX31" fmla="*/ 43796 w 4107796"/>
                <a:gd name="connsiteY31" fmla="*/ 483096 h 2839356"/>
                <a:gd name="connsiteX32" fmla="*/ 130882 w 4107796"/>
                <a:gd name="connsiteY32" fmla="*/ 468582 h 2839356"/>
                <a:gd name="connsiteX33" fmla="*/ 188939 w 4107796"/>
                <a:gd name="connsiteY33" fmla="*/ 454068 h 2839356"/>
                <a:gd name="connsiteX34" fmla="*/ 435682 w 4107796"/>
                <a:gd name="connsiteY34" fmla="*/ 468582 h 2839356"/>
                <a:gd name="connsiteX35" fmla="*/ 522767 w 4107796"/>
                <a:gd name="connsiteY35" fmla="*/ 497611 h 2839356"/>
                <a:gd name="connsiteX36" fmla="*/ 595339 w 4107796"/>
                <a:gd name="connsiteY36" fmla="*/ 512125 h 2839356"/>
                <a:gd name="connsiteX37" fmla="*/ 682425 w 4107796"/>
                <a:gd name="connsiteY37" fmla="*/ 541153 h 2839356"/>
                <a:gd name="connsiteX38" fmla="*/ 769510 w 4107796"/>
                <a:gd name="connsiteY38" fmla="*/ 526639 h 2839356"/>
                <a:gd name="connsiteX39" fmla="*/ 813053 w 4107796"/>
                <a:gd name="connsiteY39" fmla="*/ 512125 h 2839356"/>
                <a:gd name="connsiteX40" fmla="*/ 856596 w 4107796"/>
                <a:gd name="connsiteY40" fmla="*/ 526639 h 2839356"/>
                <a:gd name="connsiteX41" fmla="*/ 987225 w 4107796"/>
                <a:gd name="connsiteY41" fmla="*/ 599211 h 2839356"/>
                <a:gd name="connsiteX42" fmla="*/ 1016253 w 4107796"/>
                <a:gd name="connsiteY42" fmla="*/ 686296 h 2839356"/>
                <a:gd name="connsiteX43" fmla="*/ 1059796 w 4107796"/>
                <a:gd name="connsiteY43" fmla="*/ 773382 h 2839356"/>
                <a:gd name="connsiteX44" fmla="*/ 1117853 w 4107796"/>
                <a:gd name="connsiteY44" fmla="*/ 787896 h 2839356"/>
                <a:gd name="connsiteX45" fmla="*/ 1248482 w 4107796"/>
                <a:gd name="connsiteY45" fmla="*/ 802411 h 2839356"/>
                <a:gd name="connsiteX46" fmla="*/ 1335567 w 4107796"/>
                <a:gd name="connsiteY46" fmla="*/ 860468 h 2839356"/>
                <a:gd name="connsiteX47" fmla="*/ 1466196 w 4107796"/>
                <a:gd name="connsiteY47" fmla="*/ 933039 h 2839356"/>
                <a:gd name="connsiteX48" fmla="*/ 1553282 w 4107796"/>
                <a:gd name="connsiteY48" fmla="*/ 976582 h 2839356"/>
                <a:gd name="connsiteX49" fmla="*/ 1611339 w 4107796"/>
                <a:gd name="connsiteY49" fmla="*/ 947553 h 2839356"/>
                <a:gd name="connsiteX50" fmla="*/ 1596825 w 4107796"/>
                <a:gd name="connsiteY50" fmla="*/ 758868 h 2839356"/>
                <a:gd name="connsiteX51" fmla="*/ 1582310 w 4107796"/>
                <a:gd name="connsiteY51" fmla="*/ 715325 h 2839356"/>
                <a:gd name="connsiteX52" fmla="*/ 1596825 w 4107796"/>
                <a:gd name="connsiteY52" fmla="*/ 584696 h 2839356"/>
                <a:gd name="connsiteX53" fmla="*/ 1611339 w 4107796"/>
                <a:gd name="connsiteY53" fmla="*/ 410525 h 2839356"/>
                <a:gd name="connsiteX54" fmla="*/ 1625853 w 4107796"/>
                <a:gd name="connsiteY54" fmla="*/ 323439 h 2839356"/>
                <a:gd name="connsiteX55" fmla="*/ 1640367 w 4107796"/>
                <a:gd name="connsiteY55" fmla="*/ 221839 h 2839356"/>
                <a:gd name="connsiteX56" fmla="*/ 1698425 w 4107796"/>
                <a:gd name="connsiteY56" fmla="*/ 192811 h 2839356"/>
                <a:gd name="connsiteX57" fmla="*/ 1887110 w 4107796"/>
                <a:gd name="connsiteY57" fmla="*/ 250868 h 2839356"/>
                <a:gd name="connsiteX58" fmla="*/ 1945167 w 4107796"/>
                <a:gd name="connsiteY58" fmla="*/ 337953 h 2839356"/>
                <a:gd name="connsiteX59" fmla="*/ 1988710 w 4107796"/>
                <a:gd name="connsiteY59" fmla="*/ 483096 h 2839356"/>
                <a:gd name="connsiteX60" fmla="*/ 2046767 w 4107796"/>
                <a:gd name="connsiteY60" fmla="*/ 512125 h 2839356"/>
                <a:gd name="connsiteX61" fmla="*/ 2148367 w 4107796"/>
                <a:gd name="connsiteY61" fmla="*/ 584696 h 2839356"/>
                <a:gd name="connsiteX62" fmla="*/ 2235453 w 4107796"/>
                <a:gd name="connsiteY62" fmla="*/ 642753 h 2839356"/>
                <a:gd name="connsiteX63" fmla="*/ 2278996 w 4107796"/>
                <a:gd name="connsiteY63" fmla="*/ 657268 h 2839356"/>
                <a:gd name="connsiteX64" fmla="*/ 2366082 w 4107796"/>
                <a:gd name="connsiteY64" fmla="*/ 715325 h 2839356"/>
                <a:gd name="connsiteX65" fmla="*/ 2496710 w 4107796"/>
                <a:gd name="connsiteY65" fmla="*/ 700811 h 2839356"/>
                <a:gd name="connsiteX66" fmla="*/ 2511225 w 4107796"/>
                <a:gd name="connsiteY66" fmla="*/ 657268 h 2839356"/>
                <a:gd name="connsiteX67" fmla="*/ 2569282 w 4107796"/>
                <a:gd name="connsiteY67" fmla="*/ 555668 h 2839356"/>
                <a:gd name="connsiteX68" fmla="*/ 2772482 w 4107796"/>
                <a:gd name="connsiteY68" fmla="*/ 541153 h 2839356"/>
                <a:gd name="connsiteX69" fmla="*/ 2874082 w 4107796"/>
                <a:gd name="connsiteY69" fmla="*/ 526639 h 2839356"/>
                <a:gd name="connsiteX70" fmla="*/ 2946653 w 4107796"/>
                <a:gd name="connsiteY70" fmla="*/ 512125 h 2839356"/>
                <a:gd name="connsiteX71" fmla="*/ 3236939 w 4107796"/>
                <a:gd name="connsiteY71" fmla="*/ 497611 h 2839356"/>
                <a:gd name="connsiteX72" fmla="*/ 3280482 w 4107796"/>
                <a:gd name="connsiteY72" fmla="*/ 483096 h 2839356"/>
                <a:gd name="connsiteX73" fmla="*/ 3324025 w 4107796"/>
                <a:gd name="connsiteY73" fmla="*/ 396011 h 2839356"/>
                <a:gd name="connsiteX74" fmla="*/ 3367567 w 4107796"/>
                <a:gd name="connsiteY74" fmla="*/ 221839 h 2839356"/>
                <a:gd name="connsiteX75" fmla="*/ 3382082 w 4107796"/>
                <a:gd name="connsiteY75" fmla="*/ 178296 h 2839356"/>
                <a:gd name="connsiteX76" fmla="*/ 3396596 w 4107796"/>
                <a:gd name="connsiteY76" fmla="*/ 134753 h 2839356"/>
                <a:gd name="connsiteX77" fmla="*/ 3440139 w 4107796"/>
                <a:gd name="connsiteY77" fmla="*/ 76696 h 2839356"/>
                <a:gd name="connsiteX78" fmla="*/ 3483682 w 4107796"/>
                <a:gd name="connsiteY78" fmla="*/ 47668 h 2839356"/>
                <a:gd name="connsiteX79" fmla="*/ 3512710 w 4107796"/>
                <a:gd name="connsiteY79" fmla="*/ 4125 h 2839356"/>
                <a:gd name="connsiteX80" fmla="*/ 3701396 w 4107796"/>
                <a:gd name="connsiteY80" fmla="*/ 18639 h 2839356"/>
                <a:gd name="connsiteX81" fmla="*/ 3744939 w 4107796"/>
                <a:gd name="connsiteY81" fmla="*/ 76696 h 2839356"/>
                <a:gd name="connsiteX82" fmla="*/ 3788482 w 4107796"/>
                <a:gd name="connsiteY82" fmla="*/ 163782 h 2839356"/>
                <a:gd name="connsiteX83" fmla="*/ 3817510 w 4107796"/>
                <a:gd name="connsiteY83" fmla="*/ 207325 h 2839356"/>
                <a:gd name="connsiteX84" fmla="*/ 3846539 w 4107796"/>
                <a:gd name="connsiteY84" fmla="*/ 308925 h 2839356"/>
                <a:gd name="connsiteX85" fmla="*/ 3861053 w 4107796"/>
                <a:gd name="connsiteY85" fmla="*/ 454068 h 2839356"/>
                <a:gd name="connsiteX86" fmla="*/ 3875567 w 4107796"/>
                <a:gd name="connsiteY86" fmla="*/ 541153 h 2839356"/>
                <a:gd name="connsiteX87" fmla="*/ 3890082 w 4107796"/>
                <a:gd name="connsiteY87" fmla="*/ 686296 h 2839356"/>
                <a:gd name="connsiteX88" fmla="*/ 3904596 w 4107796"/>
                <a:gd name="connsiteY88" fmla="*/ 729839 h 2839356"/>
                <a:gd name="connsiteX89" fmla="*/ 3948139 w 4107796"/>
                <a:gd name="connsiteY89" fmla="*/ 845953 h 2839356"/>
                <a:gd name="connsiteX90" fmla="*/ 3962653 w 4107796"/>
                <a:gd name="connsiteY90" fmla="*/ 962068 h 2839356"/>
                <a:gd name="connsiteX91" fmla="*/ 4020710 w 4107796"/>
                <a:gd name="connsiteY91" fmla="*/ 1165268 h 2839356"/>
                <a:gd name="connsiteX92" fmla="*/ 4049739 w 4107796"/>
                <a:gd name="connsiteY92" fmla="*/ 1368468 h 2839356"/>
                <a:gd name="connsiteX93" fmla="*/ 4064253 w 4107796"/>
                <a:gd name="connsiteY93" fmla="*/ 1441039 h 2839356"/>
                <a:gd name="connsiteX94" fmla="*/ 4078767 w 4107796"/>
                <a:gd name="connsiteY94" fmla="*/ 1876468 h 2839356"/>
                <a:gd name="connsiteX95" fmla="*/ 4107796 w 4107796"/>
                <a:gd name="connsiteY95" fmla="*/ 2616696 h 2839356"/>
                <a:gd name="connsiteX96" fmla="*/ 4078767 w 4107796"/>
                <a:gd name="connsiteY96" fmla="*/ 2819896 h 2839356"/>
                <a:gd name="connsiteX97" fmla="*/ 3962653 w 4107796"/>
                <a:gd name="connsiteY97" fmla="*/ 2834411 h 2839356"/>
                <a:gd name="connsiteX98" fmla="*/ 2511225 w 4107796"/>
                <a:gd name="connsiteY98" fmla="*/ 2819896 h 2839356"/>
                <a:gd name="connsiteX99" fmla="*/ 2337053 w 4107796"/>
                <a:gd name="connsiteY99" fmla="*/ 2805382 h 2839356"/>
                <a:gd name="connsiteX100" fmla="*/ 1916139 w 4107796"/>
                <a:gd name="connsiteY100" fmla="*/ 2776353 h 2839356"/>
                <a:gd name="connsiteX101" fmla="*/ 1800025 w 4107796"/>
                <a:gd name="connsiteY101" fmla="*/ 2761839 h 2839356"/>
                <a:gd name="connsiteX102" fmla="*/ 1422653 w 4107796"/>
                <a:gd name="connsiteY102" fmla="*/ 2718296 h 2839356"/>
                <a:gd name="connsiteX103" fmla="*/ 1335567 w 4107796"/>
                <a:gd name="connsiteY103" fmla="*/ 2703782 h 2839356"/>
                <a:gd name="connsiteX104" fmla="*/ 1190425 w 4107796"/>
                <a:gd name="connsiteY104" fmla="*/ 2718296 h 2839356"/>
                <a:gd name="connsiteX105" fmla="*/ 1146882 w 4107796"/>
                <a:gd name="connsiteY105" fmla="*/ 2732811 h 2839356"/>
                <a:gd name="connsiteX106" fmla="*/ 1059796 w 4107796"/>
                <a:gd name="connsiteY106" fmla="*/ 2747325 h 2839356"/>
                <a:gd name="connsiteX107" fmla="*/ 1030767 w 4107796"/>
                <a:gd name="connsiteY107" fmla="*/ 2761839 h 2839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</a:cxnLst>
              <a:rect l="l" t="t" r="r" b="b"/>
              <a:pathLst>
                <a:path w="4107796" h="2839356">
                  <a:moveTo>
                    <a:pt x="1030767" y="2761839"/>
                  </a:moveTo>
                  <a:cubicBezTo>
                    <a:pt x="1023510" y="2732810"/>
                    <a:pt x="1040271" y="2631483"/>
                    <a:pt x="1016253" y="2573153"/>
                  </a:cubicBezTo>
                  <a:cubicBezTo>
                    <a:pt x="1002969" y="2540893"/>
                    <a:pt x="958196" y="2534448"/>
                    <a:pt x="929167" y="2515096"/>
                  </a:cubicBezTo>
                  <a:lnTo>
                    <a:pt x="885625" y="2486068"/>
                  </a:lnTo>
                  <a:cubicBezTo>
                    <a:pt x="875949" y="2471554"/>
                    <a:pt x="863681" y="2458466"/>
                    <a:pt x="856596" y="2442525"/>
                  </a:cubicBezTo>
                  <a:cubicBezTo>
                    <a:pt x="844168" y="2414563"/>
                    <a:pt x="827567" y="2355439"/>
                    <a:pt x="827567" y="2355439"/>
                  </a:cubicBezTo>
                  <a:cubicBezTo>
                    <a:pt x="832405" y="2244163"/>
                    <a:pt x="833854" y="2132688"/>
                    <a:pt x="842082" y="2021611"/>
                  </a:cubicBezTo>
                  <a:cubicBezTo>
                    <a:pt x="846728" y="1958886"/>
                    <a:pt x="873318" y="1974674"/>
                    <a:pt x="842082" y="1920011"/>
                  </a:cubicBezTo>
                  <a:cubicBezTo>
                    <a:pt x="830080" y="1899008"/>
                    <a:pt x="812600" y="1881638"/>
                    <a:pt x="798539" y="1861953"/>
                  </a:cubicBezTo>
                  <a:cubicBezTo>
                    <a:pt x="788400" y="1847758"/>
                    <a:pt x="779186" y="1832925"/>
                    <a:pt x="769510" y="1818411"/>
                  </a:cubicBezTo>
                  <a:cubicBezTo>
                    <a:pt x="764672" y="1803897"/>
                    <a:pt x="750158" y="1789382"/>
                    <a:pt x="754996" y="1774868"/>
                  </a:cubicBezTo>
                  <a:cubicBezTo>
                    <a:pt x="766029" y="1741770"/>
                    <a:pt x="813053" y="1687782"/>
                    <a:pt x="813053" y="1687782"/>
                  </a:cubicBezTo>
                  <a:cubicBezTo>
                    <a:pt x="798539" y="1678106"/>
                    <a:pt x="780997" y="1671881"/>
                    <a:pt x="769510" y="1658753"/>
                  </a:cubicBezTo>
                  <a:cubicBezTo>
                    <a:pt x="746536" y="1632497"/>
                    <a:pt x="745299" y="1580130"/>
                    <a:pt x="711453" y="1571668"/>
                  </a:cubicBezTo>
                  <a:lnTo>
                    <a:pt x="595339" y="1542639"/>
                  </a:lnTo>
                  <a:cubicBezTo>
                    <a:pt x="571148" y="1528125"/>
                    <a:pt x="547428" y="1512796"/>
                    <a:pt x="522767" y="1499096"/>
                  </a:cubicBezTo>
                  <a:cubicBezTo>
                    <a:pt x="503853" y="1488588"/>
                    <a:pt x="483263" y="1481200"/>
                    <a:pt x="464710" y="1470068"/>
                  </a:cubicBezTo>
                  <a:cubicBezTo>
                    <a:pt x="434794" y="1452118"/>
                    <a:pt x="406653" y="1431363"/>
                    <a:pt x="377625" y="1412011"/>
                  </a:cubicBezTo>
                  <a:lnTo>
                    <a:pt x="334082" y="1382982"/>
                  </a:lnTo>
                  <a:cubicBezTo>
                    <a:pt x="302878" y="1320576"/>
                    <a:pt x="299196" y="1325942"/>
                    <a:pt x="290539" y="1252353"/>
                  </a:cubicBezTo>
                  <a:cubicBezTo>
                    <a:pt x="283732" y="1194494"/>
                    <a:pt x="302079" y="1130290"/>
                    <a:pt x="276025" y="1078182"/>
                  </a:cubicBezTo>
                  <a:cubicBezTo>
                    <a:pt x="276024" y="1078181"/>
                    <a:pt x="167168" y="1041896"/>
                    <a:pt x="145396" y="1034639"/>
                  </a:cubicBezTo>
                  <a:lnTo>
                    <a:pt x="101853" y="1020125"/>
                  </a:lnTo>
                  <a:cubicBezTo>
                    <a:pt x="92177" y="1005611"/>
                    <a:pt x="79910" y="992522"/>
                    <a:pt x="72825" y="976582"/>
                  </a:cubicBezTo>
                  <a:cubicBezTo>
                    <a:pt x="33718" y="888591"/>
                    <a:pt x="49568" y="893698"/>
                    <a:pt x="29282" y="802411"/>
                  </a:cubicBezTo>
                  <a:cubicBezTo>
                    <a:pt x="25963" y="787476"/>
                    <a:pt x="19605" y="773382"/>
                    <a:pt x="14767" y="758868"/>
                  </a:cubicBezTo>
                  <a:cubicBezTo>
                    <a:pt x="51460" y="648794"/>
                    <a:pt x="-7558" y="781692"/>
                    <a:pt x="174425" y="700811"/>
                  </a:cubicBezTo>
                  <a:cubicBezTo>
                    <a:pt x="188406" y="694597"/>
                    <a:pt x="170728" y="668086"/>
                    <a:pt x="159910" y="657268"/>
                  </a:cubicBezTo>
                  <a:cubicBezTo>
                    <a:pt x="135241" y="632599"/>
                    <a:pt x="101853" y="618563"/>
                    <a:pt x="72825" y="599211"/>
                  </a:cubicBezTo>
                  <a:lnTo>
                    <a:pt x="29282" y="570182"/>
                  </a:lnTo>
                  <a:cubicBezTo>
                    <a:pt x="19606" y="555668"/>
                    <a:pt x="-2615" y="543846"/>
                    <a:pt x="253" y="526639"/>
                  </a:cubicBezTo>
                  <a:cubicBezTo>
                    <a:pt x="3627" y="506392"/>
                    <a:pt x="25039" y="491433"/>
                    <a:pt x="43796" y="483096"/>
                  </a:cubicBezTo>
                  <a:cubicBezTo>
                    <a:pt x="70689" y="471144"/>
                    <a:pt x="102024" y="474353"/>
                    <a:pt x="130882" y="468582"/>
                  </a:cubicBezTo>
                  <a:cubicBezTo>
                    <a:pt x="150443" y="464670"/>
                    <a:pt x="169587" y="458906"/>
                    <a:pt x="188939" y="454068"/>
                  </a:cubicBezTo>
                  <a:cubicBezTo>
                    <a:pt x="271187" y="458906"/>
                    <a:pt x="353984" y="457926"/>
                    <a:pt x="435682" y="468582"/>
                  </a:cubicBezTo>
                  <a:cubicBezTo>
                    <a:pt x="466024" y="472540"/>
                    <a:pt x="492763" y="491610"/>
                    <a:pt x="522767" y="497611"/>
                  </a:cubicBezTo>
                  <a:cubicBezTo>
                    <a:pt x="546958" y="502449"/>
                    <a:pt x="571539" y="505634"/>
                    <a:pt x="595339" y="512125"/>
                  </a:cubicBezTo>
                  <a:cubicBezTo>
                    <a:pt x="624860" y="520176"/>
                    <a:pt x="682425" y="541153"/>
                    <a:pt x="682425" y="541153"/>
                  </a:cubicBezTo>
                  <a:cubicBezTo>
                    <a:pt x="711453" y="536315"/>
                    <a:pt x="740782" y="533023"/>
                    <a:pt x="769510" y="526639"/>
                  </a:cubicBezTo>
                  <a:cubicBezTo>
                    <a:pt x="784445" y="523320"/>
                    <a:pt x="797754" y="512125"/>
                    <a:pt x="813053" y="512125"/>
                  </a:cubicBezTo>
                  <a:cubicBezTo>
                    <a:pt x="828352" y="512125"/>
                    <a:pt x="842082" y="521801"/>
                    <a:pt x="856596" y="526639"/>
                  </a:cubicBezTo>
                  <a:cubicBezTo>
                    <a:pt x="956412" y="593183"/>
                    <a:pt x="910584" y="573663"/>
                    <a:pt x="987225" y="599211"/>
                  </a:cubicBezTo>
                  <a:lnTo>
                    <a:pt x="1016253" y="686296"/>
                  </a:lnTo>
                  <a:cubicBezTo>
                    <a:pt x="1024533" y="711135"/>
                    <a:pt x="1035678" y="757303"/>
                    <a:pt x="1059796" y="773382"/>
                  </a:cubicBezTo>
                  <a:cubicBezTo>
                    <a:pt x="1076394" y="784447"/>
                    <a:pt x="1098137" y="784863"/>
                    <a:pt x="1117853" y="787896"/>
                  </a:cubicBezTo>
                  <a:cubicBezTo>
                    <a:pt x="1161155" y="794558"/>
                    <a:pt x="1204939" y="797573"/>
                    <a:pt x="1248482" y="802411"/>
                  </a:cubicBezTo>
                  <a:cubicBezTo>
                    <a:pt x="1331758" y="830169"/>
                    <a:pt x="1254025" y="797046"/>
                    <a:pt x="1335567" y="860468"/>
                  </a:cubicBezTo>
                  <a:cubicBezTo>
                    <a:pt x="1410428" y="918693"/>
                    <a:pt x="1400499" y="911140"/>
                    <a:pt x="1466196" y="933039"/>
                  </a:cubicBezTo>
                  <a:cubicBezTo>
                    <a:pt x="1482166" y="943686"/>
                    <a:pt x="1528538" y="980117"/>
                    <a:pt x="1553282" y="976582"/>
                  </a:cubicBezTo>
                  <a:cubicBezTo>
                    <a:pt x="1574701" y="973522"/>
                    <a:pt x="1591987" y="957229"/>
                    <a:pt x="1611339" y="947553"/>
                  </a:cubicBezTo>
                  <a:cubicBezTo>
                    <a:pt x="1606501" y="884658"/>
                    <a:pt x="1604649" y="821462"/>
                    <a:pt x="1596825" y="758868"/>
                  </a:cubicBezTo>
                  <a:cubicBezTo>
                    <a:pt x="1594927" y="743687"/>
                    <a:pt x="1582310" y="730625"/>
                    <a:pt x="1582310" y="715325"/>
                  </a:cubicBezTo>
                  <a:cubicBezTo>
                    <a:pt x="1582310" y="671514"/>
                    <a:pt x="1592671" y="628310"/>
                    <a:pt x="1596825" y="584696"/>
                  </a:cubicBezTo>
                  <a:cubicBezTo>
                    <a:pt x="1602348" y="526700"/>
                    <a:pt x="1604906" y="468427"/>
                    <a:pt x="1611339" y="410525"/>
                  </a:cubicBezTo>
                  <a:cubicBezTo>
                    <a:pt x="1614589" y="381276"/>
                    <a:pt x="1621378" y="352526"/>
                    <a:pt x="1625853" y="323439"/>
                  </a:cubicBezTo>
                  <a:cubicBezTo>
                    <a:pt x="1631055" y="289626"/>
                    <a:pt x="1623753" y="251744"/>
                    <a:pt x="1640367" y="221839"/>
                  </a:cubicBezTo>
                  <a:cubicBezTo>
                    <a:pt x="1650875" y="202925"/>
                    <a:pt x="1679072" y="202487"/>
                    <a:pt x="1698425" y="192811"/>
                  </a:cubicBezTo>
                  <a:cubicBezTo>
                    <a:pt x="1739833" y="201092"/>
                    <a:pt x="1845239" y="203015"/>
                    <a:pt x="1887110" y="250868"/>
                  </a:cubicBezTo>
                  <a:cubicBezTo>
                    <a:pt x="1910084" y="277124"/>
                    <a:pt x="1945167" y="337953"/>
                    <a:pt x="1945167" y="337953"/>
                  </a:cubicBezTo>
                  <a:cubicBezTo>
                    <a:pt x="1950648" y="359875"/>
                    <a:pt x="1978615" y="478049"/>
                    <a:pt x="1988710" y="483096"/>
                  </a:cubicBezTo>
                  <a:cubicBezTo>
                    <a:pt x="2008062" y="492772"/>
                    <a:pt x="2027981" y="501390"/>
                    <a:pt x="2046767" y="512125"/>
                  </a:cubicBezTo>
                  <a:cubicBezTo>
                    <a:pt x="2083478" y="533103"/>
                    <a:pt x="2113742" y="560458"/>
                    <a:pt x="2148367" y="584696"/>
                  </a:cubicBezTo>
                  <a:cubicBezTo>
                    <a:pt x="2176948" y="604703"/>
                    <a:pt x="2202355" y="631720"/>
                    <a:pt x="2235453" y="642753"/>
                  </a:cubicBezTo>
                  <a:cubicBezTo>
                    <a:pt x="2249967" y="647591"/>
                    <a:pt x="2265622" y="649838"/>
                    <a:pt x="2278996" y="657268"/>
                  </a:cubicBezTo>
                  <a:cubicBezTo>
                    <a:pt x="2309494" y="674211"/>
                    <a:pt x="2366082" y="715325"/>
                    <a:pt x="2366082" y="715325"/>
                  </a:cubicBezTo>
                  <a:cubicBezTo>
                    <a:pt x="2409625" y="710487"/>
                    <a:pt x="2456033" y="717082"/>
                    <a:pt x="2496710" y="700811"/>
                  </a:cubicBezTo>
                  <a:cubicBezTo>
                    <a:pt x="2510915" y="695129"/>
                    <a:pt x="2507514" y="672111"/>
                    <a:pt x="2511225" y="657268"/>
                  </a:cubicBezTo>
                  <a:cubicBezTo>
                    <a:pt x="2522235" y="613228"/>
                    <a:pt x="2510109" y="566110"/>
                    <a:pt x="2569282" y="555668"/>
                  </a:cubicBezTo>
                  <a:cubicBezTo>
                    <a:pt x="2636155" y="543867"/>
                    <a:pt x="2704882" y="547591"/>
                    <a:pt x="2772482" y="541153"/>
                  </a:cubicBezTo>
                  <a:cubicBezTo>
                    <a:pt x="2806538" y="537909"/>
                    <a:pt x="2840337" y="532263"/>
                    <a:pt x="2874082" y="526639"/>
                  </a:cubicBezTo>
                  <a:cubicBezTo>
                    <a:pt x="2898416" y="522583"/>
                    <a:pt x="2922062" y="514092"/>
                    <a:pt x="2946653" y="512125"/>
                  </a:cubicBezTo>
                  <a:cubicBezTo>
                    <a:pt x="3043227" y="504399"/>
                    <a:pt x="3140177" y="502449"/>
                    <a:pt x="3236939" y="497611"/>
                  </a:cubicBezTo>
                  <a:cubicBezTo>
                    <a:pt x="3251453" y="492773"/>
                    <a:pt x="3268535" y="492654"/>
                    <a:pt x="3280482" y="483096"/>
                  </a:cubicBezTo>
                  <a:cubicBezTo>
                    <a:pt x="3306058" y="462634"/>
                    <a:pt x="3314464" y="424693"/>
                    <a:pt x="3324025" y="396011"/>
                  </a:cubicBezTo>
                  <a:cubicBezTo>
                    <a:pt x="3343568" y="278748"/>
                    <a:pt x="3329234" y="336839"/>
                    <a:pt x="3367567" y="221839"/>
                  </a:cubicBezTo>
                  <a:lnTo>
                    <a:pt x="3382082" y="178296"/>
                  </a:lnTo>
                  <a:cubicBezTo>
                    <a:pt x="3386920" y="163782"/>
                    <a:pt x="3387416" y="146993"/>
                    <a:pt x="3396596" y="134753"/>
                  </a:cubicBezTo>
                  <a:cubicBezTo>
                    <a:pt x="3411110" y="115401"/>
                    <a:pt x="3423034" y="93801"/>
                    <a:pt x="3440139" y="76696"/>
                  </a:cubicBezTo>
                  <a:cubicBezTo>
                    <a:pt x="3452474" y="64361"/>
                    <a:pt x="3469168" y="57344"/>
                    <a:pt x="3483682" y="47668"/>
                  </a:cubicBezTo>
                  <a:cubicBezTo>
                    <a:pt x="3493358" y="33154"/>
                    <a:pt x="3495419" y="6430"/>
                    <a:pt x="3512710" y="4125"/>
                  </a:cubicBezTo>
                  <a:cubicBezTo>
                    <a:pt x="3575238" y="-4212"/>
                    <a:pt x="3641186" y="-176"/>
                    <a:pt x="3701396" y="18639"/>
                  </a:cubicBezTo>
                  <a:cubicBezTo>
                    <a:pt x="3724485" y="25854"/>
                    <a:pt x="3730879" y="57011"/>
                    <a:pt x="3744939" y="76696"/>
                  </a:cubicBezTo>
                  <a:cubicBezTo>
                    <a:pt x="3814260" y="173746"/>
                    <a:pt x="3740554" y="67926"/>
                    <a:pt x="3788482" y="163782"/>
                  </a:cubicBezTo>
                  <a:cubicBezTo>
                    <a:pt x="3796283" y="179384"/>
                    <a:pt x="3807834" y="192811"/>
                    <a:pt x="3817510" y="207325"/>
                  </a:cubicBezTo>
                  <a:cubicBezTo>
                    <a:pt x="3827186" y="241192"/>
                    <a:pt x="3840418" y="274239"/>
                    <a:pt x="3846539" y="308925"/>
                  </a:cubicBezTo>
                  <a:cubicBezTo>
                    <a:pt x="3854989" y="356807"/>
                    <a:pt x="3855022" y="405821"/>
                    <a:pt x="3861053" y="454068"/>
                  </a:cubicBezTo>
                  <a:cubicBezTo>
                    <a:pt x="3864703" y="483269"/>
                    <a:pt x="3871917" y="511952"/>
                    <a:pt x="3875567" y="541153"/>
                  </a:cubicBezTo>
                  <a:cubicBezTo>
                    <a:pt x="3881598" y="589400"/>
                    <a:pt x="3882689" y="638239"/>
                    <a:pt x="3890082" y="686296"/>
                  </a:cubicBezTo>
                  <a:cubicBezTo>
                    <a:pt x="3892408" y="701418"/>
                    <a:pt x="3899224" y="715514"/>
                    <a:pt x="3904596" y="729839"/>
                  </a:cubicBezTo>
                  <a:cubicBezTo>
                    <a:pt x="3956665" y="868691"/>
                    <a:pt x="3915193" y="747115"/>
                    <a:pt x="3948139" y="845953"/>
                  </a:cubicBezTo>
                  <a:cubicBezTo>
                    <a:pt x="3952977" y="884658"/>
                    <a:pt x="3955465" y="923730"/>
                    <a:pt x="3962653" y="962068"/>
                  </a:cubicBezTo>
                  <a:cubicBezTo>
                    <a:pt x="4003370" y="1179226"/>
                    <a:pt x="3975794" y="985603"/>
                    <a:pt x="4020710" y="1165268"/>
                  </a:cubicBezTo>
                  <a:cubicBezTo>
                    <a:pt x="4033122" y="1214915"/>
                    <a:pt x="4042863" y="1323771"/>
                    <a:pt x="4049739" y="1368468"/>
                  </a:cubicBezTo>
                  <a:cubicBezTo>
                    <a:pt x="4053490" y="1392851"/>
                    <a:pt x="4059415" y="1416849"/>
                    <a:pt x="4064253" y="1441039"/>
                  </a:cubicBezTo>
                  <a:cubicBezTo>
                    <a:pt x="4069091" y="1586182"/>
                    <a:pt x="4074843" y="1731297"/>
                    <a:pt x="4078767" y="1876468"/>
                  </a:cubicBezTo>
                  <a:cubicBezTo>
                    <a:pt x="4097627" y="2574270"/>
                    <a:pt x="4062596" y="2300293"/>
                    <a:pt x="4107796" y="2616696"/>
                  </a:cubicBezTo>
                  <a:cubicBezTo>
                    <a:pt x="4098120" y="2684429"/>
                    <a:pt x="4116720" y="2762966"/>
                    <a:pt x="4078767" y="2819896"/>
                  </a:cubicBezTo>
                  <a:cubicBezTo>
                    <a:pt x="4057130" y="2852351"/>
                    <a:pt x="4001659" y="2834411"/>
                    <a:pt x="3962653" y="2834411"/>
                  </a:cubicBezTo>
                  <a:cubicBezTo>
                    <a:pt x="3478819" y="2834411"/>
                    <a:pt x="2995034" y="2824734"/>
                    <a:pt x="2511225" y="2819896"/>
                  </a:cubicBezTo>
                  <a:lnTo>
                    <a:pt x="2337053" y="2805382"/>
                  </a:lnTo>
                  <a:cubicBezTo>
                    <a:pt x="2196790" y="2795119"/>
                    <a:pt x="2055691" y="2793797"/>
                    <a:pt x="1916139" y="2776353"/>
                  </a:cubicBezTo>
                  <a:lnTo>
                    <a:pt x="1800025" y="2761839"/>
                  </a:lnTo>
                  <a:lnTo>
                    <a:pt x="1422653" y="2718296"/>
                  </a:lnTo>
                  <a:cubicBezTo>
                    <a:pt x="1393520" y="2714134"/>
                    <a:pt x="1364596" y="2708620"/>
                    <a:pt x="1335567" y="2703782"/>
                  </a:cubicBezTo>
                  <a:cubicBezTo>
                    <a:pt x="1287186" y="2708620"/>
                    <a:pt x="1238482" y="2710903"/>
                    <a:pt x="1190425" y="2718296"/>
                  </a:cubicBezTo>
                  <a:cubicBezTo>
                    <a:pt x="1175303" y="2720622"/>
                    <a:pt x="1161817" y="2729492"/>
                    <a:pt x="1146882" y="2732811"/>
                  </a:cubicBezTo>
                  <a:cubicBezTo>
                    <a:pt x="1118154" y="2739195"/>
                    <a:pt x="1087120" y="2736396"/>
                    <a:pt x="1059796" y="2747325"/>
                  </a:cubicBezTo>
                  <a:cubicBezTo>
                    <a:pt x="1053443" y="2749866"/>
                    <a:pt x="1038024" y="2790868"/>
                    <a:pt x="1030767" y="2761839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DE84865-75CE-4AC0-AA2C-9ACD89BEDCC0}"/>
                </a:ext>
              </a:extLst>
            </p:cNvPr>
            <p:cNvSpPr/>
            <p:nvPr/>
          </p:nvSpPr>
          <p:spPr>
            <a:xfrm>
              <a:off x="4876800" y="2699613"/>
              <a:ext cx="2942391" cy="4413632"/>
            </a:xfrm>
            <a:custGeom>
              <a:avLst/>
              <a:gdLst>
                <a:gd name="connsiteX0" fmla="*/ 2612756 w 2815956"/>
                <a:gd name="connsiteY0" fmla="*/ 29596 h 4137138"/>
                <a:gd name="connsiteX1" fmla="*/ 2670814 w 2815956"/>
                <a:gd name="connsiteY1" fmla="*/ 102167 h 4137138"/>
                <a:gd name="connsiteX2" fmla="*/ 2757899 w 2815956"/>
                <a:gd name="connsiteY2" fmla="*/ 232796 h 4137138"/>
                <a:gd name="connsiteX3" fmla="*/ 2786928 w 2815956"/>
                <a:gd name="connsiteY3" fmla="*/ 276338 h 4137138"/>
                <a:gd name="connsiteX4" fmla="*/ 2815956 w 2815956"/>
                <a:gd name="connsiteY4" fmla="*/ 319881 h 4137138"/>
                <a:gd name="connsiteX5" fmla="*/ 2801442 w 2815956"/>
                <a:gd name="connsiteY5" fmla="*/ 479538 h 4137138"/>
                <a:gd name="connsiteX6" fmla="*/ 2743385 w 2815956"/>
                <a:gd name="connsiteY6" fmla="*/ 566624 h 4137138"/>
                <a:gd name="connsiteX7" fmla="*/ 2714356 w 2815956"/>
                <a:gd name="connsiteY7" fmla="*/ 610167 h 4137138"/>
                <a:gd name="connsiteX8" fmla="*/ 2670814 w 2815956"/>
                <a:gd name="connsiteY8" fmla="*/ 639196 h 4137138"/>
                <a:gd name="connsiteX9" fmla="*/ 2511156 w 2815956"/>
                <a:gd name="connsiteY9" fmla="*/ 682738 h 4137138"/>
                <a:gd name="connsiteX10" fmla="*/ 2496642 w 2815956"/>
                <a:gd name="connsiteY10" fmla="*/ 958510 h 4137138"/>
                <a:gd name="connsiteX11" fmla="*/ 2351499 w 2815956"/>
                <a:gd name="connsiteY11" fmla="*/ 1089138 h 4137138"/>
                <a:gd name="connsiteX12" fmla="*/ 2322471 w 2815956"/>
                <a:gd name="connsiteY12" fmla="*/ 1132681 h 4137138"/>
                <a:gd name="connsiteX13" fmla="*/ 2278928 w 2815956"/>
                <a:gd name="connsiteY13" fmla="*/ 1161710 h 4137138"/>
                <a:gd name="connsiteX14" fmla="*/ 2220871 w 2815956"/>
                <a:gd name="connsiteY14" fmla="*/ 1190738 h 4137138"/>
                <a:gd name="connsiteX15" fmla="*/ 2046699 w 2815956"/>
                <a:gd name="connsiteY15" fmla="*/ 1219767 h 4137138"/>
                <a:gd name="connsiteX16" fmla="*/ 1930585 w 2815956"/>
                <a:gd name="connsiteY16" fmla="*/ 1321367 h 4137138"/>
                <a:gd name="connsiteX17" fmla="*/ 1901556 w 2815956"/>
                <a:gd name="connsiteY17" fmla="*/ 1437481 h 4137138"/>
                <a:gd name="connsiteX18" fmla="*/ 1872528 w 2815956"/>
                <a:gd name="connsiteY18" fmla="*/ 1771310 h 4137138"/>
                <a:gd name="connsiteX19" fmla="*/ 1814471 w 2815956"/>
                <a:gd name="connsiteY19" fmla="*/ 1916453 h 4137138"/>
                <a:gd name="connsiteX20" fmla="*/ 1756414 w 2815956"/>
                <a:gd name="connsiteY20" fmla="*/ 2061596 h 4137138"/>
                <a:gd name="connsiteX21" fmla="*/ 1756414 w 2815956"/>
                <a:gd name="connsiteY21" fmla="*/ 2380910 h 4137138"/>
                <a:gd name="connsiteX22" fmla="*/ 1770928 w 2815956"/>
                <a:gd name="connsiteY22" fmla="*/ 2424453 h 4137138"/>
                <a:gd name="connsiteX23" fmla="*/ 1814471 w 2815956"/>
                <a:gd name="connsiteY23" fmla="*/ 2467996 h 4137138"/>
                <a:gd name="connsiteX24" fmla="*/ 1843499 w 2815956"/>
                <a:gd name="connsiteY24" fmla="*/ 2511538 h 4137138"/>
                <a:gd name="connsiteX25" fmla="*/ 1930585 w 2815956"/>
                <a:gd name="connsiteY25" fmla="*/ 2598624 h 4137138"/>
                <a:gd name="connsiteX26" fmla="*/ 2003156 w 2815956"/>
                <a:gd name="connsiteY26" fmla="*/ 2700224 h 4137138"/>
                <a:gd name="connsiteX27" fmla="*/ 2075728 w 2815956"/>
                <a:gd name="connsiteY27" fmla="*/ 2801824 h 4137138"/>
                <a:gd name="connsiteX28" fmla="*/ 2148299 w 2815956"/>
                <a:gd name="connsiteY28" fmla="*/ 2917938 h 4137138"/>
                <a:gd name="connsiteX29" fmla="*/ 2162814 w 2815956"/>
                <a:gd name="connsiteY29" fmla="*/ 2961481 h 4137138"/>
                <a:gd name="connsiteX30" fmla="*/ 2177328 w 2815956"/>
                <a:gd name="connsiteY30" fmla="*/ 3150167 h 4137138"/>
                <a:gd name="connsiteX31" fmla="*/ 2191842 w 2815956"/>
                <a:gd name="connsiteY31" fmla="*/ 3222738 h 4137138"/>
                <a:gd name="connsiteX32" fmla="*/ 2206356 w 2815956"/>
                <a:gd name="connsiteY32" fmla="*/ 3309824 h 4137138"/>
                <a:gd name="connsiteX33" fmla="*/ 2220871 w 2815956"/>
                <a:gd name="connsiteY33" fmla="*/ 3353367 h 4137138"/>
                <a:gd name="connsiteX34" fmla="*/ 2235385 w 2815956"/>
                <a:gd name="connsiteY34" fmla="*/ 3411424 h 4137138"/>
                <a:gd name="connsiteX35" fmla="*/ 2249899 w 2815956"/>
                <a:gd name="connsiteY35" fmla="*/ 3454967 h 4137138"/>
                <a:gd name="connsiteX36" fmla="*/ 2264414 w 2815956"/>
                <a:gd name="connsiteY36" fmla="*/ 3513024 h 4137138"/>
                <a:gd name="connsiteX37" fmla="*/ 2293442 w 2815956"/>
                <a:gd name="connsiteY37" fmla="*/ 3571081 h 4137138"/>
                <a:gd name="connsiteX38" fmla="*/ 2322471 w 2815956"/>
                <a:gd name="connsiteY38" fmla="*/ 3658167 h 4137138"/>
                <a:gd name="connsiteX39" fmla="*/ 2336985 w 2815956"/>
                <a:gd name="connsiteY39" fmla="*/ 3701710 h 4137138"/>
                <a:gd name="connsiteX40" fmla="*/ 2351499 w 2815956"/>
                <a:gd name="connsiteY40" fmla="*/ 3774281 h 4137138"/>
                <a:gd name="connsiteX41" fmla="*/ 2336985 w 2815956"/>
                <a:gd name="connsiteY41" fmla="*/ 4050053 h 4137138"/>
                <a:gd name="connsiteX42" fmla="*/ 2322471 w 2815956"/>
                <a:gd name="connsiteY42" fmla="*/ 4093596 h 4137138"/>
                <a:gd name="connsiteX43" fmla="*/ 2278928 w 2815956"/>
                <a:gd name="connsiteY43" fmla="*/ 4108110 h 4137138"/>
                <a:gd name="connsiteX44" fmla="*/ 2162814 w 2815956"/>
                <a:gd name="connsiteY44" fmla="*/ 4137138 h 4137138"/>
                <a:gd name="connsiteX45" fmla="*/ 1741899 w 2815956"/>
                <a:gd name="connsiteY45" fmla="*/ 4122624 h 4137138"/>
                <a:gd name="connsiteX46" fmla="*/ 406585 w 2815956"/>
                <a:gd name="connsiteY46" fmla="*/ 4108110 h 4137138"/>
                <a:gd name="connsiteX47" fmla="*/ 392071 w 2815956"/>
                <a:gd name="connsiteY47" fmla="*/ 4050053 h 4137138"/>
                <a:gd name="connsiteX48" fmla="*/ 363042 w 2815956"/>
                <a:gd name="connsiteY48" fmla="*/ 3904910 h 4137138"/>
                <a:gd name="connsiteX49" fmla="*/ 334014 w 2815956"/>
                <a:gd name="connsiteY49" fmla="*/ 3861367 h 4137138"/>
                <a:gd name="connsiteX50" fmla="*/ 319499 w 2815956"/>
                <a:gd name="connsiteY50" fmla="*/ 3425938 h 4137138"/>
                <a:gd name="connsiteX51" fmla="*/ 290471 w 2815956"/>
                <a:gd name="connsiteY51" fmla="*/ 3338853 h 4137138"/>
                <a:gd name="connsiteX52" fmla="*/ 275956 w 2815956"/>
                <a:gd name="connsiteY52" fmla="*/ 2700224 h 4137138"/>
                <a:gd name="connsiteX53" fmla="*/ 246928 w 2815956"/>
                <a:gd name="connsiteY53" fmla="*/ 2584110 h 4137138"/>
                <a:gd name="connsiteX54" fmla="*/ 232414 w 2815956"/>
                <a:gd name="connsiteY54" fmla="*/ 2511538 h 4137138"/>
                <a:gd name="connsiteX55" fmla="*/ 203385 w 2815956"/>
                <a:gd name="connsiteY55" fmla="*/ 2424453 h 4137138"/>
                <a:gd name="connsiteX56" fmla="*/ 188871 w 2815956"/>
                <a:gd name="connsiteY56" fmla="*/ 2351881 h 4137138"/>
                <a:gd name="connsiteX57" fmla="*/ 174356 w 2815956"/>
                <a:gd name="connsiteY57" fmla="*/ 2308338 h 4137138"/>
                <a:gd name="connsiteX58" fmla="*/ 159842 w 2815956"/>
                <a:gd name="connsiteY58" fmla="*/ 2250281 h 4137138"/>
                <a:gd name="connsiteX59" fmla="*/ 145328 w 2815956"/>
                <a:gd name="connsiteY59" fmla="*/ 1959996 h 4137138"/>
                <a:gd name="connsiteX60" fmla="*/ 130814 w 2815956"/>
                <a:gd name="connsiteY60" fmla="*/ 1916453 h 4137138"/>
                <a:gd name="connsiteX61" fmla="*/ 101785 w 2815956"/>
                <a:gd name="connsiteY61" fmla="*/ 1771310 h 4137138"/>
                <a:gd name="connsiteX62" fmla="*/ 72756 w 2815956"/>
                <a:gd name="connsiteY62" fmla="*/ 1727767 h 4137138"/>
                <a:gd name="connsiteX63" fmla="*/ 43728 w 2815956"/>
                <a:gd name="connsiteY63" fmla="*/ 1640681 h 4137138"/>
                <a:gd name="connsiteX64" fmla="*/ 29214 w 2815956"/>
                <a:gd name="connsiteY64" fmla="*/ 1597138 h 4137138"/>
                <a:gd name="connsiteX65" fmla="*/ 14699 w 2815956"/>
                <a:gd name="connsiteY65" fmla="*/ 1393938 h 4137138"/>
                <a:gd name="connsiteX66" fmla="*/ 185 w 2815956"/>
                <a:gd name="connsiteY66" fmla="*/ 1292338 h 4137138"/>
                <a:gd name="connsiteX67" fmla="*/ 14699 w 2815956"/>
                <a:gd name="connsiteY67" fmla="*/ 1219767 h 4137138"/>
                <a:gd name="connsiteX68" fmla="*/ 101785 w 2815956"/>
                <a:gd name="connsiteY68" fmla="*/ 1190738 h 4137138"/>
                <a:gd name="connsiteX69" fmla="*/ 580756 w 2815956"/>
                <a:gd name="connsiteY69" fmla="*/ 1161710 h 4137138"/>
                <a:gd name="connsiteX70" fmla="*/ 754928 w 2815956"/>
                <a:gd name="connsiteY70" fmla="*/ 1118167 h 4137138"/>
                <a:gd name="connsiteX71" fmla="*/ 842014 w 2815956"/>
                <a:gd name="connsiteY71" fmla="*/ 1089138 h 4137138"/>
                <a:gd name="connsiteX72" fmla="*/ 929099 w 2815956"/>
                <a:gd name="connsiteY72" fmla="*/ 1031081 h 4137138"/>
                <a:gd name="connsiteX73" fmla="*/ 972642 w 2815956"/>
                <a:gd name="connsiteY73" fmla="*/ 1002053 h 4137138"/>
                <a:gd name="connsiteX74" fmla="*/ 1016185 w 2815956"/>
                <a:gd name="connsiteY74" fmla="*/ 987538 h 4137138"/>
                <a:gd name="connsiteX75" fmla="*/ 1059728 w 2815956"/>
                <a:gd name="connsiteY75" fmla="*/ 958510 h 4137138"/>
                <a:gd name="connsiteX76" fmla="*/ 1161328 w 2815956"/>
                <a:gd name="connsiteY76" fmla="*/ 929481 h 4137138"/>
                <a:gd name="connsiteX77" fmla="*/ 1204871 w 2815956"/>
                <a:gd name="connsiteY77" fmla="*/ 900453 h 4137138"/>
                <a:gd name="connsiteX78" fmla="*/ 1248414 w 2815956"/>
                <a:gd name="connsiteY78" fmla="*/ 885938 h 4137138"/>
                <a:gd name="connsiteX79" fmla="*/ 1335499 w 2815956"/>
                <a:gd name="connsiteY79" fmla="*/ 784338 h 4137138"/>
                <a:gd name="connsiteX80" fmla="*/ 1379042 w 2815956"/>
                <a:gd name="connsiteY80" fmla="*/ 740796 h 4137138"/>
                <a:gd name="connsiteX81" fmla="*/ 1437099 w 2815956"/>
                <a:gd name="connsiteY81" fmla="*/ 653710 h 4137138"/>
                <a:gd name="connsiteX82" fmla="*/ 1524185 w 2815956"/>
                <a:gd name="connsiteY82" fmla="*/ 595653 h 4137138"/>
                <a:gd name="connsiteX83" fmla="*/ 1538699 w 2815956"/>
                <a:gd name="connsiteY83" fmla="*/ 552110 h 4137138"/>
                <a:gd name="connsiteX84" fmla="*/ 1567728 w 2815956"/>
                <a:gd name="connsiteY84" fmla="*/ 508567 h 4137138"/>
                <a:gd name="connsiteX85" fmla="*/ 1596756 w 2815956"/>
                <a:gd name="connsiteY85" fmla="*/ 421481 h 4137138"/>
                <a:gd name="connsiteX86" fmla="*/ 1640299 w 2815956"/>
                <a:gd name="connsiteY86" fmla="*/ 232796 h 4137138"/>
                <a:gd name="connsiteX87" fmla="*/ 1669328 w 2815956"/>
                <a:gd name="connsiteY87" fmla="*/ 189253 h 4137138"/>
                <a:gd name="connsiteX88" fmla="*/ 1756414 w 2815956"/>
                <a:gd name="connsiteY88" fmla="*/ 131196 h 4137138"/>
                <a:gd name="connsiteX89" fmla="*/ 1785442 w 2815956"/>
                <a:gd name="connsiteY89" fmla="*/ 87653 h 4137138"/>
                <a:gd name="connsiteX90" fmla="*/ 1872528 w 2815956"/>
                <a:gd name="connsiteY90" fmla="*/ 58624 h 4137138"/>
                <a:gd name="connsiteX91" fmla="*/ 1916071 w 2815956"/>
                <a:gd name="connsiteY91" fmla="*/ 44110 h 4137138"/>
                <a:gd name="connsiteX92" fmla="*/ 1974128 w 2815956"/>
                <a:gd name="connsiteY92" fmla="*/ 15081 h 4137138"/>
                <a:gd name="connsiteX93" fmla="*/ 2104756 w 2815956"/>
                <a:gd name="connsiteY93" fmla="*/ 567 h 4137138"/>
                <a:gd name="connsiteX94" fmla="*/ 2612756 w 2815956"/>
                <a:gd name="connsiteY94" fmla="*/ 29596 h 413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2815956" h="4137138">
                  <a:moveTo>
                    <a:pt x="2612756" y="29596"/>
                  </a:moveTo>
                  <a:cubicBezTo>
                    <a:pt x="2707099" y="46529"/>
                    <a:pt x="2652593" y="77113"/>
                    <a:pt x="2670814" y="102167"/>
                  </a:cubicBezTo>
                  <a:cubicBezTo>
                    <a:pt x="2670838" y="102200"/>
                    <a:pt x="2743373" y="211008"/>
                    <a:pt x="2757899" y="232796"/>
                  </a:cubicBezTo>
                  <a:lnTo>
                    <a:pt x="2786928" y="276338"/>
                  </a:lnTo>
                  <a:lnTo>
                    <a:pt x="2815956" y="319881"/>
                  </a:lnTo>
                  <a:cubicBezTo>
                    <a:pt x="2811118" y="373100"/>
                    <a:pt x="2816520" y="428271"/>
                    <a:pt x="2801442" y="479538"/>
                  </a:cubicBezTo>
                  <a:cubicBezTo>
                    <a:pt x="2791598" y="513008"/>
                    <a:pt x="2762737" y="537595"/>
                    <a:pt x="2743385" y="566624"/>
                  </a:cubicBezTo>
                  <a:cubicBezTo>
                    <a:pt x="2733709" y="581138"/>
                    <a:pt x="2728870" y="600491"/>
                    <a:pt x="2714356" y="610167"/>
                  </a:cubicBezTo>
                  <a:cubicBezTo>
                    <a:pt x="2699842" y="619843"/>
                    <a:pt x="2686754" y="632111"/>
                    <a:pt x="2670814" y="639196"/>
                  </a:cubicBezTo>
                  <a:cubicBezTo>
                    <a:pt x="2610549" y="665980"/>
                    <a:pt x="2573240" y="670322"/>
                    <a:pt x="2511156" y="682738"/>
                  </a:cubicBezTo>
                  <a:cubicBezTo>
                    <a:pt x="2506318" y="774662"/>
                    <a:pt x="2523713" y="870529"/>
                    <a:pt x="2496642" y="958510"/>
                  </a:cubicBezTo>
                  <a:cubicBezTo>
                    <a:pt x="2481940" y="1006291"/>
                    <a:pt x="2398751" y="1057637"/>
                    <a:pt x="2351499" y="1089138"/>
                  </a:cubicBezTo>
                  <a:cubicBezTo>
                    <a:pt x="2341823" y="1103652"/>
                    <a:pt x="2334806" y="1120346"/>
                    <a:pt x="2322471" y="1132681"/>
                  </a:cubicBezTo>
                  <a:cubicBezTo>
                    <a:pt x="2310136" y="1145016"/>
                    <a:pt x="2294074" y="1153055"/>
                    <a:pt x="2278928" y="1161710"/>
                  </a:cubicBezTo>
                  <a:cubicBezTo>
                    <a:pt x="2260142" y="1172445"/>
                    <a:pt x="2241130" y="1183141"/>
                    <a:pt x="2220871" y="1190738"/>
                  </a:cubicBezTo>
                  <a:cubicBezTo>
                    <a:pt x="2172917" y="1208721"/>
                    <a:pt x="2088858" y="1214497"/>
                    <a:pt x="2046699" y="1219767"/>
                  </a:cubicBezTo>
                  <a:cubicBezTo>
                    <a:pt x="1945100" y="1287500"/>
                    <a:pt x="1978966" y="1248796"/>
                    <a:pt x="1930585" y="1321367"/>
                  </a:cubicBezTo>
                  <a:cubicBezTo>
                    <a:pt x="1915703" y="1366014"/>
                    <a:pt x="1907086" y="1385864"/>
                    <a:pt x="1901556" y="1437481"/>
                  </a:cubicBezTo>
                  <a:cubicBezTo>
                    <a:pt x="1889657" y="1548542"/>
                    <a:pt x="1914011" y="1667603"/>
                    <a:pt x="1872528" y="1771310"/>
                  </a:cubicBezTo>
                  <a:cubicBezTo>
                    <a:pt x="1853176" y="1819691"/>
                    <a:pt x="1830949" y="1867019"/>
                    <a:pt x="1814471" y="1916453"/>
                  </a:cubicBezTo>
                  <a:cubicBezTo>
                    <a:pt x="1778600" y="2024064"/>
                    <a:pt x="1799126" y="1976170"/>
                    <a:pt x="1756414" y="2061596"/>
                  </a:cubicBezTo>
                  <a:cubicBezTo>
                    <a:pt x="1736787" y="2218604"/>
                    <a:pt x="1733355" y="2184915"/>
                    <a:pt x="1756414" y="2380910"/>
                  </a:cubicBezTo>
                  <a:cubicBezTo>
                    <a:pt x="1758202" y="2396105"/>
                    <a:pt x="1762441" y="2411723"/>
                    <a:pt x="1770928" y="2424453"/>
                  </a:cubicBezTo>
                  <a:cubicBezTo>
                    <a:pt x="1782314" y="2441532"/>
                    <a:pt x="1801330" y="2452227"/>
                    <a:pt x="1814471" y="2467996"/>
                  </a:cubicBezTo>
                  <a:cubicBezTo>
                    <a:pt x="1825638" y="2481397"/>
                    <a:pt x="1831910" y="2498500"/>
                    <a:pt x="1843499" y="2511538"/>
                  </a:cubicBezTo>
                  <a:cubicBezTo>
                    <a:pt x="1870773" y="2542221"/>
                    <a:pt x="1912225" y="2561905"/>
                    <a:pt x="1930585" y="2598624"/>
                  </a:cubicBezTo>
                  <a:cubicBezTo>
                    <a:pt x="1968794" y="2675040"/>
                    <a:pt x="1944315" y="2641381"/>
                    <a:pt x="2003156" y="2700224"/>
                  </a:cubicBezTo>
                  <a:cubicBezTo>
                    <a:pt x="2029288" y="2778616"/>
                    <a:pt x="2001554" y="2717054"/>
                    <a:pt x="2075728" y="2801824"/>
                  </a:cubicBezTo>
                  <a:cubicBezTo>
                    <a:pt x="2110737" y="2841834"/>
                    <a:pt x="2127697" y="2869868"/>
                    <a:pt x="2148299" y="2917938"/>
                  </a:cubicBezTo>
                  <a:cubicBezTo>
                    <a:pt x="2154326" y="2932000"/>
                    <a:pt x="2157976" y="2946967"/>
                    <a:pt x="2162814" y="2961481"/>
                  </a:cubicBezTo>
                  <a:cubicBezTo>
                    <a:pt x="2167652" y="3024376"/>
                    <a:pt x="2170362" y="3087472"/>
                    <a:pt x="2177328" y="3150167"/>
                  </a:cubicBezTo>
                  <a:cubicBezTo>
                    <a:pt x="2180052" y="3174686"/>
                    <a:pt x="2187429" y="3198467"/>
                    <a:pt x="2191842" y="3222738"/>
                  </a:cubicBezTo>
                  <a:cubicBezTo>
                    <a:pt x="2197106" y="3251692"/>
                    <a:pt x="2199972" y="3281096"/>
                    <a:pt x="2206356" y="3309824"/>
                  </a:cubicBezTo>
                  <a:cubicBezTo>
                    <a:pt x="2209675" y="3324759"/>
                    <a:pt x="2216668" y="3338656"/>
                    <a:pt x="2220871" y="3353367"/>
                  </a:cubicBezTo>
                  <a:cubicBezTo>
                    <a:pt x="2226351" y="3372547"/>
                    <a:pt x="2229905" y="3392244"/>
                    <a:pt x="2235385" y="3411424"/>
                  </a:cubicBezTo>
                  <a:cubicBezTo>
                    <a:pt x="2239588" y="3426135"/>
                    <a:pt x="2245696" y="3440256"/>
                    <a:pt x="2249899" y="3454967"/>
                  </a:cubicBezTo>
                  <a:cubicBezTo>
                    <a:pt x="2255379" y="3474147"/>
                    <a:pt x="2257410" y="3494346"/>
                    <a:pt x="2264414" y="3513024"/>
                  </a:cubicBezTo>
                  <a:cubicBezTo>
                    <a:pt x="2272011" y="3533283"/>
                    <a:pt x="2285406" y="3550992"/>
                    <a:pt x="2293442" y="3571081"/>
                  </a:cubicBezTo>
                  <a:cubicBezTo>
                    <a:pt x="2304806" y="3599491"/>
                    <a:pt x="2312795" y="3629138"/>
                    <a:pt x="2322471" y="3658167"/>
                  </a:cubicBezTo>
                  <a:cubicBezTo>
                    <a:pt x="2327309" y="3672681"/>
                    <a:pt x="2333985" y="3686708"/>
                    <a:pt x="2336985" y="3701710"/>
                  </a:cubicBezTo>
                  <a:lnTo>
                    <a:pt x="2351499" y="3774281"/>
                  </a:lnTo>
                  <a:cubicBezTo>
                    <a:pt x="2346661" y="3866205"/>
                    <a:pt x="2345319" y="3958380"/>
                    <a:pt x="2336985" y="4050053"/>
                  </a:cubicBezTo>
                  <a:cubicBezTo>
                    <a:pt x="2335600" y="4065290"/>
                    <a:pt x="2333289" y="4082778"/>
                    <a:pt x="2322471" y="4093596"/>
                  </a:cubicBezTo>
                  <a:cubicBezTo>
                    <a:pt x="2311653" y="4104414"/>
                    <a:pt x="2293771" y="4104399"/>
                    <a:pt x="2278928" y="4108110"/>
                  </a:cubicBezTo>
                  <a:lnTo>
                    <a:pt x="2162814" y="4137138"/>
                  </a:lnTo>
                  <a:lnTo>
                    <a:pt x="1741899" y="4122624"/>
                  </a:lnTo>
                  <a:lnTo>
                    <a:pt x="406585" y="4108110"/>
                  </a:lnTo>
                  <a:cubicBezTo>
                    <a:pt x="386666" y="4107039"/>
                    <a:pt x="395639" y="4069679"/>
                    <a:pt x="392071" y="4050053"/>
                  </a:cubicBezTo>
                  <a:cubicBezTo>
                    <a:pt x="384430" y="4008029"/>
                    <a:pt x="384332" y="3947491"/>
                    <a:pt x="363042" y="3904910"/>
                  </a:cubicBezTo>
                  <a:cubicBezTo>
                    <a:pt x="355241" y="3889308"/>
                    <a:pt x="343690" y="3875881"/>
                    <a:pt x="334014" y="3861367"/>
                  </a:cubicBezTo>
                  <a:cubicBezTo>
                    <a:pt x="329176" y="3716224"/>
                    <a:pt x="331559" y="3570660"/>
                    <a:pt x="319499" y="3425938"/>
                  </a:cubicBezTo>
                  <a:cubicBezTo>
                    <a:pt x="316958" y="3395445"/>
                    <a:pt x="290471" y="3338853"/>
                    <a:pt x="290471" y="3338853"/>
                  </a:cubicBezTo>
                  <a:cubicBezTo>
                    <a:pt x="285633" y="3125977"/>
                    <a:pt x="284640" y="2912978"/>
                    <a:pt x="275956" y="2700224"/>
                  </a:cubicBezTo>
                  <a:cubicBezTo>
                    <a:pt x="273346" y="2636289"/>
                    <a:pt x="259999" y="2636397"/>
                    <a:pt x="246928" y="2584110"/>
                  </a:cubicBezTo>
                  <a:cubicBezTo>
                    <a:pt x="240945" y="2560177"/>
                    <a:pt x="238905" y="2535338"/>
                    <a:pt x="232414" y="2511538"/>
                  </a:cubicBezTo>
                  <a:cubicBezTo>
                    <a:pt x="224363" y="2482018"/>
                    <a:pt x="209386" y="2454457"/>
                    <a:pt x="203385" y="2424453"/>
                  </a:cubicBezTo>
                  <a:cubicBezTo>
                    <a:pt x="198547" y="2400262"/>
                    <a:pt x="194854" y="2375814"/>
                    <a:pt x="188871" y="2351881"/>
                  </a:cubicBezTo>
                  <a:cubicBezTo>
                    <a:pt x="185160" y="2337038"/>
                    <a:pt x="178559" y="2323049"/>
                    <a:pt x="174356" y="2308338"/>
                  </a:cubicBezTo>
                  <a:cubicBezTo>
                    <a:pt x="168876" y="2289158"/>
                    <a:pt x="164680" y="2269633"/>
                    <a:pt x="159842" y="2250281"/>
                  </a:cubicBezTo>
                  <a:cubicBezTo>
                    <a:pt x="155004" y="2153519"/>
                    <a:pt x="153721" y="2056514"/>
                    <a:pt x="145328" y="1959996"/>
                  </a:cubicBezTo>
                  <a:cubicBezTo>
                    <a:pt x="144003" y="1944754"/>
                    <a:pt x="133815" y="1931455"/>
                    <a:pt x="130814" y="1916453"/>
                  </a:cubicBezTo>
                  <a:cubicBezTo>
                    <a:pt x="121900" y="1871886"/>
                    <a:pt x="123644" y="1815029"/>
                    <a:pt x="101785" y="1771310"/>
                  </a:cubicBezTo>
                  <a:cubicBezTo>
                    <a:pt x="93984" y="1755708"/>
                    <a:pt x="82432" y="1742281"/>
                    <a:pt x="72756" y="1727767"/>
                  </a:cubicBezTo>
                  <a:lnTo>
                    <a:pt x="43728" y="1640681"/>
                  </a:lnTo>
                  <a:lnTo>
                    <a:pt x="29214" y="1597138"/>
                  </a:lnTo>
                  <a:cubicBezTo>
                    <a:pt x="24376" y="1529405"/>
                    <a:pt x="21137" y="1461538"/>
                    <a:pt x="14699" y="1393938"/>
                  </a:cubicBezTo>
                  <a:cubicBezTo>
                    <a:pt x="11455" y="1359882"/>
                    <a:pt x="185" y="1326548"/>
                    <a:pt x="185" y="1292338"/>
                  </a:cubicBezTo>
                  <a:cubicBezTo>
                    <a:pt x="185" y="1267669"/>
                    <a:pt x="-2745" y="1237211"/>
                    <a:pt x="14699" y="1219767"/>
                  </a:cubicBezTo>
                  <a:cubicBezTo>
                    <a:pt x="36336" y="1198130"/>
                    <a:pt x="71373" y="1194117"/>
                    <a:pt x="101785" y="1190738"/>
                  </a:cubicBezTo>
                  <a:cubicBezTo>
                    <a:pt x="347918" y="1163391"/>
                    <a:pt x="188641" y="1178048"/>
                    <a:pt x="580756" y="1161710"/>
                  </a:cubicBezTo>
                  <a:cubicBezTo>
                    <a:pt x="698027" y="1142165"/>
                    <a:pt x="639921" y="1156503"/>
                    <a:pt x="754928" y="1118167"/>
                  </a:cubicBezTo>
                  <a:cubicBezTo>
                    <a:pt x="754933" y="1118165"/>
                    <a:pt x="842010" y="1089141"/>
                    <a:pt x="842014" y="1089138"/>
                  </a:cubicBezTo>
                  <a:lnTo>
                    <a:pt x="929099" y="1031081"/>
                  </a:lnTo>
                  <a:cubicBezTo>
                    <a:pt x="943613" y="1021405"/>
                    <a:pt x="956093" y="1007569"/>
                    <a:pt x="972642" y="1002053"/>
                  </a:cubicBezTo>
                  <a:cubicBezTo>
                    <a:pt x="987156" y="997215"/>
                    <a:pt x="1002501" y="994380"/>
                    <a:pt x="1016185" y="987538"/>
                  </a:cubicBezTo>
                  <a:cubicBezTo>
                    <a:pt x="1031787" y="979737"/>
                    <a:pt x="1044126" y="966311"/>
                    <a:pt x="1059728" y="958510"/>
                  </a:cubicBezTo>
                  <a:cubicBezTo>
                    <a:pt x="1080547" y="948101"/>
                    <a:pt x="1142731" y="934131"/>
                    <a:pt x="1161328" y="929481"/>
                  </a:cubicBezTo>
                  <a:cubicBezTo>
                    <a:pt x="1175842" y="919805"/>
                    <a:pt x="1189269" y="908254"/>
                    <a:pt x="1204871" y="900453"/>
                  </a:cubicBezTo>
                  <a:cubicBezTo>
                    <a:pt x="1218555" y="893611"/>
                    <a:pt x="1235684" y="894425"/>
                    <a:pt x="1248414" y="885938"/>
                  </a:cubicBezTo>
                  <a:cubicBezTo>
                    <a:pt x="1284430" y="861927"/>
                    <a:pt x="1308669" y="815639"/>
                    <a:pt x="1335499" y="784338"/>
                  </a:cubicBezTo>
                  <a:cubicBezTo>
                    <a:pt x="1348857" y="768753"/>
                    <a:pt x="1366440" y="756998"/>
                    <a:pt x="1379042" y="740796"/>
                  </a:cubicBezTo>
                  <a:cubicBezTo>
                    <a:pt x="1400461" y="713257"/>
                    <a:pt x="1408070" y="673062"/>
                    <a:pt x="1437099" y="653710"/>
                  </a:cubicBezTo>
                  <a:lnTo>
                    <a:pt x="1524185" y="595653"/>
                  </a:lnTo>
                  <a:cubicBezTo>
                    <a:pt x="1529023" y="581139"/>
                    <a:pt x="1531857" y="565794"/>
                    <a:pt x="1538699" y="552110"/>
                  </a:cubicBezTo>
                  <a:cubicBezTo>
                    <a:pt x="1546500" y="536508"/>
                    <a:pt x="1560643" y="524508"/>
                    <a:pt x="1567728" y="508567"/>
                  </a:cubicBezTo>
                  <a:cubicBezTo>
                    <a:pt x="1580155" y="480605"/>
                    <a:pt x="1596756" y="421481"/>
                    <a:pt x="1596756" y="421481"/>
                  </a:cubicBezTo>
                  <a:cubicBezTo>
                    <a:pt x="1603447" y="374644"/>
                    <a:pt x="1611321" y="276263"/>
                    <a:pt x="1640299" y="232796"/>
                  </a:cubicBezTo>
                  <a:cubicBezTo>
                    <a:pt x="1649975" y="218282"/>
                    <a:pt x="1656200" y="200740"/>
                    <a:pt x="1669328" y="189253"/>
                  </a:cubicBezTo>
                  <a:cubicBezTo>
                    <a:pt x="1695584" y="166279"/>
                    <a:pt x="1756414" y="131196"/>
                    <a:pt x="1756414" y="131196"/>
                  </a:cubicBezTo>
                  <a:cubicBezTo>
                    <a:pt x="1766090" y="116682"/>
                    <a:pt x="1770650" y="96898"/>
                    <a:pt x="1785442" y="87653"/>
                  </a:cubicBezTo>
                  <a:cubicBezTo>
                    <a:pt x="1811390" y="71435"/>
                    <a:pt x="1843499" y="68300"/>
                    <a:pt x="1872528" y="58624"/>
                  </a:cubicBezTo>
                  <a:cubicBezTo>
                    <a:pt x="1887042" y="53786"/>
                    <a:pt x="1902387" y="50952"/>
                    <a:pt x="1916071" y="44110"/>
                  </a:cubicBezTo>
                  <a:cubicBezTo>
                    <a:pt x="1935423" y="34434"/>
                    <a:pt x="1953045" y="19946"/>
                    <a:pt x="1974128" y="15081"/>
                  </a:cubicBezTo>
                  <a:cubicBezTo>
                    <a:pt x="2016817" y="5230"/>
                    <a:pt x="2060958" y="1610"/>
                    <a:pt x="2104756" y="567"/>
                  </a:cubicBezTo>
                  <a:cubicBezTo>
                    <a:pt x="2264368" y="-3233"/>
                    <a:pt x="2518413" y="12663"/>
                    <a:pt x="2612756" y="29596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32365E3-2689-427D-A2DC-D110A8F18C25}"/>
                </a:ext>
              </a:extLst>
            </p:cNvPr>
            <p:cNvSpPr/>
            <p:nvPr/>
          </p:nvSpPr>
          <p:spPr>
            <a:xfrm>
              <a:off x="6691085" y="2822573"/>
              <a:ext cx="3571611" cy="4348359"/>
            </a:xfrm>
            <a:custGeom>
              <a:avLst/>
              <a:gdLst>
                <a:gd name="connsiteX0" fmla="*/ 1872343 w 3545665"/>
                <a:gd name="connsiteY0" fmla="*/ 65500 h 4173043"/>
                <a:gd name="connsiteX1" fmla="*/ 1799772 w 3545665"/>
                <a:gd name="connsiteY1" fmla="*/ 36471 h 4173043"/>
                <a:gd name="connsiteX2" fmla="*/ 1741714 w 3545665"/>
                <a:gd name="connsiteY2" fmla="*/ 123557 h 4173043"/>
                <a:gd name="connsiteX3" fmla="*/ 1611086 w 3545665"/>
                <a:gd name="connsiteY3" fmla="*/ 196129 h 4173043"/>
                <a:gd name="connsiteX4" fmla="*/ 1538514 w 3545665"/>
                <a:gd name="connsiteY4" fmla="*/ 181614 h 4173043"/>
                <a:gd name="connsiteX5" fmla="*/ 1524000 w 3545665"/>
                <a:gd name="connsiteY5" fmla="*/ 138071 h 4173043"/>
                <a:gd name="connsiteX6" fmla="*/ 1494972 w 3545665"/>
                <a:gd name="connsiteY6" fmla="*/ 94529 h 4173043"/>
                <a:gd name="connsiteX7" fmla="*/ 1480457 w 3545665"/>
                <a:gd name="connsiteY7" fmla="*/ 50986 h 4173043"/>
                <a:gd name="connsiteX8" fmla="*/ 1436914 w 3545665"/>
                <a:gd name="connsiteY8" fmla="*/ 36471 h 4173043"/>
                <a:gd name="connsiteX9" fmla="*/ 1204686 w 3545665"/>
                <a:gd name="connsiteY9" fmla="*/ 21957 h 4173043"/>
                <a:gd name="connsiteX10" fmla="*/ 1045029 w 3545665"/>
                <a:gd name="connsiteY10" fmla="*/ 21957 h 4173043"/>
                <a:gd name="connsiteX11" fmla="*/ 1088572 w 3545665"/>
                <a:gd name="connsiteY11" fmla="*/ 50986 h 4173043"/>
                <a:gd name="connsiteX12" fmla="*/ 1117600 w 3545665"/>
                <a:gd name="connsiteY12" fmla="*/ 94529 h 4173043"/>
                <a:gd name="connsiteX13" fmla="*/ 1190172 w 3545665"/>
                <a:gd name="connsiteY13" fmla="*/ 167100 h 4173043"/>
                <a:gd name="connsiteX14" fmla="*/ 1190172 w 3545665"/>
                <a:gd name="connsiteY14" fmla="*/ 355786 h 4173043"/>
                <a:gd name="connsiteX15" fmla="*/ 1161143 w 3545665"/>
                <a:gd name="connsiteY15" fmla="*/ 442871 h 4173043"/>
                <a:gd name="connsiteX16" fmla="*/ 1074057 w 3545665"/>
                <a:gd name="connsiteY16" fmla="*/ 500929 h 4173043"/>
                <a:gd name="connsiteX17" fmla="*/ 1045029 w 3545665"/>
                <a:gd name="connsiteY17" fmla="*/ 544471 h 4173043"/>
                <a:gd name="connsiteX18" fmla="*/ 870857 w 3545665"/>
                <a:gd name="connsiteY18" fmla="*/ 588014 h 4173043"/>
                <a:gd name="connsiteX19" fmla="*/ 856343 w 3545665"/>
                <a:gd name="connsiteY19" fmla="*/ 892814 h 4173043"/>
                <a:gd name="connsiteX20" fmla="*/ 827314 w 3545665"/>
                <a:gd name="connsiteY20" fmla="*/ 936357 h 4173043"/>
                <a:gd name="connsiteX21" fmla="*/ 754743 w 3545665"/>
                <a:gd name="connsiteY21" fmla="*/ 1066986 h 4173043"/>
                <a:gd name="connsiteX22" fmla="*/ 711200 w 3545665"/>
                <a:gd name="connsiteY22" fmla="*/ 1081500 h 4173043"/>
                <a:gd name="connsiteX23" fmla="*/ 667657 w 3545665"/>
                <a:gd name="connsiteY23" fmla="*/ 1125043 h 4173043"/>
                <a:gd name="connsiteX24" fmla="*/ 624114 w 3545665"/>
                <a:gd name="connsiteY24" fmla="*/ 1139557 h 4173043"/>
                <a:gd name="connsiteX25" fmla="*/ 478972 w 3545665"/>
                <a:gd name="connsiteY25" fmla="*/ 1168586 h 4173043"/>
                <a:gd name="connsiteX26" fmla="*/ 362857 w 3545665"/>
                <a:gd name="connsiteY26" fmla="*/ 1197614 h 4173043"/>
                <a:gd name="connsiteX27" fmla="*/ 275772 w 3545665"/>
                <a:gd name="connsiteY27" fmla="*/ 1255671 h 4173043"/>
                <a:gd name="connsiteX28" fmla="*/ 217714 w 3545665"/>
                <a:gd name="connsiteY28" fmla="*/ 1342757 h 4173043"/>
                <a:gd name="connsiteX29" fmla="*/ 188686 w 3545665"/>
                <a:gd name="connsiteY29" fmla="*/ 1647557 h 4173043"/>
                <a:gd name="connsiteX30" fmla="*/ 159657 w 3545665"/>
                <a:gd name="connsiteY30" fmla="*/ 1691100 h 4173043"/>
                <a:gd name="connsiteX31" fmla="*/ 145143 w 3545665"/>
                <a:gd name="connsiteY31" fmla="*/ 1734643 h 4173043"/>
                <a:gd name="connsiteX32" fmla="*/ 130629 w 3545665"/>
                <a:gd name="connsiteY32" fmla="*/ 1807214 h 4173043"/>
                <a:gd name="connsiteX33" fmla="*/ 101600 w 3545665"/>
                <a:gd name="connsiteY33" fmla="*/ 1865271 h 4173043"/>
                <a:gd name="connsiteX34" fmla="*/ 58057 w 3545665"/>
                <a:gd name="connsiteY34" fmla="*/ 1952357 h 4173043"/>
                <a:gd name="connsiteX35" fmla="*/ 43543 w 3545665"/>
                <a:gd name="connsiteY35" fmla="*/ 2010414 h 4173043"/>
                <a:gd name="connsiteX36" fmla="*/ 14514 w 3545665"/>
                <a:gd name="connsiteY36" fmla="*/ 2097500 h 4173043"/>
                <a:gd name="connsiteX37" fmla="*/ 0 w 3545665"/>
                <a:gd name="connsiteY37" fmla="*/ 2170071 h 4173043"/>
                <a:gd name="connsiteX38" fmla="*/ 14514 w 3545665"/>
                <a:gd name="connsiteY38" fmla="*/ 2416814 h 4173043"/>
                <a:gd name="connsiteX39" fmla="*/ 72572 w 3545665"/>
                <a:gd name="connsiteY39" fmla="*/ 2503900 h 4173043"/>
                <a:gd name="connsiteX40" fmla="*/ 203200 w 3545665"/>
                <a:gd name="connsiteY40" fmla="*/ 2620014 h 4173043"/>
                <a:gd name="connsiteX41" fmla="*/ 275772 w 3545665"/>
                <a:gd name="connsiteY41" fmla="*/ 2707100 h 4173043"/>
                <a:gd name="connsiteX42" fmla="*/ 333829 w 3545665"/>
                <a:gd name="connsiteY42" fmla="*/ 2794186 h 4173043"/>
                <a:gd name="connsiteX43" fmla="*/ 420914 w 3545665"/>
                <a:gd name="connsiteY43" fmla="*/ 2881271 h 4173043"/>
                <a:gd name="connsiteX44" fmla="*/ 464457 w 3545665"/>
                <a:gd name="connsiteY44" fmla="*/ 2924814 h 4173043"/>
                <a:gd name="connsiteX45" fmla="*/ 493486 w 3545665"/>
                <a:gd name="connsiteY45" fmla="*/ 2968357 h 4173043"/>
                <a:gd name="connsiteX46" fmla="*/ 522514 w 3545665"/>
                <a:gd name="connsiteY46" fmla="*/ 3055443 h 4173043"/>
                <a:gd name="connsiteX47" fmla="*/ 537029 w 3545665"/>
                <a:gd name="connsiteY47" fmla="*/ 3098986 h 4173043"/>
                <a:gd name="connsiteX48" fmla="*/ 551543 w 3545665"/>
                <a:gd name="connsiteY48" fmla="*/ 3534414 h 4173043"/>
                <a:gd name="connsiteX49" fmla="*/ 580572 w 3545665"/>
                <a:gd name="connsiteY49" fmla="*/ 3621500 h 4173043"/>
                <a:gd name="connsiteX50" fmla="*/ 595086 w 3545665"/>
                <a:gd name="connsiteY50" fmla="*/ 3665043 h 4173043"/>
                <a:gd name="connsiteX51" fmla="*/ 609600 w 3545665"/>
                <a:gd name="connsiteY51" fmla="*/ 3708586 h 4173043"/>
                <a:gd name="connsiteX52" fmla="*/ 638629 w 3545665"/>
                <a:gd name="connsiteY52" fmla="*/ 3752129 h 4173043"/>
                <a:gd name="connsiteX53" fmla="*/ 696686 w 3545665"/>
                <a:gd name="connsiteY53" fmla="*/ 3839214 h 4173043"/>
                <a:gd name="connsiteX54" fmla="*/ 711200 w 3545665"/>
                <a:gd name="connsiteY54" fmla="*/ 3882757 h 4173043"/>
                <a:gd name="connsiteX55" fmla="*/ 740229 w 3545665"/>
                <a:gd name="connsiteY55" fmla="*/ 3926300 h 4173043"/>
                <a:gd name="connsiteX56" fmla="*/ 725714 w 3545665"/>
                <a:gd name="connsiteY56" fmla="*/ 4071443 h 4173043"/>
                <a:gd name="connsiteX57" fmla="*/ 740229 w 3545665"/>
                <a:gd name="connsiteY57" fmla="*/ 4114986 h 4173043"/>
                <a:gd name="connsiteX58" fmla="*/ 2365829 w 3545665"/>
                <a:gd name="connsiteY58" fmla="*/ 4129500 h 4173043"/>
                <a:gd name="connsiteX59" fmla="*/ 2540000 w 3545665"/>
                <a:gd name="connsiteY59" fmla="*/ 4158529 h 4173043"/>
                <a:gd name="connsiteX60" fmla="*/ 2743200 w 3545665"/>
                <a:gd name="connsiteY60" fmla="*/ 4173043 h 4173043"/>
                <a:gd name="connsiteX61" fmla="*/ 3280229 w 3545665"/>
                <a:gd name="connsiteY61" fmla="*/ 4158529 h 4173043"/>
                <a:gd name="connsiteX62" fmla="*/ 3454400 w 3545665"/>
                <a:gd name="connsiteY62" fmla="*/ 4114986 h 4173043"/>
                <a:gd name="connsiteX63" fmla="*/ 3497943 w 3545665"/>
                <a:gd name="connsiteY63" fmla="*/ 4100471 h 4173043"/>
                <a:gd name="connsiteX64" fmla="*/ 3512457 w 3545665"/>
                <a:gd name="connsiteY64" fmla="*/ 4056929 h 4173043"/>
                <a:gd name="connsiteX65" fmla="*/ 3425372 w 3545665"/>
                <a:gd name="connsiteY65" fmla="*/ 3998871 h 4173043"/>
                <a:gd name="connsiteX66" fmla="*/ 3367314 w 3545665"/>
                <a:gd name="connsiteY66" fmla="*/ 3897271 h 4173043"/>
                <a:gd name="connsiteX67" fmla="*/ 3352800 w 3545665"/>
                <a:gd name="connsiteY67" fmla="*/ 3853729 h 4173043"/>
                <a:gd name="connsiteX68" fmla="*/ 3323772 w 3545665"/>
                <a:gd name="connsiteY68" fmla="*/ 3795671 h 4173043"/>
                <a:gd name="connsiteX69" fmla="*/ 3294743 w 3545665"/>
                <a:gd name="connsiteY69" fmla="*/ 3752129 h 4173043"/>
                <a:gd name="connsiteX70" fmla="*/ 3207657 w 3545665"/>
                <a:gd name="connsiteY70" fmla="*/ 3723100 h 4173043"/>
                <a:gd name="connsiteX71" fmla="*/ 3048000 w 3545665"/>
                <a:gd name="connsiteY71" fmla="*/ 3606986 h 4173043"/>
                <a:gd name="connsiteX72" fmla="*/ 2989943 w 3545665"/>
                <a:gd name="connsiteY72" fmla="*/ 3519900 h 4173043"/>
                <a:gd name="connsiteX73" fmla="*/ 2902857 w 3545665"/>
                <a:gd name="connsiteY73" fmla="*/ 3490871 h 4173043"/>
                <a:gd name="connsiteX74" fmla="*/ 2946400 w 3545665"/>
                <a:gd name="connsiteY74" fmla="*/ 3461843 h 4173043"/>
                <a:gd name="connsiteX75" fmla="*/ 3004457 w 3545665"/>
                <a:gd name="connsiteY75" fmla="*/ 3447329 h 4173043"/>
                <a:gd name="connsiteX76" fmla="*/ 3048000 w 3545665"/>
                <a:gd name="connsiteY76" fmla="*/ 3432814 h 4173043"/>
                <a:gd name="connsiteX77" fmla="*/ 3149600 w 3545665"/>
                <a:gd name="connsiteY77" fmla="*/ 3360243 h 4173043"/>
                <a:gd name="connsiteX78" fmla="*/ 3193143 w 3545665"/>
                <a:gd name="connsiteY78" fmla="*/ 3316700 h 4173043"/>
                <a:gd name="connsiteX79" fmla="*/ 3338286 w 3545665"/>
                <a:gd name="connsiteY79" fmla="*/ 3215100 h 4173043"/>
                <a:gd name="connsiteX80" fmla="*/ 3367314 w 3545665"/>
                <a:gd name="connsiteY80" fmla="*/ 3171557 h 4173043"/>
                <a:gd name="connsiteX81" fmla="*/ 3410857 w 3545665"/>
                <a:gd name="connsiteY81" fmla="*/ 3113500 h 4173043"/>
                <a:gd name="connsiteX82" fmla="*/ 3454400 w 3545665"/>
                <a:gd name="connsiteY82" fmla="*/ 3040929 h 4173043"/>
                <a:gd name="connsiteX83" fmla="*/ 3468914 w 3545665"/>
                <a:gd name="connsiteY83" fmla="*/ 2953843 h 4173043"/>
                <a:gd name="connsiteX84" fmla="*/ 3497943 w 3545665"/>
                <a:gd name="connsiteY84" fmla="*/ 2910300 h 4173043"/>
                <a:gd name="connsiteX85" fmla="*/ 3526972 w 3545665"/>
                <a:gd name="connsiteY85" fmla="*/ 2794186 h 4173043"/>
                <a:gd name="connsiteX86" fmla="*/ 3454400 w 3545665"/>
                <a:gd name="connsiteY86" fmla="*/ 2460357 h 4173043"/>
                <a:gd name="connsiteX87" fmla="*/ 3410857 w 3545665"/>
                <a:gd name="connsiteY87" fmla="*/ 2445843 h 4173043"/>
                <a:gd name="connsiteX88" fmla="*/ 3352800 w 3545665"/>
                <a:gd name="connsiteY88" fmla="*/ 2402300 h 4173043"/>
                <a:gd name="connsiteX89" fmla="*/ 3222172 w 3545665"/>
                <a:gd name="connsiteY89" fmla="*/ 2300700 h 4173043"/>
                <a:gd name="connsiteX90" fmla="*/ 3178629 w 3545665"/>
                <a:gd name="connsiteY90" fmla="*/ 2213614 h 4173043"/>
                <a:gd name="connsiteX91" fmla="*/ 3106057 w 3545665"/>
                <a:gd name="connsiteY91" fmla="*/ 2126529 h 4173043"/>
                <a:gd name="connsiteX92" fmla="*/ 2989943 w 3545665"/>
                <a:gd name="connsiteY92" fmla="*/ 2068471 h 4173043"/>
                <a:gd name="connsiteX93" fmla="*/ 2888343 w 3545665"/>
                <a:gd name="connsiteY93" fmla="*/ 2010414 h 4173043"/>
                <a:gd name="connsiteX94" fmla="*/ 2772229 w 3545665"/>
                <a:gd name="connsiteY94" fmla="*/ 1923329 h 4173043"/>
                <a:gd name="connsiteX95" fmla="*/ 2728686 w 3545665"/>
                <a:gd name="connsiteY95" fmla="*/ 1894300 h 4173043"/>
                <a:gd name="connsiteX96" fmla="*/ 2685143 w 3545665"/>
                <a:gd name="connsiteY96" fmla="*/ 1850757 h 4173043"/>
                <a:gd name="connsiteX97" fmla="*/ 2612572 w 3545665"/>
                <a:gd name="connsiteY97" fmla="*/ 1807214 h 4173043"/>
                <a:gd name="connsiteX98" fmla="*/ 2525486 w 3545665"/>
                <a:gd name="connsiteY98" fmla="*/ 1734643 h 4173043"/>
                <a:gd name="connsiteX99" fmla="*/ 2423886 w 3545665"/>
                <a:gd name="connsiteY99" fmla="*/ 1676586 h 4173043"/>
                <a:gd name="connsiteX100" fmla="*/ 2307772 w 3545665"/>
                <a:gd name="connsiteY100" fmla="*/ 1589500 h 4173043"/>
                <a:gd name="connsiteX101" fmla="*/ 2191657 w 3545665"/>
                <a:gd name="connsiteY101" fmla="*/ 1386300 h 4173043"/>
                <a:gd name="connsiteX102" fmla="*/ 2162629 w 3545665"/>
                <a:gd name="connsiteY102" fmla="*/ 1313729 h 4173043"/>
                <a:gd name="connsiteX103" fmla="*/ 2133600 w 3545665"/>
                <a:gd name="connsiteY103" fmla="*/ 1226643 h 4173043"/>
                <a:gd name="connsiteX104" fmla="*/ 2119086 w 3545665"/>
                <a:gd name="connsiteY104" fmla="*/ 544471 h 4173043"/>
                <a:gd name="connsiteX105" fmla="*/ 2104572 w 3545665"/>
                <a:gd name="connsiteY105" fmla="*/ 500929 h 4173043"/>
                <a:gd name="connsiteX106" fmla="*/ 2075543 w 3545665"/>
                <a:gd name="connsiteY106" fmla="*/ 326757 h 4173043"/>
                <a:gd name="connsiteX107" fmla="*/ 2046514 w 3545665"/>
                <a:gd name="connsiteY107" fmla="*/ 283214 h 4173043"/>
                <a:gd name="connsiteX108" fmla="*/ 1973943 w 3545665"/>
                <a:gd name="connsiteY108" fmla="*/ 152586 h 4173043"/>
                <a:gd name="connsiteX109" fmla="*/ 1944914 w 3545665"/>
                <a:gd name="connsiteY109" fmla="*/ 109043 h 4173043"/>
                <a:gd name="connsiteX110" fmla="*/ 1915886 w 3545665"/>
                <a:gd name="connsiteY110" fmla="*/ 65500 h 4173043"/>
                <a:gd name="connsiteX111" fmla="*/ 1872343 w 3545665"/>
                <a:gd name="connsiteY111" fmla="*/ 65500 h 417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3545665" h="4173043">
                  <a:moveTo>
                    <a:pt x="1872343" y="65500"/>
                  </a:moveTo>
                  <a:cubicBezTo>
                    <a:pt x="1848153" y="55824"/>
                    <a:pt x="1823580" y="25890"/>
                    <a:pt x="1799772" y="36471"/>
                  </a:cubicBezTo>
                  <a:cubicBezTo>
                    <a:pt x="1767891" y="50640"/>
                    <a:pt x="1770743" y="104204"/>
                    <a:pt x="1741714" y="123557"/>
                  </a:cubicBezTo>
                  <a:cubicBezTo>
                    <a:pt x="1641899" y="190101"/>
                    <a:pt x="1687726" y="170581"/>
                    <a:pt x="1611086" y="196129"/>
                  </a:cubicBezTo>
                  <a:cubicBezTo>
                    <a:pt x="1586895" y="191291"/>
                    <a:pt x="1559040" y="195298"/>
                    <a:pt x="1538514" y="181614"/>
                  </a:cubicBezTo>
                  <a:cubicBezTo>
                    <a:pt x="1525784" y="173127"/>
                    <a:pt x="1530842" y="151755"/>
                    <a:pt x="1524000" y="138071"/>
                  </a:cubicBezTo>
                  <a:cubicBezTo>
                    <a:pt x="1516199" y="122469"/>
                    <a:pt x="1502773" y="110131"/>
                    <a:pt x="1494972" y="94529"/>
                  </a:cubicBezTo>
                  <a:cubicBezTo>
                    <a:pt x="1488130" y="80845"/>
                    <a:pt x="1491275" y="61804"/>
                    <a:pt x="1480457" y="50986"/>
                  </a:cubicBezTo>
                  <a:cubicBezTo>
                    <a:pt x="1469639" y="40168"/>
                    <a:pt x="1452129" y="38073"/>
                    <a:pt x="1436914" y="36471"/>
                  </a:cubicBezTo>
                  <a:cubicBezTo>
                    <a:pt x="1359780" y="28351"/>
                    <a:pt x="1282095" y="26795"/>
                    <a:pt x="1204686" y="21957"/>
                  </a:cubicBezTo>
                  <a:cubicBezTo>
                    <a:pt x="1150348" y="3845"/>
                    <a:pt x="1109503" y="-16728"/>
                    <a:pt x="1045029" y="21957"/>
                  </a:cubicBezTo>
                  <a:cubicBezTo>
                    <a:pt x="1030071" y="30932"/>
                    <a:pt x="1074058" y="41310"/>
                    <a:pt x="1088572" y="50986"/>
                  </a:cubicBezTo>
                  <a:cubicBezTo>
                    <a:pt x="1098248" y="65500"/>
                    <a:pt x="1105265" y="82194"/>
                    <a:pt x="1117600" y="94529"/>
                  </a:cubicBezTo>
                  <a:cubicBezTo>
                    <a:pt x="1214366" y="191295"/>
                    <a:pt x="1112758" y="50981"/>
                    <a:pt x="1190172" y="167100"/>
                  </a:cubicBezTo>
                  <a:cubicBezTo>
                    <a:pt x="1217236" y="248292"/>
                    <a:pt x="1215189" y="222362"/>
                    <a:pt x="1190172" y="355786"/>
                  </a:cubicBezTo>
                  <a:cubicBezTo>
                    <a:pt x="1184533" y="385861"/>
                    <a:pt x="1186603" y="425898"/>
                    <a:pt x="1161143" y="442871"/>
                  </a:cubicBezTo>
                  <a:lnTo>
                    <a:pt x="1074057" y="500929"/>
                  </a:lnTo>
                  <a:cubicBezTo>
                    <a:pt x="1064381" y="515443"/>
                    <a:pt x="1059821" y="535226"/>
                    <a:pt x="1045029" y="544471"/>
                  </a:cubicBezTo>
                  <a:cubicBezTo>
                    <a:pt x="1003207" y="570609"/>
                    <a:pt x="917740" y="580200"/>
                    <a:pt x="870857" y="588014"/>
                  </a:cubicBezTo>
                  <a:cubicBezTo>
                    <a:pt x="866019" y="689614"/>
                    <a:pt x="868959" y="791884"/>
                    <a:pt x="856343" y="892814"/>
                  </a:cubicBezTo>
                  <a:cubicBezTo>
                    <a:pt x="854179" y="910123"/>
                    <a:pt x="835115" y="920755"/>
                    <a:pt x="827314" y="936357"/>
                  </a:cubicBezTo>
                  <a:cubicBezTo>
                    <a:pt x="806866" y="977253"/>
                    <a:pt x="809661" y="1048681"/>
                    <a:pt x="754743" y="1066986"/>
                  </a:cubicBezTo>
                  <a:lnTo>
                    <a:pt x="711200" y="1081500"/>
                  </a:lnTo>
                  <a:cubicBezTo>
                    <a:pt x="696686" y="1096014"/>
                    <a:pt x="684736" y="1113657"/>
                    <a:pt x="667657" y="1125043"/>
                  </a:cubicBezTo>
                  <a:cubicBezTo>
                    <a:pt x="654927" y="1133530"/>
                    <a:pt x="639022" y="1136117"/>
                    <a:pt x="624114" y="1139557"/>
                  </a:cubicBezTo>
                  <a:cubicBezTo>
                    <a:pt x="576039" y="1150651"/>
                    <a:pt x="526838" y="1156620"/>
                    <a:pt x="478972" y="1168586"/>
                  </a:cubicBezTo>
                  <a:lnTo>
                    <a:pt x="362857" y="1197614"/>
                  </a:lnTo>
                  <a:cubicBezTo>
                    <a:pt x="333829" y="1216966"/>
                    <a:pt x="295124" y="1226643"/>
                    <a:pt x="275772" y="1255671"/>
                  </a:cubicBezTo>
                  <a:lnTo>
                    <a:pt x="217714" y="1342757"/>
                  </a:lnTo>
                  <a:cubicBezTo>
                    <a:pt x="168208" y="1491278"/>
                    <a:pt x="246298" y="1244272"/>
                    <a:pt x="188686" y="1647557"/>
                  </a:cubicBezTo>
                  <a:cubicBezTo>
                    <a:pt x="186219" y="1664826"/>
                    <a:pt x="169333" y="1676586"/>
                    <a:pt x="159657" y="1691100"/>
                  </a:cubicBezTo>
                  <a:cubicBezTo>
                    <a:pt x="154819" y="1705614"/>
                    <a:pt x="148854" y="1719800"/>
                    <a:pt x="145143" y="1734643"/>
                  </a:cubicBezTo>
                  <a:cubicBezTo>
                    <a:pt x="139160" y="1758576"/>
                    <a:pt x="138430" y="1783811"/>
                    <a:pt x="130629" y="1807214"/>
                  </a:cubicBezTo>
                  <a:cubicBezTo>
                    <a:pt x="123787" y="1827740"/>
                    <a:pt x="110123" y="1845384"/>
                    <a:pt x="101600" y="1865271"/>
                  </a:cubicBezTo>
                  <a:cubicBezTo>
                    <a:pt x="65544" y="1949401"/>
                    <a:pt x="113845" y="1868676"/>
                    <a:pt x="58057" y="1952357"/>
                  </a:cubicBezTo>
                  <a:cubicBezTo>
                    <a:pt x="53219" y="1971709"/>
                    <a:pt x="49275" y="1991307"/>
                    <a:pt x="43543" y="2010414"/>
                  </a:cubicBezTo>
                  <a:cubicBezTo>
                    <a:pt x="34750" y="2039722"/>
                    <a:pt x="20515" y="2067495"/>
                    <a:pt x="14514" y="2097500"/>
                  </a:cubicBezTo>
                  <a:lnTo>
                    <a:pt x="0" y="2170071"/>
                  </a:lnTo>
                  <a:cubicBezTo>
                    <a:pt x="4838" y="2252319"/>
                    <a:pt x="-2988" y="2336305"/>
                    <a:pt x="14514" y="2416814"/>
                  </a:cubicBezTo>
                  <a:cubicBezTo>
                    <a:pt x="21925" y="2450906"/>
                    <a:pt x="47902" y="2479230"/>
                    <a:pt x="72572" y="2503900"/>
                  </a:cubicBezTo>
                  <a:cubicBezTo>
                    <a:pt x="171992" y="2603321"/>
                    <a:pt x="125499" y="2568215"/>
                    <a:pt x="203200" y="2620014"/>
                  </a:cubicBezTo>
                  <a:cubicBezTo>
                    <a:pt x="306939" y="2775620"/>
                    <a:pt x="145382" y="2539455"/>
                    <a:pt x="275772" y="2707100"/>
                  </a:cubicBezTo>
                  <a:cubicBezTo>
                    <a:pt x="297191" y="2734639"/>
                    <a:pt x="309159" y="2769516"/>
                    <a:pt x="333829" y="2794186"/>
                  </a:cubicBezTo>
                  <a:lnTo>
                    <a:pt x="420914" y="2881271"/>
                  </a:lnTo>
                  <a:cubicBezTo>
                    <a:pt x="435428" y="2895785"/>
                    <a:pt x="453071" y="2907735"/>
                    <a:pt x="464457" y="2924814"/>
                  </a:cubicBezTo>
                  <a:lnTo>
                    <a:pt x="493486" y="2968357"/>
                  </a:lnTo>
                  <a:lnTo>
                    <a:pt x="522514" y="3055443"/>
                  </a:lnTo>
                  <a:lnTo>
                    <a:pt x="537029" y="3098986"/>
                  </a:lnTo>
                  <a:cubicBezTo>
                    <a:pt x="541867" y="3244129"/>
                    <a:pt x="539483" y="3389692"/>
                    <a:pt x="551543" y="3534414"/>
                  </a:cubicBezTo>
                  <a:cubicBezTo>
                    <a:pt x="554084" y="3564907"/>
                    <a:pt x="570896" y="3592471"/>
                    <a:pt x="580572" y="3621500"/>
                  </a:cubicBezTo>
                  <a:lnTo>
                    <a:pt x="595086" y="3665043"/>
                  </a:lnTo>
                  <a:cubicBezTo>
                    <a:pt x="599924" y="3679557"/>
                    <a:pt x="601113" y="3695856"/>
                    <a:pt x="609600" y="3708586"/>
                  </a:cubicBezTo>
                  <a:lnTo>
                    <a:pt x="638629" y="3752129"/>
                  </a:lnTo>
                  <a:cubicBezTo>
                    <a:pt x="673140" y="3855662"/>
                    <a:pt x="624204" y="3730491"/>
                    <a:pt x="696686" y="3839214"/>
                  </a:cubicBezTo>
                  <a:cubicBezTo>
                    <a:pt x="705173" y="3851944"/>
                    <a:pt x="704358" y="3869073"/>
                    <a:pt x="711200" y="3882757"/>
                  </a:cubicBezTo>
                  <a:cubicBezTo>
                    <a:pt x="719001" y="3898359"/>
                    <a:pt x="730553" y="3911786"/>
                    <a:pt x="740229" y="3926300"/>
                  </a:cubicBezTo>
                  <a:cubicBezTo>
                    <a:pt x="735391" y="3974681"/>
                    <a:pt x="725714" y="4022821"/>
                    <a:pt x="725714" y="4071443"/>
                  </a:cubicBezTo>
                  <a:cubicBezTo>
                    <a:pt x="725714" y="4086743"/>
                    <a:pt x="724939" y="4114445"/>
                    <a:pt x="740229" y="4114986"/>
                  </a:cubicBezTo>
                  <a:cubicBezTo>
                    <a:pt x="1281778" y="4134156"/>
                    <a:pt x="1823962" y="4124662"/>
                    <a:pt x="2365829" y="4129500"/>
                  </a:cubicBezTo>
                  <a:cubicBezTo>
                    <a:pt x="2430633" y="4142461"/>
                    <a:pt x="2471270" y="4151983"/>
                    <a:pt x="2540000" y="4158529"/>
                  </a:cubicBezTo>
                  <a:cubicBezTo>
                    <a:pt x="2607600" y="4164967"/>
                    <a:pt x="2675467" y="4168205"/>
                    <a:pt x="2743200" y="4173043"/>
                  </a:cubicBezTo>
                  <a:lnTo>
                    <a:pt x="3280229" y="4158529"/>
                  </a:lnTo>
                  <a:cubicBezTo>
                    <a:pt x="3348364" y="4155360"/>
                    <a:pt x="3390481" y="4136292"/>
                    <a:pt x="3454400" y="4114986"/>
                  </a:cubicBezTo>
                  <a:lnTo>
                    <a:pt x="3497943" y="4100471"/>
                  </a:lnTo>
                  <a:cubicBezTo>
                    <a:pt x="3502781" y="4085957"/>
                    <a:pt x="3517295" y="4071443"/>
                    <a:pt x="3512457" y="4056929"/>
                  </a:cubicBezTo>
                  <a:cubicBezTo>
                    <a:pt x="3498867" y="4016159"/>
                    <a:pt x="3457999" y="4009747"/>
                    <a:pt x="3425372" y="3998871"/>
                  </a:cubicBezTo>
                  <a:cubicBezTo>
                    <a:pt x="3392091" y="3899034"/>
                    <a:pt x="3437613" y="4020295"/>
                    <a:pt x="3367314" y="3897271"/>
                  </a:cubicBezTo>
                  <a:cubicBezTo>
                    <a:pt x="3359724" y="3883988"/>
                    <a:pt x="3358827" y="3867791"/>
                    <a:pt x="3352800" y="3853729"/>
                  </a:cubicBezTo>
                  <a:cubicBezTo>
                    <a:pt x="3344277" y="3833842"/>
                    <a:pt x="3334507" y="3814457"/>
                    <a:pt x="3323772" y="3795671"/>
                  </a:cubicBezTo>
                  <a:cubicBezTo>
                    <a:pt x="3315117" y="3780525"/>
                    <a:pt x="3309535" y="3761374"/>
                    <a:pt x="3294743" y="3752129"/>
                  </a:cubicBezTo>
                  <a:cubicBezTo>
                    <a:pt x="3268795" y="3735912"/>
                    <a:pt x="3236686" y="3732776"/>
                    <a:pt x="3207657" y="3723100"/>
                  </a:cubicBezTo>
                  <a:cubicBezTo>
                    <a:pt x="3077588" y="3625548"/>
                    <a:pt x="3131799" y="3662850"/>
                    <a:pt x="3048000" y="3606986"/>
                  </a:cubicBezTo>
                  <a:cubicBezTo>
                    <a:pt x="3028648" y="3577957"/>
                    <a:pt x="3023041" y="3530933"/>
                    <a:pt x="2989943" y="3519900"/>
                  </a:cubicBezTo>
                  <a:lnTo>
                    <a:pt x="2902857" y="3490871"/>
                  </a:lnTo>
                  <a:cubicBezTo>
                    <a:pt x="2917371" y="3481195"/>
                    <a:pt x="2930366" y="3468714"/>
                    <a:pt x="2946400" y="3461843"/>
                  </a:cubicBezTo>
                  <a:cubicBezTo>
                    <a:pt x="2964735" y="3453985"/>
                    <a:pt x="2985277" y="3452809"/>
                    <a:pt x="3004457" y="3447329"/>
                  </a:cubicBezTo>
                  <a:cubicBezTo>
                    <a:pt x="3019168" y="3443126"/>
                    <a:pt x="3033486" y="3437652"/>
                    <a:pt x="3048000" y="3432814"/>
                  </a:cubicBezTo>
                  <a:cubicBezTo>
                    <a:pt x="3161214" y="3319600"/>
                    <a:pt x="3015871" y="3455763"/>
                    <a:pt x="3149600" y="3360243"/>
                  </a:cubicBezTo>
                  <a:cubicBezTo>
                    <a:pt x="3166303" y="3348312"/>
                    <a:pt x="3177558" y="3330058"/>
                    <a:pt x="3193143" y="3316700"/>
                  </a:cubicBezTo>
                  <a:cubicBezTo>
                    <a:pt x="3230756" y="3284460"/>
                    <a:pt x="3300810" y="3240084"/>
                    <a:pt x="3338286" y="3215100"/>
                  </a:cubicBezTo>
                  <a:cubicBezTo>
                    <a:pt x="3347962" y="3200586"/>
                    <a:pt x="3357175" y="3185752"/>
                    <a:pt x="3367314" y="3171557"/>
                  </a:cubicBezTo>
                  <a:cubicBezTo>
                    <a:pt x="3381374" y="3151872"/>
                    <a:pt x="3397438" y="3133628"/>
                    <a:pt x="3410857" y="3113500"/>
                  </a:cubicBezTo>
                  <a:cubicBezTo>
                    <a:pt x="3426506" y="3090027"/>
                    <a:pt x="3439886" y="3065119"/>
                    <a:pt x="3454400" y="3040929"/>
                  </a:cubicBezTo>
                  <a:cubicBezTo>
                    <a:pt x="3459238" y="3011900"/>
                    <a:pt x="3459608" y="2981762"/>
                    <a:pt x="3468914" y="2953843"/>
                  </a:cubicBezTo>
                  <a:cubicBezTo>
                    <a:pt x="3474430" y="2937294"/>
                    <a:pt x="3490142" y="2925902"/>
                    <a:pt x="3497943" y="2910300"/>
                  </a:cubicBezTo>
                  <a:cubicBezTo>
                    <a:pt x="3512818" y="2880549"/>
                    <a:pt x="3521452" y="2821783"/>
                    <a:pt x="3526972" y="2794186"/>
                  </a:cubicBezTo>
                  <a:cubicBezTo>
                    <a:pt x="3510133" y="2423746"/>
                    <a:pt x="3616090" y="2506553"/>
                    <a:pt x="3454400" y="2460357"/>
                  </a:cubicBezTo>
                  <a:cubicBezTo>
                    <a:pt x="3439689" y="2456154"/>
                    <a:pt x="3425371" y="2450681"/>
                    <a:pt x="3410857" y="2445843"/>
                  </a:cubicBezTo>
                  <a:cubicBezTo>
                    <a:pt x="3391505" y="2431329"/>
                    <a:pt x="3372618" y="2416172"/>
                    <a:pt x="3352800" y="2402300"/>
                  </a:cubicBezTo>
                  <a:cubicBezTo>
                    <a:pt x="3316754" y="2377067"/>
                    <a:pt x="3250306" y="2342902"/>
                    <a:pt x="3222172" y="2300700"/>
                  </a:cubicBezTo>
                  <a:cubicBezTo>
                    <a:pt x="3204169" y="2273696"/>
                    <a:pt x="3194391" y="2241985"/>
                    <a:pt x="3178629" y="2213614"/>
                  </a:cubicBezTo>
                  <a:cubicBezTo>
                    <a:pt x="3163473" y="2186333"/>
                    <a:pt x="3132213" y="2143174"/>
                    <a:pt x="3106057" y="2126529"/>
                  </a:cubicBezTo>
                  <a:cubicBezTo>
                    <a:pt x="3069549" y="2103297"/>
                    <a:pt x="3025949" y="2092474"/>
                    <a:pt x="2989943" y="2068471"/>
                  </a:cubicBezTo>
                  <a:cubicBezTo>
                    <a:pt x="2883858" y="1997749"/>
                    <a:pt x="3017247" y="2084073"/>
                    <a:pt x="2888343" y="2010414"/>
                  </a:cubicBezTo>
                  <a:cubicBezTo>
                    <a:pt x="2842399" y="1984160"/>
                    <a:pt x="2816910" y="1956840"/>
                    <a:pt x="2772229" y="1923329"/>
                  </a:cubicBezTo>
                  <a:cubicBezTo>
                    <a:pt x="2758274" y="1912862"/>
                    <a:pt x="2742087" y="1905467"/>
                    <a:pt x="2728686" y="1894300"/>
                  </a:cubicBezTo>
                  <a:cubicBezTo>
                    <a:pt x="2712917" y="1881159"/>
                    <a:pt x="2701564" y="1863073"/>
                    <a:pt x="2685143" y="1850757"/>
                  </a:cubicBezTo>
                  <a:cubicBezTo>
                    <a:pt x="2662575" y="1833831"/>
                    <a:pt x="2635140" y="1824140"/>
                    <a:pt x="2612572" y="1807214"/>
                  </a:cubicBezTo>
                  <a:cubicBezTo>
                    <a:pt x="2516508" y="1735165"/>
                    <a:pt x="2620260" y="1788799"/>
                    <a:pt x="2525486" y="1734643"/>
                  </a:cubicBezTo>
                  <a:cubicBezTo>
                    <a:pt x="2447765" y="1690231"/>
                    <a:pt x="2488706" y="1723728"/>
                    <a:pt x="2423886" y="1676586"/>
                  </a:cubicBezTo>
                  <a:cubicBezTo>
                    <a:pt x="2384759" y="1648130"/>
                    <a:pt x="2307772" y="1589500"/>
                    <a:pt x="2307772" y="1589500"/>
                  </a:cubicBezTo>
                  <a:cubicBezTo>
                    <a:pt x="2154727" y="1349000"/>
                    <a:pt x="2236606" y="1506163"/>
                    <a:pt x="2191657" y="1386300"/>
                  </a:cubicBezTo>
                  <a:cubicBezTo>
                    <a:pt x="2182509" y="1361905"/>
                    <a:pt x="2171533" y="1338214"/>
                    <a:pt x="2162629" y="1313729"/>
                  </a:cubicBezTo>
                  <a:cubicBezTo>
                    <a:pt x="2152172" y="1284972"/>
                    <a:pt x="2133600" y="1226643"/>
                    <a:pt x="2133600" y="1226643"/>
                  </a:cubicBezTo>
                  <a:cubicBezTo>
                    <a:pt x="2128762" y="999252"/>
                    <a:pt x="2128176" y="771731"/>
                    <a:pt x="2119086" y="544471"/>
                  </a:cubicBezTo>
                  <a:cubicBezTo>
                    <a:pt x="2118475" y="529184"/>
                    <a:pt x="2107087" y="516020"/>
                    <a:pt x="2104572" y="500929"/>
                  </a:cubicBezTo>
                  <a:cubicBezTo>
                    <a:pt x="2096525" y="452649"/>
                    <a:pt x="2101062" y="377795"/>
                    <a:pt x="2075543" y="326757"/>
                  </a:cubicBezTo>
                  <a:cubicBezTo>
                    <a:pt x="2067742" y="311155"/>
                    <a:pt x="2056190" y="297728"/>
                    <a:pt x="2046514" y="283214"/>
                  </a:cubicBezTo>
                  <a:cubicBezTo>
                    <a:pt x="2020968" y="206574"/>
                    <a:pt x="2040486" y="252400"/>
                    <a:pt x="1973943" y="152586"/>
                  </a:cubicBezTo>
                  <a:lnTo>
                    <a:pt x="1944914" y="109043"/>
                  </a:lnTo>
                  <a:cubicBezTo>
                    <a:pt x="1935238" y="94529"/>
                    <a:pt x="1931488" y="73301"/>
                    <a:pt x="1915886" y="65500"/>
                  </a:cubicBezTo>
                  <a:lnTo>
                    <a:pt x="1872343" y="655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CB9F3A52-B821-488B-92AF-A4BCB3B9373D}"/>
              </a:ext>
            </a:extLst>
          </p:cNvPr>
          <p:cNvSpPr txBox="1"/>
          <p:nvPr/>
        </p:nvSpPr>
        <p:spPr>
          <a:xfrm>
            <a:off x="0" y="6642556"/>
            <a:ext cx="277511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Image of North Western Europe. Accessed from Google Maps.</a:t>
            </a:r>
          </a:p>
        </p:txBody>
      </p:sp>
      <p:sp>
        <p:nvSpPr>
          <p:cNvPr id="8" name="Smiley Face 7">
            <a:extLst>
              <a:ext uri="{FF2B5EF4-FFF2-40B4-BE49-F238E27FC236}">
                <a16:creationId xmlns:a16="http://schemas.microsoft.com/office/drawing/2014/main" id="{B6845541-4772-46D1-932C-CADCB71B8539}"/>
              </a:ext>
            </a:extLst>
          </p:cNvPr>
          <p:cNvSpPr/>
          <p:nvPr/>
        </p:nvSpPr>
        <p:spPr>
          <a:xfrm>
            <a:off x="2775119" y="936776"/>
            <a:ext cx="2176574" cy="2084030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Smiley Face 33">
            <a:extLst>
              <a:ext uri="{FF2B5EF4-FFF2-40B4-BE49-F238E27FC236}">
                <a16:creationId xmlns:a16="http://schemas.microsoft.com/office/drawing/2014/main" id="{A8F830EF-4AED-4216-88A5-0986E2A4DA74}"/>
              </a:ext>
            </a:extLst>
          </p:cNvPr>
          <p:cNvSpPr/>
          <p:nvPr/>
        </p:nvSpPr>
        <p:spPr>
          <a:xfrm>
            <a:off x="7053374" y="936776"/>
            <a:ext cx="2176574" cy="2084030"/>
          </a:xfrm>
          <a:prstGeom prst="smileyFace">
            <a:avLst>
              <a:gd name="adj" fmla="val 4653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8527EC1-4D07-4F0D-9217-E96A6BA959C3}"/>
              </a:ext>
            </a:extLst>
          </p:cNvPr>
          <p:cNvGrpSpPr/>
          <p:nvPr/>
        </p:nvGrpSpPr>
        <p:grpSpPr>
          <a:xfrm>
            <a:off x="1597063" y="3315347"/>
            <a:ext cx="4107796" cy="3093716"/>
            <a:chOff x="1763613" y="3322789"/>
            <a:chExt cx="4107796" cy="3093716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476DBAB6-A161-4508-9297-5A622CBE9825}"/>
                </a:ext>
              </a:extLst>
            </p:cNvPr>
            <p:cNvGrpSpPr/>
            <p:nvPr/>
          </p:nvGrpSpPr>
          <p:grpSpPr>
            <a:xfrm rot="21205902">
              <a:off x="1763613" y="3322789"/>
              <a:ext cx="4107796" cy="3093716"/>
              <a:chOff x="-2314723" y="852642"/>
              <a:chExt cx="962527" cy="766406"/>
            </a:xfrm>
          </p:grpSpPr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60D7C0B-8C1C-4C69-97BA-4C56D29A506C}"/>
                  </a:ext>
                </a:extLst>
              </p:cNvPr>
              <p:cNvSpPr/>
              <p:nvPr/>
            </p:nvSpPr>
            <p:spPr>
              <a:xfrm>
                <a:off x="-1828800" y="1010653"/>
                <a:ext cx="128336" cy="513348"/>
              </a:xfrm>
              <a:prstGeom prst="rect">
                <a:avLst/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CCC164F6-5297-43D1-B4E8-0AD0048BCF41}"/>
                  </a:ext>
                </a:extLst>
              </p:cNvPr>
              <p:cNvGrpSpPr/>
              <p:nvPr/>
            </p:nvGrpSpPr>
            <p:grpSpPr>
              <a:xfrm>
                <a:off x="-2197768" y="852642"/>
                <a:ext cx="810126" cy="493692"/>
                <a:chOff x="-2358190" y="0"/>
                <a:chExt cx="770021" cy="513348"/>
              </a:xfrm>
              <a:scene3d>
                <a:camera prst="perspectiveHeroicExtremeLeftFacing"/>
                <a:lightRig rig="threePt" dir="t"/>
              </a:scene3d>
            </p:grpSpPr>
            <p:sp>
              <p:nvSpPr>
                <p:cNvPr id="27" name="Rectangle 26">
                  <a:extLst>
                    <a:ext uri="{FF2B5EF4-FFF2-40B4-BE49-F238E27FC236}">
                      <a16:creationId xmlns:a16="http://schemas.microsoft.com/office/drawing/2014/main" id="{A2463C49-E325-44D9-BE3F-ECCD67F8527B}"/>
                    </a:ext>
                  </a:extLst>
                </p:cNvPr>
                <p:cNvSpPr/>
                <p:nvPr/>
              </p:nvSpPr>
              <p:spPr>
                <a:xfrm>
                  <a:off x="-2358190" y="0"/>
                  <a:ext cx="770021" cy="513348"/>
                </a:xfrm>
                <a:prstGeom prst="rect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7" name="Rectangle 36">
                  <a:extLst>
                    <a:ext uri="{FF2B5EF4-FFF2-40B4-BE49-F238E27FC236}">
                      <a16:creationId xmlns:a16="http://schemas.microsoft.com/office/drawing/2014/main" id="{4518283E-F9E9-48EC-8A78-28D0E40E5418}"/>
                    </a:ext>
                  </a:extLst>
                </p:cNvPr>
                <p:cNvSpPr/>
                <p:nvPr/>
              </p:nvSpPr>
              <p:spPr>
                <a:xfrm>
                  <a:off x="-2229853" y="0"/>
                  <a:ext cx="168443" cy="513348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8" name="Rectangle 37">
                  <a:extLst>
                    <a:ext uri="{FF2B5EF4-FFF2-40B4-BE49-F238E27FC236}">
                      <a16:creationId xmlns:a16="http://schemas.microsoft.com/office/drawing/2014/main" id="{DAAE18FF-0A8D-4ADD-B2B9-621217061401}"/>
                    </a:ext>
                  </a:extLst>
                </p:cNvPr>
                <p:cNvSpPr/>
                <p:nvPr/>
              </p:nvSpPr>
              <p:spPr>
                <a:xfrm>
                  <a:off x="-1868907" y="0"/>
                  <a:ext cx="168443" cy="513348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</p:grpSp>
          <p:sp>
            <p:nvSpPr>
              <p:cNvPr id="26" name="Flowchart: Manual Operation 25">
                <a:extLst>
                  <a:ext uri="{FF2B5EF4-FFF2-40B4-BE49-F238E27FC236}">
                    <a16:creationId xmlns:a16="http://schemas.microsoft.com/office/drawing/2014/main" id="{68281FD4-989B-4ADC-80AC-37C27DC543A1}"/>
                  </a:ext>
                </a:extLst>
              </p:cNvPr>
              <p:cNvSpPr/>
              <p:nvPr/>
            </p:nvSpPr>
            <p:spPr>
              <a:xfrm rot="456131">
                <a:off x="-2314723" y="1458627"/>
                <a:ext cx="962527" cy="160421"/>
              </a:xfrm>
              <a:prstGeom prst="flowChartManualOperation">
                <a:avLst/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scene3d>
                  <a:camera prst="perspectiveHeroicExtremeLeftFacing"/>
                  <a:lightRig rig="threePt" dir="t"/>
                </a:scene3d>
              </a:bodyPr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53" name="Group 2">
              <a:extLst>
                <a:ext uri="{FF2B5EF4-FFF2-40B4-BE49-F238E27FC236}">
                  <a16:creationId xmlns:a16="http://schemas.microsoft.com/office/drawing/2014/main" id="{1438D17D-3959-4B4E-955B-48692BD46923}"/>
                </a:ext>
              </a:extLst>
            </p:cNvPr>
            <p:cNvGrpSpPr>
              <a:grpSpLocks/>
            </p:cNvGrpSpPr>
            <p:nvPr/>
          </p:nvGrpSpPr>
          <p:grpSpPr bwMode="auto">
            <a:xfrm flipH="1">
              <a:off x="2372078" y="5470203"/>
              <a:ext cx="655943" cy="657543"/>
              <a:chOff x="102444499" y="102435821"/>
              <a:chExt cx="3380543" cy="3486929"/>
            </a:xfrm>
          </p:grpSpPr>
          <p:grpSp>
            <p:nvGrpSpPr>
              <p:cNvPr id="55" name="Group 3">
                <a:extLst>
                  <a:ext uri="{FF2B5EF4-FFF2-40B4-BE49-F238E27FC236}">
                    <a16:creationId xmlns:a16="http://schemas.microsoft.com/office/drawing/2014/main" id="{EE873D9A-7470-4917-81A7-CDE892BA814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2444499" y="102435821"/>
                <a:ext cx="3357665" cy="3486929"/>
                <a:chOff x="101442954" y="103797259"/>
                <a:chExt cx="3357665" cy="3486929"/>
              </a:xfrm>
            </p:grpSpPr>
            <p:sp>
              <p:nvSpPr>
                <p:cNvPr id="57" name="Oval 4">
                  <a:extLst>
                    <a:ext uri="{FF2B5EF4-FFF2-40B4-BE49-F238E27FC236}">
                      <a16:creationId xmlns:a16="http://schemas.microsoft.com/office/drawing/2014/main" id="{F758143A-F386-4302-9A6A-A382D1D1030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01586423" y="103863227"/>
                  <a:ext cx="3214196" cy="3186934"/>
                </a:xfrm>
                <a:prstGeom prst="ellipse">
                  <a:avLst/>
                </a:prstGeom>
                <a:solidFill>
                  <a:srgbClr val="000000"/>
                </a:solidFill>
                <a:ln w="25400" algn="ctr">
                  <a:solidFill>
                    <a:srgbClr val="FFFFFF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58" name="AutoShape 5">
                  <a:extLst>
                    <a:ext uri="{FF2B5EF4-FFF2-40B4-BE49-F238E27FC236}">
                      <a16:creationId xmlns:a16="http://schemas.microsoft.com/office/drawing/2014/main" id="{3B65DB87-20F4-49D3-8566-40D8D9FE49F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397368">
                  <a:off x="102158538" y="103797259"/>
                  <a:ext cx="1149862" cy="1569187"/>
                </a:xfrm>
                <a:prstGeom prst="moon">
                  <a:avLst>
                    <a:gd name="adj" fmla="val 60366"/>
                  </a:avLst>
                </a:prstGeom>
                <a:solidFill>
                  <a:srgbClr val="FF0000"/>
                </a:solidFill>
                <a:ln w="28575" algn="ctr">
                  <a:solidFill>
                    <a:srgbClr val="FFFFFF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grpSp>
              <p:nvGrpSpPr>
                <p:cNvPr id="59" name="Group 6">
                  <a:extLst>
                    <a:ext uri="{FF2B5EF4-FFF2-40B4-BE49-F238E27FC236}">
                      <a16:creationId xmlns:a16="http://schemas.microsoft.com/office/drawing/2014/main" id="{49AE5A76-1D9C-46A0-B0FE-4DECCEE4DF4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1442954" y="104127773"/>
                  <a:ext cx="3228381" cy="3156415"/>
                  <a:chOff x="101442954" y="104127773"/>
                  <a:chExt cx="3228381" cy="3156415"/>
                </a:xfrm>
              </p:grpSpPr>
              <p:sp>
                <p:nvSpPr>
                  <p:cNvPr id="60" name="AutoShape 7">
                    <a:extLst>
                      <a:ext uri="{FF2B5EF4-FFF2-40B4-BE49-F238E27FC236}">
                        <a16:creationId xmlns:a16="http://schemas.microsoft.com/office/drawing/2014/main" id="{DE617836-1C4C-4CBB-812C-13241B3112B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47399520">
                    <a:off x="101652617" y="104911230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61" name="AutoShape 8">
                    <a:extLst>
                      <a:ext uri="{FF2B5EF4-FFF2-40B4-BE49-F238E27FC236}">
                        <a16:creationId xmlns:a16="http://schemas.microsoft.com/office/drawing/2014/main" id="{EEEAC5CC-D3E2-45BE-A86A-DA58AF42120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51441248">
                    <a:off x="102551921" y="105715001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62" name="AutoShape 9">
                    <a:extLst>
                      <a:ext uri="{FF2B5EF4-FFF2-40B4-BE49-F238E27FC236}">
                        <a16:creationId xmlns:a16="http://schemas.microsoft.com/office/drawing/2014/main" id="{D2D71DB7-581E-410D-AF7D-328C3BA99D8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55955460">
                    <a:off x="103521473" y="105087095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63" name="AutoShape 10">
                    <a:extLst>
                      <a:ext uri="{FF2B5EF4-FFF2-40B4-BE49-F238E27FC236}">
                        <a16:creationId xmlns:a16="http://schemas.microsoft.com/office/drawing/2014/main" id="{3364BC9F-8B8E-40ED-AE19-6952D6CE9DD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60314330">
                    <a:off x="103280854" y="103918110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grpSp>
                <p:nvGrpSpPr>
                  <p:cNvPr id="64" name="Group 11">
                    <a:extLst>
                      <a:ext uri="{FF2B5EF4-FFF2-40B4-BE49-F238E27FC236}">
                        <a16:creationId xmlns:a16="http://schemas.microsoft.com/office/drawing/2014/main" id="{EFA8A2A2-6049-44A6-B3CC-47F5B25F132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2712345" y="104923458"/>
                    <a:ext cx="973522" cy="948231"/>
                    <a:chOff x="102712345" y="104923458"/>
                    <a:chExt cx="973522" cy="948231"/>
                  </a:xfrm>
                </p:grpSpPr>
                <p:grpSp>
                  <p:nvGrpSpPr>
                    <p:cNvPr id="65" name="Group 12">
                      <a:extLst>
                        <a:ext uri="{FF2B5EF4-FFF2-40B4-BE49-F238E27FC236}">
                          <a16:creationId xmlns:a16="http://schemas.microsoft.com/office/drawing/2014/main" id="{4FB5BC59-31B5-47A0-80F2-3A7A5B11F09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02712345" y="104923458"/>
                      <a:ext cx="973522" cy="948231"/>
                      <a:chOff x="102712345" y="104923458"/>
                      <a:chExt cx="973522" cy="948231"/>
                    </a:xfrm>
                  </p:grpSpPr>
                  <p:sp>
                    <p:nvSpPr>
                      <p:cNvPr id="70" name="Oval 13">
                        <a:extLst>
                          <a:ext uri="{FF2B5EF4-FFF2-40B4-BE49-F238E27FC236}">
                            <a16:creationId xmlns:a16="http://schemas.microsoft.com/office/drawing/2014/main" id="{28CB3657-ADEB-4DC1-B3FF-5E0A689FC29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02712345" y="104923458"/>
                        <a:ext cx="973522" cy="948231"/>
                      </a:xfrm>
                      <a:prstGeom prst="ellipse">
                        <a:avLst/>
                      </a:prstGeom>
                      <a:solidFill>
                        <a:srgbClr val="A6A6A6"/>
                      </a:solidFill>
                      <a:ln w="31750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68686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71" name="Oval 14">
                        <a:extLst>
                          <a:ext uri="{FF2B5EF4-FFF2-40B4-BE49-F238E27FC236}">
                            <a16:creationId xmlns:a16="http://schemas.microsoft.com/office/drawing/2014/main" id="{FD3FF088-B54D-42FB-BDFA-4BE04F674EC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02836499" y="105041700"/>
                        <a:ext cx="736381" cy="716346"/>
                      </a:xfrm>
                      <a:prstGeom prst="ellipse">
                        <a:avLst/>
                      </a:prstGeom>
                      <a:solidFill>
                        <a:srgbClr val="A6A6A6"/>
                      </a:solidFill>
                      <a:ln w="31750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68686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</p:grpSp>
                <p:sp>
                  <p:nvSpPr>
                    <p:cNvPr id="66" name="Oval 15">
                      <a:extLst>
                        <a:ext uri="{FF2B5EF4-FFF2-40B4-BE49-F238E27FC236}">
                          <a16:creationId xmlns:a16="http://schemas.microsoft.com/office/drawing/2014/main" id="{13519862-D9CD-4CA4-893E-6985085828A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3509827" y="105114111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67" name="Oval 16">
                      <a:extLst>
                        <a:ext uri="{FF2B5EF4-FFF2-40B4-BE49-F238E27FC236}">
                          <a16:creationId xmlns:a16="http://schemas.microsoft.com/office/drawing/2014/main" id="{C338694E-F48A-429F-901B-F52B73528FC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3486967" y="105660490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68" name="Oval 17">
                      <a:extLst>
                        <a:ext uri="{FF2B5EF4-FFF2-40B4-BE49-F238E27FC236}">
                          <a16:creationId xmlns:a16="http://schemas.microsoft.com/office/drawing/2014/main" id="{7CFC5A6E-A709-48EF-8F1B-EBAB3F8F78D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2881554" y="105669282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69" name="Oval 18">
                      <a:extLst>
                        <a:ext uri="{FF2B5EF4-FFF2-40B4-BE49-F238E27FC236}">
                          <a16:creationId xmlns:a16="http://schemas.microsoft.com/office/drawing/2014/main" id="{EDC9B3C3-7200-4045-B7BD-905C9C4497E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2881554" y="105075174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</p:grpSp>
            </p:grpSp>
          </p:grpSp>
          <p:sp>
            <p:nvSpPr>
              <p:cNvPr id="56" name="AutoShape 19">
                <a:extLst>
                  <a:ext uri="{FF2B5EF4-FFF2-40B4-BE49-F238E27FC236}">
                    <a16:creationId xmlns:a16="http://schemas.microsoft.com/office/drawing/2014/main" id="{4151D965-92BE-4602-9FB4-AB0E4FBA54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567180" y="102472177"/>
                <a:ext cx="3257862" cy="3253839"/>
              </a:xfrm>
              <a:custGeom>
                <a:avLst/>
                <a:gdLst>
                  <a:gd name="G0" fmla="+- 374 0 0"/>
                  <a:gd name="G1" fmla="+- 21600 0 374"/>
                  <a:gd name="G2" fmla="+- 21600 0 374"/>
                  <a:gd name="G3" fmla="*/ G0 2929 10000"/>
                  <a:gd name="G4" fmla="+- 21600 0 G3"/>
                  <a:gd name="G5" fmla="+- 21600 0 G3"/>
                  <a:gd name="T0" fmla="*/ 10800 w 21600"/>
                  <a:gd name="T1" fmla="*/ 0 h 21600"/>
                  <a:gd name="T2" fmla="*/ 3163 w 21600"/>
                  <a:gd name="T3" fmla="*/ 3163 h 21600"/>
                  <a:gd name="T4" fmla="*/ 0 w 21600"/>
                  <a:gd name="T5" fmla="*/ 10800 h 21600"/>
                  <a:gd name="T6" fmla="*/ 3163 w 21600"/>
                  <a:gd name="T7" fmla="*/ 18437 h 21600"/>
                  <a:gd name="T8" fmla="*/ 10800 w 21600"/>
                  <a:gd name="T9" fmla="*/ 21600 h 21600"/>
                  <a:gd name="T10" fmla="*/ 18437 w 21600"/>
                  <a:gd name="T11" fmla="*/ 18437 h 21600"/>
                  <a:gd name="T12" fmla="*/ 21600 w 21600"/>
                  <a:gd name="T13" fmla="*/ 10800 h 21600"/>
                  <a:gd name="T14" fmla="*/ 18437 w 21600"/>
                  <a:gd name="T15" fmla="*/ 3163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374" y="10800"/>
                    </a:moveTo>
                    <a:cubicBezTo>
                      <a:pt x="374" y="16558"/>
                      <a:pt x="5042" y="21226"/>
                      <a:pt x="10800" y="21226"/>
                    </a:cubicBezTo>
                    <a:cubicBezTo>
                      <a:pt x="16558" y="21226"/>
                      <a:pt x="21226" y="16558"/>
                      <a:pt x="21226" y="10800"/>
                    </a:cubicBezTo>
                    <a:cubicBezTo>
                      <a:pt x="21226" y="5042"/>
                      <a:pt x="16558" y="374"/>
                      <a:pt x="10800" y="374"/>
                    </a:cubicBezTo>
                    <a:cubicBezTo>
                      <a:pt x="5042" y="374"/>
                      <a:pt x="374" y="5042"/>
                      <a:pt x="374" y="10800"/>
                    </a:cubicBezTo>
                    <a:close/>
                  </a:path>
                </a:pathLst>
              </a:custGeom>
              <a:solidFill>
                <a:srgbClr val="B35E25"/>
              </a:solidFill>
              <a:ln w="25400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grpSp>
          <p:nvGrpSpPr>
            <p:cNvPr id="72" name="Group 2">
              <a:extLst>
                <a:ext uri="{FF2B5EF4-FFF2-40B4-BE49-F238E27FC236}">
                  <a16:creationId xmlns:a16="http://schemas.microsoft.com/office/drawing/2014/main" id="{770AF20B-5186-4923-865F-EA4DF569CDBB}"/>
                </a:ext>
              </a:extLst>
            </p:cNvPr>
            <p:cNvGrpSpPr>
              <a:grpSpLocks/>
            </p:cNvGrpSpPr>
            <p:nvPr/>
          </p:nvGrpSpPr>
          <p:grpSpPr bwMode="auto">
            <a:xfrm flipH="1">
              <a:off x="2824780" y="5487178"/>
              <a:ext cx="655943" cy="657543"/>
              <a:chOff x="102444499" y="102435821"/>
              <a:chExt cx="3380543" cy="3486929"/>
            </a:xfrm>
          </p:grpSpPr>
          <p:grpSp>
            <p:nvGrpSpPr>
              <p:cNvPr id="73" name="Group 3">
                <a:extLst>
                  <a:ext uri="{FF2B5EF4-FFF2-40B4-BE49-F238E27FC236}">
                    <a16:creationId xmlns:a16="http://schemas.microsoft.com/office/drawing/2014/main" id="{A60ADBB5-3EC0-4CF3-A642-41D191BB4BA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2444499" y="102435821"/>
                <a:ext cx="3357665" cy="3486929"/>
                <a:chOff x="101442954" y="103797259"/>
                <a:chExt cx="3357665" cy="3486929"/>
              </a:xfrm>
            </p:grpSpPr>
            <p:sp>
              <p:nvSpPr>
                <p:cNvPr id="75" name="Oval 4">
                  <a:extLst>
                    <a:ext uri="{FF2B5EF4-FFF2-40B4-BE49-F238E27FC236}">
                      <a16:creationId xmlns:a16="http://schemas.microsoft.com/office/drawing/2014/main" id="{769CC4F2-E5DF-40C7-9453-9D8BEFF6FA41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01586423" y="103863227"/>
                  <a:ext cx="3214196" cy="3186934"/>
                </a:xfrm>
                <a:prstGeom prst="ellipse">
                  <a:avLst/>
                </a:prstGeom>
                <a:solidFill>
                  <a:srgbClr val="000000"/>
                </a:solidFill>
                <a:ln w="25400" algn="ctr">
                  <a:solidFill>
                    <a:srgbClr val="FFFFFF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76" name="AutoShape 5">
                  <a:extLst>
                    <a:ext uri="{FF2B5EF4-FFF2-40B4-BE49-F238E27FC236}">
                      <a16:creationId xmlns:a16="http://schemas.microsoft.com/office/drawing/2014/main" id="{C8E3093C-65B1-4695-843B-A6EB31303B5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397368">
                  <a:off x="102158538" y="103797259"/>
                  <a:ext cx="1149862" cy="1569187"/>
                </a:xfrm>
                <a:prstGeom prst="moon">
                  <a:avLst>
                    <a:gd name="adj" fmla="val 60366"/>
                  </a:avLst>
                </a:prstGeom>
                <a:solidFill>
                  <a:srgbClr val="FF0000"/>
                </a:solidFill>
                <a:ln w="28575" algn="ctr">
                  <a:solidFill>
                    <a:srgbClr val="FFFFFF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grpSp>
              <p:nvGrpSpPr>
                <p:cNvPr id="77" name="Group 6">
                  <a:extLst>
                    <a:ext uri="{FF2B5EF4-FFF2-40B4-BE49-F238E27FC236}">
                      <a16:creationId xmlns:a16="http://schemas.microsoft.com/office/drawing/2014/main" id="{F9D4BB08-77C3-4938-AF2C-80727AF5230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1442954" y="104127773"/>
                  <a:ext cx="3228381" cy="3156415"/>
                  <a:chOff x="101442954" y="104127773"/>
                  <a:chExt cx="3228381" cy="3156415"/>
                </a:xfrm>
              </p:grpSpPr>
              <p:sp>
                <p:nvSpPr>
                  <p:cNvPr id="78" name="AutoShape 7">
                    <a:extLst>
                      <a:ext uri="{FF2B5EF4-FFF2-40B4-BE49-F238E27FC236}">
                        <a16:creationId xmlns:a16="http://schemas.microsoft.com/office/drawing/2014/main" id="{B6E03F9E-F716-46EA-AED5-A27F773EE9D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47399520">
                    <a:off x="101652617" y="104911230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79" name="AutoShape 8">
                    <a:extLst>
                      <a:ext uri="{FF2B5EF4-FFF2-40B4-BE49-F238E27FC236}">
                        <a16:creationId xmlns:a16="http://schemas.microsoft.com/office/drawing/2014/main" id="{C8081601-7E6C-43F2-95B7-A2ACF20B6F2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51441248">
                    <a:off x="102551921" y="105715001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80" name="AutoShape 9">
                    <a:extLst>
                      <a:ext uri="{FF2B5EF4-FFF2-40B4-BE49-F238E27FC236}">
                        <a16:creationId xmlns:a16="http://schemas.microsoft.com/office/drawing/2014/main" id="{8CB4DA83-4135-42E6-B663-2C404F234F3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55955460">
                    <a:off x="103521473" y="105087095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81" name="AutoShape 10">
                    <a:extLst>
                      <a:ext uri="{FF2B5EF4-FFF2-40B4-BE49-F238E27FC236}">
                        <a16:creationId xmlns:a16="http://schemas.microsoft.com/office/drawing/2014/main" id="{9E7DB683-BE6A-4211-A999-0EE671C27AC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60314330">
                    <a:off x="103280854" y="103918110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grpSp>
                <p:nvGrpSpPr>
                  <p:cNvPr id="82" name="Group 11">
                    <a:extLst>
                      <a:ext uri="{FF2B5EF4-FFF2-40B4-BE49-F238E27FC236}">
                        <a16:creationId xmlns:a16="http://schemas.microsoft.com/office/drawing/2014/main" id="{123B3EEF-AFDF-4A6D-B8BC-E388A62BB7B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2712345" y="104923458"/>
                    <a:ext cx="973522" cy="948231"/>
                    <a:chOff x="102712345" y="104923458"/>
                    <a:chExt cx="973522" cy="948231"/>
                  </a:xfrm>
                </p:grpSpPr>
                <p:grpSp>
                  <p:nvGrpSpPr>
                    <p:cNvPr id="83" name="Group 12">
                      <a:extLst>
                        <a:ext uri="{FF2B5EF4-FFF2-40B4-BE49-F238E27FC236}">
                          <a16:creationId xmlns:a16="http://schemas.microsoft.com/office/drawing/2014/main" id="{6DDCA917-1A57-4BCB-9C6E-2A2A762FFCC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02712345" y="104923458"/>
                      <a:ext cx="973522" cy="948231"/>
                      <a:chOff x="102712345" y="104923458"/>
                      <a:chExt cx="973522" cy="948231"/>
                    </a:xfrm>
                  </p:grpSpPr>
                  <p:sp>
                    <p:nvSpPr>
                      <p:cNvPr id="88" name="Oval 13">
                        <a:extLst>
                          <a:ext uri="{FF2B5EF4-FFF2-40B4-BE49-F238E27FC236}">
                            <a16:creationId xmlns:a16="http://schemas.microsoft.com/office/drawing/2014/main" id="{0118BCB9-093D-4D17-B43F-1603423D40A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02712345" y="104923458"/>
                        <a:ext cx="973522" cy="948231"/>
                      </a:xfrm>
                      <a:prstGeom prst="ellipse">
                        <a:avLst/>
                      </a:prstGeom>
                      <a:solidFill>
                        <a:srgbClr val="A6A6A6"/>
                      </a:solidFill>
                      <a:ln w="31750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68686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9" name="Oval 14">
                        <a:extLst>
                          <a:ext uri="{FF2B5EF4-FFF2-40B4-BE49-F238E27FC236}">
                            <a16:creationId xmlns:a16="http://schemas.microsoft.com/office/drawing/2014/main" id="{9C8FEE19-F970-402C-91BC-86814F71826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02836499" y="105041700"/>
                        <a:ext cx="736381" cy="716346"/>
                      </a:xfrm>
                      <a:prstGeom prst="ellipse">
                        <a:avLst/>
                      </a:prstGeom>
                      <a:solidFill>
                        <a:srgbClr val="A6A6A6"/>
                      </a:solidFill>
                      <a:ln w="31750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68686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</p:grpSp>
                <p:sp>
                  <p:nvSpPr>
                    <p:cNvPr id="84" name="Oval 15">
                      <a:extLst>
                        <a:ext uri="{FF2B5EF4-FFF2-40B4-BE49-F238E27FC236}">
                          <a16:creationId xmlns:a16="http://schemas.microsoft.com/office/drawing/2014/main" id="{F1DB4402-347E-4C8C-B07B-7D634A3A3A8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3509827" y="105114111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85" name="Oval 16">
                      <a:extLst>
                        <a:ext uri="{FF2B5EF4-FFF2-40B4-BE49-F238E27FC236}">
                          <a16:creationId xmlns:a16="http://schemas.microsoft.com/office/drawing/2014/main" id="{CF8CAB6B-1560-4D6F-AD0D-8B4A905FAAE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3486967" y="105660490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86" name="Oval 17">
                      <a:extLst>
                        <a:ext uri="{FF2B5EF4-FFF2-40B4-BE49-F238E27FC236}">
                          <a16:creationId xmlns:a16="http://schemas.microsoft.com/office/drawing/2014/main" id="{24A330BD-8FAC-457D-8832-4A8226D4066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2881554" y="105669282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87" name="Oval 18">
                      <a:extLst>
                        <a:ext uri="{FF2B5EF4-FFF2-40B4-BE49-F238E27FC236}">
                          <a16:creationId xmlns:a16="http://schemas.microsoft.com/office/drawing/2014/main" id="{3E9B3118-CE52-469B-8120-DCE5F1293D2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2881554" y="105075174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</p:grpSp>
            </p:grpSp>
          </p:grpSp>
          <p:sp>
            <p:nvSpPr>
              <p:cNvPr id="74" name="AutoShape 19">
                <a:extLst>
                  <a:ext uri="{FF2B5EF4-FFF2-40B4-BE49-F238E27FC236}">
                    <a16:creationId xmlns:a16="http://schemas.microsoft.com/office/drawing/2014/main" id="{02582FC0-1767-4EE6-AA87-0368301586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567180" y="102472177"/>
                <a:ext cx="3257862" cy="3253839"/>
              </a:xfrm>
              <a:custGeom>
                <a:avLst/>
                <a:gdLst>
                  <a:gd name="G0" fmla="+- 374 0 0"/>
                  <a:gd name="G1" fmla="+- 21600 0 374"/>
                  <a:gd name="G2" fmla="+- 21600 0 374"/>
                  <a:gd name="G3" fmla="*/ G0 2929 10000"/>
                  <a:gd name="G4" fmla="+- 21600 0 G3"/>
                  <a:gd name="G5" fmla="+- 21600 0 G3"/>
                  <a:gd name="T0" fmla="*/ 10800 w 21600"/>
                  <a:gd name="T1" fmla="*/ 0 h 21600"/>
                  <a:gd name="T2" fmla="*/ 3163 w 21600"/>
                  <a:gd name="T3" fmla="*/ 3163 h 21600"/>
                  <a:gd name="T4" fmla="*/ 0 w 21600"/>
                  <a:gd name="T5" fmla="*/ 10800 h 21600"/>
                  <a:gd name="T6" fmla="*/ 3163 w 21600"/>
                  <a:gd name="T7" fmla="*/ 18437 h 21600"/>
                  <a:gd name="T8" fmla="*/ 10800 w 21600"/>
                  <a:gd name="T9" fmla="*/ 21600 h 21600"/>
                  <a:gd name="T10" fmla="*/ 18437 w 21600"/>
                  <a:gd name="T11" fmla="*/ 18437 h 21600"/>
                  <a:gd name="T12" fmla="*/ 21600 w 21600"/>
                  <a:gd name="T13" fmla="*/ 10800 h 21600"/>
                  <a:gd name="T14" fmla="*/ 18437 w 21600"/>
                  <a:gd name="T15" fmla="*/ 3163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374" y="10800"/>
                    </a:moveTo>
                    <a:cubicBezTo>
                      <a:pt x="374" y="16558"/>
                      <a:pt x="5042" y="21226"/>
                      <a:pt x="10800" y="21226"/>
                    </a:cubicBezTo>
                    <a:cubicBezTo>
                      <a:pt x="16558" y="21226"/>
                      <a:pt x="21226" y="16558"/>
                      <a:pt x="21226" y="10800"/>
                    </a:cubicBezTo>
                    <a:cubicBezTo>
                      <a:pt x="21226" y="5042"/>
                      <a:pt x="16558" y="374"/>
                      <a:pt x="10800" y="374"/>
                    </a:cubicBezTo>
                    <a:cubicBezTo>
                      <a:pt x="5042" y="374"/>
                      <a:pt x="374" y="5042"/>
                      <a:pt x="374" y="10800"/>
                    </a:cubicBezTo>
                    <a:close/>
                  </a:path>
                </a:pathLst>
              </a:custGeom>
              <a:solidFill>
                <a:srgbClr val="B35E25"/>
              </a:solidFill>
              <a:ln w="25400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grpSp>
          <p:nvGrpSpPr>
            <p:cNvPr id="90" name="Group 2">
              <a:extLst>
                <a:ext uri="{FF2B5EF4-FFF2-40B4-BE49-F238E27FC236}">
                  <a16:creationId xmlns:a16="http://schemas.microsoft.com/office/drawing/2014/main" id="{6E51DAFC-B687-4188-A492-ECB6EB3669A1}"/>
                </a:ext>
              </a:extLst>
            </p:cNvPr>
            <p:cNvGrpSpPr>
              <a:grpSpLocks/>
            </p:cNvGrpSpPr>
            <p:nvPr/>
          </p:nvGrpSpPr>
          <p:grpSpPr bwMode="auto">
            <a:xfrm flipH="1">
              <a:off x="3279130" y="5487195"/>
              <a:ext cx="655943" cy="657543"/>
              <a:chOff x="102444499" y="102435821"/>
              <a:chExt cx="3380543" cy="3486929"/>
            </a:xfrm>
          </p:grpSpPr>
          <p:grpSp>
            <p:nvGrpSpPr>
              <p:cNvPr id="91" name="Group 3">
                <a:extLst>
                  <a:ext uri="{FF2B5EF4-FFF2-40B4-BE49-F238E27FC236}">
                    <a16:creationId xmlns:a16="http://schemas.microsoft.com/office/drawing/2014/main" id="{75882B16-F9DE-40EC-A0F3-0182D1556FF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2444499" y="102435821"/>
                <a:ext cx="3357665" cy="3486929"/>
                <a:chOff x="101442954" y="103797259"/>
                <a:chExt cx="3357665" cy="3486929"/>
              </a:xfrm>
            </p:grpSpPr>
            <p:sp>
              <p:nvSpPr>
                <p:cNvPr id="93" name="Oval 4">
                  <a:extLst>
                    <a:ext uri="{FF2B5EF4-FFF2-40B4-BE49-F238E27FC236}">
                      <a16:creationId xmlns:a16="http://schemas.microsoft.com/office/drawing/2014/main" id="{346BAA45-CCC3-4D07-BBC9-EB0F3D9C2DA8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01586423" y="103863227"/>
                  <a:ext cx="3214196" cy="3186934"/>
                </a:xfrm>
                <a:prstGeom prst="ellipse">
                  <a:avLst/>
                </a:prstGeom>
                <a:solidFill>
                  <a:srgbClr val="000000"/>
                </a:solidFill>
                <a:ln w="25400" algn="ctr">
                  <a:solidFill>
                    <a:srgbClr val="FFFFFF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94" name="AutoShape 5">
                  <a:extLst>
                    <a:ext uri="{FF2B5EF4-FFF2-40B4-BE49-F238E27FC236}">
                      <a16:creationId xmlns:a16="http://schemas.microsoft.com/office/drawing/2014/main" id="{818B8B76-EF70-4314-B447-A4223541C5A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397368">
                  <a:off x="102158538" y="103797259"/>
                  <a:ext cx="1149862" cy="1569187"/>
                </a:xfrm>
                <a:prstGeom prst="moon">
                  <a:avLst>
                    <a:gd name="adj" fmla="val 60366"/>
                  </a:avLst>
                </a:prstGeom>
                <a:solidFill>
                  <a:srgbClr val="FF0000"/>
                </a:solidFill>
                <a:ln w="28575" algn="ctr">
                  <a:solidFill>
                    <a:srgbClr val="FFFFFF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grpSp>
              <p:nvGrpSpPr>
                <p:cNvPr id="95" name="Group 6">
                  <a:extLst>
                    <a:ext uri="{FF2B5EF4-FFF2-40B4-BE49-F238E27FC236}">
                      <a16:creationId xmlns:a16="http://schemas.microsoft.com/office/drawing/2014/main" id="{D392A903-9588-4ED9-A8CC-90D0F131BB2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1442954" y="104127773"/>
                  <a:ext cx="3228381" cy="3156415"/>
                  <a:chOff x="101442954" y="104127773"/>
                  <a:chExt cx="3228381" cy="3156415"/>
                </a:xfrm>
              </p:grpSpPr>
              <p:sp>
                <p:nvSpPr>
                  <p:cNvPr id="96" name="AutoShape 7">
                    <a:extLst>
                      <a:ext uri="{FF2B5EF4-FFF2-40B4-BE49-F238E27FC236}">
                        <a16:creationId xmlns:a16="http://schemas.microsoft.com/office/drawing/2014/main" id="{60276C76-E69C-48A8-983C-FFD6F2AE375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47399520">
                    <a:off x="101652617" y="104911230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97" name="AutoShape 8">
                    <a:extLst>
                      <a:ext uri="{FF2B5EF4-FFF2-40B4-BE49-F238E27FC236}">
                        <a16:creationId xmlns:a16="http://schemas.microsoft.com/office/drawing/2014/main" id="{6815131C-0F01-4D0F-9E79-31C0BF11BE7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51441248">
                    <a:off x="102551921" y="105715001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98" name="AutoShape 9">
                    <a:extLst>
                      <a:ext uri="{FF2B5EF4-FFF2-40B4-BE49-F238E27FC236}">
                        <a16:creationId xmlns:a16="http://schemas.microsoft.com/office/drawing/2014/main" id="{57875A7C-F4BC-4B27-9E53-442BA4ACF03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55955460">
                    <a:off x="103521473" y="105087095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99" name="AutoShape 10">
                    <a:extLst>
                      <a:ext uri="{FF2B5EF4-FFF2-40B4-BE49-F238E27FC236}">
                        <a16:creationId xmlns:a16="http://schemas.microsoft.com/office/drawing/2014/main" id="{2898C394-933D-4325-B72E-4DF7C82BCBD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60314330">
                    <a:off x="103280854" y="103918110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grpSp>
                <p:nvGrpSpPr>
                  <p:cNvPr id="100" name="Group 11">
                    <a:extLst>
                      <a:ext uri="{FF2B5EF4-FFF2-40B4-BE49-F238E27FC236}">
                        <a16:creationId xmlns:a16="http://schemas.microsoft.com/office/drawing/2014/main" id="{C48EC504-C481-4299-A924-558AD8FB76A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2712345" y="104923458"/>
                    <a:ext cx="973522" cy="948231"/>
                    <a:chOff x="102712345" y="104923458"/>
                    <a:chExt cx="973522" cy="948231"/>
                  </a:xfrm>
                </p:grpSpPr>
                <p:grpSp>
                  <p:nvGrpSpPr>
                    <p:cNvPr id="101" name="Group 12">
                      <a:extLst>
                        <a:ext uri="{FF2B5EF4-FFF2-40B4-BE49-F238E27FC236}">
                          <a16:creationId xmlns:a16="http://schemas.microsoft.com/office/drawing/2014/main" id="{8CAE8385-6CA1-4081-A7FF-39A835253A6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02712345" y="104923458"/>
                      <a:ext cx="973522" cy="948231"/>
                      <a:chOff x="102712345" y="104923458"/>
                      <a:chExt cx="973522" cy="948231"/>
                    </a:xfrm>
                  </p:grpSpPr>
                  <p:sp>
                    <p:nvSpPr>
                      <p:cNvPr id="106" name="Oval 13">
                        <a:extLst>
                          <a:ext uri="{FF2B5EF4-FFF2-40B4-BE49-F238E27FC236}">
                            <a16:creationId xmlns:a16="http://schemas.microsoft.com/office/drawing/2014/main" id="{3400D81B-334D-448C-A516-3EE84029BAC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02712345" y="104923458"/>
                        <a:ext cx="973522" cy="948231"/>
                      </a:xfrm>
                      <a:prstGeom prst="ellipse">
                        <a:avLst/>
                      </a:prstGeom>
                      <a:solidFill>
                        <a:srgbClr val="A6A6A6"/>
                      </a:solidFill>
                      <a:ln w="31750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68686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7" name="Oval 14">
                        <a:extLst>
                          <a:ext uri="{FF2B5EF4-FFF2-40B4-BE49-F238E27FC236}">
                            <a16:creationId xmlns:a16="http://schemas.microsoft.com/office/drawing/2014/main" id="{062F347B-C858-42E9-AC9F-02B8E276DF3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02836499" y="105041700"/>
                        <a:ext cx="736381" cy="716346"/>
                      </a:xfrm>
                      <a:prstGeom prst="ellipse">
                        <a:avLst/>
                      </a:prstGeom>
                      <a:solidFill>
                        <a:srgbClr val="A6A6A6"/>
                      </a:solidFill>
                      <a:ln w="31750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68686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</p:grpSp>
                <p:sp>
                  <p:nvSpPr>
                    <p:cNvPr id="102" name="Oval 15">
                      <a:extLst>
                        <a:ext uri="{FF2B5EF4-FFF2-40B4-BE49-F238E27FC236}">
                          <a16:creationId xmlns:a16="http://schemas.microsoft.com/office/drawing/2014/main" id="{D4AEC238-6D1A-4C71-AEB5-168DE83D316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3509827" y="105114111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3" name="Oval 16">
                      <a:extLst>
                        <a:ext uri="{FF2B5EF4-FFF2-40B4-BE49-F238E27FC236}">
                          <a16:creationId xmlns:a16="http://schemas.microsoft.com/office/drawing/2014/main" id="{FD48B682-2AA6-42AE-9D42-12B497000EC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3486967" y="105660490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4" name="Oval 17">
                      <a:extLst>
                        <a:ext uri="{FF2B5EF4-FFF2-40B4-BE49-F238E27FC236}">
                          <a16:creationId xmlns:a16="http://schemas.microsoft.com/office/drawing/2014/main" id="{327A6C39-C659-40F3-B448-257997E4089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2881554" y="105669282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5" name="Oval 18">
                      <a:extLst>
                        <a:ext uri="{FF2B5EF4-FFF2-40B4-BE49-F238E27FC236}">
                          <a16:creationId xmlns:a16="http://schemas.microsoft.com/office/drawing/2014/main" id="{24F98ECE-69F9-4766-8E3C-2CC74DD4EEF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2881554" y="105075174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</p:grpSp>
            </p:grpSp>
          </p:grpSp>
          <p:sp>
            <p:nvSpPr>
              <p:cNvPr id="92" name="AutoShape 19">
                <a:extLst>
                  <a:ext uri="{FF2B5EF4-FFF2-40B4-BE49-F238E27FC236}">
                    <a16:creationId xmlns:a16="http://schemas.microsoft.com/office/drawing/2014/main" id="{D28E04CD-EE7C-4209-AA4F-44BEFEDA1A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567180" y="102472177"/>
                <a:ext cx="3257862" cy="3253839"/>
              </a:xfrm>
              <a:custGeom>
                <a:avLst/>
                <a:gdLst>
                  <a:gd name="G0" fmla="+- 374 0 0"/>
                  <a:gd name="G1" fmla="+- 21600 0 374"/>
                  <a:gd name="G2" fmla="+- 21600 0 374"/>
                  <a:gd name="G3" fmla="*/ G0 2929 10000"/>
                  <a:gd name="G4" fmla="+- 21600 0 G3"/>
                  <a:gd name="G5" fmla="+- 21600 0 G3"/>
                  <a:gd name="T0" fmla="*/ 10800 w 21600"/>
                  <a:gd name="T1" fmla="*/ 0 h 21600"/>
                  <a:gd name="T2" fmla="*/ 3163 w 21600"/>
                  <a:gd name="T3" fmla="*/ 3163 h 21600"/>
                  <a:gd name="T4" fmla="*/ 0 w 21600"/>
                  <a:gd name="T5" fmla="*/ 10800 h 21600"/>
                  <a:gd name="T6" fmla="*/ 3163 w 21600"/>
                  <a:gd name="T7" fmla="*/ 18437 h 21600"/>
                  <a:gd name="T8" fmla="*/ 10800 w 21600"/>
                  <a:gd name="T9" fmla="*/ 21600 h 21600"/>
                  <a:gd name="T10" fmla="*/ 18437 w 21600"/>
                  <a:gd name="T11" fmla="*/ 18437 h 21600"/>
                  <a:gd name="T12" fmla="*/ 21600 w 21600"/>
                  <a:gd name="T13" fmla="*/ 10800 h 21600"/>
                  <a:gd name="T14" fmla="*/ 18437 w 21600"/>
                  <a:gd name="T15" fmla="*/ 3163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374" y="10800"/>
                    </a:moveTo>
                    <a:cubicBezTo>
                      <a:pt x="374" y="16558"/>
                      <a:pt x="5042" y="21226"/>
                      <a:pt x="10800" y="21226"/>
                    </a:cubicBezTo>
                    <a:cubicBezTo>
                      <a:pt x="16558" y="21226"/>
                      <a:pt x="21226" y="16558"/>
                      <a:pt x="21226" y="10800"/>
                    </a:cubicBezTo>
                    <a:cubicBezTo>
                      <a:pt x="21226" y="5042"/>
                      <a:pt x="16558" y="374"/>
                      <a:pt x="10800" y="374"/>
                    </a:cubicBezTo>
                    <a:cubicBezTo>
                      <a:pt x="5042" y="374"/>
                      <a:pt x="374" y="5042"/>
                      <a:pt x="374" y="10800"/>
                    </a:cubicBezTo>
                    <a:close/>
                  </a:path>
                </a:pathLst>
              </a:custGeom>
              <a:solidFill>
                <a:srgbClr val="B35E25"/>
              </a:solidFill>
              <a:ln w="25400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grpSp>
          <p:nvGrpSpPr>
            <p:cNvPr id="108" name="Group 2">
              <a:extLst>
                <a:ext uri="{FF2B5EF4-FFF2-40B4-BE49-F238E27FC236}">
                  <a16:creationId xmlns:a16="http://schemas.microsoft.com/office/drawing/2014/main" id="{973A0688-40BA-44D7-8785-2FAF3FBFA15B}"/>
                </a:ext>
              </a:extLst>
            </p:cNvPr>
            <p:cNvGrpSpPr>
              <a:grpSpLocks/>
            </p:cNvGrpSpPr>
            <p:nvPr/>
          </p:nvGrpSpPr>
          <p:grpSpPr bwMode="auto">
            <a:xfrm flipH="1">
              <a:off x="3732155" y="5463347"/>
              <a:ext cx="655943" cy="657543"/>
              <a:chOff x="102444499" y="102435821"/>
              <a:chExt cx="3380543" cy="3486929"/>
            </a:xfrm>
          </p:grpSpPr>
          <p:grpSp>
            <p:nvGrpSpPr>
              <p:cNvPr id="109" name="Group 3">
                <a:extLst>
                  <a:ext uri="{FF2B5EF4-FFF2-40B4-BE49-F238E27FC236}">
                    <a16:creationId xmlns:a16="http://schemas.microsoft.com/office/drawing/2014/main" id="{3F363922-4C85-4A10-B61E-918A5A2CD20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2444499" y="102435821"/>
                <a:ext cx="3357665" cy="3486929"/>
                <a:chOff x="101442954" y="103797259"/>
                <a:chExt cx="3357665" cy="3486929"/>
              </a:xfrm>
            </p:grpSpPr>
            <p:sp>
              <p:nvSpPr>
                <p:cNvPr id="111" name="Oval 4">
                  <a:extLst>
                    <a:ext uri="{FF2B5EF4-FFF2-40B4-BE49-F238E27FC236}">
                      <a16:creationId xmlns:a16="http://schemas.microsoft.com/office/drawing/2014/main" id="{577A7378-B6A6-428C-9467-8D6D776ADF9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01586423" y="103863227"/>
                  <a:ext cx="3214196" cy="3186934"/>
                </a:xfrm>
                <a:prstGeom prst="ellipse">
                  <a:avLst/>
                </a:prstGeom>
                <a:solidFill>
                  <a:srgbClr val="000000"/>
                </a:solidFill>
                <a:ln w="25400" algn="ctr">
                  <a:solidFill>
                    <a:srgbClr val="FFFFFF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112" name="AutoShape 5">
                  <a:extLst>
                    <a:ext uri="{FF2B5EF4-FFF2-40B4-BE49-F238E27FC236}">
                      <a16:creationId xmlns:a16="http://schemas.microsoft.com/office/drawing/2014/main" id="{7C77766F-9678-4B59-8F86-8E1FEEA0D77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397368">
                  <a:off x="102158538" y="103797259"/>
                  <a:ext cx="1149862" cy="1569187"/>
                </a:xfrm>
                <a:prstGeom prst="moon">
                  <a:avLst>
                    <a:gd name="adj" fmla="val 60366"/>
                  </a:avLst>
                </a:prstGeom>
                <a:solidFill>
                  <a:srgbClr val="FF0000"/>
                </a:solidFill>
                <a:ln w="28575" algn="ctr">
                  <a:solidFill>
                    <a:srgbClr val="FFFFFF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grpSp>
              <p:nvGrpSpPr>
                <p:cNvPr id="113" name="Group 6">
                  <a:extLst>
                    <a:ext uri="{FF2B5EF4-FFF2-40B4-BE49-F238E27FC236}">
                      <a16:creationId xmlns:a16="http://schemas.microsoft.com/office/drawing/2014/main" id="{2D176F09-A05B-4335-8426-CE5DE611B89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1442954" y="104127773"/>
                  <a:ext cx="3228381" cy="3156415"/>
                  <a:chOff x="101442954" y="104127773"/>
                  <a:chExt cx="3228381" cy="3156415"/>
                </a:xfrm>
              </p:grpSpPr>
              <p:sp>
                <p:nvSpPr>
                  <p:cNvPr id="114" name="AutoShape 7">
                    <a:extLst>
                      <a:ext uri="{FF2B5EF4-FFF2-40B4-BE49-F238E27FC236}">
                        <a16:creationId xmlns:a16="http://schemas.microsoft.com/office/drawing/2014/main" id="{D69E8E68-5D2E-42FB-B43E-1A68379991B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47399520">
                    <a:off x="101652617" y="104911230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15" name="AutoShape 8">
                    <a:extLst>
                      <a:ext uri="{FF2B5EF4-FFF2-40B4-BE49-F238E27FC236}">
                        <a16:creationId xmlns:a16="http://schemas.microsoft.com/office/drawing/2014/main" id="{22A345EC-5751-44AC-ABE6-BCDF7A981FD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51441248">
                    <a:off x="102551921" y="105715001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16" name="AutoShape 9">
                    <a:extLst>
                      <a:ext uri="{FF2B5EF4-FFF2-40B4-BE49-F238E27FC236}">
                        <a16:creationId xmlns:a16="http://schemas.microsoft.com/office/drawing/2014/main" id="{3B94FDE9-E194-4A56-AB22-A3D6DFF8349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55955460">
                    <a:off x="103521473" y="105087095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17" name="AutoShape 10">
                    <a:extLst>
                      <a:ext uri="{FF2B5EF4-FFF2-40B4-BE49-F238E27FC236}">
                        <a16:creationId xmlns:a16="http://schemas.microsoft.com/office/drawing/2014/main" id="{EE39F090-565F-43C2-9121-19A673E24F8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60314330">
                    <a:off x="103280854" y="103918110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grpSp>
                <p:nvGrpSpPr>
                  <p:cNvPr id="118" name="Group 11">
                    <a:extLst>
                      <a:ext uri="{FF2B5EF4-FFF2-40B4-BE49-F238E27FC236}">
                        <a16:creationId xmlns:a16="http://schemas.microsoft.com/office/drawing/2014/main" id="{5F2158C4-2097-434A-AE51-DF470CE83F1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2712345" y="104923458"/>
                    <a:ext cx="973522" cy="948231"/>
                    <a:chOff x="102712345" y="104923458"/>
                    <a:chExt cx="973522" cy="948231"/>
                  </a:xfrm>
                </p:grpSpPr>
                <p:grpSp>
                  <p:nvGrpSpPr>
                    <p:cNvPr id="119" name="Group 12">
                      <a:extLst>
                        <a:ext uri="{FF2B5EF4-FFF2-40B4-BE49-F238E27FC236}">
                          <a16:creationId xmlns:a16="http://schemas.microsoft.com/office/drawing/2014/main" id="{B2374F03-57DE-46BD-9413-B71F0C1CE5B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02712345" y="104923458"/>
                      <a:ext cx="973522" cy="948231"/>
                      <a:chOff x="102712345" y="104923458"/>
                      <a:chExt cx="973522" cy="948231"/>
                    </a:xfrm>
                  </p:grpSpPr>
                  <p:sp>
                    <p:nvSpPr>
                      <p:cNvPr id="124" name="Oval 13">
                        <a:extLst>
                          <a:ext uri="{FF2B5EF4-FFF2-40B4-BE49-F238E27FC236}">
                            <a16:creationId xmlns:a16="http://schemas.microsoft.com/office/drawing/2014/main" id="{0286A6BD-6FEF-4813-95E4-50FDB83D1B1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02712345" y="104923458"/>
                        <a:ext cx="973522" cy="948231"/>
                      </a:xfrm>
                      <a:prstGeom prst="ellipse">
                        <a:avLst/>
                      </a:prstGeom>
                      <a:solidFill>
                        <a:srgbClr val="A6A6A6"/>
                      </a:solidFill>
                      <a:ln w="31750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68686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25" name="Oval 14">
                        <a:extLst>
                          <a:ext uri="{FF2B5EF4-FFF2-40B4-BE49-F238E27FC236}">
                            <a16:creationId xmlns:a16="http://schemas.microsoft.com/office/drawing/2014/main" id="{AFC0D5A0-F1C5-47E5-AFF2-551A06FF851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02836499" y="105041700"/>
                        <a:ext cx="736381" cy="716346"/>
                      </a:xfrm>
                      <a:prstGeom prst="ellipse">
                        <a:avLst/>
                      </a:prstGeom>
                      <a:solidFill>
                        <a:srgbClr val="A6A6A6"/>
                      </a:solidFill>
                      <a:ln w="31750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68686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</p:grpSp>
                <p:sp>
                  <p:nvSpPr>
                    <p:cNvPr id="120" name="Oval 15">
                      <a:extLst>
                        <a:ext uri="{FF2B5EF4-FFF2-40B4-BE49-F238E27FC236}">
                          <a16:creationId xmlns:a16="http://schemas.microsoft.com/office/drawing/2014/main" id="{3A2F62D6-F478-4ABA-834E-16732AECAD7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3509827" y="105114111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21" name="Oval 16">
                      <a:extLst>
                        <a:ext uri="{FF2B5EF4-FFF2-40B4-BE49-F238E27FC236}">
                          <a16:creationId xmlns:a16="http://schemas.microsoft.com/office/drawing/2014/main" id="{60C7E9C2-BEAF-4BC2-BD3F-F3BCAFA7ACA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3486967" y="105660490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22" name="Oval 17">
                      <a:extLst>
                        <a:ext uri="{FF2B5EF4-FFF2-40B4-BE49-F238E27FC236}">
                          <a16:creationId xmlns:a16="http://schemas.microsoft.com/office/drawing/2014/main" id="{403ABEF7-4BA7-495F-A5BF-63CB2D53087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2881554" y="105669282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23" name="Oval 18">
                      <a:extLst>
                        <a:ext uri="{FF2B5EF4-FFF2-40B4-BE49-F238E27FC236}">
                          <a16:creationId xmlns:a16="http://schemas.microsoft.com/office/drawing/2014/main" id="{14E18795-E603-4E02-B2ED-621959EB4CD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2881554" y="105075174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</p:grpSp>
            </p:grpSp>
          </p:grpSp>
          <p:sp>
            <p:nvSpPr>
              <p:cNvPr id="110" name="AutoShape 19">
                <a:extLst>
                  <a:ext uri="{FF2B5EF4-FFF2-40B4-BE49-F238E27FC236}">
                    <a16:creationId xmlns:a16="http://schemas.microsoft.com/office/drawing/2014/main" id="{510AC703-EF23-4DCF-B607-920AE709F5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567180" y="102472177"/>
                <a:ext cx="3257862" cy="3253839"/>
              </a:xfrm>
              <a:custGeom>
                <a:avLst/>
                <a:gdLst>
                  <a:gd name="G0" fmla="+- 374 0 0"/>
                  <a:gd name="G1" fmla="+- 21600 0 374"/>
                  <a:gd name="G2" fmla="+- 21600 0 374"/>
                  <a:gd name="G3" fmla="*/ G0 2929 10000"/>
                  <a:gd name="G4" fmla="+- 21600 0 G3"/>
                  <a:gd name="G5" fmla="+- 21600 0 G3"/>
                  <a:gd name="T0" fmla="*/ 10800 w 21600"/>
                  <a:gd name="T1" fmla="*/ 0 h 21600"/>
                  <a:gd name="T2" fmla="*/ 3163 w 21600"/>
                  <a:gd name="T3" fmla="*/ 3163 h 21600"/>
                  <a:gd name="T4" fmla="*/ 0 w 21600"/>
                  <a:gd name="T5" fmla="*/ 10800 h 21600"/>
                  <a:gd name="T6" fmla="*/ 3163 w 21600"/>
                  <a:gd name="T7" fmla="*/ 18437 h 21600"/>
                  <a:gd name="T8" fmla="*/ 10800 w 21600"/>
                  <a:gd name="T9" fmla="*/ 21600 h 21600"/>
                  <a:gd name="T10" fmla="*/ 18437 w 21600"/>
                  <a:gd name="T11" fmla="*/ 18437 h 21600"/>
                  <a:gd name="T12" fmla="*/ 21600 w 21600"/>
                  <a:gd name="T13" fmla="*/ 10800 h 21600"/>
                  <a:gd name="T14" fmla="*/ 18437 w 21600"/>
                  <a:gd name="T15" fmla="*/ 3163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374" y="10800"/>
                    </a:moveTo>
                    <a:cubicBezTo>
                      <a:pt x="374" y="16558"/>
                      <a:pt x="5042" y="21226"/>
                      <a:pt x="10800" y="21226"/>
                    </a:cubicBezTo>
                    <a:cubicBezTo>
                      <a:pt x="16558" y="21226"/>
                      <a:pt x="21226" y="16558"/>
                      <a:pt x="21226" y="10800"/>
                    </a:cubicBezTo>
                    <a:cubicBezTo>
                      <a:pt x="21226" y="5042"/>
                      <a:pt x="16558" y="374"/>
                      <a:pt x="10800" y="374"/>
                    </a:cubicBezTo>
                    <a:cubicBezTo>
                      <a:pt x="5042" y="374"/>
                      <a:pt x="374" y="5042"/>
                      <a:pt x="374" y="10800"/>
                    </a:cubicBezTo>
                    <a:close/>
                  </a:path>
                </a:pathLst>
              </a:custGeom>
              <a:solidFill>
                <a:srgbClr val="B35E25"/>
              </a:solidFill>
              <a:ln w="25400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grpSp>
          <p:nvGrpSpPr>
            <p:cNvPr id="126" name="Group 2">
              <a:extLst>
                <a:ext uri="{FF2B5EF4-FFF2-40B4-BE49-F238E27FC236}">
                  <a16:creationId xmlns:a16="http://schemas.microsoft.com/office/drawing/2014/main" id="{F44D0C79-4D26-4D99-B499-427405D517A6}"/>
                </a:ext>
              </a:extLst>
            </p:cNvPr>
            <p:cNvGrpSpPr>
              <a:grpSpLocks/>
            </p:cNvGrpSpPr>
            <p:nvPr/>
          </p:nvGrpSpPr>
          <p:grpSpPr bwMode="auto">
            <a:xfrm flipH="1">
              <a:off x="4159351" y="5475633"/>
              <a:ext cx="655943" cy="657543"/>
              <a:chOff x="102444499" y="102435821"/>
              <a:chExt cx="3380543" cy="3486929"/>
            </a:xfrm>
          </p:grpSpPr>
          <p:grpSp>
            <p:nvGrpSpPr>
              <p:cNvPr id="127" name="Group 3">
                <a:extLst>
                  <a:ext uri="{FF2B5EF4-FFF2-40B4-BE49-F238E27FC236}">
                    <a16:creationId xmlns:a16="http://schemas.microsoft.com/office/drawing/2014/main" id="{6567FA90-A433-473C-B99C-C51DC31BF4C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2444499" y="102435821"/>
                <a:ext cx="3357665" cy="3486929"/>
                <a:chOff x="101442954" y="103797259"/>
                <a:chExt cx="3357665" cy="3486929"/>
              </a:xfrm>
            </p:grpSpPr>
            <p:sp>
              <p:nvSpPr>
                <p:cNvPr id="129" name="Oval 4">
                  <a:extLst>
                    <a:ext uri="{FF2B5EF4-FFF2-40B4-BE49-F238E27FC236}">
                      <a16:creationId xmlns:a16="http://schemas.microsoft.com/office/drawing/2014/main" id="{21D5F923-B30C-4EA4-A3DF-C6BF368312D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01586423" y="103863227"/>
                  <a:ext cx="3214196" cy="3186934"/>
                </a:xfrm>
                <a:prstGeom prst="ellipse">
                  <a:avLst/>
                </a:prstGeom>
                <a:solidFill>
                  <a:srgbClr val="000000"/>
                </a:solidFill>
                <a:ln w="25400" algn="ctr">
                  <a:solidFill>
                    <a:srgbClr val="FFFFFF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130" name="AutoShape 5">
                  <a:extLst>
                    <a:ext uri="{FF2B5EF4-FFF2-40B4-BE49-F238E27FC236}">
                      <a16:creationId xmlns:a16="http://schemas.microsoft.com/office/drawing/2014/main" id="{DB75D113-C95C-4207-AF5A-E48D457C001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397368">
                  <a:off x="102158538" y="103797259"/>
                  <a:ext cx="1149862" cy="1569187"/>
                </a:xfrm>
                <a:prstGeom prst="moon">
                  <a:avLst>
                    <a:gd name="adj" fmla="val 60366"/>
                  </a:avLst>
                </a:prstGeom>
                <a:solidFill>
                  <a:srgbClr val="FF0000"/>
                </a:solidFill>
                <a:ln w="28575" algn="ctr">
                  <a:solidFill>
                    <a:srgbClr val="FFFFFF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grpSp>
              <p:nvGrpSpPr>
                <p:cNvPr id="131" name="Group 6">
                  <a:extLst>
                    <a:ext uri="{FF2B5EF4-FFF2-40B4-BE49-F238E27FC236}">
                      <a16:creationId xmlns:a16="http://schemas.microsoft.com/office/drawing/2014/main" id="{093DB4A6-DAA1-4E50-942E-088DA04BA04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1442954" y="104127773"/>
                  <a:ext cx="3228381" cy="3156415"/>
                  <a:chOff x="101442954" y="104127773"/>
                  <a:chExt cx="3228381" cy="3156415"/>
                </a:xfrm>
              </p:grpSpPr>
              <p:sp>
                <p:nvSpPr>
                  <p:cNvPr id="132" name="AutoShape 7">
                    <a:extLst>
                      <a:ext uri="{FF2B5EF4-FFF2-40B4-BE49-F238E27FC236}">
                        <a16:creationId xmlns:a16="http://schemas.microsoft.com/office/drawing/2014/main" id="{2D0B7860-3362-4F67-8700-2573C3A5E15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47399520">
                    <a:off x="101652617" y="104911230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33" name="AutoShape 8">
                    <a:extLst>
                      <a:ext uri="{FF2B5EF4-FFF2-40B4-BE49-F238E27FC236}">
                        <a16:creationId xmlns:a16="http://schemas.microsoft.com/office/drawing/2014/main" id="{16756BA4-0AB7-43B0-A76D-6327EDB5170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51441248">
                    <a:off x="102551921" y="105715001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34" name="AutoShape 9">
                    <a:extLst>
                      <a:ext uri="{FF2B5EF4-FFF2-40B4-BE49-F238E27FC236}">
                        <a16:creationId xmlns:a16="http://schemas.microsoft.com/office/drawing/2014/main" id="{2ED589CD-6922-4154-997A-7D18EEFF01C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55955460">
                    <a:off x="103521473" y="105087095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35" name="AutoShape 10">
                    <a:extLst>
                      <a:ext uri="{FF2B5EF4-FFF2-40B4-BE49-F238E27FC236}">
                        <a16:creationId xmlns:a16="http://schemas.microsoft.com/office/drawing/2014/main" id="{3AAA80AC-84EB-4CAC-AE2E-00B12B26842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60314330">
                    <a:off x="103280854" y="103918110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grpSp>
                <p:nvGrpSpPr>
                  <p:cNvPr id="136" name="Group 11">
                    <a:extLst>
                      <a:ext uri="{FF2B5EF4-FFF2-40B4-BE49-F238E27FC236}">
                        <a16:creationId xmlns:a16="http://schemas.microsoft.com/office/drawing/2014/main" id="{A4CB0004-A7CB-4BFA-9149-6CF6F0F2185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2712345" y="104923458"/>
                    <a:ext cx="973522" cy="948231"/>
                    <a:chOff x="102712345" y="104923458"/>
                    <a:chExt cx="973522" cy="948231"/>
                  </a:xfrm>
                </p:grpSpPr>
                <p:grpSp>
                  <p:nvGrpSpPr>
                    <p:cNvPr id="137" name="Group 12">
                      <a:extLst>
                        <a:ext uri="{FF2B5EF4-FFF2-40B4-BE49-F238E27FC236}">
                          <a16:creationId xmlns:a16="http://schemas.microsoft.com/office/drawing/2014/main" id="{065FA9F6-C21B-408E-82D3-7E7A1BB6452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02712345" y="104923458"/>
                      <a:ext cx="973522" cy="948231"/>
                      <a:chOff x="102712345" y="104923458"/>
                      <a:chExt cx="973522" cy="948231"/>
                    </a:xfrm>
                  </p:grpSpPr>
                  <p:sp>
                    <p:nvSpPr>
                      <p:cNvPr id="142" name="Oval 13">
                        <a:extLst>
                          <a:ext uri="{FF2B5EF4-FFF2-40B4-BE49-F238E27FC236}">
                            <a16:creationId xmlns:a16="http://schemas.microsoft.com/office/drawing/2014/main" id="{EB16AC07-B005-4D4F-B86A-4D6921F6EB7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02712345" y="104923458"/>
                        <a:ext cx="973522" cy="948231"/>
                      </a:xfrm>
                      <a:prstGeom prst="ellipse">
                        <a:avLst/>
                      </a:prstGeom>
                      <a:solidFill>
                        <a:srgbClr val="A6A6A6"/>
                      </a:solidFill>
                      <a:ln w="31750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68686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43" name="Oval 14">
                        <a:extLst>
                          <a:ext uri="{FF2B5EF4-FFF2-40B4-BE49-F238E27FC236}">
                            <a16:creationId xmlns:a16="http://schemas.microsoft.com/office/drawing/2014/main" id="{3E27C059-B5E6-4CA7-A332-9E6A1EE6DB9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02836499" y="105041700"/>
                        <a:ext cx="736381" cy="716346"/>
                      </a:xfrm>
                      <a:prstGeom prst="ellipse">
                        <a:avLst/>
                      </a:prstGeom>
                      <a:solidFill>
                        <a:srgbClr val="A6A6A6"/>
                      </a:solidFill>
                      <a:ln w="31750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68686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</p:grpSp>
                <p:sp>
                  <p:nvSpPr>
                    <p:cNvPr id="138" name="Oval 15">
                      <a:extLst>
                        <a:ext uri="{FF2B5EF4-FFF2-40B4-BE49-F238E27FC236}">
                          <a16:creationId xmlns:a16="http://schemas.microsoft.com/office/drawing/2014/main" id="{D744FB00-BAB5-4F17-8D14-AD41C9346EC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3509827" y="105114111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39" name="Oval 16">
                      <a:extLst>
                        <a:ext uri="{FF2B5EF4-FFF2-40B4-BE49-F238E27FC236}">
                          <a16:creationId xmlns:a16="http://schemas.microsoft.com/office/drawing/2014/main" id="{26B6F4E3-53AE-403F-952C-03413AE6839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3486967" y="105660490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40" name="Oval 17">
                      <a:extLst>
                        <a:ext uri="{FF2B5EF4-FFF2-40B4-BE49-F238E27FC236}">
                          <a16:creationId xmlns:a16="http://schemas.microsoft.com/office/drawing/2014/main" id="{2E345CEB-3537-4579-A812-5B540726400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2881554" y="105669282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41" name="Oval 18">
                      <a:extLst>
                        <a:ext uri="{FF2B5EF4-FFF2-40B4-BE49-F238E27FC236}">
                          <a16:creationId xmlns:a16="http://schemas.microsoft.com/office/drawing/2014/main" id="{93605BB1-E778-4232-B1C8-EE7EAAD1338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2881554" y="105075174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</p:grpSp>
            </p:grpSp>
          </p:grpSp>
          <p:sp>
            <p:nvSpPr>
              <p:cNvPr id="128" name="AutoShape 19">
                <a:extLst>
                  <a:ext uri="{FF2B5EF4-FFF2-40B4-BE49-F238E27FC236}">
                    <a16:creationId xmlns:a16="http://schemas.microsoft.com/office/drawing/2014/main" id="{A6EBFB81-3B7E-49D3-A43A-B5EED31874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567180" y="102472177"/>
                <a:ext cx="3257862" cy="3253839"/>
              </a:xfrm>
              <a:custGeom>
                <a:avLst/>
                <a:gdLst>
                  <a:gd name="G0" fmla="+- 374 0 0"/>
                  <a:gd name="G1" fmla="+- 21600 0 374"/>
                  <a:gd name="G2" fmla="+- 21600 0 374"/>
                  <a:gd name="G3" fmla="*/ G0 2929 10000"/>
                  <a:gd name="G4" fmla="+- 21600 0 G3"/>
                  <a:gd name="G5" fmla="+- 21600 0 G3"/>
                  <a:gd name="T0" fmla="*/ 10800 w 21600"/>
                  <a:gd name="T1" fmla="*/ 0 h 21600"/>
                  <a:gd name="T2" fmla="*/ 3163 w 21600"/>
                  <a:gd name="T3" fmla="*/ 3163 h 21600"/>
                  <a:gd name="T4" fmla="*/ 0 w 21600"/>
                  <a:gd name="T5" fmla="*/ 10800 h 21600"/>
                  <a:gd name="T6" fmla="*/ 3163 w 21600"/>
                  <a:gd name="T7" fmla="*/ 18437 h 21600"/>
                  <a:gd name="T8" fmla="*/ 10800 w 21600"/>
                  <a:gd name="T9" fmla="*/ 21600 h 21600"/>
                  <a:gd name="T10" fmla="*/ 18437 w 21600"/>
                  <a:gd name="T11" fmla="*/ 18437 h 21600"/>
                  <a:gd name="T12" fmla="*/ 21600 w 21600"/>
                  <a:gd name="T13" fmla="*/ 10800 h 21600"/>
                  <a:gd name="T14" fmla="*/ 18437 w 21600"/>
                  <a:gd name="T15" fmla="*/ 3163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374" y="10800"/>
                    </a:moveTo>
                    <a:cubicBezTo>
                      <a:pt x="374" y="16558"/>
                      <a:pt x="5042" y="21226"/>
                      <a:pt x="10800" y="21226"/>
                    </a:cubicBezTo>
                    <a:cubicBezTo>
                      <a:pt x="16558" y="21226"/>
                      <a:pt x="21226" y="16558"/>
                      <a:pt x="21226" y="10800"/>
                    </a:cubicBezTo>
                    <a:cubicBezTo>
                      <a:pt x="21226" y="5042"/>
                      <a:pt x="16558" y="374"/>
                      <a:pt x="10800" y="374"/>
                    </a:cubicBezTo>
                    <a:cubicBezTo>
                      <a:pt x="5042" y="374"/>
                      <a:pt x="374" y="5042"/>
                      <a:pt x="374" y="10800"/>
                    </a:cubicBezTo>
                    <a:close/>
                  </a:path>
                </a:pathLst>
              </a:custGeom>
              <a:solidFill>
                <a:srgbClr val="B35E25"/>
              </a:solidFill>
              <a:ln w="25400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grpSp>
          <p:nvGrpSpPr>
            <p:cNvPr id="144" name="Group 2">
              <a:extLst>
                <a:ext uri="{FF2B5EF4-FFF2-40B4-BE49-F238E27FC236}">
                  <a16:creationId xmlns:a16="http://schemas.microsoft.com/office/drawing/2014/main" id="{37DBFF74-2061-48EA-9C2F-79292463AAEE}"/>
                </a:ext>
              </a:extLst>
            </p:cNvPr>
            <p:cNvGrpSpPr>
              <a:grpSpLocks/>
            </p:cNvGrpSpPr>
            <p:nvPr/>
          </p:nvGrpSpPr>
          <p:grpSpPr bwMode="auto">
            <a:xfrm flipH="1">
              <a:off x="4561642" y="5507971"/>
              <a:ext cx="655943" cy="657543"/>
              <a:chOff x="102444499" y="102435821"/>
              <a:chExt cx="3380543" cy="3486929"/>
            </a:xfrm>
          </p:grpSpPr>
          <p:grpSp>
            <p:nvGrpSpPr>
              <p:cNvPr id="145" name="Group 3">
                <a:extLst>
                  <a:ext uri="{FF2B5EF4-FFF2-40B4-BE49-F238E27FC236}">
                    <a16:creationId xmlns:a16="http://schemas.microsoft.com/office/drawing/2014/main" id="{1AC3F1C8-C7FE-4597-A1A0-A67E050FA71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2444499" y="102435821"/>
                <a:ext cx="3357665" cy="3486929"/>
                <a:chOff x="101442954" y="103797259"/>
                <a:chExt cx="3357665" cy="3486929"/>
              </a:xfrm>
            </p:grpSpPr>
            <p:sp>
              <p:nvSpPr>
                <p:cNvPr id="147" name="Oval 4">
                  <a:extLst>
                    <a:ext uri="{FF2B5EF4-FFF2-40B4-BE49-F238E27FC236}">
                      <a16:creationId xmlns:a16="http://schemas.microsoft.com/office/drawing/2014/main" id="{B2A9CBDF-41E1-4296-BB4B-C5E8C6ABD52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01586423" y="103863227"/>
                  <a:ext cx="3214196" cy="3186934"/>
                </a:xfrm>
                <a:prstGeom prst="ellipse">
                  <a:avLst/>
                </a:prstGeom>
                <a:solidFill>
                  <a:srgbClr val="000000"/>
                </a:solidFill>
                <a:ln w="25400" algn="ctr">
                  <a:solidFill>
                    <a:srgbClr val="FFFFFF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148" name="AutoShape 5">
                  <a:extLst>
                    <a:ext uri="{FF2B5EF4-FFF2-40B4-BE49-F238E27FC236}">
                      <a16:creationId xmlns:a16="http://schemas.microsoft.com/office/drawing/2014/main" id="{6FF89F4D-26BC-4ABD-80E1-F2C68B28EC5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397368">
                  <a:off x="102158538" y="103797259"/>
                  <a:ext cx="1149862" cy="1569187"/>
                </a:xfrm>
                <a:prstGeom prst="moon">
                  <a:avLst>
                    <a:gd name="adj" fmla="val 60366"/>
                  </a:avLst>
                </a:prstGeom>
                <a:solidFill>
                  <a:srgbClr val="FF0000"/>
                </a:solidFill>
                <a:ln w="28575" algn="ctr">
                  <a:solidFill>
                    <a:srgbClr val="FFFFFF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grpSp>
              <p:nvGrpSpPr>
                <p:cNvPr id="149" name="Group 6">
                  <a:extLst>
                    <a:ext uri="{FF2B5EF4-FFF2-40B4-BE49-F238E27FC236}">
                      <a16:creationId xmlns:a16="http://schemas.microsoft.com/office/drawing/2014/main" id="{86138D17-40B3-43D3-9C52-8982A19E7A9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1442954" y="104127773"/>
                  <a:ext cx="3228381" cy="3156415"/>
                  <a:chOff x="101442954" y="104127773"/>
                  <a:chExt cx="3228381" cy="3156415"/>
                </a:xfrm>
              </p:grpSpPr>
              <p:sp>
                <p:nvSpPr>
                  <p:cNvPr id="150" name="AutoShape 7">
                    <a:extLst>
                      <a:ext uri="{FF2B5EF4-FFF2-40B4-BE49-F238E27FC236}">
                        <a16:creationId xmlns:a16="http://schemas.microsoft.com/office/drawing/2014/main" id="{1C604C0D-0099-4506-8AC2-F9DA02FE41E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47399520">
                    <a:off x="101652617" y="104911230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51" name="AutoShape 8">
                    <a:extLst>
                      <a:ext uri="{FF2B5EF4-FFF2-40B4-BE49-F238E27FC236}">
                        <a16:creationId xmlns:a16="http://schemas.microsoft.com/office/drawing/2014/main" id="{AADB34F1-0FCC-4069-952B-F29FF7AAEF4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51441248">
                    <a:off x="102551921" y="105715001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52" name="AutoShape 9">
                    <a:extLst>
                      <a:ext uri="{FF2B5EF4-FFF2-40B4-BE49-F238E27FC236}">
                        <a16:creationId xmlns:a16="http://schemas.microsoft.com/office/drawing/2014/main" id="{E92617E9-8769-45E0-B44E-865E3E58453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55955460">
                    <a:off x="103521473" y="105087095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53" name="AutoShape 10">
                    <a:extLst>
                      <a:ext uri="{FF2B5EF4-FFF2-40B4-BE49-F238E27FC236}">
                        <a16:creationId xmlns:a16="http://schemas.microsoft.com/office/drawing/2014/main" id="{FC59DAA3-9772-444D-8457-FD2054DB6A1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60314330">
                    <a:off x="103280854" y="103918110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grpSp>
                <p:nvGrpSpPr>
                  <p:cNvPr id="154" name="Group 11">
                    <a:extLst>
                      <a:ext uri="{FF2B5EF4-FFF2-40B4-BE49-F238E27FC236}">
                        <a16:creationId xmlns:a16="http://schemas.microsoft.com/office/drawing/2014/main" id="{8BD89F6D-97A3-4D40-992D-DF8EDA09F93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2712345" y="104923458"/>
                    <a:ext cx="973522" cy="948231"/>
                    <a:chOff x="102712345" y="104923458"/>
                    <a:chExt cx="973522" cy="948231"/>
                  </a:xfrm>
                </p:grpSpPr>
                <p:grpSp>
                  <p:nvGrpSpPr>
                    <p:cNvPr id="155" name="Group 12">
                      <a:extLst>
                        <a:ext uri="{FF2B5EF4-FFF2-40B4-BE49-F238E27FC236}">
                          <a16:creationId xmlns:a16="http://schemas.microsoft.com/office/drawing/2014/main" id="{D136192D-B944-4F9B-AD83-935B2A52A01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02712345" y="104923458"/>
                      <a:ext cx="973522" cy="948231"/>
                      <a:chOff x="102712345" y="104923458"/>
                      <a:chExt cx="973522" cy="948231"/>
                    </a:xfrm>
                  </p:grpSpPr>
                  <p:sp>
                    <p:nvSpPr>
                      <p:cNvPr id="160" name="Oval 13">
                        <a:extLst>
                          <a:ext uri="{FF2B5EF4-FFF2-40B4-BE49-F238E27FC236}">
                            <a16:creationId xmlns:a16="http://schemas.microsoft.com/office/drawing/2014/main" id="{84DEC6C0-8F92-4560-A463-FA4894D9DD8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02712345" y="104923458"/>
                        <a:ext cx="973522" cy="948231"/>
                      </a:xfrm>
                      <a:prstGeom prst="ellipse">
                        <a:avLst/>
                      </a:prstGeom>
                      <a:solidFill>
                        <a:srgbClr val="A6A6A6"/>
                      </a:solidFill>
                      <a:ln w="31750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68686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61" name="Oval 14">
                        <a:extLst>
                          <a:ext uri="{FF2B5EF4-FFF2-40B4-BE49-F238E27FC236}">
                            <a16:creationId xmlns:a16="http://schemas.microsoft.com/office/drawing/2014/main" id="{D27AC275-4114-40E1-BA0A-1B8288D644A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02836499" y="105041700"/>
                        <a:ext cx="736381" cy="716346"/>
                      </a:xfrm>
                      <a:prstGeom prst="ellipse">
                        <a:avLst/>
                      </a:prstGeom>
                      <a:solidFill>
                        <a:srgbClr val="A6A6A6"/>
                      </a:solidFill>
                      <a:ln w="31750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68686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</p:grpSp>
                <p:sp>
                  <p:nvSpPr>
                    <p:cNvPr id="156" name="Oval 15">
                      <a:extLst>
                        <a:ext uri="{FF2B5EF4-FFF2-40B4-BE49-F238E27FC236}">
                          <a16:creationId xmlns:a16="http://schemas.microsoft.com/office/drawing/2014/main" id="{DE536069-192E-4E22-A5E5-B931F92E0BF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3509827" y="105114111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7" name="Oval 16">
                      <a:extLst>
                        <a:ext uri="{FF2B5EF4-FFF2-40B4-BE49-F238E27FC236}">
                          <a16:creationId xmlns:a16="http://schemas.microsoft.com/office/drawing/2014/main" id="{058115C9-3631-44CF-AB50-BF42F67134F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3486967" y="105660490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8" name="Oval 17">
                      <a:extLst>
                        <a:ext uri="{FF2B5EF4-FFF2-40B4-BE49-F238E27FC236}">
                          <a16:creationId xmlns:a16="http://schemas.microsoft.com/office/drawing/2014/main" id="{C653BDBE-FCC4-4577-AFBC-D53FBBE4867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2881554" y="105669282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9" name="Oval 18">
                      <a:extLst>
                        <a:ext uri="{FF2B5EF4-FFF2-40B4-BE49-F238E27FC236}">
                          <a16:creationId xmlns:a16="http://schemas.microsoft.com/office/drawing/2014/main" id="{C1F12225-F6F4-421E-B5FF-148562BE27A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2881554" y="105075174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</p:grpSp>
            </p:grpSp>
          </p:grpSp>
          <p:sp>
            <p:nvSpPr>
              <p:cNvPr id="146" name="AutoShape 19">
                <a:extLst>
                  <a:ext uri="{FF2B5EF4-FFF2-40B4-BE49-F238E27FC236}">
                    <a16:creationId xmlns:a16="http://schemas.microsoft.com/office/drawing/2014/main" id="{88D63F4D-9B20-4167-8756-716015F6CD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567180" y="102472177"/>
                <a:ext cx="3257862" cy="3253839"/>
              </a:xfrm>
              <a:custGeom>
                <a:avLst/>
                <a:gdLst>
                  <a:gd name="G0" fmla="+- 374 0 0"/>
                  <a:gd name="G1" fmla="+- 21600 0 374"/>
                  <a:gd name="G2" fmla="+- 21600 0 374"/>
                  <a:gd name="G3" fmla="*/ G0 2929 10000"/>
                  <a:gd name="G4" fmla="+- 21600 0 G3"/>
                  <a:gd name="G5" fmla="+- 21600 0 G3"/>
                  <a:gd name="T0" fmla="*/ 10800 w 21600"/>
                  <a:gd name="T1" fmla="*/ 0 h 21600"/>
                  <a:gd name="T2" fmla="*/ 3163 w 21600"/>
                  <a:gd name="T3" fmla="*/ 3163 h 21600"/>
                  <a:gd name="T4" fmla="*/ 0 w 21600"/>
                  <a:gd name="T5" fmla="*/ 10800 h 21600"/>
                  <a:gd name="T6" fmla="*/ 3163 w 21600"/>
                  <a:gd name="T7" fmla="*/ 18437 h 21600"/>
                  <a:gd name="T8" fmla="*/ 10800 w 21600"/>
                  <a:gd name="T9" fmla="*/ 21600 h 21600"/>
                  <a:gd name="T10" fmla="*/ 18437 w 21600"/>
                  <a:gd name="T11" fmla="*/ 18437 h 21600"/>
                  <a:gd name="T12" fmla="*/ 21600 w 21600"/>
                  <a:gd name="T13" fmla="*/ 10800 h 21600"/>
                  <a:gd name="T14" fmla="*/ 18437 w 21600"/>
                  <a:gd name="T15" fmla="*/ 3163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374" y="10800"/>
                    </a:moveTo>
                    <a:cubicBezTo>
                      <a:pt x="374" y="16558"/>
                      <a:pt x="5042" y="21226"/>
                      <a:pt x="10800" y="21226"/>
                    </a:cubicBezTo>
                    <a:cubicBezTo>
                      <a:pt x="16558" y="21226"/>
                      <a:pt x="21226" y="16558"/>
                      <a:pt x="21226" y="10800"/>
                    </a:cubicBezTo>
                    <a:cubicBezTo>
                      <a:pt x="21226" y="5042"/>
                      <a:pt x="16558" y="374"/>
                      <a:pt x="10800" y="374"/>
                    </a:cubicBezTo>
                    <a:cubicBezTo>
                      <a:pt x="5042" y="374"/>
                      <a:pt x="374" y="5042"/>
                      <a:pt x="374" y="10800"/>
                    </a:cubicBezTo>
                    <a:close/>
                  </a:path>
                </a:pathLst>
              </a:custGeom>
              <a:solidFill>
                <a:srgbClr val="B35E25"/>
              </a:solidFill>
              <a:ln w="25400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grpSp>
          <p:nvGrpSpPr>
            <p:cNvPr id="162" name="Group 2">
              <a:extLst>
                <a:ext uri="{FF2B5EF4-FFF2-40B4-BE49-F238E27FC236}">
                  <a16:creationId xmlns:a16="http://schemas.microsoft.com/office/drawing/2014/main" id="{E518DB8B-5E43-42E1-A86D-86552632FF9B}"/>
                </a:ext>
              </a:extLst>
            </p:cNvPr>
            <p:cNvGrpSpPr>
              <a:grpSpLocks/>
            </p:cNvGrpSpPr>
            <p:nvPr/>
          </p:nvGrpSpPr>
          <p:grpSpPr bwMode="auto">
            <a:xfrm flipH="1">
              <a:off x="5014340" y="5511183"/>
              <a:ext cx="655943" cy="657543"/>
              <a:chOff x="102444499" y="102435821"/>
              <a:chExt cx="3380543" cy="3486929"/>
            </a:xfrm>
          </p:grpSpPr>
          <p:grpSp>
            <p:nvGrpSpPr>
              <p:cNvPr id="163" name="Group 3">
                <a:extLst>
                  <a:ext uri="{FF2B5EF4-FFF2-40B4-BE49-F238E27FC236}">
                    <a16:creationId xmlns:a16="http://schemas.microsoft.com/office/drawing/2014/main" id="{D3562F8E-6630-4DC0-82F6-D03491C2E7E9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2444499" y="102435821"/>
                <a:ext cx="3357665" cy="3486929"/>
                <a:chOff x="101442954" y="103797259"/>
                <a:chExt cx="3357665" cy="3486929"/>
              </a:xfrm>
            </p:grpSpPr>
            <p:sp>
              <p:nvSpPr>
                <p:cNvPr id="165" name="Oval 4">
                  <a:extLst>
                    <a:ext uri="{FF2B5EF4-FFF2-40B4-BE49-F238E27FC236}">
                      <a16:creationId xmlns:a16="http://schemas.microsoft.com/office/drawing/2014/main" id="{BD5D5B2C-A0C1-4D75-92A3-00DB9C84008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01586423" y="103863227"/>
                  <a:ext cx="3214196" cy="3186934"/>
                </a:xfrm>
                <a:prstGeom prst="ellipse">
                  <a:avLst/>
                </a:prstGeom>
                <a:solidFill>
                  <a:srgbClr val="000000"/>
                </a:solidFill>
                <a:ln w="25400" algn="ctr">
                  <a:solidFill>
                    <a:srgbClr val="FFFFFF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166" name="AutoShape 5">
                  <a:extLst>
                    <a:ext uri="{FF2B5EF4-FFF2-40B4-BE49-F238E27FC236}">
                      <a16:creationId xmlns:a16="http://schemas.microsoft.com/office/drawing/2014/main" id="{2A0317BF-01AB-4EDA-83F7-C9AA8C66E7AB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397368">
                  <a:off x="102158538" y="103797259"/>
                  <a:ext cx="1149862" cy="1569187"/>
                </a:xfrm>
                <a:prstGeom prst="moon">
                  <a:avLst>
                    <a:gd name="adj" fmla="val 60366"/>
                  </a:avLst>
                </a:prstGeom>
                <a:solidFill>
                  <a:srgbClr val="FF0000"/>
                </a:solidFill>
                <a:ln w="28575" algn="ctr">
                  <a:solidFill>
                    <a:srgbClr val="FFFFFF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grpSp>
              <p:nvGrpSpPr>
                <p:cNvPr id="167" name="Group 6">
                  <a:extLst>
                    <a:ext uri="{FF2B5EF4-FFF2-40B4-BE49-F238E27FC236}">
                      <a16:creationId xmlns:a16="http://schemas.microsoft.com/office/drawing/2014/main" id="{FC6447C6-0A9A-4167-9462-1EB95779AEA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1442954" y="104127773"/>
                  <a:ext cx="3228381" cy="3156415"/>
                  <a:chOff x="101442954" y="104127773"/>
                  <a:chExt cx="3228381" cy="3156415"/>
                </a:xfrm>
              </p:grpSpPr>
              <p:sp>
                <p:nvSpPr>
                  <p:cNvPr id="168" name="AutoShape 7">
                    <a:extLst>
                      <a:ext uri="{FF2B5EF4-FFF2-40B4-BE49-F238E27FC236}">
                        <a16:creationId xmlns:a16="http://schemas.microsoft.com/office/drawing/2014/main" id="{6A8DA8AF-B9C3-45EC-9614-68E038EEE41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47399520">
                    <a:off x="101652617" y="104911230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69" name="AutoShape 8">
                    <a:extLst>
                      <a:ext uri="{FF2B5EF4-FFF2-40B4-BE49-F238E27FC236}">
                        <a16:creationId xmlns:a16="http://schemas.microsoft.com/office/drawing/2014/main" id="{CC750515-9C86-4D38-BC73-5EC85C29BB6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51441248">
                    <a:off x="102551921" y="105715001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70" name="AutoShape 9">
                    <a:extLst>
                      <a:ext uri="{FF2B5EF4-FFF2-40B4-BE49-F238E27FC236}">
                        <a16:creationId xmlns:a16="http://schemas.microsoft.com/office/drawing/2014/main" id="{E2427B25-616E-4A3C-9434-4B8B504665F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55955460">
                    <a:off x="103521473" y="105087095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71" name="AutoShape 10">
                    <a:extLst>
                      <a:ext uri="{FF2B5EF4-FFF2-40B4-BE49-F238E27FC236}">
                        <a16:creationId xmlns:a16="http://schemas.microsoft.com/office/drawing/2014/main" id="{57631446-0D7E-4A0B-9053-CDA9563E721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60314330">
                    <a:off x="103280854" y="103918110"/>
                    <a:ext cx="1149862" cy="1569187"/>
                  </a:xfrm>
                  <a:prstGeom prst="moon">
                    <a:avLst>
                      <a:gd name="adj" fmla="val 60366"/>
                    </a:avLst>
                  </a:prstGeom>
                  <a:solidFill>
                    <a:srgbClr val="FF0000"/>
                  </a:solidFill>
                  <a:ln w="28575" algn="ctr">
                    <a:solidFill>
                      <a:srgbClr val="FFFFFF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grpSp>
                <p:nvGrpSpPr>
                  <p:cNvPr id="172" name="Group 11">
                    <a:extLst>
                      <a:ext uri="{FF2B5EF4-FFF2-40B4-BE49-F238E27FC236}">
                        <a16:creationId xmlns:a16="http://schemas.microsoft.com/office/drawing/2014/main" id="{D7495CCF-BFB8-47E2-92F4-5EFAF3DA037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2712345" y="104923458"/>
                    <a:ext cx="973522" cy="948231"/>
                    <a:chOff x="102712345" y="104923458"/>
                    <a:chExt cx="973522" cy="948231"/>
                  </a:xfrm>
                </p:grpSpPr>
                <p:grpSp>
                  <p:nvGrpSpPr>
                    <p:cNvPr id="173" name="Group 12">
                      <a:extLst>
                        <a:ext uri="{FF2B5EF4-FFF2-40B4-BE49-F238E27FC236}">
                          <a16:creationId xmlns:a16="http://schemas.microsoft.com/office/drawing/2014/main" id="{CC1B551A-33D9-43F5-A568-190F4DCF490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02712345" y="104923458"/>
                      <a:ext cx="973522" cy="948231"/>
                      <a:chOff x="102712345" y="104923458"/>
                      <a:chExt cx="973522" cy="948231"/>
                    </a:xfrm>
                  </p:grpSpPr>
                  <p:sp>
                    <p:nvSpPr>
                      <p:cNvPr id="178" name="Oval 13">
                        <a:extLst>
                          <a:ext uri="{FF2B5EF4-FFF2-40B4-BE49-F238E27FC236}">
                            <a16:creationId xmlns:a16="http://schemas.microsoft.com/office/drawing/2014/main" id="{49553536-45C4-4D26-8DFE-AEE8BF18DF1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02712345" y="104923458"/>
                        <a:ext cx="973522" cy="948231"/>
                      </a:xfrm>
                      <a:prstGeom prst="ellipse">
                        <a:avLst/>
                      </a:prstGeom>
                      <a:solidFill>
                        <a:srgbClr val="A6A6A6"/>
                      </a:solidFill>
                      <a:ln w="31750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68686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79" name="Oval 14">
                        <a:extLst>
                          <a:ext uri="{FF2B5EF4-FFF2-40B4-BE49-F238E27FC236}">
                            <a16:creationId xmlns:a16="http://schemas.microsoft.com/office/drawing/2014/main" id="{FD882BDD-3B0C-47A0-BA34-62EFEFFAA97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02836499" y="105041700"/>
                        <a:ext cx="736381" cy="716346"/>
                      </a:xfrm>
                      <a:prstGeom prst="ellipse">
                        <a:avLst/>
                      </a:prstGeom>
                      <a:solidFill>
                        <a:srgbClr val="A6A6A6"/>
                      </a:solidFill>
                      <a:ln w="31750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68686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vert="horz" wrap="square" lIns="36576" tIns="36576" rIns="36576" bIns="36576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endParaRPr lang="en-GB"/>
                      </a:p>
                    </p:txBody>
                  </p:sp>
                </p:grpSp>
                <p:sp>
                  <p:nvSpPr>
                    <p:cNvPr id="174" name="Oval 15">
                      <a:extLst>
                        <a:ext uri="{FF2B5EF4-FFF2-40B4-BE49-F238E27FC236}">
                          <a16:creationId xmlns:a16="http://schemas.microsoft.com/office/drawing/2014/main" id="{839EE011-3819-4C5B-B2F2-C0EBAFD59EF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3509827" y="105114111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5" name="Oval 16">
                      <a:extLst>
                        <a:ext uri="{FF2B5EF4-FFF2-40B4-BE49-F238E27FC236}">
                          <a16:creationId xmlns:a16="http://schemas.microsoft.com/office/drawing/2014/main" id="{DA3D3684-C8A2-4E52-9683-93DA73A98E7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3486967" y="105660490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6" name="Oval 17">
                      <a:extLst>
                        <a:ext uri="{FF2B5EF4-FFF2-40B4-BE49-F238E27FC236}">
                          <a16:creationId xmlns:a16="http://schemas.microsoft.com/office/drawing/2014/main" id="{ABB30EDC-C67A-4042-89E8-697D0105B02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2881554" y="105669282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7" name="Oval 18">
                      <a:extLst>
                        <a:ext uri="{FF2B5EF4-FFF2-40B4-BE49-F238E27FC236}">
                          <a16:creationId xmlns:a16="http://schemas.microsoft.com/office/drawing/2014/main" id="{CEE861AE-9842-4BD5-9A47-72978C13174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02881554" y="105075174"/>
                      <a:ext cx="45719" cy="45719"/>
                    </a:xfrm>
                    <a:prstGeom prst="ellipse">
                      <a:avLst/>
                    </a:prstGeom>
                    <a:solidFill>
                      <a:srgbClr val="808080"/>
                    </a:solidFill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vert="horz" wrap="square" lIns="36576" tIns="36576" rIns="36576" bIns="36576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endParaRPr lang="en-GB"/>
                    </a:p>
                  </p:txBody>
                </p:sp>
              </p:grpSp>
            </p:grpSp>
          </p:grpSp>
          <p:sp>
            <p:nvSpPr>
              <p:cNvPr id="164" name="AutoShape 19">
                <a:extLst>
                  <a:ext uri="{FF2B5EF4-FFF2-40B4-BE49-F238E27FC236}">
                    <a16:creationId xmlns:a16="http://schemas.microsoft.com/office/drawing/2014/main" id="{835D53CF-D2E1-4CB0-9988-9CACBEED7D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567180" y="102472177"/>
                <a:ext cx="3257862" cy="3253839"/>
              </a:xfrm>
              <a:custGeom>
                <a:avLst/>
                <a:gdLst>
                  <a:gd name="G0" fmla="+- 374 0 0"/>
                  <a:gd name="G1" fmla="+- 21600 0 374"/>
                  <a:gd name="G2" fmla="+- 21600 0 374"/>
                  <a:gd name="G3" fmla="*/ G0 2929 10000"/>
                  <a:gd name="G4" fmla="+- 21600 0 G3"/>
                  <a:gd name="G5" fmla="+- 21600 0 G3"/>
                  <a:gd name="T0" fmla="*/ 10800 w 21600"/>
                  <a:gd name="T1" fmla="*/ 0 h 21600"/>
                  <a:gd name="T2" fmla="*/ 3163 w 21600"/>
                  <a:gd name="T3" fmla="*/ 3163 h 21600"/>
                  <a:gd name="T4" fmla="*/ 0 w 21600"/>
                  <a:gd name="T5" fmla="*/ 10800 h 21600"/>
                  <a:gd name="T6" fmla="*/ 3163 w 21600"/>
                  <a:gd name="T7" fmla="*/ 18437 h 21600"/>
                  <a:gd name="T8" fmla="*/ 10800 w 21600"/>
                  <a:gd name="T9" fmla="*/ 21600 h 21600"/>
                  <a:gd name="T10" fmla="*/ 18437 w 21600"/>
                  <a:gd name="T11" fmla="*/ 18437 h 21600"/>
                  <a:gd name="T12" fmla="*/ 21600 w 21600"/>
                  <a:gd name="T13" fmla="*/ 10800 h 21600"/>
                  <a:gd name="T14" fmla="*/ 18437 w 21600"/>
                  <a:gd name="T15" fmla="*/ 3163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374" y="10800"/>
                    </a:moveTo>
                    <a:cubicBezTo>
                      <a:pt x="374" y="16558"/>
                      <a:pt x="5042" y="21226"/>
                      <a:pt x="10800" y="21226"/>
                    </a:cubicBezTo>
                    <a:cubicBezTo>
                      <a:pt x="16558" y="21226"/>
                      <a:pt x="21226" y="16558"/>
                      <a:pt x="21226" y="10800"/>
                    </a:cubicBezTo>
                    <a:cubicBezTo>
                      <a:pt x="21226" y="5042"/>
                      <a:pt x="16558" y="374"/>
                      <a:pt x="10800" y="374"/>
                    </a:cubicBezTo>
                    <a:cubicBezTo>
                      <a:pt x="5042" y="374"/>
                      <a:pt x="374" y="5042"/>
                      <a:pt x="374" y="10800"/>
                    </a:cubicBezTo>
                    <a:close/>
                  </a:path>
                </a:pathLst>
              </a:custGeom>
              <a:solidFill>
                <a:srgbClr val="B35E25"/>
              </a:solidFill>
              <a:ln w="25400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</p:grpSp>
      <p:grpSp>
        <p:nvGrpSpPr>
          <p:cNvPr id="186" name="Group 185">
            <a:extLst>
              <a:ext uri="{FF2B5EF4-FFF2-40B4-BE49-F238E27FC236}">
                <a16:creationId xmlns:a16="http://schemas.microsoft.com/office/drawing/2014/main" id="{EFD17417-55EE-41F7-949D-DD18EF4B6503}"/>
              </a:ext>
            </a:extLst>
          </p:cNvPr>
          <p:cNvGrpSpPr/>
          <p:nvPr/>
        </p:nvGrpSpPr>
        <p:grpSpPr>
          <a:xfrm>
            <a:off x="5744908" y="2755277"/>
            <a:ext cx="4569999" cy="3881496"/>
            <a:chOff x="-1271323" y="1516549"/>
            <a:chExt cx="3670078" cy="3099827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28E78631-CE65-44C2-9D4C-7CE2BF1A0ECE}"/>
                </a:ext>
              </a:extLst>
            </p:cNvPr>
            <p:cNvGrpSpPr/>
            <p:nvPr/>
          </p:nvGrpSpPr>
          <p:grpSpPr>
            <a:xfrm>
              <a:off x="-1271323" y="1516549"/>
              <a:ext cx="3670078" cy="3099827"/>
              <a:chOff x="-1271323" y="1516549"/>
              <a:chExt cx="3670078" cy="3099827"/>
            </a:xfrm>
          </p:grpSpPr>
          <p:pic>
            <p:nvPicPr>
              <p:cNvPr id="6" name="Graphic 5" descr="Horse">
                <a:extLst>
                  <a:ext uri="{FF2B5EF4-FFF2-40B4-BE49-F238E27FC236}">
                    <a16:creationId xmlns:a16="http://schemas.microsoft.com/office/drawing/2014/main" id="{EF06D797-F573-4108-83C4-900B69978C1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 flipH="1">
                <a:off x="-1271323" y="1516549"/>
                <a:ext cx="3670078" cy="3099827"/>
              </a:xfrm>
              <a:prstGeom prst="rect">
                <a:avLst/>
              </a:prstGeom>
            </p:spPr>
          </p:pic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5D80E487-760B-4076-9AA0-994674754D9D}"/>
                  </a:ext>
                </a:extLst>
              </p:cNvPr>
              <p:cNvSpPr/>
              <p:nvPr/>
            </p:nvSpPr>
            <p:spPr>
              <a:xfrm>
                <a:off x="-532263" y="2129051"/>
                <a:ext cx="155899" cy="162125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79974B7D-0B6C-4169-86CB-76DC26BD23E8}"/>
                </a:ext>
              </a:extLst>
            </p:cNvPr>
            <p:cNvSpPr/>
            <p:nvPr/>
          </p:nvSpPr>
          <p:spPr>
            <a:xfrm>
              <a:off x="553275" y="2593075"/>
              <a:ext cx="854659" cy="579907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0" name="Rectangle: Rounded Corners 179">
              <a:extLst>
                <a:ext uri="{FF2B5EF4-FFF2-40B4-BE49-F238E27FC236}">
                  <a16:creationId xmlns:a16="http://schemas.microsoft.com/office/drawing/2014/main" id="{F6EA6EF8-47BA-4EF4-A4F6-E2B55F142850}"/>
                </a:ext>
              </a:extLst>
            </p:cNvPr>
            <p:cNvSpPr/>
            <p:nvPr/>
          </p:nvSpPr>
          <p:spPr>
            <a:xfrm>
              <a:off x="926185" y="3172981"/>
              <a:ext cx="83749" cy="361789"/>
            </a:xfrm>
            <a:prstGeom prst="round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Flowchart: Delay 18">
              <a:extLst>
                <a:ext uri="{FF2B5EF4-FFF2-40B4-BE49-F238E27FC236}">
                  <a16:creationId xmlns:a16="http://schemas.microsoft.com/office/drawing/2014/main" id="{00A543E1-3EFD-47F6-9DE9-F128274E1CEB}"/>
                </a:ext>
              </a:extLst>
            </p:cNvPr>
            <p:cNvSpPr/>
            <p:nvPr/>
          </p:nvSpPr>
          <p:spPr>
            <a:xfrm rot="5400000">
              <a:off x="-34012" y="4099937"/>
              <a:ext cx="138559" cy="212382"/>
            </a:xfrm>
            <a:prstGeom prst="flowChartDelay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1" name="Flowchart: Delay 180">
              <a:extLst>
                <a:ext uri="{FF2B5EF4-FFF2-40B4-BE49-F238E27FC236}">
                  <a16:creationId xmlns:a16="http://schemas.microsoft.com/office/drawing/2014/main" id="{51DF751D-1CF9-4FD1-B694-97D35CD3AF2A}"/>
                </a:ext>
              </a:extLst>
            </p:cNvPr>
            <p:cNvSpPr/>
            <p:nvPr/>
          </p:nvSpPr>
          <p:spPr>
            <a:xfrm rot="5400000">
              <a:off x="338457" y="4103150"/>
              <a:ext cx="138559" cy="212382"/>
            </a:xfrm>
            <a:prstGeom prst="flowChartDelay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2" name="Flowchart: Delay 181">
              <a:extLst>
                <a:ext uri="{FF2B5EF4-FFF2-40B4-BE49-F238E27FC236}">
                  <a16:creationId xmlns:a16="http://schemas.microsoft.com/office/drawing/2014/main" id="{10707052-776E-4E38-B7C5-3CB0ECBABA73}"/>
                </a:ext>
              </a:extLst>
            </p:cNvPr>
            <p:cNvSpPr/>
            <p:nvPr/>
          </p:nvSpPr>
          <p:spPr>
            <a:xfrm rot="5400000">
              <a:off x="1455063" y="4099938"/>
              <a:ext cx="138559" cy="212382"/>
            </a:xfrm>
            <a:prstGeom prst="flowChartDelay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3" name="Flowchart: Delay 182">
              <a:extLst>
                <a:ext uri="{FF2B5EF4-FFF2-40B4-BE49-F238E27FC236}">
                  <a16:creationId xmlns:a16="http://schemas.microsoft.com/office/drawing/2014/main" id="{8C3C6330-2C38-4193-935E-11EFCF66FB63}"/>
                </a:ext>
              </a:extLst>
            </p:cNvPr>
            <p:cNvSpPr/>
            <p:nvPr/>
          </p:nvSpPr>
          <p:spPr>
            <a:xfrm rot="5400000">
              <a:off x="1830896" y="4103150"/>
              <a:ext cx="138559" cy="212382"/>
            </a:xfrm>
            <a:prstGeom prst="flowChartDelay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88" name="Group 187">
            <a:extLst>
              <a:ext uri="{FF2B5EF4-FFF2-40B4-BE49-F238E27FC236}">
                <a16:creationId xmlns:a16="http://schemas.microsoft.com/office/drawing/2014/main" id="{CE22C458-080D-4656-B371-11C289BBEDBA}"/>
              </a:ext>
            </a:extLst>
          </p:cNvPr>
          <p:cNvGrpSpPr/>
          <p:nvPr/>
        </p:nvGrpSpPr>
        <p:grpSpPr>
          <a:xfrm>
            <a:off x="10118297" y="243655"/>
            <a:ext cx="1839849" cy="1807979"/>
            <a:chOff x="10118297" y="243655"/>
            <a:chExt cx="1839849" cy="1807979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3BB5D04D-7D0C-4305-A36A-48F8A3CE35F0}"/>
                </a:ext>
              </a:extLst>
            </p:cNvPr>
            <p:cNvGrpSpPr/>
            <p:nvPr/>
          </p:nvGrpSpPr>
          <p:grpSpPr>
            <a:xfrm>
              <a:off x="10118297" y="243655"/>
              <a:ext cx="1839849" cy="1807979"/>
              <a:chOff x="10118297" y="243655"/>
              <a:chExt cx="1839849" cy="1807979"/>
            </a:xfrm>
          </p:grpSpPr>
          <p:sp>
            <p:nvSpPr>
              <p:cNvPr id="33" name="Scroll: Vertical 32">
                <a:extLst>
                  <a:ext uri="{FF2B5EF4-FFF2-40B4-BE49-F238E27FC236}">
                    <a16:creationId xmlns:a16="http://schemas.microsoft.com/office/drawing/2014/main" id="{EE69BBCF-806B-471F-9473-82B3B169D720}"/>
                  </a:ext>
                </a:extLst>
              </p:cNvPr>
              <p:cNvSpPr/>
              <p:nvPr/>
            </p:nvSpPr>
            <p:spPr>
              <a:xfrm rot="20522805">
                <a:off x="10118297" y="243655"/>
                <a:ext cx="1839849" cy="1807979"/>
              </a:xfrm>
              <a:prstGeom prst="verticalScroll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dirty="0">
                    <a:solidFill>
                      <a:schemeClr val="tx1"/>
                    </a:solidFill>
                  </a:rPr>
                  <a:t>FAITH </a:t>
                </a:r>
              </a:p>
              <a:p>
                <a:r>
                  <a:rPr lang="en-GB" dirty="0">
                    <a:solidFill>
                      <a:schemeClr val="tx1"/>
                    </a:solidFill>
                  </a:rPr>
                  <a:t>RAIDING</a:t>
                </a:r>
              </a:p>
              <a:p>
                <a:r>
                  <a:rPr lang="en-GB" dirty="0">
                    <a:solidFill>
                      <a:schemeClr val="tx1"/>
                    </a:solidFill>
                  </a:rPr>
                  <a:t>LANGUAGE</a:t>
                </a:r>
              </a:p>
              <a:p>
                <a:r>
                  <a:rPr lang="en-GB" dirty="0">
                    <a:solidFill>
                      <a:schemeClr val="tx1"/>
                    </a:solidFill>
                  </a:rPr>
                  <a:t>COMBAT</a:t>
                </a:r>
              </a:p>
            </p:txBody>
          </p:sp>
          <p:pic>
            <p:nvPicPr>
              <p:cNvPr id="3" name="Graphic 2" descr="Checkmark">
                <a:extLst>
                  <a:ext uri="{FF2B5EF4-FFF2-40B4-BE49-F238E27FC236}">
                    <a16:creationId xmlns:a16="http://schemas.microsoft.com/office/drawing/2014/main" id="{0D9912E9-4FC7-407A-B5AE-647577AE6A6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 rot="19822382">
                <a:off x="10905156" y="432478"/>
                <a:ext cx="457200" cy="457200"/>
              </a:xfrm>
              <a:prstGeom prst="rect">
                <a:avLst/>
              </a:prstGeom>
            </p:spPr>
          </p:pic>
        </p:grpSp>
        <p:pic>
          <p:nvPicPr>
            <p:cNvPr id="22" name="Graphic 21" descr="Checkmark">
              <a:extLst>
                <a:ext uri="{FF2B5EF4-FFF2-40B4-BE49-F238E27FC236}">
                  <a16:creationId xmlns:a16="http://schemas.microsoft.com/office/drawing/2014/main" id="{1DECD0FE-A410-44D1-8674-0B604DB1586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9822382">
              <a:off x="11414752" y="1230767"/>
              <a:ext cx="457200" cy="457200"/>
            </a:xfrm>
            <a:prstGeom prst="rect">
              <a:avLst/>
            </a:prstGeom>
          </p:spPr>
        </p:pic>
        <p:pic>
          <p:nvPicPr>
            <p:cNvPr id="187" name="Graphic 186" descr="Checkmark">
              <a:extLst>
                <a:ext uri="{FF2B5EF4-FFF2-40B4-BE49-F238E27FC236}">
                  <a16:creationId xmlns:a16="http://schemas.microsoft.com/office/drawing/2014/main" id="{53139685-D675-43AE-818A-AAF3BF5195E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9822382">
              <a:off x="11458419" y="777720"/>
              <a:ext cx="457200" cy="457200"/>
            </a:xfrm>
            <a:prstGeom prst="rect">
              <a:avLst/>
            </a:prstGeom>
          </p:spPr>
        </p:pic>
      </p:grpSp>
      <p:pic>
        <p:nvPicPr>
          <p:cNvPr id="191" name="Graphic 190" descr="Checkmark">
            <a:extLst>
              <a:ext uri="{FF2B5EF4-FFF2-40B4-BE49-F238E27FC236}">
                <a16:creationId xmlns:a16="http://schemas.microsoft.com/office/drawing/2014/main" id="{20053534-450B-4E8F-8FDE-43829DEEA3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9822382">
            <a:off x="11216878" y="607322"/>
            <a:ext cx="457200" cy="457200"/>
          </a:xfrm>
          <a:prstGeom prst="rect">
            <a:avLst/>
          </a:prstGeom>
        </p:spPr>
      </p:pic>
      <p:pic>
        <p:nvPicPr>
          <p:cNvPr id="192" name="Graphic 191" descr="Close">
            <a:extLst>
              <a:ext uri="{FF2B5EF4-FFF2-40B4-BE49-F238E27FC236}">
                <a16:creationId xmlns:a16="http://schemas.microsoft.com/office/drawing/2014/main" id="{DE36430F-0E5E-41D0-9A3A-BC1FA27E89A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9952954">
            <a:off x="11253169" y="552822"/>
            <a:ext cx="481664" cy="481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971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397"/>
    </mc:Choice>
    <mc:Fallback>
      <p:transition spd="slow" advTm="97397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4459E8-75EF-41A9-AA66-F6DB98C2CF2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8619" t="9334" r="16157" b="11224"/>
          <a:stretch/>
        </p:blipFill>
        <p:spPr>
          <a:xfrm>
            <a:off x="0" y="0"/>
            <a:ext cx="12192000" cy="6879752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D0A20179-8BBF-475B-B48A-93DAF87C0A46}"/>
              </a:ext>
            </a:extLst>
          </p:cNvPr>
          <p:cNvGrpSpPr/>
          <p:nvPr/>
        </p:nvGrpSpPr>
        <p:grpSpPr>
          <a:xfrm>
            <a:off x="0" y="2699613"/>
            <a:ext cx="10262696" cy="4471319"/>
            <a:chOff x="0" y="2699613"/>
            <a:chExt cx="10262696" cy="4471319"/>
          </a:xfrm>
          <a:noFill/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07D71463-87D4-492C-BBAE-4E9270EB1B69}"/>
                </a:ext>
              </a:extLst>
            </p:cNvPr>
            <p:cNvSpPr txBox="1"/>
            <p:nvPr/>
          </p:nvSpPr>
          <p:spPr>
            <a:xfrm>
              <a:off x="0" y="6642556"/>
              <a:ext cx="2775119" cy="215444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Image of North Western Europe. Accessed from Google Maps.</a:t>
              </a: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7A11B1D-E5BD-4DDE-B446-01C5EFF8B7C1}"/>
                </a:ext>
              </a:extLst>
            </p:cNvPr>
            <p:cNvSpPr/>
            <p:nvPr/>
          </p:nvSpPr>
          <p:spPr>
            <a:xfrm>
              <a:off x="1117346" y="3965516"/>
              <a:ext cx="4107796" cy="3093716"/>
            </a:xfrm>
            <a:custGeom>
              <a:avLst/>
              <a:gdLst>
                <a:gd name="connsiteX0" fmla="*/ 1030767 w 4107796"/>
                <a:gd name="connsiteY0" fmla="*/ 2761839 h 2839356"/>
                <a:gd name="connsiteX1" fmla="*/ 1016253 w 4107796"/>
                <a:gd name="connsiteY1" fmla="*/ 2573153 h 2839356"/>
                <a:gd name="connsiteX2" fmla="*/ 929167 w 4107796"/>
                <a:gd name="connsiteY2" fmla="*/ 2515096 h 2839356"/>
                <a:gd name="connsiteX3" fmla="*/ 885625 w 4107796"/>
                <a:gd name="connsiteY3" fmla="*/ 2486068 h 2839356"/>
                <a:gd name="connsiteX4" fmla="*/ 856596 w 4107796"/>
                <a:gd name="connsiteY4" fmla="*/ 2442525 h 2839356"/>
                <a:gd name="connsiteX5" fmla="*/ 827567 w 4107796"/>
                <a:gd name="connsiteY5" fmla="*/ 2355439 h 2839356"/>
                <a:gd name="connsiteX6" fmla="*/ 842082 w 4107796"/>
                <a:gd name="connsiteY6" fmla="*/ 2021611 h 2839356"/>
                <a:gd name="connsiteX7" fmla="*/ 842082 w 4107796"/>
                <a:gd name="connsiteY7" fmla="*/ 1920011 h 2839356"/>
                <a:gd name="connsiteX8" fmla="*/ 798539 w 4107796"/>
                <a:gd name="connsiteY8" fmla="*/ 1861953 h 2839356"/>
                <a:gd name="connsiteX9" fmla="*/ 769510 w 4107796"/>
                <a:gd name="connsiteY9" fmla="*/ 1818411 h 2839356"/>
                <a:gd name="connsiteX10" fmla="*/ 754996 w 4107796"/>
                <a:gd name="connsiteY10" fmla="*/ 1774868 h 2839356"/>
                <a:gd name="connsiteX11" fmla="*/ 813053 w 4107796"/>
                <a:gd name="connsiteY11" fmla="*/ 1687782 h 2839356"/>
                <a:gd name="connsiteX12" fmla="*/ 769510 w 4107796"/>
                <a:gd name="connsiteY12" fmla="*/ 1658753 h 2839356"/>
                <a:gd name="connsiteX13" fmla="*/ 711453 w 4107796"/>
                <a:gd name="connsiteY13" fmla="*/ 1571668 h 2839356"/>
                <a:gd name="connsiteX14" fmla="*/ 595339 w 4107796"/>
                <a:gd name="connsiteY14" fmla="*/ 1542639 h 2839356"/>
                <a:gd name="connsiteX15" fmla="*/ 522767 w 4107796"/>
                <a:gd name="connsiteY15" fmla="*/ 1499096 h 2839356"/>
                <a:gd name="connsiteX16" fmla="*/ 464710 w 4107796"/>
                <a:gd name="connsiteY16" fmla="*/ 1470068 h 2839356"/>
                <a:gd name="connsiteX17" fmla="*/ 377625 w 4107796"/>
                <a:gd name="connsiteY17" fmla="*/ 1412011 h 2839356"/>
                <a:gd name="connsiteX18" fmla="*/ 334082 w 4107796"/>
                <a:gd name="connsiteY18" fmla="*/ 1382982 h 2839356"/>
                <a:gd name="connsiteX19" fmla="*/ 290539 w 4107796"/>
                <a:gd name="connsiteY19" fmla="*/ 1252353 h 2839356"/>
                <a:gd name="connsiteX20" fmla="*/ 276025 w 4107796"/>
                <a:gd name="connsiteY20" fmla="*/ 1078182 h 2839356"/>
                <a:gd name="connsiteX21" fmla="*/ 145396 w 4107796"/>
                <a:gd name="connsiteY21" fmla="*/ 1034639 h 2839356"/>
                <a:gd name="connsiteX22" fmla="*/ 101853 w 4107796"/>
                <a:gd name="connsiteY22" fmla="*/ 1020125 h 2839356"/>
                <a:gd name="connsiteX23" fmla="*/ 72825 w 4107796"/>
                <a:gd name="connsiteY23" fmla="*/ 976582 h 2839356"/>
                <a:gd name="connsiteX24" fmla="*/ 29282 w 4107796"/>
                <a:gd name="connsiteY24" fmla="*/ 802411 h 2839356"/>
                <a:gd name="connsiteX25" fmla="*/ 14767 w 4107796"/>
                <a:gd name="connsiteY25" fmla="*/ 758868 h 2839356"/>
                <a:gd name="connsiteX26" fmla="*/ 174425 w 4107796"/>
                <a:gd name="connsiteY26" fmla="*/ 700811 h 2839356"/>
                <a:gd name="connsiteX27" fmla="*/ 159910 w 4107796"/>
                <a:gd name="connsiteY27" fmla="*/ 657268 h 2839356"/>
                <a:gd name="connsiteX28" fmla="*/ 72825 w 4107796"/>
                <a:gd name="connsiteY28" fmla="*/ 599211 h 2839356"/>
                <a:gd name="connsiteX29" fmla="*/ 29282 w 4107796"/>
                <a:gd name="connsiteY29" fmla="*/ 570182 h 2839356"/>
                <a:gd name="connsiteX30" fmla="*/ 253 w 4107796"/>
                <a:gd name="connsiteY30" fmla="*/ 526639 h 2839356"/>
                <a:gd name="connsiteX31" fmla="*/ 43796 w 4107796"/>
                <a:gd name="connsiteY31" fmla="*/ 483096 h 2839356"/>
                <a:gd name="connsiteX32" fmla="*/ 130882 w 4107796"/>
                <a:gd name="connsiteY32" fmla="*/ 468582 h 2839356"/>
                <a:gd name="connsiteX33" fmla="*/ 188939 w 4107796"/>
                <a:gd name="connsiteY33" fmla="*/ 454068 h 2839356"/>
                <a:gd name="connsiteX34" fmla="*/ 435682 w 4107796"/>
                <a:gd name="connsiteY34" fmla="*/ 468582 h 2839356"/>
                <a:gd name="connsiteX35" fmla="*/ 522767 w 4107796"/>
                <a:gd name="connsiteY35" fmla="*/ 497611 h 2839356"/>
                <a:gd name="connsiteX36" fmla="*/ 595339 w 4107796"/>
                <a:gd name="connsiteY36" fmla="*/ 512125 h 2839356"/>
                <a:gd name="connsiteX37" fmla="*/ 682425 w 4107796"/>
                <a:gd name="connsiteY37" fmla="*/ 541153 h 2839356"/>
                <a:gd name="connsiteX38" fmla="*/ 769510 w 4107796"/>
                <a:gd name="connsiteY38" fmla="*/ 526639 h 2839356"/>
                <a:gd name="connsiteX39" fmla="*/ 813053 w 4107796"/>
                <a:gd name="connsiteY39" fmla="*/ 512125 h 2839356"/>
                <a:gd name="connsiteX40" fmla="*/ 856596 w 4107796"/>
                <a:gd name="connsiteY40" fmla="*/ 526639 h 2839356"/>
                <a:gd name="connsiteX41" fmla="*/ 987225 w 4107796"/>
                <a:gd name="connsiteY41" fmla="*/ 599211 h 2839356"/>
                <a:gd name="connsiteX42" fmla="*/ 1016253 w 4107796"/>
                <a:gd name="connsiteY42" fmla="*/ 686296 h 2839356"/>
                <a:gd name="connsiteX43" fmla="*/ 1059796 w 4107796"/>
                <a:gd name="connsiteY43" fmla="*/ 773382 h 2839356"/>
                <a:gd name="connsiteX44" fmla="*/ 1117853 w 4107796"/>
                <a:gd name="connsiteY44" fmla="*/ 787896 h 2839356"/>
                <a:gd name="connsiteX45" fmla="*/ 1248482 w 4107796"/>
                <a:gd name="connsiteY45" fmla="*/ 802411 h 2839356"/>
                <a:gd name="connsiteX46" fmla="*/ 1335567 w 4107796"/>
                <a:gd name="connsiteY46" fmla="*/ 860468 h 2839356"/>
                <a:gd name="connsiteX47" fmla="*/ 1466196 w 4107796"/>
                <a:gd name="connsiteY47" fmla="*/ 933039 h 2839356"/>
                <a:gd name="connsiteX48" fmla="*/ 1553282 w 4107796"/>
                <a:gd name="connsiteY48" fmla="*/ 976582 h 2839356"/>
                <a:gd name="connsiteX49" fmla="*/ 1611339 w 4107796"/>
                <a:gd name="connsiteY49" fmla="*/ 947553 h 2839356"/>
                <a:gd name="connsiteX50" fmla="*/ 1596825 w 4107796"/>
                <a:gd name="connsiteY50" fmla="*/ 758868 h 2839356"/>
                <a:gd name="connsiteX51" fmla="*/ 1582310 w 4107796"/>
                <a:gd name="connsiteY51" fmla="*/ 715325 h 2839356"/>
                <a:gd name="connsiteX52" fmla="*/ 1596825 w 4107796"/>
                <a:gd name="connsiteY52" fmla="*/ 584696 h 2839356"/>
                <a:gd name="connsiteX53" fmla="*/ 1611339 w 4107796"/>
                <a:gd name="connsiteY53" fmla="*/ 410525 h 2839356"/>
                <a:gd name="connsiteX54" fmla="*/ 1625853 w 4107796"/>
                <a:gd name="connsiteY54" fmla="*/ 323439 h 2839356"/>
                <a:gd name="connsiteX55" fmla="*/ 1640367 w 4107796"/>
                <a:gd name="connsiteY55" fmla="*/ 221839 h 2839356"/>
                <a:gd name="connsiteX56" fmla="*/ 1698425 w 4107796"/>
                <a:gd name="connsiteY56" fmla="*/ 192811 h 2839356"/>
                <a:gd name="connsiteX57" fmla="*/ 1887110 w 4107796"/>
                <a:gd name="connsiteY57" fmla="*/ 250868 h 2839356"/>
                <a:gd name="connsiteX58" fmla="*/ 1945167 w 4107796"/>
                <a:gd name="connsiteY58" fmla="*/ 337953 h 2839356"/>
                <a:gd name="connsiteX59" fmla="*/ 1988710 w 4107796"/>
                <a:gd name="connsiteY59" fmla="*/ 483096 h 2839356"/>
                <a:gd name="connsiteX60" fmla="*/ 2046767 w 4107796"/>
                <a:gd name="connsiteY60" fmla="*/ 512125 h 2839356"/>
                <a:gd name="connsiteX61" fmla="*/ 2148367 w 4107796"/>
                <a:gd name="connsiteY61" fmla="*/ 584696 h 2839356"/>
                <a:gd name="connsiteX62" fmla="*/ 2235453 w 4107796"/>
                <a:gd name="connsiteY62" fmla="*/ 642753 h 2839356"/>
                <a:gd name="connsiteX63" fmla="*/ 2278996 w 4107796"/>
                <a:gd name="connsiteY63" fmla="*/ 657268 h 2839356"/>
                <a:gd name="connsiteX64" fmla="*/ 2366082 w 4107796"/>
                <a:gd name="connsiteY64" fmla="*/ 715325 h 2839356"/>
                <a:gd name="connsiteX65" fmla="*/ 2496710 w 4107796"/>
                <a:gd name="connsiteY65" fmla="*/ 700811 h 2839356"/>
                <a:gd name="connsiteX66" fmla="*/ 2511225 w 4107796"/>
                <a:gd name="connsiteY66" fmla="*/ 657268 h 2839356"/>
                <a:gd name="connsiteX67" fmla="*/ 2569282 w 4107796"/>
                <a:gd name="connsiteY67" fmla="*/ 555668 h 2839356"/>
                <a:gd name="connsiteX68" fmla="*/ 2772482 w 4107796"/>
                <a:gd name="connsiteY68" fmla="*/ 541153 h 2839356"/>
                <a:gd name="connsiteX69" fmla="*/ 2874082 w 4107796"/>
                <a:gd name="connsiteY69" fmla="*/ 526639 h 2839356"/>
                <a:gd name="connsiteX70" fmla="*/ 2946653 w 4107796"/>
                <a:gd name="connsiteY70" fmla="*/ 512125 h 2839356"/>
                <a:gd name="connsiteX71" fmla="*/ 3236939 w 4107796"/>
                <a:gd name="connsiteY71" fmla="*/ 497611 h 2839356"/>
                <a:gd name="connsiteX72" fmla="*/ 3280482 w 4107796"/>
                <a:gd name="connsiteY72" fmla="*/ 483096 h 2839356"/>
                <a:gd name="connsiteX73" fmla="*/ 3324025 w 4107796"/>
                <a:gd name="connsiteY73" fmla="*/ 396011 h 2839356"/>
                <a:gd name="connsiteX74" fmla="*/ 3367567 w 4107796"/>
                <a:gd name="connsiteY74" fmla="*/ 221839 h 2839356"/>
                <a:gd name="connsiteX75" fmla="*/ 3382082 w 4107796"/>
                <a:gd name="connsiteY75" fmla="*/ 178296 h 2839356"/>
                <a:gd name="connsiteX76" fmla="*/ 3396596 w 4107796"/>
                <a:gd name="connsiteY76" fmla="*/ 134753 h 2839356"/>
                <a:gd name="connsiteX77" fmla="*/ 3440139 w 4107796"/>
                <a:gd name="connsiteY77" fmla="*/ 76696 h 2839356"/>
                <a:gd name="connsiteX78" fmla="*/ 3483682 w 4107796"/>
                <a:gd name="connsiteY78" fmla="*/ 47668 h 2839356"/>
                <a:gd name="connsiteX79" fmla="*/ 3512710 w 4107796"/>
                <a:gd name="connsiteY79" fmla="*/ 4125 h 2839356"/>
                <a:gd name="connsiteX80" fmla="*/ 3701396 w 4107796"/>
                <a:gd name="connsiteY80" fmla="*/ 18639 h 2839356"/>
                <a:gd name="connsiteX81" fmla="*/ 3744939 w 4107796"/>
                <a:gd name="connsiteY81" fmla="*/ 76696 h 2839356"/>
                <a:gd name="connsiteX82" fmla="*/ 3788482 w 4107796"/>
                <a:gd name="connsiteY82" fmla="*/ 163782 h 2839356"/>
                <a:gd name="connsiteX83" fmla="*/ 3817510 w 4107796"/>
                <a:gd name="connsiteY83" fmla="*/ 207325 h 2839356"/>
                <a:gd name="connsiteX84" fmla="*/ 3846539 w 4107796"/>
                <a:gd name="connsiteY84" fmla="*/ 308925 h 2839356"/>
                <a:gd name="connsiteX85" fmla="*/ 3861053 w 4107796"/>
                <a:gd name="connsiteY85" fmla="*/ 454068 h 2839356"/>
                <a:gd name="connsiteX86" fmla="*/ 3875567 w 4107796"/>
                <a:gd name="connsiteY86" fmla="*/ 541153 h 2839356"/>
                <a:gd name="connsiteX87" fmla="*/ 3890082 w 4107796"/>
                <a:gd name="connsiteY87" fmla="*/ 686296 h 2839356"/>
                <a:gd name="connsiteX88" fmla="*/ 3904596 w 4107796"/>
                <a:gd name="connsiteY88" fmla="*/ 729839 h 2839356"/>
                <a:gd name="connsiteX89" fmla="*/ 3948139 w 4107796"/>
                <a:gd name="connsiteY89" fmla="*/ 845953 h 2839356"/>
                <a:gd name="connsiteX90" fmla="*/ 3962653 w 4107796"/>
                <a:gd name="connsiteY90" fmla="*/ 962068 h 2839356"/>
                <a:gd name="connsiteX91" fmla="*/ 4020710 w 4107796"/>
                <a:gd name="connsiteY91" fmla="*/ 1165268 h 2839356"/>
                <a:gd name="connsiteX92" fmla="*/ 4049739 w 4107796"/>
                <a:gd name="connsiteY92" fmla="*/ 1368468 h 2839356"/>
                <a:gd name="connsiteX93" fmla="*/ 4064253 w 4107796"/>
                <a:gd name="connsiteY93" fmla="*/ 1441039 h 2839356"/>
                <a:gd name="connsiteX94" fmla="*/ 4078767 w 4107796"/>
                <a:gd name="connsiteY94" fmla="*/ 1876468 h 2839356"/>
                <a:gd name="connsiteX95" fmla="*/ 4107796 w 4107796"/>
                <a:gd name="connsiteY95" fmla="*/ 2616696 h 2839356"/>
                <a:gd name="connsiteX96" fmla="*/ 4078767 w 4107796"/>
                <a:gd name="connsiteY96" fmla="*/ 2819896 h 2839356"/>
                <a:gd name="connsiteX97" fmla="*/ 3962653 w 4107796"/>
                <a:gd name="connsiteY97" fmla="*/ 2834411 h 2839356"/>
                <a:gd name="connsiteX98" fmla="*/ 2511225 w 4107796"/>
                <a:gd name="connsiteY98" fmla="*/ 2819896 h 2839356"/>
                <a:gd name="connsiteX99" fmla="*/ 2337053 w 4107796"/>
                <a:gd name="connsiteY99" fmla="*/ 2805382 h 2839356"/>
                <a:gd name="connsiteX100" fmla="*/ 1916139 w 4107796"/>
                <a:gd name="connsiteY100" fmla="*/ 2776353 h 2839356"/>
                <a:gd name="connsiteX101" fmla="*/ 1800025 w 4107796"/>
                <a:gd name="connsiteY101" fmla="*/ 2761839 h 2839356"/>
                <a:gd name="connsiteX102" fmla="*/ 1422653 w 4107796"/>
                <a:gd name="connsiteY102" fmla="*/ 2718296 h 2839356"/>
                <a:gd name="connsiteX103" fmla="*/ 1335567 w 4107796"/>
                <a:gd name="connsiteY103" fmla="*/ 2703782 h 2839356"/>
                <a:gd name="connsiteX104" fmla="*/ 1190425 w 4107796"/>
                <a:gd name="connsiteY104" fmla="*/ 2718296 h 2839356"/>
                <a:gd name="connsiteX105" fmla="*/ 1146882 w 4107796"/>
                <a:gd name="connsiteY105" fmla="*/ 2732811 h 2839356"/>
                <a:gd name="connsiteX106" fmla="*/ 1059796 w 4107796"/>
                <a:gd name="connsiteY106" fmla="*/ 2747325 h 2839356"/>
                <a:gd name="connsiteX107" fmla="*/ 1030767 w 4107796"/>
                <a:gd name="connsiteY107" fmla="*/ 2761839 h 2839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</a:cxnLst>
              <a:rect l="l" t="t" r="r" b="b"/>
              <a:pathLst>
                <a:path w="4107796" h="2839356">
                  <a:moveTo>
                    <a:pt x="1030767" y="2761839"/>
                  </a:moveTo>
                  <a:cubicBezTo>
                    <a:pt x="1023510" y="2732810"/>
                    <a:pt x="1040271" y="2631483"/>
                    <a:pt x="1016253" y="2573153"/>
                  </a:cubicBezTo>
                  <a:cubicBezTo>
                    <a:pt x="1002969" y="2540893"/>
                    <a:pt x="958196" y="2534448"/>
                    <a:pt x="929167" y="2515096"/>
                  </a:cubicBezTo>
                  <a:lnTo>
                    <a:pt x="885625" y="2486068"/>
                  </a:lnTo>
                  <a:cubicBezTo>
                    <a:pt x="875949" y="2471554"/>
                    <a:pt x="863681" y="2458466"/>
                    <a:pt x="856596" y="2442525"/>
                  </a:cubicBezTo>
                  <a:cubicBezTo>
                    <a:pt x="844168" y="2414563"/>
                    <a:pt x="827567" y="2355439"/>
                    <a:pt x="827567" y="2355439"/>
                  </a:cubicBezTo>
                  <a:cubicBezTo>
                    <a:pt x="832405" y="2244163"/>
                    <a:pt x="833854" y="2132688"/>
                    <a:pt x="842082" y="2021611"/>
                  </a:cubicBezTo>
                  <a:cubicBezTo>
                    <a:pt x="846728" y="1958886"/>
                    <a:pt x="873318" y="1974674"/>
                    <a:pt x="842082" y="1920011"/>
                  </a:cubicBezTo>
                  <a:cubicBezTo>
                    <a:pt x="830080" y="1899008"/>
                    <a:pt x="812600" y="1881638"/>
                    <a:pt x="798539" y="1861953"/>
                  </a:cubicBezTo>
                  <a:cubicBezTo>
                    <a:pt x="788400" y="1847758"/>
                    <a:pt x="779186" y="1832925"/>
                    <a:pt x="769510" y="1818411"/>
                  </a:cubicBezTo>
                  <a:cubicBezTo>
                    <a:pt x="764672" y="1803897"/>
                    <a:pt x="750158" y="1789382"/>
                    <a:pt x="754996" y="1774868"/>
                  </a:cubicBezTo>
                  <a:cubicBezTo>
                    <a:pt x="766029" y="1741770"/>
                    <a:pt x="813053" y="1687782"/>
                    <a:pt x="813053" y="1687782"/>
                  </a:cubicBezTo>
                  <a:cubicBezTo>
                    <a:pt x="798539" y="1678106"/>
                    <a:pt x="780997" y="1671881"/>
                    <a:pt x="769510" y="1658753"/>
                  </a:cubicBezTo>
                  <a:cubicBezTo>
                    <a:pt x="746536" y="1632497"/>
                    <a:pt x="745299" y="1580130"/>
                    <a:pt x="711453" y="1571668"/>
                  </a:cubicBezTo>
                  <a:lnTo>
                    <a:pt x="595339" y="1542639"/>
                  </a:lnTo>
                  <a:cubicBezTo>
                    <a:pt x="571148" y="1528125"/>
                    <a:pt x="547428" y="1512796"/>
                    <a:pt x="522767" y="1499096"/>
                  </a:cubicBezTo>
                  <a:cubicBezTo>
                    <a:pt x="503853" y="1488588"/>
                    <a:pt x="483263" y="1481200"/>
                    <a:pt x="464710" y="1470068"/>
                  </a:cubicBezTo>
                  <a:cubicBezTo>
                    <a:pt x="434794" y="1452118"/>
                    <a:pt x="406653" y="1431363"/>
                    <a:pt x="377625" y="1412011"/>
                  </a:cubicBezTo>
                  <a:lnTo>
                    <a:pt x="334082" y="1382982"/>
                  </a:lnTo>
                  <a:cubicBezTo>
                    <a:pt x="302878" y="1320576"/>
                    <a:pt x="299196" y="1325942"/>
                    <a:pt x="290539" y="1252353"/>
                  </a:cubicBezTo>
                  <a:cubicBezTo>
                    <a:pt x="283732" y="1194494"/>
                    <a:pt x="302079" y="1130290"/>
                    <a:pt x="276025" y="1078182"/>
                  </a:cubicBezTo>
                  <a:cubicBezTo>
                    <a:pt x="276024" y="1078181"/>
                    <a:pt x="167168" y="1041896"/>
                    <a:pt x="145396" y="1034639"/>
                  </a:cubicBezTo>
                  <a:lnTo>
                    <a:pt x="101853" y="1020125"/>
                  </a:lnTo>
                  <a:cubicBezTo>
                    <a:pt x="92177" y="1005611"/>
                    <a:pt x="79910" y="992522"/>
                    <a:pt x="72825" y="976582"/>
                  </a:cubicBezTo>
                  <a:cubicBezTo>
                    <a:pt x="33718" y="888591"/>
                    <a:pt x="49568" y="893698"/>
                    <a:pt x="29282" y="802411"/>
                  </a:cubicBezTo>
                  <a:cubicBezTo>
                    <a:pt x="25963" y="787476"/>
                    <a:pt x="19605" y="773382"/>
                    <a:pt x="14767" y="758868"/>
                  </a:cubicBezTo>
                  <a:cubicBezTo>
                    <a:pt x="51460" y="648794"/>
                    <a:pt x="-7558" y="781692"/>
                    <a:pt x="174425" y="700811"/>
                  </a:cubicBezTo>
                  <a:cubicBezTo>
                    <a:pt x="188406" y="694597"/>
                    <a:pt x="170728" y="668086"/>
                    <a:pt x="159910" y="657268"/>
                  </a:cubicBezTo>
                  <a:cubicBezTo>
                    <a:pt x="135241" y="632599"/>
                    <a:pt x="101853" y="618563"/>
                    <a:pt x="72825" y="599211"/>
                  </a:cubicBezTo>
                  <a:lnTo>
                    <a:pt x="29282" y="570182"/>
                  </a:lnTo>
                  <a:cubicBezTo>
                    <a:pt x="19606" y="555668"/>
                    <a:pt x="-2615" y="543846"/>
                    <a:pt x="253" y="526639"/>
                  </a:cubicBezTo>
                  <a:cubicBezTo>
                    <a:pt x="3627" y="506392"/>
                    <a:pt x="25039" y="491433"/>
                    <a:pt x="43796" y="483096"/>
                  </a:cubicBezTo>
                  <a:cubicBezTo>
                    <a:pt x="70689" y="471144"/>
                    <a:pt x="102024" y="474353"/>
                    <a:pt x="130882" y="468582"/>
                  </a:cubicBezTo>
                  <a:cubicBezTo>
                    <a:pt x="150443" y="464670"/>
                    <a:pt x="169587" y="458906"/>
                    <a:pt x="188939" y="454068"/>
                  </a:cubicBezTo>
                  <a:cubicBezTo>
                    <a:pt x="271187" y="458906"/>
                    <a:pt x="353984" y="457926"/>
                    <a:pt x="435682" y="468582"/>
                  </a:cubicBezTo>
                  <a:cubicBezTo>
                    <a:pt x="466024" y="472540"/>
                    <a:pt x="492763" y="491610"/>
                    <a:pt x="522767" y="497611"/>
                  </a:cubicBezTo>
                  <a:cubicBezTo>
                    <a:pt x="546958" y="502449"/>
                    <a:pt x="571539" y="505634"/>
                    <a:pt x="595339" y="512125"/>
                  </a:cubicBezTo>
                  <a:cubicBezTo>
                    <a:pt x="624860" y="520176"/>
                    <a:pt x="682425" y="541153"/>
                    <a:pt x="682425" y="541153"/>
                  </a:cubicBezTo>
                  <a:cubicBezTo>
                    <a:pt x="711453" y="536315"/>
                    <a:pt x="740782" y="533023"/>
                    <a:pt x="769510" y="526639"/>
                  </a:cubicBezTo>
                  <a:cubicBezTo>
                    <a:pt x="784445" y="523320"/>
                    <a:pt x="797754" y="512125"/>
                    <a:pt x="813053" y="512125"/>
                  </a:cubicBezTo>
                  <a:cubicBezTo>
                    <a:pt x="828352" y="512125"/>
                    <a:pt x="842082" y="521801"/>
                    <a:pt x="856596" y="526639"/>
                  </a:cubicBezTo>
                  <a:cubicBezTo>
                    <a:pt x="956412" y="593183"/>
                    <a:pt x="910584" y="573663"/>
                    <a:pt x="987225" y="599211"/>
                  </a:cubicBezTo>
                  <a:lnTo>
                    <a:pt x="1016253" y="686296"/>
                  </a:lnTo>
                  <a:cubicBezTo>
                    <a:pt x="1024533" y="711135"/>
                    <a:pt x="1035678" y="757303"/>
                    <a:pt x="1059796" y="773382"/>
                  </a:cubicBezTo>
                  <a:cubicBezTo>
                    <a:pt x="1076394" y="784447"/>
                    <a:pt x="1098137" y="784863"/>
                    <a:pt x="1117853" y="787896"/>
                  </a:cubicBezTo>
                  <a:cubicBezTo>
                    <a:pt x="1161155" y="794558"/>
                    <a:pt x="1204939" y="797573"/>
                    <a:pt x="1248482" y="802411"/>
                  </a:cubicBezTo>
                  <a:cubicBezTo>
                    <a:pt x="1331758" y="830169"/>
                    <a:pt x="1254025" y="797046"/>
                    <a:pt x="1335567" y="860468"/>
                  </a:cubicBezTo>
                  <a:cubicBezTo>
                    <a:pt x="1410428" y="918693"/>
                    <a:pt x="1400499" y="911140"/>
                    <a:pt x="1466196" y="933039"/>
                  </a:cubicBezTo>
                  <a:cubicBezTo>
                    <a:pt x="1482166" y="943686"/>
                    <a:pt x="1528538" y="980117"/>
                    <a:pt x="1553282" y="976582"/>
                  </a:cubicBezTo>
                  <a:cubicBezTo>
                    <a:pt x="1574701" y="973522"/>
                    <a:pt x="1591987" y="957229"/>
                    <a:pt x="1611339" y="947553"/>
                  </a:cubicBezTo>
                  <a:cubicBezTo>
                    <a:pt x="1606501" y="884658"/>
                    <a:pt x="1604649" y="821462"/>
                    <a:pt x="1596825" y="758868"/>
                  </a:cubicBezTo>
                  <a:cubicBezTo>
                    <a:pt x="1594927" y="743687"/>
                    <a:pt x="1582310" y="730625"/>
                    <a:pt x="1582310" y="715325"/>
                  </a:cubicBezTo>
                  <a:cubicBezTo>
                    <a:pt x="1582310" y="671514"/>
                    <a:pt x="1592671" y="628310"/>
                    <a:pt x="1596825" y="584696"/>
                  </a:cubicBezTo>
                  <a:cubicBezTo>
                    <a:pt x="1602348" y="526700"/>
                    <a:pt x="1604906" y="468427"/>
                    <a:pt x="1611339" y="410525"/>
                  </a:cubicBezTo>
                  <a:cubicBezTo>
                    <a:pt x="1614589" y="381276"/>
                    <a:pt x="1621378" y="352526"/>
                    <a:pt x="1625853" y="323439"/>
                  </a:cubicBezTo>
                  <a:cubicBezTo>
                    <a:pt x="1631055" y="289626"/>
                    <a:pt x="1623753" y="251744"/>
                    <a:pt x="1640367" y="221839"/>
                  </a:cubicBezTo>
                  <a:cubicBezTo>
                    <a:pt x="1650875" y="202925"/>
                    <a:pt x="1679072" y="202487"/>
                    <a:pt x="1698425" y="192811"/>
                  </a:cubicBezTo>
                  <a:cubicBezTo>
                    <a:pt x="1739833" y="201092"/>
                    <a:pt x="1845239" y="203015"/>
                    <a:pt x="1887110" y="250868"/>
                  </a:cubicBezTo>
                  <a:cubicBezTo>
                    <a:pt x="1910084" y="277124"/>
                    <a:pt x="1945167" y="337953"/>
                    <a:pt x="1945167" y="337953"/>
                  </a:cubicBezTo>
                  <a:cubicBezTo>
                    <a:pt x="1950648" y="359875"/>
                    <a:pt x="1978615" y="478049"/>
                    <a:pt x="1988710" y="483096"/>
                  </a:cubicBezTo>
                  <a:cubicBezTo>
                    <a:pt x="2008062" y="492772"/>
                    <a:pt x="2027981" y="501390"/>
                    <a:pt x="2046767" y="512125"/>
                  </a:cubicBezTo>
                  <a:cubicBezTo>
                    <a:pt x="2083478" y="533103"/>
                    <a:pt x="2113742" y="560458"/>
                    <a:pt x="2148367" y="584696"/>
                  </a:cubicBezTo>
                  <a:cubicBezTo>
                    <a:pt x="2176948" y="604703"/>
                    <a:pt x="2202355" y="631720"/>
                    <a:pt x="2235453" y="642753"/>
                  </a:cubicBezTo>
                  <a:cubicBezTo>
                    <a:pt x="2249967" y="647591"/>
                    <a:pt x="2265622" y="649838"/>
                    <a:pt x="2278996" y="657268"/>
                  </a:cubicBezTo>
                  <a:cubicBezTo>
                    <a:pt x="2309494" y="674211"/>
                    <a:pt x="2366082" y="715325"/>
                    <a:pt x="2366082" y="715325"/>
                  </a:cubicBezTo>
                  <a:cubicBezTo>
                    <a:pt x="2409625" y="710487"/>
                    <a:pt x="2456033" y="717082"/>
                    <a:pt x="2496710" y="700811"/>
                  </a:cubicBezTo>
                  <a:cubicBezTo>
                    <a:pt x="2510915" y="695129"/>
                    <a:pt x="2507514" y="672111"/>
                    <a:pt x="2511225" y="657268"/>
                  </a:cubicBezTo>
                  <a:cubicBezTo>
                    <a:pt x="2522235" y="613228"/>
                    <a:pt x="2510109" y="566110"/>
                    <a:pt x="2569282" y="555668"/>
                  </a:cubicBezTo>
                  <a:cubicBezTo>
                    <a:pt x="2636155" y="543867"/>
                    <a:pt x="2704882" y="547591"/>
                    <a:pt x="2772482" y="541153"/>
                  </a:cubicBezTo>
                  <a:cubicBezTo>
                    <a:pt x="2806538" y="537909"/>
                    <a:pt x="2840337" y="532263"/>
                    <a:pt x="2874082" y="526639"/>
                  </a:cubicBezTo>
                  <a:cubicBezTo>
                    <a:pt x="2898416" y="522583"/>
                    <a:pt x="2922062" y="514092"/>
                    <a:pt x="2946653" y="512125"/>
                  </a:cubicBezTo>
                  <a:cubicBezTo>
                    <a:pt x="3043227" y="504399"/>
                    <a:pt x="3140177" y="502449"/>
                    <a:pt x="3236939" y="497611"/>
                  </a:cubicBezTo>
                  <a:cubicBezTo>
                    <a:pt x="3251453" y="492773"/>
                    <a:pt x="3268535" y="492654"/>
                    <a:pt x="3280482" y="483096"/>
                  </a:cubicBezTo>
                  <a:cubicBezTo>
                    <a:pt x="3306058" y="462634"/>
                    <a:pt x="3314464" y="424693"/>
                    <a:pt x="3324025" y="396011"/>
                  </a:cubicBezTo>
                  <a:cubicBezTo>
                    <a:pt x="3343568" y="278748"/>
                    <a:pt x="3329234" y="336839"/>
                    <a:pt x="3367567" y="221839"/>
                  </a:cubicBezTo>
                  <a:lnTo>
                    <a:pt x="3382082" y="178296"/>
                  </a:lnTo>
                  <a:cubicBezTo>
                    <a:pt x="3386920" y="163782"/>
                    <a:pt x="3387416" y="146993"/>
                    <a:pt x="3396596" y="134753"/>
                  </a:cubicBezTo>
                  <a:cubicBezTo>
                    <a:pt x="3411110" y="115401"/>
                    <a:pt x="3423034" y="93801"/>
                    <a:pt x="3440139" y="76696"/>
                  </a:cubicBezTo>
                  <a:cubicBezTo>
                    <a:pt x="3452474" y="64361"/>
                    <a:pt x="3469168" y="57344"/>
                    <a:pt x="3483682" y="47668"/>
                  </a:cubicBezTo>
                  <a:cubicBezTo>
                    <a:pt x="3493358" y="33154"/>
                    <a:pt x="3495419" y="6430"/>
                    <a:pt x="3512710" y="4125"/>
                  </a:cubicBezTo>
                  <a:cubicBezTo>
                    <a:pt x="3575238" y="-4212"/>
                    <a:pt x="3641186" y="-176"/>
                    <a:pt x="3701396" y="18639"/>
                  </a:cubicBezTo>
                  <a:cubicBezTo>
                    <a:pt x="3724485" y="25854"/>
                    <a:pt x="3730879" y="57011"/>
                    <a:pt x="3744939" y="76696"/>
                  </a:cubicBezTo>
                  <a:cubicBezTo>
                    <a:pt x="3814260" y="173746"/>
                    <a:pt x="3740554" y="67926"/>
                    <a:pt x="3788482" y="163782"/>
                  </a:cubicBezTo>
                  <a:cubicBezTo>
                    <a:pt x="3796283" y="179384"/>
                    <a:pt x="3807834" y="192811"/>
                    <a:pt x="3817510" y="207325"/>
                  </a:cubicBezTo>
                  <a:cubicBezTo>
                    <a:pt x="3827186" y="241192"/>
                    <a:pt x="3840418" y="274239"/>
                    <a:pt x="3846539" y="308925"/>
                  </a:cubicBezTo>
                  <a:cubicBezTo>
                    <a:pt x="3854989" y="356807"/>
                    <a:pt x="3855022" y="405821"/>
                    <a:pt x="3861053" y="454068"/>
                  </a:cubicBezTo>
                  <a:cubicBezTo>
                    <a:pt x="3864703" y="483269"/>
                    <a:pt x="3871917" y="511952"/>
                    <a:pt x="3875567" y="541153"/>
                  </a:cubicBezTo>
                  <a:cubicBezTo>
                    <a:pt x="3881598" y="589400"/>
                    <a:pt x="3882689" y="638239"/>
                    <a:pt x="3890082" y="686296"/>
                  </a:cubicBezTo>
                  <a:cubicBezTo>
                    <a:pt x="3892408" y="701418"/>
                    <a:pt x="3899224" y="715514"/>
                    <a:pt x="3904596" y="729839"/>
                  </a:cubicBezTo>
                  <a:cubicBezTo>
                    <a:pt x="3956665" y="868691"/>
                    <a:pt x="3915193" y="747115"/>
                    <a:pt x="3948139" y="845953"/>
                  </a:cubicBezTo>
                  <a:cubicBezTo>
                    <a:pt x="3952977" y="884658"/>
                    <a:pt x="3955465" y="923730"/>
                    <a:pt x="3962653" y="962068"/>
                  </a:cubicBezTo>
                  <a:cubicBezTo>
                    <a:pt x="4003370" y="1179226"/>
                    <a:pt x="3975794" y="985603"/>
                    <a:pt x="4020710" y="1165268"/>
                  </a:cubicBezTo>
                  <a:cubicBezTo>
                    <a:pt x="4033122" y="1214915"/>
                    <a:pt x="4042863" y="1323771"/>
                    <a:pt x="4049739" y="1368468"/>
                  </a:cubicBezTo>
                  <a:cubicBezTo>
                    <a:pt x="4053490" y="1392851"/>
                    <a:pt x="4059415" y="1416849"/>
                    <a:pt x="4064253" y="1441039"/>
                  </a:cubicBezTo>
                  <a:cubicBezTo>
                    <a:pt x="4069091" y="1586182"/>
                    <a:pt x="4074843" y="1731297"/>
                    <a:pt x="4078767" y="1876468"/>
                  </a:cubicBezTo>
                  <a:cubicBezTo>
                    <a:pt x="4097627" y="2574270"/>
                    <a:pt x="4062596" y="2300293"/>
                    <a:pt x="4107796" y="2616696"/>
                  </a:cubicBezTo>
                  <a:cubicBezTo>
                    <a:pt x="4098120" y="2684429"/>
                    <a:pt x="4116720" y="2762966"/>
                    <a:pt x="4078767" y="2819896"/>
                  </a:cubicBezTo>
                  <a:cubicBezTo>
                    <a:pt x="4057130" y="2852351"/>
                    <a:pt x="4001659" y="2834411"/>
                    <a:pt x="3962653" y="2834411"/>
                  </a:cubicBezTo>
                  <a:cubicBezTo>
                    <a:pt x="3478819" y="2834411"/>
                    <a:pt x="2995034" y="2824734"/>
                    <a:pt x="2511225" y="2819896"/>
                  </a:cubicBezTo>
                  <a:lnTo>
                    <a:pt x="2337053" y="2805382"/>
                  </a:lnTo>
                  <a:cubicBezTo>
                    <a:pt x="2196790" y="2795119"/>
                    <a:pt x="2055691" y="2793797"/>
                    <a:pt x="1916139" y="2776353"/>
                  </a:cubicBezTo>
                  <a:lnTo>
                    <a:pt x="1800025" y="2761839"/>
                  </a:lnTo>
                  <a:lnTo>
                    <a:pt x="1422653" y="2718296"/>
                  </a:lnTo>
                  <a:cubicBezTo>
                    <a:pt x="1393520" y="2714134"/>
                    <a:pt x="1364596" y="2708620"/>
                    <a:pt x="1335567" y="2703782"/>
                  </a:cubicBezTo>
                  <a:cubicBezTo>
                    <a:pt x="1287186" y="2708620"/>
                    <a:pt x="1238482" y="2710903"/>
                    <a:pt x="1190425" y="2718296"/>
                  </a:cubicBezTo>
                  <a:cubicBezTo>
                    <a:pt x="1175303" y="2720622"/>
                    <a:pt x="1161817" y="2729492"/>
                    <a:pt x="1146882" y="2732811"/>
                  </a:cubicBezTo>
                  <a:cubicBezTo>
                    <a:pt x="1118154" y="2739195"/>
                    <a:pt x="1087120" y="2736396"/>
                    <a:pt x="1059796" y="2747325"/>
                  </a:cubicBezTo>
                  <a:cubicBezTo>
                    <a:pt x="1053443" y="2749866"/>
                    <a:pt x="1038024" y="2790868"/>
                    <a:pt x="1030767" y="2761839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DE84865-75CE-4AC0-AA2C-9ACD89BEDCC0}"/>
                </a:ext>
              </a:extLst>
            </p:cNvPr>
            <p:cNvSpPr/>
            <p:nvPr/>
          </p:nvSpPr>
          <p:spPr>
            <a:xfrm>
              <a:off x="4876800" y="2699613"/>
              <a:ext cx="2942391" cy="4413632"/>
            </a:xfrm>
            <a:custGeom>
              <a:avLst/>
              <a:gdLst>
                <a:gd name="connsiteX0" fmla="*/ 2612756 w 2815956"/>
                <a:gd name="connsiteY0" fmla="*/ 29596 h 4137138"/>
                <a:gd name="connsiteX1" fmla="*/ 2670814 w 2815956"/>
                <a:gd name="connsiteY1" fmla="*/ 102167 h 4137138"/>
                <a:gd name="connsiteX2" fmla="*/ 2757899 w 2815956"/>
                <a:gd name="connsiteY2" fmla="*/ 232796 h 4137138"/>
                <a:gd name="connsiteX3" fmla="*/ 2786928 w 2815956"/>
                <a:gd name="connsiteY3" fmla="*/ 276338 h 4137138"/>
                <a:gd name="connsiteX4" fmla="*/ 2815956 w 2815956"/>
                <a:gd name="connsiteY4" fmla="*/ 319881 h 4137138"/>
                <a:gd name="connsiteX5" fmla="*/ 2801442 w 2815956"/>
                <a:gd name="connsiteY5" fmla="*/ 479538 h 4137138"/>
                <a:gd name="connsiteX6" fmla="*/ 2743385 w 2815956"/>
                <a:gd name="connsiteY6" fmla="*/ 566624 h 4137138"/>
                <a:gd name="connsiteX7" fmla="*/ 2714356 w 2815956"/>
                <a:gd name="connsiteY7" fmla="*/ 610167 h 4137138"/>
                <a:gd name="connsiteX8" fmla="*/ 2670814 w 2815956"/>
                <a:gd name="connsiteY8" fmla="*/ 639196 h 4137138"/>
                <a:gd name="connsiteX9" fmla="*/ 2511156 w 2815956"/>
                <a:gd name="connsiteY9" fmla="*/ 682738 h 4137138"/>
                <a:gd name="connsiteX10" fmla="*/ 2496642 w 2815956"/>
                <a:gd name="connsiteY10" fmla="*/ 958510 h 4137138"/>
                <a:gd name="connsiteX11" fmla="*/ 2351499 w 2815956"/>
                <a:gd name="connsiteY11" fmla="*/ 1089138 h 4137138"/>
                <a:gd name="connsiteX12" fmla="*/ 2322471 w 2815956"/>
                <a:gd name="connsiteY12" fmla="*/ 1132681 h 4137138"/>
                <a:gd name="connsiteX13" fmla="*/ 2278928 w 2815956"/>
                <a:gd name="connsiteY13" fmla="*/ 1161710 h 4137138"/>
                <a:gd name="connsiteX14" fmla="*/ 2220871 w 2815956"/>
                <a:gd name="connsiteY14" fmla="*/ 1190738 h 4137138"/>
                <a:gd name="connsiteX15" fmla="*/ 2046699 w 2815956"/>
                <a:gd name="connsiteY15" fmla="*/ 1219767 h 4137138"/>
                <a:gd name="connsiteX16" fmla="*/ 1930585 w 2815956"/>
                <a:gd name="connsiteY16" fmla="*/ 1321367 h 4137138"/>
                <a:gd name="connsiteX17" fmla="*/ 1901556 w 2815956"/>
                <a:gd name="connsiteY17" fmla="*/ 1437481 h 4137138"/>
                <a:gd name="connsiteX18" fmla="*/ 1872528 w 2815956"/>
                <a:gd name="connsiteY18" fmla="*/ 1771310 h 4137138"/>
                <a:gd name="connsiteX19" fmla="*/ 1814471 w 2815956"/>
                <a:gd name="connsiteY19" fmla="*/ 1916453 h 4137138"/>
                <a:gd name="connsiteX20" fmla="*/ 1756414 w 2815956"/>
                <a:gd name="connsiteY20" fmla="*/ 2061596 h 4137138"/>
                <a:gd name="connsiteX21" fmla="*/ 1756414 w 2815956"/>
                <a:gd name="connsiteY21" fmla="*/ 2380910 h 4137138"/>
                <a:gd name="connsiteX22" fmla="*/ 1770928 w 2815956"/>
                <a:gd name="connsiteY22" fmla="*/ 2424453 h 4137138"/>
                <a:gd name="connsiteX23" fmla="*/ 1814471 w 2815956"/>
                <a:gd name="connsiteY23" fmla="*/ 2467996 h 4137138"/>
                <a:gd name="connsiteX24" fmla="*/ 1843499 w 2815956"/>
                <a:gd name="connsiteY24" fmla="*/ 2511538 h 4137138"/>
                <a:gd name="connsiteX25" fmla="*/ 1930585 w 2815956"/>
                <a:gd name="connsiteY25" fmla="*/ 2598624 h 4137138"/>
                <a:gd name="connsiteX26" fmla="*/ 2003156 w 2815956"/>
                <a:gd name="connsiteY26" fmla="*/ 2700224 h 4137138"/>
                <a:gd name="connsiteX27" fmla="*/ 2075728 w 2815956"/>
                <a:gd name="connsiteY27" fmla="*/ 2801824 h 4137138"/>
                <a:gd name="connsiteX28" fmla="*/ 2148299 w 2815956"/>
                <a:gd name="connsiteY28" fmla="*/ 2917938 h 4137138"/>
                <a:gd name="connsiteX29" fmla="*/ 2162814 w 2815956"/>
                <a:gd name="connsiteY29" fmla="*/ 2961481 h 4137138"/>
                <a:gd name="connsiteX30" fmla="*/ 2177328 w 2815956"/>
                <a:gd name="connsiteY30" fmla="*/ 3150167 h 4137138"/>
                <a:gd name="connsiteX31" fmla="*/ 2191842 w 2815956"/>
                <a:gd name="connsiteY31" fmla="*/ 3222738 h 4137138"/>
                <a:gd name="connsiteX32" fmla="*/ 2206356 w 2815956"/>
                <a:gd name="connsiteY32" fmla="*/ 3309824 h 4137138"/>
                <a:gd name="connsiteX33" fmla="*/ 2220871 w 2815956"/>
                <a:gd name="connsiteY33" fmla="*/ 3353367 h 4137138"/>
                <a:gd name="connsiteX34" fmla="*/ 2235385 w 2815956"/>
                <a:gd name="connsiteY34" fmla="*/ 3411424 h 4137138"/>
                <a:gd name="connsiteX35" fmla="*/ 2249899 w 2815956"/>
                <a:gd name="connsiteY35" fmla="*/ 3454967 h 4137138"/>
                <a:gd name="connsiteX36" fmla="*/ 2264414 w 2815956"/>
                <a:gd name="connsiteY36" fmla="*/ 3513024 h 4137138"/>
                <a:gd name="connsiteX37" fmla="*/ 2293442 w 2815956"/>
                <a:gd name="connsiteY37" fmla="*/ 3571081 h 4137138"/>
                <a:gd name="connsiteX38" fmla="*/ 2322471 w 2815956"/>
                <a:gd name="connsiteY38" fmla="*/ 3658167 h 4137138"/>
                <a:gd name="connsiteX39" fmla="*/ 2336985 w 2815956"/>
                <a:gd name="connsiteY39" fmla="*/ 3701710 h 4137138"/>
                <a:gd name="connsiteX40" fmla="*/ 2351499 w 2815956"/>
                <a:gd name="connsiteY40" fmla="*/ 3774281 h 4137138"/>
                <a:gd name="connsiteX41" fmla="*/ 2336985 w 2815956"/>
                <a:gd name="connsiteY41" fmla="*/ 4050053 h 4137138"/>
                <a:gd name="connsiteX42" fmla="*/ 2322471 w 2815956"/>
                <a:gd name="connsiteY42" fmla="*/ 4093596 h 4137138"/>
                <a:gd name="connsiteX43" fmla="*/ 2278928 w 2815956"/>
                <a:gd name="connsiteY43" fmla="*/ 4108110 h 4137138"/>
                <a:gd name="connsiteX44" fmla="*/ 2162814 w 2815956"/>
                <a:gd name="connsiteY44" fmla="*/ 4137138 h 4137138"/>
                <a:gd name="connsiteX45" fmla="*/ 1741899 w 2815956"/>
                <a:gd name="connsiteY45" fmla="*/ 4122624 h 4137138"/>
                <a:gd name="connsiteX46" fmla="*/ 406585 w 2815956"/>
                <a:gd name="connsiteY46" fmla="*/ 4108110 h 4137138"/>
                <a:gd name="connsiteX47" fmla="*/ 392071 w 2815956"/>
                <a:gd name="connsiteY47" fmla="*/ 4050053 h 4137138"/>
                <a:gd name="connsiteX48" fmla="*/ 363042 w 2815956"/>
                <a:gd name="connsiteY48" fmla="*/ 3904910 h 4137138"/>
                <a:gd name="connsiteX49" fmla="*/ 334014 w 2815956"/>
                <a:gd name="connsiteY49" fmla="*/ 3861367 h 4137138"/>
                <a:gd name="connsiteX50" fmla="*/ 319499 w 2815956"/>
                <a:gd name="connsiteY50" fmla="*/ 3425938 h 4137138"/>
                <a:gd name="connsiteX51" fmla="*/ 290471 w 2815956"/>
                <a:gd name="connsiteY51" fmla="*/ 3338853 h 4137138"/>
                <a:gd name="connsiteX52" fmla="*/ 275956 w 2815956"/>
                <a:gd name="connsiteY52" fmla="*/ 2700224 h 4137138"/>
                <a:gd name="connsiteX53" fmla="*/ 246928 w 2815956"/>
                <a:gd name="connsiteY53" fmla="*/ 2584110 h 4137138"/>
                <a:gd name="connsiteX54" fmla="*/ 232414 w 2815956"/>
                <a:gd name="connsiteY54" fmla="*/ 2511538 h 4137138"/>
                <a:gd name="connsiteX55" fmla="*/ 203385 w 2815956"/>
                <a:gd name="connsiteY55" fmla="*/ 2424453 h 4137138"/>
                <a:gd name="connsiteX56" fmla="*/ 188871 w 2815956"/>
                <a:gd name="connsiteY56" fmla="*/ 2351881 h 4137138"/>
                <a:gd name="connsiteX57" fmla="*/ 174356 w 2815956"/>
                <a:gd name="connsiteY57" fmla="*/ 2308338 h 4137138"/>
                <a:gd name="connsiteX58" fmla="*/ 159842 w 2815956"/>
                <a:gd name="connsiteY58" fmla="*/ 2250281 h 4137138"/>
                <a:gd name="connsiteX59" fmla="*/ 145328 w 2815956"/>
                <a:gd name="connsiteY59" fmla="*/ 1959996 h 4137138"/>
                <a:gd name="connsiteX60" fmla="*/ 130814 w 2815956"/>
                <a:gd name="connsiteY60" fmla="*/ 1916453 h 4137138"/>
                <a:gd name="connsiteX61" fmla="*/ 101785 w 2815956"/>
                <a:gd name="connsiteY61" fmla="*/ 1771310 h 4137138"/>
                <a:gd name="connsiteX62" fmla="*/ 72756 w 2815956"/>
                <a:gd name="connsiteY62" fmla="*/ 1727767 h 4137138"/>
                <a:gd name="connsiteX63" fmla="*/ 43728 w 2815956"/>
                <a:gd name="connsiteY63" fmla="*/ 1640681 h 4137138"/>
                <a:gd name="connsiteX64" fmla="*/ 29214 w 2815956"/>
                <a:gd name="connsiteY64" fmla="*/ 1597138 h 4137138"/>
                <a:gd name="connsiteX65" fmla="*/ 14699 w 2815956"/>
                <a:gd name="connsiteY65" fmla="*/ 1393938 h 4137138"/>
                <a:gd name="connsiteX66" fmla="*/ 185 w 2815956"/>
                <a:gd name="connsiteY66" fmla="*/ 1292338 h 4137138"/>
                <a:gd name="connsiteX67" fmla="*/ 14699 w 2815956"/>
                <a:gd name="connsiteY67" fmla="*/ 1219767 h 4137138"/>
                <a:gd name="connsiteX68" fmla="*/ 101785 w 2815956"/>
                <a:gd name="connsiteY68" fmla="*/ 1190738 h 4137138"/>
                <a:gd name="connsiteX69" fmla="*/ 580756 w 2815956"/>
                <a:gd name="connsiteY69" fmla="*/ 1161710 h 4137138"/>
                <a:gd name="connsiteX70" fmla="*/ 754928 w 2815956"/>
                <a:gd name="connsiteY70" fmla="*/ 1118167 h 4137138"/>
                <a:gd name="connsiteX71" fmla="*/ 842014 w 2815956"/>
                <a:gd name="connsiteY71" fmla="*/ 1089138 h 4137138"/>
                <a:gd name="connsiteX72" fmla="*/ 929099 w 2815956"/>
                <a:gd name="connsiteY72" fmla="*/ 1031081 h 4137138"/>
                <a:gd name="connsiteX73" fmla="*/ 972642 w 2815956"/>
                <a:gd name="connsiteY73" fmla="*/ 1002053 h 4137138"/>
                <a:gd name="connsiteX74" fmla="*/ 1016185 w 2815956"/>
                <a:gd name="connsiteY74" fmla="*/ 987538 h 4137138"/>
                <a:gd name="connsiteX75" fmla="*/ 1059728 w 2815956"/>
                <a:gd name="connsiteY75" fmla="*/ 958510 h 4137138"/>
                <a:gd name="connsiteX76" fmla="*/ 1161328 w 2815956"/>
                <a:gd name="connsiteY76" fmla="*/ 929481 h 4137138"/>
                <a:gd name="connsiteX77" fmla="*/ 1204871 w 2815956"/>
                <a:gd name="connsiteY77" fmla="*/ 900453 h 4137138"/>
                <a:gd name="connsiteX78" fmla="*/ 1248414 w 2815956"/>
                <a:gd name="connsiteY78" fmla="*/ 885938 h 4137138"/>
                <a:gd name="connsiteX79" fmla="*/ 1335499 w 2815956"/>
                <a:gd name="connsiteY79" fmla="*/ 784338 h 4137138"/>
                <a:gd name="connsiteX80" fmla="*/ 1379042 w 2815956"/>
                <a:gd name="connsiteY80" fmla="*/ 740796 h 4137138"/>
                <a:gd name="connsiteX81" fmla="*/ 1437099 w 2815956"/>
                <a:gd name="connsiteY81" fmla="*/ 653710 h 4137138"/>
                <a:gd name="connsiteX82" fmla="*/ 1524185 w 2815956"/>
                <a:gd name="connsiteY82" fmla="*/ 595653 h 4137138"/>
                <a:gd name="connsiteX83" fmla="*/ 1538699 w 2815956"/>
                <a:gd name="connsiteY83" fmla="*/ 552110 h 4137138"/>
                <a:gd name="connsiteX84" fmla="*/ 1567728 w 2815956"/>
                <a:gd name="connsiteY84" fmla="*/ 508567 h 4137138"/>
                <a:gd name="connsiteX85" fmla="*/ 1596756 w 2815956"/>
                <a:gd name="connsiteY85" fmla="*/ 421481 h 4137138"/>
                <a:gd name="connsiteX86" fmla="*/ 1640299 w 2815956"/>
                <a:gd name="connsiteY86" fmla="*/ 232796 h 4137138"/>
                <a:gd name="connsiteX87" fmla="*/ 1669328 w 2815956"/>
                <a:gd name="connsiteY87" fmla="*/ 189253 h 4137138"/>
                <a:gd name="connsiteX88" fmla="*/ 1756414 w 2815956"/>
                <a:gd name="connsiteY88" fmla="*/ 131196 h 4137138"/>
                <a:gd name="connsiteX89" fmla="*/ 1785442 w 2815956"/>
                <a:gd name="connsiteY89" fmla="*/ 87653 h 4137138"/>
                <a:gd name="connsiteX90" fmla="*/ 1872528 w 2815956"/>
                <a:gd name="connsiteY90" fmla="*/ 58624 h 4137138"/>
                <a:gd name="connsiteX91" fmla="*/ 1916071 w 2815956"/>
                <a:gd name="connsiteY91" fmla="*/ 44110 h 4137138"/>
                <a:gd name="connsiteX92" fmla="*/ 1974128 w 2815956"/>
                <a:gd name="connsiteY92" fmla="*/ 15081 h 4137138"/>
                <a:gd name="connsiteX93" fmla="*/ 2104756 w 2815956"/>
                <a:gd name="connsiteY93" fmla="*/ 567 h 4137138"/>
                <a:gd name="connsiteX94" fmla="*/ 2612756 w 2815956"/>
                <a:gd name="connsiteY94" fmla="*/ 29596 h 413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2815956" h="4137138">
                  <a:moveTo>
                    <a:pt x="2612756" y="29596"/>
                  </a:moveTo>
                  <a:cubicBezTo>
                    <a:pt x="2707099" y="46529"/>
                    <a:pt x="2652593" y="77113"/>
                    <a:pt x="2670814" y="102167"/>
                  </a:cubicBezTo>
                  <a:cubicBezTo>
                    <a:pt x="2670838" y="102200"/>
                    <a:pt x="2743373" y="211008"/>
                    <a:pt x="2757899" y="232796"/>
                  </a:cubicBezTo>
                  <a:lnTo>
                    <a:pt x="2786928" y="276338"/>
                  </a:lnTo>
                  <a:lnTo>
                    <a:pt x="2815956" y="319881"/>
                  </a:lnTo>
                  <a:cubicBezTo>
                    <a:pt x="2811118" y="373100"/>
                    <a:pt x="2816520" y="428271"/>
                    <a:pt x="2801442" y="479538"/>
                  </a:cubicBezTo>
                  <a:cubicBezTo>
                    <a:pt x="2791598" y="513008"/>
                    <a:pt x="2762737" y="537595"/>
                    <a:pt x="2743385" y="566624"/>
                  </a:cubicBezTo>
                  <a:cubicBezTo>
                    <a:pt x="2733709" y="581138"/>
                    <a:pt x="2728870" y="600491"/>
                    <a:pt x="2714356" y="610167"/>
                  </a:cubicBezTo>
                  <a:cubicBezTo>
                    <a:pt x="2699842" y="619843"/>
                    <a:pt x="2686754" y="632111"/>
                    <a:pt x="2670814" y="639196"/>
                  </a:cubicBezTo>
                  <a:cubicBezTo>
                    <a:pt x="2610549" y="665980"/>
                    <a:pt x="2573240" y="670322"/>
                    <a:pt x="2511156" y="682738"/>
                  </a:cubicBezTo>
                  <a:cubicBezTo>
                    <a:pt x="2506318" y="774662"/>
                    <a:pt x="2523713" y="870529"/>
                    <a:pt x="2496642" y="958510"/>
                  </a:cubicBezTo>
                  <a:cubicBezTo>
                    <a:pt x="2481940" y="1006291"/>
                    <a:pt x="2398751" y="1057637"/>
                    <a:pt x="2351499" y="1089138"/>
                  </a:cubicBezTo>
                  <a:cubicBezTo>
                    <a:pt x="2341823" y="1103652"/>
                    <a:pt x="2334806" y="1120346"/>
                    <a:pt x="2322471" y="1132681"/>
                  </a:cubicBezTo>
                  <a:cubicBezTo>
                    <a:pt x="2310136" y="1145016"/>
                    <a:pt x="2294074" y="1153055"/>
                    <a:pt x="2278928" y="1161710"/>
                  </a:cubicBezTo>
                  <a:cubicBezTo>
                    <a:pt x="2260142" y="1172445"/>
                    <a:pt x="2241130" y="1183141"/>
                    <a:pt x="2220871" y="1190738"/>
                  </a:cubicBezTo>
                  <a:cubicBezTo>
                    <a:pt x="2172917" y="1208721"/>
                    <a:pt x="2088858" y="1214497"/>
                    <a:pt x="2046699" y="1219767"/>
                  </a:cubicBezTo>
                  <a:cubicBezTo>
                    <a:pt x="1945100" y="1287500"/>
                    <a:pt x="1978966" y="1248796"/>
                    <a:pt x="1930585" y="1321367"/>
                  </a:cubicBezTo>
                  <a:cubicBezTo>
                    <a:pt x="1915703" y="1366014"/>
                    <a:pt x="1907086" y="1385864"/>
                    <a:pt x="1901556" y="1437481"/>
                  </a:cubicBezTo>
                  <a:cubicBezTo>
                    <a:pt x="1889657" y="1548542"/>
                    <a:pt x="1914011" y="1667603"/>
                    <a:pt x="1872528" y="1771310"/>
                  </a:cubicBezTo>
                  <a:cubicBezTo>
                    <a:pt x="1853176" y="1819691"/>
                    <a:pt x="1830949" y="1867019"/>
                    <a:pt x="1814471" y="1916453"/>
                  </a:cubicBezTo>
                  <a:cubicBezTo>
                    <a:pt x="1778600" y="2024064"/>
                    <a:pt x="1799126" y="1976170"/>
                    <a:pt x="1756414" y="2061596"/>
                  </a:cubicBezTo>
                  <a:cubicBezTo>
                    <a:pt x="1736787" y="2218604"/>
                    <a:pt x="1733355" y="2184915"/>
                    <a:pt x="1756414" y="2380910"/>
                  </a:cubicBezTo>
                  <a:cubicBezTo>
                    <a:pt x="1758202" y="2396105"/>
                    <a:pt x="1762441" y="2411723"/>
                    <a:pt x="1770928" y="2424453"/>
                  </a:cubicBezTo>
                  <a:cubicBezTo>
                    <a:pt x="1782314" y="2441532"/>
                    <a:pt x="1801330" y="2452227"/>
                    <a:pt x="1814471" y="2467996"/>
                  </a:cubicBezTo>
                  <a:cubicBezTo>
                    <a:pt x="1825638" y="2481397"/>
                    <a:pt x="1831910" y="2498500"/>
                    <a:pt x="1843499" y="2511538"/>
                  </a:cubicBezTo>
                  <a:cubicBezTo>
                    <a:pt x="1870773" y="2542221"/>
                    <a:pt x="1912225" y="2561905"/>
                    <a:pt x="1930585" y="2598624"/>
                  </a:cubicBezTo>
                  <a:cubicBezTo>
                    <a:pt x="1968794" y="2675040"/>
                    <a:pt x="1944315" y="2641381"/>
                    <a:pt x="2003156" y="2700224"/>
                  </a:cubicBezTo>
                  <a:cubicBezTo>
                    <a:pt x="2029288" y="2778616"/>
                    <a:pt x="2001554" y="2717054"/>
                    <a:pt x="2075728" y="2801824"/>
                  </a:cubicBezTo>
                  <a:cubicBezTo>
                    <a:pt x="2110737" y="2841834"/>
                    <a:pt x="2127697" y="2869868"/>
                    <a:pt x="2148299" y="2917938"/>
                  </a:cubicBezTo>
                  <a:cubicBezTo>
                    <a:pt x="2154326" y="2932000"/>
                    <a:pt x="2157976" y="2946967"/>
                    <a:pt x="2162814" y="2961481"/>
                  </a:cubicBezTo>
                  <a:cubicBezTo>
                    <a:pt x="2167652" y="3024376"/>
                    <a:pt x="2170362" y="3087472"/>
                    <a:pt x="2177328" y="3150167"/>
                  </a:cubicBezTo>
                  <a:cubicBezTo>
                    <a:pt x="2180052" y="3174686"/>
                    <a:pt x="2187429" y="3198467"/>
                    <a:pt x="2191842" y="3222738"/>
                  </a:cubicBezTo>
                  <a:cubicBezTo>
                    <a:pt x="2197106" y="3251692"/>
                    <a:pt x="2199972" y="3281096"/>
                    <a:pt x="2206356" y="3309824"/>
                  </a:cubicBezTo>
                  <a:cubicBezTo>
                    <a:pt x="2209675" y="3324759"/>
                    <a:pt x="2216668" y="3338656"/>
                    <a:pt x="2220871" y="3353367"/>
                  </a:cubicBezTo>
                  <a:cubicBezTo>
                    <a:pt x="2226351" y="3372547"/>
                    <a:pt x="2229905" y="3392244"/>
                    <a:pt x="2235385" y="3411424"/>
                  </a:cubicBezTo>
                  <a:cubicBezTo>
                    <a:pt x="2239588" y="3426135"/>
                    <a:pt x="2245696" y="3440256"/>
                    <a:pt x="2249899" y="3454967"/>
                  </a:cubicBezTo>
                  <a:cubicBezTo>
                    <a:pt x="2255379" y="3474147"/>
                    <a:pt x="2257410" y="3494346"/>
                    <a:pt x="2264414" y="3513024"/>
                  </a:cubicBezTo>
                  <a:cubicBezTo>
                    <a:pt x="2272011" y="3533283"/>
                    <a:pt x="2285406" y="3550992"/>
                    <a:pt x="2293442" y="3571081"/>
                  </a:cubicBezTo>
                  <a:cubicBezTo>
                    <a:pt x="2304806" y="3599491"/>
                    <a:pt x="2312795" y="3629138"/>
                    <a:pt x="2322471" y="3658167"/>
                  </a:cubicBezTo>
                  <a:cubicBezTo>
                    <a:pt x="2327309" y="3672681"/>
                    <a:pt x="2333985" y="3686708"/>
                    <a:pt x="2336985" y="3701710"/>
                  </a:cubicBezTo>
                  <a:lnTo>
                    <a:pt x="2351499" y="3774281"/>
                  </a:lnTo>
                  <a:cubicBezTo>
                    <a:pt x="2346661" y="3866205"/>
                    <a:pt x="2345319" y="3958380"/>
                    <a:pt x="2336985" y="4050053"/>
                  </a:cubicBezTo>
                  <a:cubicBezTo>
                    <a:pt x="2335600" y="4065290"/>
                    <a:pt x="2333289" y="4082778"/>
                    <a:pt x="2322471" y="4093596"/>
                  </a:cubicBezTo>
                  <a:cubicBezTo>
                    <a:pt x="2311653" y="4104414"/>
                    <a:pt x="2293771" y="4104399"/>
                    <a:pt x="2278928" y="4108110"/>
                  </a:cubicBezTo>
                  <a:lnTo>
                    <a:pt x="2162814" y="4137138"/>
                  </a:lnTo>
                  <a:lnTo>
                    <a:pt x="1741899" y="4122624"/>
                  </a:lnTo>
                  <a:lnTo>
                    <a:pt x="406585" y="4108110"/>
                  </a:lnTo>
                  <a:cubicBezTo>
                    <a:pt x="386666" y="4107039"/>
                    <a:pt x="395639" y="4069679"/>
                    <a:pt x="392071" y="4050053"/>
                  </a:cubicBezTo>
                  <a:cubicBezTo>
                    <a:pt x="384430" y="4008029"/>
                    <a:pt x="384332" y="3947491"/>
                    <a:pt x="363042" y="3904910"/>
                  </a:cubicBezTo>
                  <a:cubicBezTo>
                    <a:pt x="355241" y="3889308"/>
                    <a:pt x="343690" y="3875881"/>
                    <a:pt x="334014" y="3861367"/>
                  </a:cubicBezTo>
                  <a:cubicBezTo>
                    <a:pt x="329176" y="3716224"/>
                    <a:pt x="331559" y="3570660"/>
                    <a:pt x="319499" y="3425938"/>
                  </a:cubicBezTo>
                  <a:cubicBezTo>
                    <a:pt x="316958" y="3395445"/>
                    <a:pt x="290471" y="3338853"/>
                    <a:pt x="290471" y="3338853"/>
                  </a:cubicBezTo>
                  <a:cubicBezTo>
                    <a:pt x="285633" y="3125977"/>
                    <a:pt x="284640" y="2912978"/>
                    <a:pt x="275956" y="2700224"/>
                  </a:cubicBezTo>
                  <a:cubicBezTo>
                    <a:pt x="273346" y="2636289"/>
                    <a:pt x="259999" y="2636397"/>
                    <a:pt x="246928" y="2584110"/>
                  </a:cubicBezTo>
                  <a:cubicBezTo>
                    <a:pt x="240945" y="2560177"/>
                    <a:pt x="238905" y="2535338"/>
                    <a:pt x="232414" y="2511538"/>
                  </a:cubicBezTo>
                  <a:cubicBezTo>
                    <a:pt x="224363" y="2482018"/>
                    <a:pt x="209386" y="2454457"/>
                    <a:pt x="203385" y="2424453"/>
                  </a:cubicBezTo>
                  <a:cubicBezTo>
                    <a:pt x="198547" y="2400262"/>
                    <a:pt x="194854" y="2375814"/>
                    <a:pt x="188871" y="2351881"/>
                  </a:cubicBezTo>
                  <a:cubicBezTo>
                    <a:pt x="185160" y="2337038"/>
                    <a:pt x="178559" y="2323049"/>
                    <a:pt x="174356" y="2308338"/>
                  </a:cubicBezTo>
                  <a:cubicBezTo>
                    <a:pt x="168876" y="2289158"/>
                    <a:pt x="164680" y="2269633"/>
                    <a:pt x="159842" y="2250281"/>
                  </a:cubicBezTo>
                  <a:cubicBezTo>
                    <a:pt x="155004" y="2153519"/>
                    <a:pt x="153721" y="2056514"/>
                    <a:pt x="145328" y="1959996"/>
                  </a:cubicBezTo>
                  <a:cubicBezTo>
                    <a:pt x="144003" y="1944754"/>
                    <a:pt x="133815" y="1931455"/>
                    <a:pt x="130814" y="1916453"/>
                  </a:cubicBezTo>
                  <a:cubicBezTo>
                    <a:pt x="121900" y="1871886"/>
                    <a:pt x="123644" y="1815029"/>
                    <a:pt x="101785" y="1771310"/>
                  </a:cubicBezTo>
                  <a:cubicBezTo>
                    <a:pt x="93984" y="1755708"/>
                    <a:pt x="82432" y="1742281"/>
                    <a:pt x="72756" y="1727767"/>
                  </a:cubicBezTo>
                  <a:lnTo>
                    <a:pt x="43728" y="1640681"/>
                  </a:lnTo>
                  <a:lnTo>
                    <a:pt x="29214" y="1597138"/>
                  </a:lnTo>
                  <a:cubicBezTo>
                    <a:pt x="24376" y="1529405"/>
                    <a:pt x="21137" y="1461538"/>
                    <a:pt x="14699" y="1393938"/>
                  </a:cubicBezTo>
                  <a:cubicBezTo>
                    <a:pt x="11455" y="1359882"/>
                    <a:pt x="185" y="1326548"/>
                    <a:pt x="185" y="1292338"/>
                  </a:cubicBezTo>
                  <a:cubicBezTo>
                    <a:pt x="185" y="1267669"/>
                    <a:pt x="-2745" y="1237211"/>
                    <a:pt x="14699" y="1219767"/>
                  </a:cubicBezTo>
                  <a:cubicBezTo>
                    <a:pt x="36336" y="1198130"/>
                    <a:pt x="71373" y="1194117"/>
                    <a:pt x="101785" y="1190738"/>
                  </a:cubicBezTo>
                  <a:cubicBezTo>
                    <a:pt x="347918" y="1163391"/>
                    <a:pt x="188641" y="1178048"/>
                    <a:pt x="580756" y="1161710"/>
                  </a:cubicBezTo>
                  <a:cubicBezTo>
                    <a:pt x="698027" y="1142165"/>
                    <a:pt x="639921" y="1156503"/>
                    <a:pt x="754928" y="1118167"/>
                  </a:cubicBezTo>
                  <a:cubicBezTo>
                    <a:pt x="754933" y="1118165"/>
                    <a:pt x="842010" y="1089141"/>
                    <a:pt x="842014" y="1089138"/>
                  </a:cubicBezTo>
                  <a:lnTo>
                    <a:pt x="929099" y="1031081"/>
                  </a:lnTo>
                  <a:cubicBezTo>
                    <a:pt x="943613" y="1021405"/>
                    <a:pt x="956093" y="1007569"/>
                    <a:pt x="972642" y="1002053"/>
                  </a:cubicBezTo>
                  <a:cubicBezTo>
                    <a:pt x="987156" y="997215"/>
                    <a:pt x="1002501" y="994380"/>
                    <a:pt x="1016185" y="987538"/>
                  </a:cubicBezTo>
                  <a:cubicBezTo>
                    <a:pt x="1031787" y="979737"/>
                    <a:pt x="1044126" y="966311"/>
                    <a:pt x="1059728" y="958510"/>
                  </a:cubicBezTo>
                  <a:cubicBezTo>
                    <a:pt x="1080547" y="948101"/>
                    <a:pt x="1142731" y="934131"/>
                    <a:pt x="1161328" y="929481"/>
                  </a:cubicBezTo>
                  <a:cubicBezTo>
                    <a:pt x="1175842" y="919805"/>
                    <a:pt x="1189269" y="908254"/>
                    <a:pt x="1204871" y="900453"/>
                  </a:cubicBezTo>
                  <a:cubicBezTo>
                    <a:pt x="1218555" y="893611"/>
                    <a:pt x="1235684" y="894425"/>
                    <a:pt x="1248414" y="885938"/>
                  </a:cubicBezTo>
                  <a:cubicBezTo>
                    <a:pt x="1284430" y="861927"/>
                    <a:pt x="1308669" y="815639"/>
                    <a:pt x="1335499" y="784338"/>
                  </a:cubicBezTo>
                  <a:cubicBezTo>
                    <a:pt x="1348857" y="768753"/>
                    <a:pt x="1366440" y="756998"/>
                    <a:pt x="1379042" y="740796"/>
                  </a:cubicBezTo>
                  <a:cubicBezTo>
                    <a:pt x="1400461" y="713257"/>
                    <a:pt x="1408070" y="673062"/>
                    <a:pt x="1437099" y="653710"/>
                  </a:cubicBezTo>
                  <a:lnTo>
                    <a:pt x="1524185" y="595653"/>
                  </a:lnTo>
                  <a:cubicBezTo>
                    <a:pt x="1529023" y="581139"/>
                    <a:pt x="1531857" y="565794"/>
                    <a:pt x="1538699" y="552110"/>
                  </a:cubicBezTo>
                  <a:cubicBezTo>
                    <a:pt x="1546500" y="536508"/>
                    <a:pt x="1560643" y="524508"/>
                    <a:pt x="1567728" y="508567"/>
                  </a:cubicBezTo>
                  <a:cubicBezTo>
                    <a:pt x="1580155" y="480605"/>
                    <a:pt x="1596756" y="421481"/>
                    <a:pt x="1596756" y="421481"/>
                  </a:cubicBezTo>
                  <a:cubicBezTo>
                    <a:pt x="1603447" y="374644"/>
                    <a:pt x="1611321" y="276263"/>
                    <a:pt x="1640299" y="232796"/>
                  </a:cubicBezTo>
                  <a:cubicBezTo>
                    <a:pt x="1649975" y="218282"/>
                    <a:pt x="1656200" y="200740"/>
                    <a:pt x="1669328" y="189253"/>
                  </a:cubicBezTo>
                  <a:cubicBezTo>
                    <a:pt x="1695584" y="166279"/>
                    <a:pt x="1756414" y="131196"/>
                    <a:pt x="1756414" y="131196"/>
                  </a:cubicBezTo>
                  <a:cubicBezTo>
                    <a:pt x="1766090" y="116682"/>
                    <a:pt x="1770650" y="96898"/>
                    <a:pt x="1785442" y="87653"/>
                  </a:cubicBezTo>
                  <a:cubicBezTo>
                    <a:pt x="1811390" y="71435"/>
                    <a:pt x="1843499" y="68300"/>
                    <a:pt x="1872528" y="58624"/>
                  </a:cubicBezTo>
                  <a:cubicBezTo>
                    <a:pt x="1887042" y="53786"/>
                    <a:pt x="1902387" y="50952"/>
                    <a:pt x="1916071" y="44110"/>
                  </a:cubicBezTo>
                  <a:cubicBezTo>
                    <a:pt x="1935423" y="34434"/>
                    <a:pt x="1953045" y="19946"/>
                    <a:pt x="1974128" y="15081"/>
                  </a:cubicBezTo>
                  <a:cubicBezTo>
                    <a:pt x="2016817" y="5230"/>
                    <a:pt x="2060958" y="1610"/>
                    <a:pt x="2104756" y="567"/>
                  </a:cubicBezTo>
                  <a:cubicBezTo>
                    <a:pt x="2264368" y="-3233"/>
                    <a:pt x="2518413" y="12663"/>
                    <a:pt x="2612756" y="29596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32365E3-2689-427D-A2DC-D110A8F18C25}"/>
                </a:ext>
              </a:extLst>
            </p:cNvPr>
            <p:cNvSpPr/>
            <p:nvPr/>
          </p:nvSpPr>
          <p:spPr>
            <a:xfrm>
              <a:off x="6691085" y="2822573"/>
              <a:ext cx="3571611" cy="4348359"/>
            </a:xfrm>
            <a:custGeom>
              <a:avLst/>
              <a:gdLst>
                <a:gd name="connsiteX0" fmla="*/ 1872343 w 3545665"/>
                <a:gd name="connsiteY0" fmla="*/ 65500 h 4173043"/>
                <a:gd name="connsiteX1" fmla="*/ 1799772 w 3545665"/>
                <a:gd name="connsiteY1" fmla="*/ 36471 h 4173043"/>
                <a:gd name="connsiteX2" fmla="*/ 1741714 w 3545665"/>
                <a:gd name="connsiteY2" fmla="*/ 123557 h 4173043"/>
                <a:gd name="connsiteX3" fmla="*/ 1611086 w 3545665"/>
                <a:gd name="connsiteY3" fmla="*/ 196129 h 4173043"/>
                <a:gd name="connsiteX4" fmla="*/ 1538514 w 3545665"/>
                <a:gd name="connsiteY4" fmla="*/ 181614 h 4173043"/>
                <a:gd name="connsiteX5" fmla="*/ 1524000 w 3545665"/>
                <a:gd name="connsiteY5" fmla="*/ 138071 h 4173043"/>
                <a:gd name="connsiteX6" fmla="*/ 1494972 w 3545665"/>
                <a:gd name="connsiteY6" fmla="*/ 94529 h 4173043"/>
                <a:gd name="connsiteX7" fmla="*/ 1480457 w 3545665"/>
                <a:gd name="connsiteY7" fmla="*/ 50986 h 4173043"/>
                <a:gd name="connsiteX8" fmla="*/ 1436914 w 3545665"/>
                <a:gd name="connsiteY8" fmla="*/ 36471 h 4173043"/>
                <a:gd name="connsiteX9" fmla="*/ 1204686 w 3545665"/>
                <a:gd name="connsiteY9" fmla="*/ 21957 h 4173043"/>
                <a:gd name="connsiteX10" fmla="*/ 1045029 w 3545665"/>
                <a:gd name="connsiteY10" fmla="*/ 21957 h 4173043"/>
                <a:gd name="connsiteX11" fmla="*/ 1088572 w 3545665"/>
                <a:gd name="connsiteY11" fmla="*/ 50986 h 4173043"/>
                <a:gd name="connsiteX12" fmla="*/ 1117600 w 3545665"/>
                <a:gd name="connsiteY12" fmla="*/ 94529 h 4173043"/>
                <a:gd name="connsiteX13" fmla="*/ 1190172 w 3545665"/>
                <a:gd name="connsiteY13" fmla="*/ 167100 h 4173043"/>
                <a:gd name="connsiteX14" fmla="*/ 1190172 w 3545665"/>
                <a:gd name="connsiteY14" fmla="*/ 355786 h 4173043"/>
                <a:gd name="connsiteX15" fmla="*/ 1161143 w 3545665"/>
                <a:gd name="connsiteY15" fmla="*/ 442871 h 4173043"/>
                <a:gd name="connsiteX16" fmla="*/ 1074057 w 3545665"/>
                <a:gd name="connsiteY16" fmla="*/ 500929 h 4173043"/>
                <a:gd name="connsiteX17" fmla="*/ 1045029 w 3545665"/>
                <a:gd name="connsiteY17" fmla="*/ 544471 h 4173043"/>
                <a:gd name="connsiteX18" fmla="*/ 870857 w 3545665"/>
                <a:gd name="connsiteY18" fmla="*/ 588014 h 4173043"/>
                <a:gd name="connsiteX19" fmla="*/ 856343 w 3545665"/>
                <a:gd name="connsiteY19" fmla="*/ 892814 h 4173043"/>
                <a:gd name="connsiteX20" fmla="*/ 827314 w 3545665"/>
                <a:gd name="connsiteY20" fmla="*/ 936357 h 4173043"/>
                <a:gd name="connsiteX21" fmla="*/ 754743 w 3545665"/>
                <a:gd name="connsiteY21" fmla="*/ 1066986 h 4173043"/>
                <a:gd name="connsiteX22" fmla="*/ 711200 w 3545665"/>
                <a:gd name="connsiteY22" fmla="*/ 1081500 h 4173043"/>
                <a:gd name="connsiteX23" fmla="*/ 667657 w 3545665"/>
                <a:gd name="connsiteY23" fmla="*/ 1125043 h 4173043"/>
                <a:gd name="connsiteX24" fmla="*/ 624114 w 3545665"/>
                <a:gd name="connsiteY24" fmla="*/ 1139557 h 4173043"/>
                <a:gd name="connsiteX25" fmla="*/ 478972 w 3545665"/>
                <a:gd name="connsiteY25" fmla="*/ 1168586 h 4173043"/>
                <a:gd name="connsiteX26" fmla="*/ 362857 w 3545665"/>
                <a:gd name="connsiteY26" fmla="*/ 1197614 h 4173043"/>
                <a:gd name="connsiteX27" fmla="*/ 275772 w 3545665"/>
                <a:gd name="connsiteY27" fmla="*/ 1255671 h 4173043"/>
                <a:gd name="connsiteX28" fmla="*/ 217714 w 3545665"/>
                <a:gd name="connsiteY28" fmla="*/ 1342757 h 4173043"/>
                <a:gd name="connsiteX29" fmla="*/ 188686 w 3545665"/>
                <a:gd name="connsiteY29" fmla="*/ 1647557 h 4173043"/>
                <a:gd name="connsiteX30" fmla="*/ 159657 w 3545665"/>
                <a:gd name="connsiteY30" fmla="*/ 1691100 h 4173043"/>
                <a:gd name="connsiteX31" fmla="*/ 145143 w 3545665"/>
                <a:gd name="connsiteY31" fmla="*/ 1734643 h 4173043"/>
                <a:gd name="connsiteX32" fmla="*/ 130629 w 3545665"/>
                <a:gd name="connsiteY32" fmla="*/ 1807214 h 4173043"/>
                <a:gd name="connsiteX33" fmla="*/ 101600 w 3545665"/>
                <a:gd name="connsiteY33" fmla="*/ 1865271 h 4173043"/>
                <a:gd name="connsiteX34" fmla="*/ 58057 w 3545665"/>
                <a:gd name="connsiteY34" fmla="*/ 1952357 h 4173043"/>
                <a:gd name="connsiteX35" fmla="*/ 43543 w 3545665"/>
                <a:gd name="connsiteY35" fmla="*/ 2010414 h 4173043"/>
                <a:gd name="connsiteX36" fmla="*/ 14514 w 3545665"/>
                <a:gd name="connsiteY36" fmla="*/ 2097500 h 4173043"/>
                <a:gd name="connsiteX37" fmla="*/ 0 w 3545665"/>
                <a:gd name="connsiteY37" fmla="*/ 2170071 h 4173043"/>
                <a:gd name="connsiteX38" fmla="*/ 14514 w 3545665"/>
                <a:gd name="connsiteY38" fmla="*/ 2416814 h 4173043"/>
                <a:gd name="connsiteX39" fmla="*/ 72572 w 3545665"/>
                <a:gd name="connsiteY39" fmla="*/ 2503900 h 4173043"/>
                <a:gd name="connsiteX40" fmla="*/ 203200 w 3545665"/>
                <a:gd name="connsiteY40" fmla="*/ 2620014 h 4173043"/>
                <a:gd name="connsiteX41" fmla="*/ 275772 w 3545665"/>
                <a:gd name="connsiteY41" fmla="*/ 2707100 h 4173043"/>
                <a:gd name="connsiteX42" fmla="*/ 333829 w 3545665"/>
                <a:gd name="connsiteY42" fmla="*/ 2794186 h 4173043"/>
                <a:gd name="connsiteX43" fmla="*/ 420914 w 3545665"/>
                <a:gd name="connsiteY43" fmla="*/ 2881271 h 4173043"/>
                <a:gd name="connsiteX44" fmla="*/ 464457 w 3545665"/>
                <a:gd name="connsiteY44" fmla="*/ 2924814 h 4173043"/>
                <a:gd name="connsiteX45" fmla="*/ 493486 w 3545665"/>
                <a:gd name="connsiteY45" fmla="*/ 2968357 h 4173043"/>
                <a:gd name="connsiteX46" fmla="*/ 522514 w 3545665"/>
                <a:gd name="connsiteY46" fmla="*/ 3055443 h 4173043"/>
                <a:gd name="connsiteX47" fmla="*/ 537029 w 3545665"/>
                <a:gd name="connsiteY47" fmla="*/ 3098986 h 4173043"/>
                <a:gd name="connsiteX48" fmla="*/ 551543 w 3545665"/>
                <a:gd name="connsiteY48" fmla="*/ 3534414 h 4173043"/>
                <a:gd name="connsiteX49" fmla="*/ 580572 w 3545665"/>
                <a:gd name="connsiteY49" fmla="*/ 3621500 h 4173043"/>
                <a:gd name="connsiteX50" fmla="*/ 595086 w 3545665"/>
                <a:gd name="connsiteY50" fmla="*/ 3665043 h 4173043"/>
                <a:gd name="connsiteX51" fmla="*/ 609600 w 3545665"/>
                <a:gd name="connsiteY51" fmla="*/ 3708586 h 4173043"/>
                <a:gd name="connsiteX52" fmla="*/ 638629 w 3545665"/>
                <a:gd name="connsiteY52" fmla="*/ 3752129 h 4173043"/>
                <a:gd name="connsiteX53" fmla="*/ 696686 w 3545665"/>
                <a:gd name="connsiteY53" fmla="*/ 3839214 h 4173043"/>
                <a:gd name="connsiteX54" fmla="*/ 711200 w 3545665"/>
                <a:gd name="connsiteY54" fmla="*/ 3882757 h 4173043"/>
                <a:gd name="connsiteX55" fmla="*/ 740229 w 3545665"/>
                <a:gd name="connsiteY55" fmla="*/ 3926300 h 4173043"/>
                <a:gd name="connsiteX56" fmla="*/ 725714 w 3545665"/>
                <a:gd name="connsiteY56" fmla="*/ 4071443 h 4173043"/>
                <a:gd name="connsiteX57" fmla="*/ 740229 w 3545665"/>
                <a:gd name="connsiteY57" fmla="*/ 4114986 h 4173043"/>
                <a:gd name="connsiteX58" fmla="*/ 2365829 w 3545665"/>
                <a:gd name="connsiteY58" fmla="*/ 4129500 h 4173043"/>
                <a:gd name="connsiteX59" fmla="*/ 2540000 w 3545665"/>
                <a:gd name="connsiteY59" fmla="*/ 4158529 h 4173043"/>
                <a:gd name="connsiteX60" fmla="*/ 2743200 w 3545665"/>
                <a:gd name="connsiteY60" fmla="*/ 4173043 h 4173043"/>
                <a:gd name="connsiteX61" fmla="*/ 3280229 w 3545665"/>
                <a:gd name="connsiteY61" fmla="*/ 4158529 h 4173043"/>
                <a:gd name="connsiteX62" fmla="*/ 3454400 w 3545665"/>
                <a:gd name="connsiteY62" fmla="*/ 4114986 h 4173043"/>
                <a:gd name="connsiteX63" fmla="*/ 3497943 w 3545665"/>
                <a:gd name="connsiteY63" fmla="*/ 4100471 h 4173043"/>
                <a:gd name="connsiteX64" fmla="*/ 3512457 w 3545665"/>
                <a:gd name="connsiteY64" fmla="*/ 4056929 h 4173043"/>
                <a:gd name="connsiteX65" fmla="*/ 3425372 w 3545665"/>
                <a:gd name="connsiteY65" fmla="*/ 3998871 h 4173043"/>
                <a:gd name="connsiteX66" fmla="*/ 3367314 w 3545665"/>
                <a:gd name="connsiteY66" fmla="*/ 3897271 h 4173043"/>
                <a:gd name="connsiteX67" fmla="*/ 3352800 w 3545665"/>
                <a:gd name="connsiteY67" fmla="*/ 3853729 h 4173043"/>
                <a:gd name="connsiteX68" fmla="*/ 3323772 w 3545665"/>
                <a:gd name="connsiteY68" fmla="*/ 3795671 h 4173043"/>
                <a:gd name="connsiteX69" fmla="*/ 3294743 w 3545665"/>
                <a:gd name="connsiteY69" fmla="*/ 3752129 h 4173043"/>
                <a:gd name="connsiteX70" fmla="*/ 3207657 w 3545665"/>
                <a:gd name="connsiteY70" fmla="*/ 3723100 h 4173043"/>
                <a:gd name="connsiteX71" fmla="*/ 3048000 w 3545665"/>
                <a:gd name="connsiteY71" fmla="*/ 3606986 h 4173043"/>
                <a:gd name="connsiteX72" fmla="*/ 2989943 w 3545665"/>
                <a:gd name="connsiteY72" fmla="*/ 3519900 h 4173043"/>
                <a:gd name="connsiteX73" fmla="*/ 2902857 w 3545665"/>
                <a:gd name="connsiteY73" fmla="*/ 3490871 h 4173043"/>
                <a:gd name="connsiteX74" fmla="*/ 2946400 w 3545665"/>
                <a:gd name="connsiteY74" fmla="*/ 3461843 h 4173043"/>
                <a:gd name="connsiteX75" fmla="*/ 3004457 w 3545665"/>
                <a:gd name="connsiteY75" fmla="*/ 3447329 h 4173043"/>
                <a:gd name="connsiteX76" fmla="*/ 3048000 w 3545665"/>
                <a:gd name="connsiteY76" fmla="*/ 3432814 h 4173043"/>
                <a:gd name="connsiteX77" fmla="*/ 3149600 w 3545665"/>
                <a:gd name="connsiteY77" fmla="*/ 3360243 h 4173043"/>
                <a:gd name="connsiteX78" fmla="*/ 3193143 w 3545665"/>
                <a:gd name="connsiteY78" fmla="*/ 3316700 h 4173043"/>
                <a:gd name="connsiteX79" fmla="*/ 3338286 w 3545665"/>
                <a:gd name="connsiteY79" fmla="*/ 3215100 h 4173043"/>
                <a:gd name="connsiteX80" fmla="*/ 3367314 w 3545665"/>
                <a:gd name="connsiteY80" fmla="*/ 3171557 h 4173043"/>
                <a:gd name="connsiteX81" fmla="*/ 3410857 w 3545665"/>
                <a:gd name="connsiteY81" fmla="*/ 3113500 h 4173043"/>
                <a:gd name="connsiteX82" fmla="*/ 3454400 w 3545665"/>
                <a:gd name="connsiteY82" fmla="*/ 3040929 h 4173043"/>
                <a:gd name="connsiteX83" fmla="*/ 3468914 w 3545665"/>
                <a:gd name="connsiteY83" fmla="*/ 2953843 h 4173043"/>
                <a:gd name="connsiteX84" fmla="*/ 3497943 w 3545665"/>
                <a:gd name="connsiteY84" fmla="*/ 2910300 h 4173043"/>
                <a:gd name="connsiteX85" fmla="*/ 3526972 w 3545665"/>
                <a:gd name="connsiteY85" fmla="*/ 2794186 h 4173043"/>
                <a:gd name="connsiteX86" fmla="*/ 3454400 w 3545665"/>
                <a:gd name="connsiteY86" fmla="*/ 2460357 h 4173043"/>
                <a:gd name="connsiteX87" fmla="*/ 3410857 w 3545665"/>
                <a:gd name="connsiteY87" fmla="*/ 2445843 h 4173043"/>
                <a:gd name="connsiteX88" fmla="*/ 3352800 w 3545665"/>
                <a:gd name="connsiteY88" fmla="*/ 2402300 h 4173043"/>
                <a:gd name="connsiteX89" fmla="*/ 3222172 w 3545665"/>
                <a:gd name="connsiteY89" fmla="*/ 2300700 h 4173043"/>
                <a:gd name="connsiteX90" fmla="*/ 3178629 w 3545665"/>
                <a:gd name="connsiteY90" fmla="*/ 2213614 h 4173043"/>
                <a:gd name="connsiteX91" fmla="*/ 3106057 w 3545665"/>
                <a:gd name="connsiteY91" fmla="*/ 2126529 h 4173043"/>
                <a:gd name="connsiteX92" fmla="*/ 2989943 w 3545665"/>
                <a:gd name="connsiteY92" fmla="*/ 2068471 h 4173043"/>
                <a:gd name="connsiteX93" fmla="*/ 2888343 w 3545665"/>
                <a:gd name="connsiteY93" fmla="*/ 2010414 h 4173043"/>
                <a:gd name="connsiteX94" fmla="*/ 2772229 w 3545665"/>
                <a:gd name="connsiteY94" fmla="*/ 1923329 h 4173043"/>
                <a:gd name="connsiteX95" fmla="*/ 2728686 w 3545665"/>
                <a:gd name="connsiteY95" fmla="*/ 1894300 h 4173043"/>
                <a:gd name="connsiteX96" fmla="*/ 2685143 w 3545665"/>
                <a:gd name="connsiteY96" fmla="*/ 1850757 h 4173043"/>
                <a:gd name="connsiteX97" fmla="*/ 2612572 w 3545665"/>
                <a:gd name="connsiteY97" fmla="*/ 1807214 h 4173043"/>
                <a:gd name="connsiteX98" fmla="*/ 2525486 w 3545665"/>
                <a:gd name="connsiteY98" fmla="*/ 1734643 h 4173043"/>
                <a:gd name="connsiteX99" fmla="*/ 2423886 w 3545665"/>
                <a:gd name="connsiteY99" fmla="*/ 1676586 h 4173043"/>
                <a:gd name="connsiteX100" fmla="*/ 2307772 w 3545665"/>
                <a:gd name="connsiteY100" fmla="*/ 1589500 h 4173043"/>
                <a:gd name="connsiteX101" fmla="*/ 2191657 w 3545665"/>
                <a:gd name="connsiteY101" fmla="*/ 1386300 h 4173043"/>
                <a:gd name="connsiteX102" fmla="*/ 2162629 w 3545665"/>
                <a:gd name="connsiteY102" fmla="*/ 1313729 h 4173043"/>
                <a:gd name="connsiteX103" fmla="*/ 2133600 w 3545665"/>
                <a:gd name="connsiteY103" fmla="*/ 1226643 h 4173043"/>
                <a:gd name="connsiteX104" fmla="*/ 2119086 w 3545665"/>
                <a:gd name="connsiteY104" fmla="*/ 544471 h 4173043"/>
                <a:gd name="connsiteX105" fmla="*/ 2104572 w 3545665"/>
                <a:gd name="connsiteY105" fmla="*/ 500929 h 4173043"/>
                <a:gd name="connsiteX106" fmla="*/ 2075543 w 3545665"/>
                <a:gd name="connsiteY106" fmla="*/ 326757 h 4173043"/>
                <a:gd name="connsiteX107" fmla="*/ 2046514 w 3545665"/>
                <a:gd name="connsiteY107" fmla="*/ 283214 h 4173043"/>
                <a:gd name="connsiteX108" fmla="*/ 1973943 w 3545665"/>
                <a:gd name="connsiteY108" fmla="*/ 152586 h 4173043"/>
                <a:gd name="connsiteX109" fmla="*/ 1944914 w 3545665"/>
                <a:gd name="connsiteY109" fmla="*/ 109043 h 4173043"/>
                <a:gd name="connsiteX110" fmla="*/ 1915886 w 3545665"/>
                <a:gd name="connsiteY110" fmla="*/ 65500 h 4173043"/>
                <a:gd name="connsiteX111" fmla="*/ 1872343 w 3545665"/>
                <a:gd name="connsiteY111" fmla="*/ 65500 h 417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3545665" h="4173043">
                  <a:moveTo>
                    <a:pt x="1872343" y="65500"/>
                  </a:moveTo>
                  <a:cubicBezTo>
                    <a:pt x="1848153" y="55824"/>
                    <a:pt x="1823580" y="25890"/>
                    <a:pt x="1799772" y="36471"/>
                  </a:cubicBezTo>
                  <a:cubicBezTo>
                    <a:pt x="1767891" y="50640"/>
                    <a:pt x="1770743" y="104204"/>
                    <a:pt x="1741714" y="123557"/>
                  </a:cubicBezTo>
                  <a:cubicBezTo>
                    <a:pt x="1641899" y="190101"/>
                    <a:pt x="1687726" y="170581"/>
                    <a:pt x="1611086" y="196129"/>
                  </a:cubicBezTo>
                  <a:cubicBezTo>
                    <a:pt x="1586895" y="191291"/>
                    <a:pt x="1559040" y="195298"/>
                    <a:pt x="1538514" y="181614"/>
                  </a:cubicBezTo>
                  <a:cubicBezTo>
                    <a:pt x="1525784" y="173127"/>
                    <a:pt x="1530842" y="151755"/>
                    <a:pt x="1524000" y="138071"/>
                  </a:cubicBezTo>
                  <a:cubicBezTo>
                    <a:pt x="1516199" y="122469"/>
                    <a:pt x="1502773" y="110131"/>
                    <a:pt x="1494972" y="94529"/>
                  </a:cubicBezTo>
                  <a:cubicBezTo>
                    <a:pt x="1488130" y="80845"/>
                    <a:pt x="1491275" y="61804"/>
                    <a:pt x="1480457" y="50986"/>
                  </a:cubicBezTo>
                  <a:cubicBezTo>
                    <a:pt x="1469639" y="40168"/>
                    <a:pt x="1452129" y="38073"/>
                    <a:pt x="1436914" y="36471"/>
                  </a:cubicBezTo>
                  <a:cubicBezTo>
                    <a:pt x="1359780" y="28351"/>
                    <a:pt x="1282095" y="26795"/>
                    <a:pt x="1204686" y="21957"/>
                  </a:cubicBezTo>
                  <a:cubicBezTo>
                    <a:pt x="1150348" y="3845"/>
                    <a:pt x="1109503" y="-16728"/>
                    <a:pt x="1045029" y="21957"/>
                  </a:cubicBezTo>
                  <a:cubicBezTo>
                    <a:pt x="1030071" y="30932"/>
                    <a:pt x="1074058" y="41310"/>
                    <a:pt x="1088572" y="50986"/>
                  </a:cubicBezTo>
                  <a:cubicBezTo>
                    <a:pt x="1098248" y="65500"/>
                    <a:pt x="1105265" y="82194"/>
                    <a:pt x="1117600" y="94529"/>
                  </a:cubicBezTo>
                  <a:cubicBezTo>
                    <a:pt x="1214366" y="191295"/>
                    <a:pt x="1112758" y="50981"/>
                    <a:pt x="1190172" y="167100"/>
                  </a:cubicBezTo>
                  <a:cubicBezTo>
                    <a:pt x="1217236" y="248292"/>
                    <a:pt x="1215189" y="222362"/>
                    <a:pt x="1190172" y="355786"/>
                  </a:cubicBezTo>
                  <a:cubicBezTo>
                    <a:pt x="1184533" y="385861"/>
                    <a:pt x="1186603" y="425898"/>
                    <a:pt x="1161143" y="442871"/>
                  </a:cubicBezTo>
                  <a:lnTo>
                    <a:pt x="1074057" y="500929"/>
                  </a:lnTo>
                  <a:cubicBezTo>
                    <a:pt x="1064381" y="515443"/>
                    <a:pt x="1059821" y="535226"/>
                    <a:pt x="1045029" y="544471"/>
                  </a:cubicBezTo>
                  <a:cubicBezTo>
                    <a:pt x="1003207" y="570609"/>
                    <a:pt x="917740" y="580200"/>
                    <a:pt x="870857" y="588014"/>
                  </a:cubicBezTo>
                  <a:cubicBezTo>
                    <a:pt x="866019" y="689614"/>
                    <a:pt x="868959" y="791884"/>
                    <a:pt x="856343" y="892814"/>
                  </a:cubicBezTo>
                  <a:cubicBezTo>
                    <a:pt x="854179" y="910123"/>
                    <a:pt x="835115" y="920755"/>
                    <a:pt x="827314" y="936357"/>
                  </a:cubicBezTo>
                  <a:cubicBezTo>
                    <a:pt x="806866" y="977253"/>
                    <a:pt x="809661" y="1048681"/>
                    <a:pt x="754743" y="1066986"/>
                  </a:cubicBezTo>
                  <a:lnTo>
                    <a:pt x="711200" y="1081500"/>
                  </a:lnTo>
                  <a:cubicBezTo>
                    <a:pt x="696686" y="1096014"/>
                    <a:pt x="684736" y="1113657"/>
                    <a:pt x="667657" y="1125043"/>
                  </a:cubicBezTo>
                  <a:cubicBezTo>
                    <a:pt x="654927" y="1133530"/>
                    <a:pt x="639022" y="1136117"/>
                    <a:pt x="624114" y="1139557"/>
                  </a:cubicBezTo>
                  <a:cubicBezTo>
                    <a:pt x="576039" y="1150651"/>
                    <a:pt x="526838" y="1156620"/>
                    <a:pt x="478972" y="1168586"/>
                  </a:cubicBezTo>
                  <a:lnTo>
                    <a:pt x="362857" y="1197614"/>
                  </a:lnTo>
                  <a:cubicBezTo>
                    <a:pt x="333829" y="1216966"/>
                    <a:pt x="295124" y="1226643"/>
                    <a:pt x="275772" y="1255671"/>
                  </a:cubicBezTo>
                  <a:lnTo>
                    <a:pt x="217714" y="1342757"/>
                  </a:lnTo>
                  <a:cubicBezTo>
                    <a:pt x="168208" y="1491278"/>
                    <a:pt x="246298" y="1244272"/>
                    <a:pt x="188686" y="1647557"/>
                  </a:cubicBezTo>
                  <a:cubicBezTo>
                    <a:pt x="186219" y="1664826"/>
                    <a:pt x="169333" y="1676586"/>
                    <a:pt x="159657" y="1691100"/>
                  </a:cubicBezTo>
                  <a:cubicBezTo>
                    <a:pt x="154819" y="1705614"/>
                    <a:pt x="148854" y="1719800"/>
                    <a:pt x="145143" y="1734643"/>
                  </a:cubicBezTo>
                  <a:cubicBezTo>
                    <a:pt x="139160" y="1758576"/>
                    <a:pt x="138430" y="1783811"/>
                    <a:pt x="130629" y="1807214"/>
                  </a:cubicBezTo>
                  <a:cubicBezTo>
                    <a:pt x="123787" y="1827740"/>
                    <a:pt x="110123" y="1845384"/>
                    <a:pt x="101600" y="1865271"/>
                  </a:cubicBezTo>
                  <a:cubicBezTo>
                    <a:pt x="65544" y="1949401"/>
                    <a:pt x="113845" y="1868676"/>
                    <a:pt x="58057" y="1952357"/>
                  </a:cubicBezTo>
                  <a:cubicBezTo>
                    <a:pt x="53219" y="1971709"/>
                    <a:pt x="49275" y="1991307"/>
                    <a:pt x="43543" y="2010414"/>
                  </a:cubicBezTo>
                  <a:cubicBezTo>
                    <a:pt x="34750" y="2039722"/>
                    <a:pt x="20515" y="2067495"/>
                    <a:pt x="14514" y="2097500"/>
                  </a:cubicBezTo>
                  <a:lnTo>
                    <a:pt x="0" y="2170071"/>
                  </a:lnTo>
                  <a:cubicBezTo>
                    <a:pt x="4838" y="2252319"/>
                    <a:pt x="-2988" y="2336305"/>
                    <a:pt x="14514" y="2416814"/>
                  </a:cubicBezTo>
                  <a:cubicBezTo>
                    <a:pt x="21925" y="2450906"/>
                    <a:pt x="47902" y="2479230"/>
                    <a:pt x="72572" y="2503900"/>
                  </a:cubicBezTo>
                  <a:cubicBezTo>
                    <a:pt x="171992" y="2603321"/>
                    <a:pt x="125499" y="2568215"/>
                    <a:pt x="203200" y="2620014"/>
                  </a:cubicBezTo>
                  <a:cubicBezTo>
                    <a:pt x="306939" y="2775620"/>
                    <a:pt x="145382" y="2539455"/>
                    <a:pt x="275772" y="2707100"/>
                  </a:cubicBezTo>
                  <a:cubicBezTo>
                    <a:pt x="297191" y="2734639"/>
                    <a:pt x="309159" y="2769516"/>
                    <a:pt x="333829" y="2794186"/>
                  </a:cubicBezTo>
                  <a:lnTo>
                    <a:pt x="420914" y="2881271"/>
                  </a:lnTo>
                  <a:cubicBezTo>
                    <a:pt x="435428" y="2895785"/>
                    <a:pt x="453071" y="2907735"/>
                    <a:pt x="464457" y="2924814"/>
                  </a:cubicBezTo>
                  <a:lnTo>
                    <a:pt x="493486" y="2968357"/>
                  </a:lnTo>
                  <a:lnTo>
                    <a:pt x="522514" y="3055443"/>
                  </a:lnTo>
                  <a:lnTo>
                    <a:pt x="537029" y="3098986"/>
                  </a:lnTo>
                  <a:cubicBezTo>
                    <a:pt x="541867" y="3244129"/>
                    <a:pt x="539483" y="3389692"/>
                    <a:pt x="551543" y="3534414"/>
                  </a:cubicBezTo>
                  <a:cubicBezTo>
                    <a:pt x="554084" y="3564907"/>
                    <a:pt x="570896" y="3592471"/>
                    <a:pt x="580572" y="3621500"/>
                  </a:cubicBezTo>
                  <a:lnTo>
                    <a:pt x="595086" y="3665043"/>
                  </a:lnTo>
                  <a:cubicBezTo>
                    <a:pt x="599924" y="3679557"/>
                    <a:pt x="601113" y="3695856"/>
                    <a:pt x="609600" y="3708586"/>
                  </a:cubicBezTo>
                  <a:lnTo>
                    <a:pt x="638629" y="3752129"/>
                  </a:lnTo>
                  <a:cubicBezTo>
                    <a:pt x="673140" y="3855662"/>
                    <a:pt x="624204" y="3730491"/>
                    <a:pt x="696686" y="3839214"/>
                  </a:cubicBezTo>
                  <a:cubicBezTo>
                    <a:pt x="705173" y="3851944"/>
                    <a:pt x="704358" y="3869073"/>
                    <a:pt x="711200" y="3882757"/>
                  </a:cubicBezTo>
                  <a:cubicBezTo>
                    <a:pt x="719001" y="3898359"/>
                    <a:pt x="730553" y="3911786"/>
                    <a:pt x="740229" y="3926300"/>
                  </a:cubicBezTo>
                  <a:cubicBezTo>
                    <a:pt x="735391" y="3974681"/>
                    <a:pt x="725714" y="4022821"/>
                    <a:pt x="725714" y="4071443"/>
                  </a:cubicBezTo>
                  <a:cubicBezTo>
                    <a:pt x="725714" y="4086743"/>
                    <a:pt x="724939" y="4114445"/>
                    <a:pt x="740229" y="4114986"/>
                  </a:cubicBezTo>
                  <a:cubicBezTo>
                    <a:pt x="1281778" y="4134156"/>
                    <a:pt x="1823962" y="4124662"/>
                    <a:pt x="2365829" y="4129500"/>
                  </a:cubicBezTo>
                  <a:cubicBezTo>
                    <a:pt x="2430633" y="4142461"/>
                    <a:pt x="2471270" y="4151983"/>
                    <a:pt x="2540000" y="4158529"/>
                  </a:cubicBezTo>
                  <a:cubicBezTo>
                    <a:pt x="2607600" y="4164967"/>
                    <a:pt x="2675467" y="4168205"/>
                    <a:pt x="2743200" y="4173043"/>
                  </a:cubicBezTo>
                  <a:lnTo>
                    <a:pt x="3280229" y="4158529"/>
                  </a:lnTo>
                  <a:cubicBezTo>
                    <a:pt x="3348364" y="4155360"/>
                    <a:pt x="3390481" y="4136292"/>
                    <a:pt x="3454400" y="4114986"/>
                  </a:cubicBezTo>
                  <a:lnTo>
                    <a:pt x="3497943" y="4100471"/>
                  </a:lnTo>
                  <a:cubicBezTo>
                    <a:pt x="3502781" y="4085957"/>
                    <a:pt x="3517295" y="4071443"/>
                    <a:pt x="3512457" y="4056929"/>
                  </a:cubicBezTo>
                  <a:cubicBezTo>
                    <a:pt x="3498867" y="4016159"/>
                    <a:pt x="3457999" y="4009747"/>
                    <a:pt x="3425372" y="3998871"/>
                  </a:cubicBezTo>
                  <a:cubicBezTo>
                    <a:pt x="3392091" y="3899034"/>
                    <a:pt x="3437613" y="4020295"/>
                    <a:pt x="3367314" y="3897271"/>
                  </a:cubicBezTo>
                  <a:cubicBezTo>
                    <a:pt x="3359724" y="3883988"/>
                    <a:pt x="3358827" y="3867791"/>
                    <a:pt x="3352800" y="3853729"/>
                  </a:cubicBezTo>
                  <a:cubicBezTo>
                    <a:pt x="3344277" y="3833842"/>
                    <a:pt x="3334507" y="3814457"/>
                    <a:pt x="3323772" y="3795671"/>
                  </a:cubicBezTo>
                  <a:cubicBezTo>
                    <a:pt x="3315117" y="3780525"/>
                    <a:pt x="3309535" y="3761374"/>
                    <a:pt x="3294743" y="3752129"/>
                  </a:cubicBezTo>
                  <a:cubicBezTo>
                    <a:pt x="3268795" y="3735912"/>
                    <a:pt x="3236686" y="3732776"/>
                    <a:pt x="3207657" y="3723100"/>
                  </a:cubicBezTo>
                  <a:cubicBezTo>
                    <a:pt x="3077588" y="3625548"/>
                    <a:pt x="3131799" y="3662850"/>
                    <a:pt x="3048000" y="3606986"/>
                  </a:cubicBezTo>
                  <a:cubicBezTo>
                    <a:pt x="3028648" y="3577957"/>
                    <a:pt x="3023041" y="3530933"/>
                    <a:pt x="2989943" y="3519900"/>
                  </a:cubicBezTo>
                  <a:lnTo>
                    <a:pt x="2902857" y="3490871"/>
                  </a:lnTo>
                  <a:cubicBezTo>
                    <a:pt x="2917371" y="3481195"/>
                    <a:pt x="2930366" y="3468714"/>
                    <a:pt x="2946400" y="3461843"/>
                  </a:cubicBezTo>
                  <a:cubicBezTo>
                    <a:pt x="2964735" y="3453985"/>
                    <a:pt x="2985277" y="3452809"/>
                    <a:pt x="3004457" y="3447329"/>
                  </a:cubicBezTo>
                  <a:cubicBezTo>
                    <a:pt x="3019168" y="3443126"/>
                    <a:pt x="3033486" y="3437652"/>
                    <a:pt x="3048000" y="3432814"/>
                  </a:cubicBezTo>
                  <a:cubicBezTo>
                    <a:pt x="3161214" y="3319600"/>
                    <a:pt x="3015871" y="3455763"/>
                    <a:pt x="3149600" y="3360243"/>
                  </a:cubicBezTo>
                  <a:cubicBezTo>
                    <a:pt x="3166303" y="3348312"/>
                    <a:pt x="3177558" y="3330058"/>
                    <a:pt x="3193143" y="3316700"/>
                  </a:cubicBezTo>
                  <a:cubicBezTo>
                    <a:pt x="3230756" y="3284460"/>
                    <a:pt x="3300810" y="3240084"/>
                    <a:pt x="3338286" y="3215100"/>
                  </a:cubicBezTo>
                  <a:cubicBezTo>
                    <a:pt x="3347962" y="3200586"/>
                    <a:pt x="3357175" y="3185752"/>
                    <a:pt x="3367314" y="3171557"/>
                  </a:cubicBezTo>
                  <a:cubicBezTo>
                    <a:pt x="3381374" y="3151872"/>
                    <a:pt x="3397438" y="3133628"/>
                    <a:pt x="3410857" y="3113500"/>
                  </a:cubicBezTo>
                  <a:cubicBezTo>
                    <a:pt x="3426506" y="3090027"/>
                    <a:pt x="3439886" y="3065119"/>
                    <a:pt x="3454400" y="3040929"/>
                  </a:cubicBezTo>
                  <a:cubicBezTo>
                    <a:pt x="3459238" y="3011900"/>
                    <a:pt x="3459608" y="2981762"/>
                    <a:pt x="3468914" y="2953843"/>
                  </a:cubicBezTo>
                  <a:cubicBezTo>
                    <a:pt x="3474430" y="2937294"/>
                    <a:pt x="3490142" y="2925902"/>
                    <a:pt x="3497943" y="2910300"/>
                  </a:cubicBezTo>
                  <a:cubicBezTo>
                    <a:pt x="3512818" y="2880549"/>
                    <a:pt x="3521452" y="2821783"/>
                    <a:pt x="3526972" y="2794186"/>
                  </a:cubicBezTo>
                  <a:cubicBezTo>
                    <a:pt x="3510133" y="2423746"/>
                    <a:pt x="3616090" y="2506553"/>
                    <a:pt x="3454400" y="2460357"/>
                  </a:cubicBezTo>
                  <a:cubicBezTo>
                    <a:pt x="3439689" y="2456154"/>
                    <a:pt x="3425371" y="2450681"/>
                    <a:pt x="3410857" y="2445843"/>
                  </a:cubicBezTo>
                  <a:cubicBezTo>
                    <a:pt x="3391505" y="2431329"/>
                    <a:pt x="3372618" y="2416172"/>
                    <a:pt x="3352800" y="2402300"/>
                  </a:cubicBezTo>
                  <a:cubicBezTo>
                    <a:pt x="3316754" y="2377067"/>
                    <a:pt x="3250306" y="2342902"/>
                    <a:pt x="3222172" y="2300700"/>
                  </a:cubicBezTo>
                  <a:cubicBezTo>
                    <a:pt x="3204169" y="2273696"/>
                    <a:pt x="3194391" y="2241985"/>
                    <a:pt x="3178629" y="2213614"/>
                  </a:cubicBezTo>
                  <a:cubicBezTo>
                    <a:pt x="3163473" y="2186333"/>
                    <a:pt x="3132213" y="2143174"/>
                    <a:pt x="3106057" y="2126529"/>
                  </a:cubicBezTo>
                  <a:cubicBezTo>
                    <a:pt x="3069549" y="2103297"/>
                    <a:pt x="3025949" y="2092474"/>
                    <a:pt x="2989943" y="2068471"/>
                  </a:cubicBezTo>
                  <a:cubicBezTo>
                    <a:pt x="2883858" y="1997749"/>
                    <a:pt x="3017247" y="2084073"/>
                    <a:pt x="2888343" y="2010414"/>
                  </a:cubicBezTo>
                  <a:cubicBezTo>
                    <a:pt x="2842399" y="1984160"/>
                    <a:pt x="2816910" y="1956840"/>
                    <a:pt x="2772229" y="1923329"/>
                  </a:cubicBezTo>
                  <a:cubicBezTo>
                    <a:pt x="2758274" y="1912862"/>
                    <a:pt x="2742087" y="1905467"/>
                    <a:pt x="2728686" y="1894300"/>
                  </a:cubicBezTo>
                  <a:cubicBezTo>
                    <a:pt x="2712917" y="1881159"/>
                    <a:pt x="2701564" y="1863073"/>
                    <a:pt x="2685143" y="1850757"/>
                  </a:cubicBezTo>
                  <a:cubicBezTo>
                    <a:pt x="2662575" y="1833831"/>
                    <a:pt x="2635140" y="1824140"/>
                    <a:pt x="2612572" y="1807214"/>
                  </a:cubicBezTo>
                  <a:cubicBezTo>
                    <a:pt x="2516508" y="1735165"/>
                    <a:pt x="2620260" y="1788799"/>
                    <a:pt x="2525486" y="1734643"/>
                  </a:cubicBezTo>
                  <a:cubicBezTo>
                    <a:pt x="2447765" y="1690231"/>
                    <a:pt x="2488706" y="1723728"/>
                    <a:pt x="2423886" y="1676586"/>
                  </a:cubicBezTo>
                  <a:cubicBezTo>
                    <a:pt x="2384759" y="1648130"/>
                    <a:pt x="2307772" y="1589500"/>
                    <a:pt x="2307772" y="1589500"/>
                  </a:cubicBezTo>
                  <a:cubicBezTo>
                    <a:pt x="2154727" y="1349000"/>
                    <a:pt x="2236606" y="1506163"/>
                    <a:pt x="2191657" y="1386300"/>
                  </a:cubicBezTo>
                  <a:cubicBezTo>
                    <a:pt x="2182509" y="1361905"/>
                    <a:pt x="2171533" y="1338214"/>
                    <a:pt x="2162629" y="1313729"/>
                  </a:cubicBezTo>
                  <a:cubicBezTo>
                    <a:pt x="2152172" y="1284972"/>
                    <a:pt x="2133600" y="1226643"/>
                    <a:pt x="2133600" y="1226643"/>
                  </a:cubicBezTo>
                  <a:cubicBezTo>
                    <a:pt x="2128762" y="999252"/>
                    <a:pt x="2128176" y="771731"/>
                    <a:pt x="2119086" y="544471"/>
                  </a:cubicBezTo>
                  <a:cubicBezTo>
                    <a:pt x="2118475" y="529184"/>
                    <a:pt x="2107087" y="516020"/>
                    <a:pt x="2104572" y="500929"/>
                  </a:cubicBezTo>
                  <a:cubicBezTo>
                    <a:pt x="2096525" y="452649"/>
                    <a:pt x="2101062" y="377795"/>
                    <a:pt x="2075543" y="326757"/>
                  </a:cubicBezTo>
                  <a:cubicBezTo>
                    <a:pt x="2067742" y="311155"/>
                    <a:pt x="2056190" y="297728"/>
                    <a:pt x="2046514" y="283214"/>
                  </a:cubicBezTo>
                  <a:cubicBezTo>
                    <a:pt x="2020968" y="206574"/>
                    <a:pt x="2040486" y="252400"/>
                    <a:pt x="1973943" y="152586"/>
                  </a:cubicBezTo>
                  <a:lnTo>
                    <a:pt x="1944914" y="109043"/>
                  </a:lnTo>
                  <a:cubicBezTo>
                    <a:pt x="1935238" y="94529"/>
                    <a:pt x="1931488" y="73301"/>
                    <a:pt x="1915886" y="65500"/>
                  </a:cubicBezTo>
                  <a:lnTo>
                    <a:pt x="1872343" y="655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CB9F3A52-B821-488B-92AF-A4BCB3B9373D}"/>
              </a:ext>
            </a:extLst>
          </p:cNvPr>
          <p:cNvSpPr txBox="1"/>
          <p:nvPr/>
        </p:nvSpPr>
        <p:spPr>
          <a:xfrm>
            <a:off x="0" y="6642556"/>
            <a:ext cx="277511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Image of North Western Europe. Accessed from Google Maps.</a:t>
            </a:r>
          </a:p>
        </p:txBody>
      </p:sp>
      <p:sp>
        <p:nvSpPr>
          <p:cNvPr id="184" name="Scroll: Vertical 183">
            <a:extLst>
              <a:ext uri="{FF2B5EF4-FFF2-40B4-BE49-F238E27FC236}">
                <a16:creationId xmlns:a16="http://schemas.microsoft.com/office/drawing/2014/main" id="{62892AE3-C2A0-4139-8D66-488BEE2B8AF8}"/>
              </a:ext>
            </a:extLst>
          </p:cNvPr>
          <p:cNvSpPr/>
          <p:nvPr/>
        </p:nvSpPr>
        <p:spPr>
          <a:xfrm>
            <a:off x="191069" y="109183"/>
            <a:ext cx="6155140" cy="6533374"/>
          </a:xfrm>
          <a:prstGeom prst="verticalScroll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7518434E-D116-4D47-A144-164E15D09EE0}"/>
              </a:ext>
            </a:extLst>
          </p:cNvPr>
          <p:cNvSpPr/>
          <p:nvPr/>
        </p:nvSpPr>
        <p:spPr>
          <a:xfrm>
            <a:off x="975814" y="883188"/>
            <a:ext cx="4585649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u="sng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</a:rPr>
              <a:t>CONCLUSION</a:t>
            </a:r>
            <a:endParaRPr lang="en-GB" sz="4400" u="sng" dirty="0">
              <a:ln w="22225">
                <a:solidFill>
                  <a:sysClr val="windowText" lastClr="000000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F2F1152-53E2-4FBA-9A8C-6094D6F3DC66}"/>
              </a:ext>
            </a:extLst>
          </p:cNvPr>
          <p:cNvGrpSpPr/>
          <p:nvPr/>
        </p:nvGrpSpPr>
        <p:grpSpPr>
          <a:xfrm>
            <a:off x="8867180" y="311719"/>
            <a:ext cx="3133751" cy="6234561"/>
            <a:chOff x="8943230" y="215444"/>
            <a:chExt cx="2805696" cy="6234561"/>
          </a:xfrm>
        </p:grpSpPr>
        <p:grpSp>
          <p:nvGrpSpPr>
            <p:cNvPr id="190" name="Group 189">
              <a:extLst>
                <a:ext uri="{FF2B5EF4-FFF2-40B4-BE49-F238E27FC236}">
                  <a16:creationId xmlns:a16="http://schemas.microsoft.com/office/drawing/2014/main" id="{73FFB791-F230-442D-AACE-CE314C592BF8}"/>
                </a:ext>
              </a:extLst>
            </p:cNvPr>
            <p:cNvGrpSpPr/>
            <p:nvPr/>
          </p:nvGrpSpPr>
          <p:grpSpPr>
            <a:xfrm>
              <a:off x="9745170" y="633007"/>
              <a:ext cx="1060763" cy="1401320"/>
              <a:chOff x="-2697112" y="4673834"/>
              <a:chExt cx="1996086" cy="1331993"/>
            </a:xfrm>
          </p:grpSpPr>
          <p:grpSp>
            <p:nvGrpSpPr>
              <p:cNvPr id="1224" name="Group 1223">
                <a:extLst>
                  <a:ext uri="{FF2B5EF4-FFF2-40B4-BE49-F238E27FC236}">
                    <a16:creationId xmlns:a16="http://schemas.microsoft.com/office/drawing/2014/main" id="{BCA4745D-E388-42EF-A08D-B1B4CFDA570D}"/>
                  </a:ext>
                </a:extLst>
              </p:cNvPr>
              <p:cNvGrpSpPr/>
              <p:nvPr/>
            </p:nvGrpSpPr>
            <p:grpSpPr>
              <a:xfrm>
                <a:off x="-2659352" y="5201636"/>
                <a:ext cx="1958326" cy="804191"/>
                <a:chOff x="-2536353" y="4673834"/>
                <a:chExt cx="1958326" cy="804191"/>
              </a:xfrm>
            </p:grpSpPr>
            <p:grpSp>
              <p:nvGrpSpPr>
                <p:cNvPr id="1267" name="Group 1266">
                  <a:extLst>
                    <a:ext uri="{FF2B5EF4-FFF2-40B4-BE49-F238E27FC236}">
                      <a16:creationId xmlns:a16="http://schemas.microsoft.com/office/drawing/2014/main" id="{D65DE124-5AC2-41EB-993B-B78B94A32EB8}"/>
                    </a:ext>
                  </a:extLst>
                </p:cNvPr>
                <p:cNvGrpSpPr/>
                <p:nvPr/>
              </p:nvGrpSpPr>
              <p:grpSpPr>
                <a:xfrm>
                  <a:off x="-2536353" y="4969422"/>
                  <a:ext cx="1786745" cy="508603"/>
                  <a:chOff x="-2212372" y="4833819"/>
                  <a:chExt cx="1786745" cy="508603"/>
                </a:xfrm>
              </p:grpSpPr>
              <p:grpSp>
                <p:nvGrpSpPr>
                  <p:cNvPr id="1289" name="Group 1288">
                    <a:extLst>
                      <a:ext uri="{FF2B5EF4-FFF2-40B4-BE49-F238E27FC236}">
                        <a16:creationId xmlns:a16="http://schemas.microsoft.com/office/drawing/2014/main" id="{8D945350-048C-47A3-BFAF-A44AB84E76AF}"/>
                      </a:ext>
                    </a:extLst>
                  </p:cNvPr>
                  <p:cNvGrpSpPr/>
                  <p:nvPr/>
                </p:nvGrpSpPr>
                <p:grpSpPr>
                  <a:xfrm>
                    <a:off x="-940386" y="4849620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303" name="Circle: Hollow 1302">
                      <a:extLst>
                        <a:ext uri="{FF2B5EF4-FFF2-40B4-BE49-F238E27FC236}">
                          <a16:creationId xmlns:a16="http://schemas.microsoft.com/office/drawing/2014/main" id="{B5A20212-C8A4-45B6-8072-EB56FF06CD7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304" name="Circle: Hollow 1303">
                      <a:extLst>
                        <a:ext uri="{FF2B5EF4-FFF2-40B4-BE49-F238E27FC236}">
                          <a16:creationId xmlns:a16="http://schemas.microsoft.com/office/drawing/2014/main" id="{0CA181CD-78A2-4B3F-8E79-EEC1AFF4CC6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305" name="Circle: Hollow 1304">
                      <a:extLst>
                        <a:ext uri="{FF2B5EF4-FFF2-40B4-BE49-F238E27FC236}">
                          <a16:creationId xmlns:a16="http://schemas.microsoft.com/office/drawing/2014/main" id="{AE1C04C9-EA63-410C-A7F5-D94E0A9009B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90" name="Group 1289">
                    <a:extLst>
                      <a:ext uri="{FF2B5EF4-FFF2-40B4-BE49-F238E27FC236}">
                        <a16:creationId xmlns:a16="http://schemas.microsoft.com/office/drawing/2014/main" id="{0B69040D-DEF3-445D-BD01-65A245A68E42}"/>
                      </a:ext>
                    </a:extLst>
                  </p:cNvPr>
                  <p:cNvGrpSpPr/>
                  <p:nvPr/>
                </p:nvGrpSpPr>
                <p:grpSpPr>
                  <a:xfrm>
                    <a:off x="-1294812" y="4849620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300" name="Circle: Hollow 1299">
                      <a:extLst>
                        <a:ext uri="{FF2B5EF4-FFF2-40B4-BE49-F238E27FC236}">
                          <a16:creationId xmlns:a16="http://schemas.microsoft.com/office/drawing/2014/main" id="{948A95CB-A02D-44AC-BCED-ACE0E4A1E72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301" name="Circle: Hollow 1300">
                      <a:extLst>
                        <a:ext uri="{FF2B5EF4-FFF2-40B4-BE49-F238E27FC236}">
                          <a16:creationId xmlns:a16="http://schemas.microsoft.com/office/drawing/2014/main" id="{E9C1906D-B884-46C4-9152-177F56A5AF2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302" name="Circle: Hollow 1301">
                      <a:extLst>
                        <a:ext uri="{FF2B5EF4-FFF2-40B4-BE49-F238E27FC236}">
                          <a16:creationId xmlns:a16="http://schemas.microsoft.com/office/drawing/2014/main" id="{E1B1A382-1955-4206-8DC0-5DB92718165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91" name="Group 1290">
                    <a:extLst>
                      <a:ext uri="{FF2B5EF4-FFF2-40B4-BE49-F238E27FC236}">
                        <a16:creationId xmlns:a16="http://schemas.microsoft.com/office/drawing/2014/main" id="{B221CC10-A328-4B6C-A3AC-9E3783AF01A5}"/>
                      </a:ext>
                    </a:extLst>
                  </p:cNvPr>
                  <p:cNvGrpSpPr/>
                  <p:nvPr/>
                </p:nvGrpSpPr>
                <p:grpSpPr>
                  <a:xfrm>
                    <a:off x="-1661633" y="4840854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297" name="Circle: Hollow 1296">
                      <a:extLst>
                        <a:ext uri="{FF2B5EF4-FFF2-40B4-BE49-F238E27FC236}">
                          <a16:creationId xmlns:a16="http://schemas.microsoft.com/office/drawing/2014/main" id="{321DE1F1-FF13-4819-BF91-2CEE15E4DFD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98" name="Circle: Hollow 1297">
                      <a:extLst>
                        <a:ext uri="{FF2B5EF4-FFF2-40B4-BE49-F238E27FC236}">
                          <a16:creationId xmlns:a16="http://schemas.microsoft.com/office/drawing/2014/main" id="{014A1CAC-7F1A-41CC-AE29-3076E6E7545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99" name="Circle: Hollow 1298">
                      <a:extLst>
                        <a:ext uri="{FF2B5EF4-FFF2-40B4-BE49-F238E27FC236}">
                          <a16:creationId xmlns:a16="http://schemas.microsoft.com/office/drawing/2014/main" id="{E70A092D-B60A-4519-BD1F-0B3765B3453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92" name="Group 1291">
                    <a:extLst>
                      <a:ext uri="{FF2B5EF4-FFF2-40B4-BE49-F238E27FC236}">
                        <a16:creationId xmlns:a16="http://schemas.microsoft.com/office/drawing/2014/main" id="{902F23B4-1ED5-455C-A795-93361EE5618D}"/>
                      </a:ext>
                    </a:extLst>
                  </p:cNvPr>
                  <p:cNvGrpSpPr/>
                  <p:nvPr/>
                </p:nvGrpSpPr>
                <p:grpSpPr>
                  <a:xfrm>
                    <a:off x="-2015796" y="4833819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294" name="Circle: Hollow 1293">
                      <a:extLst>
                        <a:ext uri="{FF2B5EF4-FFF2-40B4-BE49-F238E27FC236}">
                          <a16:creationId xmlns:a16="http://schemas.microsoft.com/office/drawing/2014/main" id="{BE8C0B7E-9968-48F1-AB1B-0517B51DF5E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95" name="Circle: Hollow 1294">
                      <a:extLst>
                        <a:ext uri="{FF2B5EF4-FFF2-40B4-BE49-F238E27FC236}">
                          <a16:creationId xmlns:a16="http://schemas.microsoft.com/office/drawing/2014/main" id="{57A48BEB-6CEE-464A-BE9F-543BFCF5230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96" name="Circle: Hollow 1295">
                      <a:extLst>
                        <a:ext uri="{FF2B5EF4-FFF2-40B4-BE49-F238E27FC236}">
                          <a16:creationId xmlns:a16="http://schemas.microsoft.com/office/drawing/2014/main" id="{7CF67955-8E24-4393-A37F-7612F1555D3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sp>
                <p:nvSpPr>
                  <p:cNvPr id="1293" name="Circle: Hollow 1292">
                    <a:extLst>
                      <a:ext uri="{FF2B5EF4-FFF2-40B4-BE49-F238E27FC236}">
                        <a16:creationId xmlns:a16="http://schemas.microsoft.com/office/drawing/2014/main" id="{4D60DAB9-590B-4811-86E4-4C55BA409F6E}"/>
                      </a:ext>
                    </a:extLst>
                  </p:cNvPr>
                  <p:cNvSpPr/>
                  <p:nvPr/>
                </p:nvSpPr>
                <p:spPr>
                  <a:xfrm>
                    <a:off x="-2212372" y="4906745"/>
                    <a:ext cx="354000" cy="331779"/>
                  </a:xfrm>
                  <a:prstGeom prst="donut">
                    <a:avLst>
                      <a:gd name="adj" fmla="val 13517"/>
                    </a:avLst>
                  </a:prstGeom>
                  <a:solidFill>
                    <a:schemeClr val="bg2">
                      <a:lumMod val="75000"/>
                    </a:schemeClr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1268" name="Group 1267">
                  <a:extLst>
                    <a:ext uri="{FF2B5EF4-FFF2-40B4-BE49-F238E27FC236}">
                      <a16:creationId xmlns:a16="http://schemas.microsoft.com/office/drawing/2014/main" id="{F0079FBC-BF6E-40A3-AA59-DFE0F9A70C34}"/>
                    </a:ext>
                  </a:extLst>
                </p:cNvPr>
                <p:cNvGrpSpPr/>
                <p:nvPr/>
              </p:nvGrpSpPr>
              <p:grpSpPr>
                <a:xfrm>
                  <a:off x="-2525531" y="4673834"/>
                  <a:ext cx="1947504" cy="516188"/>
                  <a:chOff x="-2525531" y="4673834"/>
                  <a:chExt cx="1947504" cy="516188"/>
                </a:xfrm>
              </p:grpSpPr>
              <p:grpSp>
                <p:nvGrpSpPr>
                  <p:cNvPr id="1269" name="Group 1268">
                    <a:extLst>
                      <a:ext uri="{FF2B5EF4-FFF2-40B4-BE49-F238E27FC236}">
                        <a16:creationId xmlns:a16="http://schemas.microsoft.com/office/drawing/2014/main" id="{AC2B2144-81DD-445A-BBBA-902C4F2005B5}"/>
                      </a:ext>
                    </a:extLst>
                  </p:cNvPr>
                  <p:cNvGrpSpPr/>
                  <p:nvPr/>
                </p:nvGrpSpPr>
                <p:grpSpPr>
                  <a:xfrm>
                    <a:off x="-1092786" y="4697220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286" name="Circle: Hollow 1285">
                      <a:extLst>
                        <a:ext uri="{FF2B5EF4-FFF2-40B4-BE49-F238E27FC236}">
                          <a16:creationId xmlns:a16="http://schemas.microsoft.com/office/drawing/2014/main" id="{3E0B7AF7-CCEB-4E6A-8C34-56615433423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87" name="Circle: Hollow 1286">
                      <a:extLst>
                        <a:ext uri="{FF2B5EF4-FFF2-40B4-BE49-F238E27FC236}">
                          <a16:creationId xmlns:a16="http://schemas.microsoft.com/office/drawing/2014/main" id="{12B04F60-90BE-4E4A-9A87-7D6CA8539DA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88" name="Circle: Hollow 1287">
                      <a:extLst>
                        <a:ext uri="{FF2B5EF4-FFF2-40B4-BE49-F238E27FC236}">
                          <a16:creationId xmlns:a16="http://schemas.microsoft.com/office/drawing/2014/main" id="{136CE671-85D1-40DB-8136-2C815D56FD0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70" name="Group 1269">
                    <a:extLst>
                      <a:ext uri="{FF2B5EF4-FFF2-40B4-BE49-F238E27FC236}">
                        <a16:creationId xmlns:a16="http://schemas.microsoft.com/office/drawing/2014/main" id="{B670B74C-2EDF-4208-8A87-327C5FE16A7D}"/>
                      </a:ext>
                    </a:extLst>
                  </p:cNvPr>
                  <p:cNvGrpSpPr/>
                  <p:nvPr/>
                </p:nvGrpSpPr>
                <p:grpSpPr>
                  <a:xfrm>
                    <a:off x="-1447212" y="4697220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283" name="Circle: Hollow 1282">
                      <a:extLst>
                        <a:ext uri="{FF2B5EF4-FFF2-40B4-BE49-F238E27FC236}">
                          <a16:creationId xmlns:a16="http://schemas.microsoft.com/office/drawing/2014/main" id="{FDAC49B4-3294-44CA-937E-96282FA7C3C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84" name="Circle: Hollow 1283">
                      <a:extLst>
                        <a:ext uri="{FF2B5EF4-FFF2-40B4-BE49-F238E27FC236}">
                          <a16:creationId xmlns:a16="http://schemas.microsoft.com/office/drawing/2014/main" id="{DBAB1950-6061-4A8D-BE73-BE6FB8CE443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85" name="Circle: Hollow 1284">
                      <a:extLst>
                        <a:ext uri="{FF2B5EF4-FFF2-40B4-BE49-F238E27FC236}">
                          <a16:creationId xmlns:a16="http://schemas.microsoft.com/office/drawing/2014/main" id="{792E2970-4AB8-4300-8C68-B9C8031A2B1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71" name="Group 1270">
                    <a:extLst>
                      <a:ext uri="{FF2B5EF4-FFF2-40B4-BE49-F238E27FC236}">
                        <a16:creationId xmlns:a16="http://schemas.microsoft.com/office/drawing/2014/main" id="{424E7A36-C59F-4299-9011-1D7C525592AA}"/>
                      </a:ext>
                    </a:extLst>
                  </p:cNvPr>
                  <p:cNvGrpSpPr/>
                  <p:nvPr/>
                </p:nvGrpSpPr>
                <p:grpSpPr>
                  <a:xfrm>
                    <a:off x="-1814033" y="4688454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280" name="Circle: Hollow 1279">
                      <a:extLst>
                        <a:ext uri="{FF2B5EF4-FFF2-40B4-BE49-F238E27FC236}">
                          <a16:creationId xmlns:a16="http://schemas.microsoft.com/office/drawing/2014/main" id="{100ED2AA-3736-492C-9774-C8AF9DA4817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81" name="Circle: Hollow 1280">
                      <a:extLst>
                        <a:ext uri="{FF2B5EF4-FFF2-40B4-BE49-F238E27FC236}">
                          <a16:creationId xmlns:a16="http://schemas.microsoft.com/office/drawing/2014/main" id="{2354F586-2D18-4BEA-A440-BBD2598580E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82" name="Circle: Hollow 1281">
                      <a:extLst>
                        <a:ext uri="{FF2B5EF4-FFF2-40B4-BE49-F238E27FC236}">
                          <a16:creationId xmlns:a16="http://schemas.microsoft.com/office/drawing/2014/main" id="{EEF643DF-1060-4EAB-993F-4881C443B2C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72" name="Group 1271">
                    <a:extLst>
                      <a:ext uri="{FF2B5EF4-FFF2-40B4-BE49-F238E27FC236}">
                        <a16:creationId xmlns:a16="http://schemas.microsoft.com/office/drawing/2014/main" id="{41D55F9C-7F66-4663-A304-707122CBD926}"/>
                      </a:ext>
                    </a:extLst>
                  </p:cNvPr>
                  <p:cNvGrpSpPr/>
                  <p:nvPr/>
                </p:nvGrpSpPr>
                <p:grpSpPr>
                  <a:xfrm>
                    <a:off x="-2168196" y="4681419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277" name="Circle: Hollow 1276">
                      <a:extLst>
                        <a:ext uri="{FF2B5EF4-FFF2-40B4-BE49-F238E27FC236}">
                          <a16:creationId xmlns:a16="http://schemas.microsoft.com/office/drawing/2014/main" id="{30B505BE-58D4-4CE1-925D-2516F7A09BB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78" name="Circle: Hollow 1277">
                      <a:extLst>
                        <a:ext uri="{FF2B5EF4-FFF2-40B4-BE49-F238E27FC236}">
                          <a16:creationId xmlns:a16="http://schemas.microsoft.com/office/drawing/2014/main" id="{E80B486F-13FD-4B7B-88C2-E75AB762A44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79" name="Circle: Hollow 1278">
                      <a:extLst>
                        <a:ext uri="{FF2B5EF4-FFF2-40B4-BE49-F238E27FC236}">
                          <a16:creationId xmlns:a16="http://schemas.microsoft.com/office/drawing/2014/main" id="{6225E02D-A412-40A7-A086-3317DC3A88F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73" name="Group 1272">
                    <a:extLst>
                      <a:ext uri="{FF2B5EF4-FFF2-40B4-BE49-F238E27FC236}">
                        <a16:creationId xmlns:a16="http://schemas.microsoft.com/office/drawing/2014/main" id="{1A6D9373-0652-482E-904C-1EEC57FC94D8}"/>
                      </a:ext>
                    </a:extLst>
                  </p:cNvPr>
                  <p:cNvGrpSpPr/>
                  <p:nvPr/>
                </p:nvGrpSpPr>
                <p:grpSpPr>
                  <a:xfrm>
                    <a:off x="-2525531" y="4673834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274" name="Circle: Hollow 1273">
                      <a:extLst>
                        <a:ext uri="{FF2B5EF4-FFF2-40B4-BE49-F238E27FC236}">
                          <a16:creationId xmlns:a16="http://schemas.microsoft.com/office/drawing/2014/main" id="{09FE6920-EB40-474A-8F8A-F5999807D02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75" name="Circle: Hollow 1274">
                      <a:extLst>
                        <a:ext uri="{FF2B5EF4-FFF2-40B4-BE49-F238E27FC236}">
                          <a16:creationId xmlns:a16="http://schemas.microsoft.com/office/drawing/2014/main" id="{DD65D2D8-904E-4039-9ED0-B7537C4F697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76" name="Circle: Hollow 1275">
                      <a:extLst>
                        <a:ext uri="{FF2B5EF4-FFF2-40B4-BE49-F238E27FC236}">
                          <a16:creationId xmlns:a16="http://schemas.microsoft.com/office/drawing/2014/main" id="{EC84EF2B-17F5-46FD-9047-D972C77175C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</p:grpSp>
          </p:grpSp>
          <p:grpSp>
            <p:nvGrpSpPr>
              <p:cNvPr id="1225" name="Group 1224">
                <a:extLst>
                  <a:ext uri="{FF2B5EF4-FFF2-40B4-BE49-F238E27FC236}">
                    <a16:creationId xmlns:a16="http://schemas.microsoft.com/office/drawing/2014/main" id="{0586E7B0-3638-4122-A206-8AF22CAFC28D}"/>
                  </a:ext>
                </a:extLst>
              </p:cNvPr>
              <p:cNvGrpSpPr/>
              <p:nvPr/>
            </p:nvGrpSpPr>
            <p:grpSpPr>
              <a:xfrm>
                <a:off x="-2697112" y="4673834"/>
                <a:ext cx="1958326" cy="804191"/>
                <a:chOff x="-2697112" y="4673834"/>
                <a:chExt cx="1958326" cy="804191"/>
              </a:xfrm>
            </p:grpSpPr>
            <p:grpSp>
              <p:nvGrpSpPr>
                <p:cNvPr id="1226" name="Group 1225">
                  <a:extLst>
                    <a:ext uri="{FF2B5EF4-FFF2-40B4-BE49-F238E27FC236}">
                      <a16:creationId xmlns:a16="http://schemas.microsoft.com/office/drawing/2014/main" id="{E209F340-B7FA-4FC7-B9E6-E3BBC99F2441}"/>
                    </a:ext>
                  </a:extLst>
                </p:cNvPr>
                <p:cNvGrpSpPr/>
                <p:nvPr/>
              </p:nvGrpSpPr>
              <p:grpSpPr>
                <a:xfrm>
                  <a:off x="-2697112" y="4961837"/>
                  <a:ext cx="1947504" cy="516188"/>
                  <a:chOff x="-2373131" y="4826234"/>
                  <a:chExt cx="1947504" cy="516188"/>
                </a:xfrm>
              </p:grpSpPr>
              <p:grpSp>
                <p:nvGrpSpPr>
                  <p:cNvPr id="1247" name="Group 1246">
                    <a:extLst>
                      <a:ext uri="{FF2B5EF4-FFF2-40B4-BE49-F238E27FC236}">
                        <a16:creationId xmlns:a16="http://schemas.microsoft.com/office/drawing/2014/main" id="{4AD3C07D-7A7B-488F-8ACF-F5752E6A1242}"/>
                      </a:ext>
                    </a:extLst>
                  </p:cNvPr>
                  <p:cNvGrpSpPr/>
                  <p:nvPr/>
                </p:nvGrpSpPr>
                <p:grpSpPr>
                  <a:xfrm>
                    <a:off x="-940386" y="4849620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264" name="Circle: Hollow 1263">
                      <a:extLst>
                        <a:ext uri="{FF2B5EF4-FFF2-40B4-BE49-F238E27FC236}">
                          <a16:creationId xmlns:a16="http://schemas.microsoft.com/office/drawing/2014/main" id="{F2525CAA-DB4C-4E2D-8FAB-955A7815A52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65" name="Circle: Hollow 1264">
                      <a:extLst>
                        <a:ext uri="{FF2B5EF4-FFF2-40B4-BE49-F238E27FC236}">
                          <a16:creationId xmlns:a16="http://schemas.microsoft.com/office/drawing/2014/main" id="{D52766ED-1C9E-47D1-8962-BBFF4AE20DB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66" name="Circle: Hollow 1265">
                      <a:extLst>
                        <a:ext uri="{FF2B5EF4-FFF2-40B4-BE49-F238E27FC236}">
                          <a16:creationId xmlns:a16="http://schemas.microsoft.com/office/drawing/2014/main" id="{FA1BD404-F2F1-46FA-B5C0-D0CC4B5A1C2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48" name="Group 1247">
                    <a:extLst>
                      <a:ext uri="{FF2B5EF4-FFF2-40B4-BE49-F238E27FC236}">
                        <a16:creationId xmlns:a16="http://schemas.microsoft.com/office/drawing/2014/main" id="{6F58B1B1-7876-41B2-9218-D2A9BC7F0F0B}"/>
                      </a:ext>
                    </a:extLst>
                  </p:cNvPr>
                  <p:cNvGrpSpPr/>
                  <p:nvPr/>
                </p:nvGrpSpPr>
                <p:grpSpPr>
                  <a:xfrm>
                    <a:off x="-1294812" y="4849620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261" name="Circle: Hollow 1260">
                      <a:extLst>
                        <a:ext uri="{FF2B5EF4-FFF2-40B4-BE49-F238E27FC236}">
                          <a16:creationId xmlns:a16="http://schemas.microsoft.com/office/drawing/2014/main" id="{A50D8E62-0834-403F-960A-CE232D03333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62" name="Circle: Hollow 1261">
                      <a:extLst>
                        <a:ext uri="{FF2B5EF4-FFF2-40B4-BE49-F238E27FC236}">
                          <a16:creationId xmlns:a16="http://schemas.microsoft.com/office/drawing/2014/main" id="{B22044DA-BD7B-428A-843B-003A25FBDCA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63" name="Circle: Hollow 1262">
                      <a:extLst>
                        <a:ext uri="{FF2B5EF4-FFF2-40B4-BE49-F238E27FC236}">
                          <a16:creationId xmlns:a16="http://schemas.microsoft.com/office/drawing/2014/main" id="{DC77E02B-2946-4B61-BF5A-0CD324CA93B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49" name="Group 1248">
                    <a:extLst>
                      <a:ext uri="{FF2B5EF4-FFF2-40B4-BE49-F238E27FC236}">
                        <a16:creationId xmlns:a16="http://schemas.microsoft.com/office/drawing/2014/main" id="{5DB31658-D2B7-4661-B1E3-CFC3FFAC358D}"/>
                      </a:ext>
                    </a:extLst>
                  </p:cNvPr>
                  <p:cNvGrpSpPr/>
                  <p:nvPr/>
                </p:nvGrpSpPr>
                <p:grpSpPr>
                  <a:xfrm>
                    <a:off x="-1661633" y="4840854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258" name="Circle: Hollow 1257">
                      <a:extLst>
                        <a:ext uri="{FF2B5EF4-FFF2-40B4-BE49-F238E27FC236}">
                          <a16:creationId xmlns:a16="http://schemas.microsoft.com/office/drawing/2014/main" id="{8DE969CE-1F82-43C5-89FA-9F950582D15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59" name="Circle: Hollow 1258">
                      <a:extLst>
                        <a:ext uri="{FF2B5EF4-FFF2-40B4-BE49-F238E27FC236}">
                          <a16:creationId xmlns:a16="http://schemas.microsoft.com/office/drawing/2014/main" id="{C537C4F8-1075-40D2-B9FA-256A96C4900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60" name="Circle: Hollow 1259">
                      <a:extLst>
                        <a:ext uri="{FF2B5EF4-FFF2-40B4-BE49-F238E27FC236}">
                          <a16:creationId xmlns:a16="http://schemas.microsoft.com/office/drawing/2014/main" id="{38646195-6BE2-4757-AD39-47365EDED88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50" name="Group 1249">
                    <a:extLst>
                      <a:ext uri="{FF2B5EF4-FFF2-40B4-BE49-F238E27FC236}">
                        <a16:creationId xmlns:a16="http://schemas.microsoft.com/office/drawing/2014/main" id="{CCFC3EB7-228A-4649-A2DE-16689559E238}"/>
                      </a:ext>
                    </a:extLst>
                  </p:cNvPr>
                  <p:cNvGrpSpPr/>
                  <p:nvPr/>
                </p:nvGrpSpPr>
                <p:grpSpPr>
                  <a:xfrm>
                    <a:off x="-2015796" y="4833819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255" name="Circle: Hollow 1254">
                      <a:extLst>
                        <a:ext uri="{FF2B5EF4-FFF2-40B4-BE49-F238E27FC236}">
                          <a16:creationId xmlns:a16="http://schemas.microsoft.com/office/drawing/2014/main" id="{7174E5D8-1FB1-47B0-941E-724C6B9DCD7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56" name="Circle: Hollow 1255">
                      <a:extLst>
                        <a:ext uri="{FF2B5EF4-FFF2-40B4-BE49-F238E27FC236}">
                          <a16:creationId xmlns:a16="http://schemas.microsoft.com/office/drawing/2014/main" id="{9CC10FBC-9746-4591-B77C-0E32F0A5E09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57" name="Circle: Hollow 1256">
                      <a:extLst>
                        <a:ext uri="{FF2B5EF4-FFF2-40B4-BE49-F238E27FC236}">
                          <a16:creationId xmlns:a16="http://schemas.microsoft.com/office/drawing/2014/main" id="{706C2AFE-29B1-4F1E-9A92-C08E673F009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51" name="Group 1250">
                    <a:extLst>
                      <a:ext uri="{FF2B5EF4-FFF2-40B4-BE49-F238E27FC236}">
                        <a16:creationId xmlns:a16="http://schemas.microsoft.com/office/drawing/2014/main" id="{8957927E-AFE0-491F-AFEF-FF3EF55DC317}"/>
                      </a:ext>
                    </a:extLst>
                  </p:cNvPr>
                  <p:cNvGrpSpPr/>
                  <p:nvPr/>
                </p:nvGrpSpPr>
                <p:grpSpPr>
                  <a:xfrm>
                    <a:off x="-2373131" y="4826234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252" name="Circle: Hollow 1251">
                      <a:extLst>
                        <a:ext uri="{FF2B5EF4-FFF2-40B4-BE49-F238E27FC236}">
                          <a16:creationId xmlns:a16="http://schemas.microsoft.com/office/drawing/2014/main" id="{D686A263-B5ED-4101-B468-D402052859F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53" name="Circle: Hollow 1252">
                      <a:extLst>
                        <a:ext uri="{FF2B5EF4-FFF2-40B4-BE49-F238E27FC236}">
                          <a16:creationId xmlns:a16="http://schemas.microsoft.com/office/drawing/2014/main" id="{9134EE0C-FCA0-44D8-BE41-EE0BA0DC33C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54" name="Circle: Hollow 1253">
                      <a:extLst>
                        <a:ext uri="{FF2B5EF4-FFF2-40B4-BE49-F238E27FC236}">
                          <a16:creationId xmlns:a16="http://schemas.microsoft.com/office/drawing/2014/main" id="{D641809A-E533-4A89-86D0-FED5FB29C0D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</p:grpSp>
            <p:grpSp>
              <p:nvGrpSpPr>
                <p:cNvPr id="1227" name="Group 1226">
                  <a:extLst>
                    <a:ext uri="{FF2B5EF4-FFF2-40B4-BE49-F238E27FC236}">
                      <a16:creationId xmlns:a16="http://schemas.microsoft.com/office/drawing/2014/main" id="{F81C10EC-9217-4476-A384-AA3EDDA72454}"/>
                    </a:ext>
                  </a:extLst>
                </p:cNvPr>
                <p:cNvGrpSpPr/>
                <p:nvPr/>
              </p:nvGrpSpPr>
              <p:grpSpPr>
                <a:xfrm>
                  <a:off x="-2525531" y="4673834"/>
                  <a:ext cx="1786745" cy="516188"/>
                  <a:chOff x="-2525531" y="4673834"/>
                  <a:chExt cx="1786745" cy="516188"/>
                </a:xfrm>
              </p:grpSpPr>
              <p:grpSp>
                <p:nvGrpSpPr>
                  <p:cNvPr id="1228" name="Group 1227">
                    <a:extLst>
                      <a:ext uri="{FF2B5EF4-FFF2-40B4-BE49-F238E27FC236}">
                        <a16:creationId xmlns:a16="http://schemas.microsoft.com/office/drawing/2014/main" id="{8E3C88B5-586A-448C-A3DE-2ED3CBFEC542}"/>
                      </a:ext>
                    </a:extLst>
                  </p:cNvPr>
                  <p:cNvGrpSpPr/>
                  <p:nvPr/>
                </p:nvGrpSpPr>
                <p:grpSpPr>
                  <a:xfrm>
                    <a:off x="-1092786" y="4697220"/>
                    <a:ext cx="354000" cy="492802"/>
                    <a:chOff x="-2449589" y="3530595"/>
                    <a:chExt cx="354000" cy="492802"/>
                  </a:xfrm>
                </p:grpSpPr>
                <p:sp>
                  <p:nvSpPr>
                    <p:cNvPr id="1245" name="Circle: Hollow 1244">
                      <a:extLst>
                        <a:ext uri="{FF2B5EF4-FFF2-40B4-BE49-F238E27FC236}">
                          <a16:creationId xmlns:a16="http://schemas.microsoft.com/office/drawing/2014/main" id="{CA4C2633-D778-42CB-B18D-129F05A94E0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46" name="Circle: Hollow 1245">
                      <a:extLst>
                        <a:ext uri="{FF2B5EF4-FFF2-40B4-BE49-F238E27FC236}">
                          <a16:creationId xmlns:a16="http://schemas.microsoft.com/office/drawing/2014/main" id="{AB231651-4E2A-43C1-8FFC-33AB0D77F78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29" name="Group 1228">
                    <a:extLst>
                      <a:ext uri="{FF2B5EF4-FFF2-40B4-BE49-F238E27FC236}">
                        <a16:creationId xmlns:a16="http://schemas.microsoft.com/office/drawing/2014/main" id="{7020E875-31A8-46E9-A6BF-036125671144}"/>
                      </a:ext>
                    </a:extLst>
                  </p:cNvPr>
                  <p:cNvGrpSpPr/>
                  <p:nvPr/>
                </p:nvGrpSpPr>
                <p:grpSpPr>
                  <a:xfrm>
                    <a:off x="-1447212" y="4697220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242" name="Circle: Hollow 1241">
                      <a:extLst>
                        <a:ext uri="{FF2B5EF4-FFF2-40B4-BE49-F238E27FC236}">
                          <a16:creationId xmlns:a16="http://schemas.microsoft.com/office/drawing/2014/main" id="{7A9F871B-2DCA-4C0D-9CF6-A86211B5265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43" name="Circle: Hollow 1242">
                      <a:extLst>
                        <a:ext uri="{FF2B5EF4-FFF2-40B4-BE49-F238E27FC236}">
                          <a16:creationId xmlns:a16="http://schemas.microsoft.com/office/drawing/2014/main" id="{AD6002EE-81C7-4C3A-AF39-41D82D0F95B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44" name="Circle: Hollow 1243">
                      <a:extLst>
                        <a:ext uri="{FF2B5EF4-FFF2-40B4-BE49-F238E27FC236}">
                          <a16:creationId xmlns:a16="http://schemas.microsoft.com/office/drawing/2014/main" id="{86AC0E46-E228-415A-9661-A0414D1482A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30" name="Group 1229">
                    <a:extLst>
                      <a:ext uri="{FF2B5EF4-FFF2-40B4-BE49-F238E27FC236}">
                        <a16:creationId xmlns:a16="http://schemas.microsoft.com/office/drawing/2014/main" id="{5B691122-A01B-4F0C-907B-7783C4D75C38}"/>
                      </a:ext>
                    </a:extLst>
                  </p:cNvPr>
                  <p:cNvGrpSpPr/>
                  <p:nvPr/>
                </p:nvGrpSpPr>
                <p:grpSpPr>
                  <a:xfrm>
                    <a:off x="-1814033" y="4688454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239" name="Circle: Hollow 1238">
                      <a:extLst>
                        <a:ext uri="{FF2B5EF4-FFF2-40B4-BE49-F238E27FC236}">
                          <a16:creationId xmlns:a16="http://schemas.microsoft.com/office/drawing/2014/main" id="{FAEFECDA-37BD-40EF-8E0C-1EC90B673F3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40" name="Circle: Hollow 1239">
                      <a:extLst>
                        <a:ext uri="{FF2B5EF4-FFF2-40B4-BE49-F238E27FC236}">
                          <a16:creationId xmlns:a16="http://schemas.microsoft.com/office/drawing/2014/main" id="{EB09D90B-3995-4325-AFD8-D4B4F76266F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41" name="Circle: Hollow 1240">
                      <a:extLst>
                        <a:ext uri="{FF2B5EF4-FFF2-40B4-BE49-F238E27FC236}">
                          <a16:creationId xmlns:a16="http://schemas.microsoft.com/office/drawing/2014/main" id="{BB0E1288-EC1F-4939-BC45-798148B0704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31" name="Group 1230">
                    <a:extLst>
                      <a:ext uri="{FF2B5EF4-FFF2-40B4-BE49-F238E27FC236}">
                        <a16:creationId xmlns:a16="http://schemas.microsoft.com/office/drawing/2014/main" id="{8D26FE63-385B-4030-9614-881CB2564AAD}"/>
                      </a:ext>
                    </a:extLst>
                  </p:cNvPr>
                  <p:cNvGrpSpPr/>
                  <p:nvPr/>
                </p:nvGrpSpPr>
                <p:grpSpPr>
                  <a:xfrm>
                    <a:off x="-2168196" y="4681419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236" name="Circle: Hollow 1235">
                      <a:extLst>
                        <a:ext uri="{FF2B5EF4-FFF2-40B4-BE49-F238E27FC236}">
                          <a16:creationId xmlns:a16="http://schemas.microsoft.com/office/drawing/2014/main" id="{EFB44E9F-1789-4D59-9B99-5091C174E83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37" name="Circle: Hollow 1236">
                      <a:extLst>
                        <a:ext uri="{FF2B5EF4-FFF2-40B4-BE49-F238E27FC236}">
                          <a16:creationId xmlns:a16="http://schemas.microsoft.com/office/drawing/2014/main" id="{75E38659-12D5-4FB4-BDC2-E6C29977E3E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38" name="Circle: Hollow 1237">
                      <a:extLst>
                        <a:ext uri="{FF2B5EF4-FFF2-40B4-BE49-F238E27FC236}">
                          <a16:creationId xmlns:a16="http://schemas.microsoft.com/office/drawing/2014/main" id="{8D105532-AB2E-4CA4-8FED-4A4A542166F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232" name="Group 1231">
                    <a:extLst>
                      <a:ext uri="{FF2B5EF4-FFF2-40B4-BE49-F238E27FC236}">
                        <a16:creationId xmlns:a16="http://schemas.microsoft.com/office/drawing/2014/main" id="{D8BD33E3-91E8-472D-8B15-544B4CAC476E}"/>
                      </a:ext>
                    </a:extLst>
                  </p:cNvPr>
                  <p:cNvGrpSpPr/>
                  <p:nvPr/>
                </p:nvGrpSpPr>
                <p:grpSpPr>
                  <a:xfrm>
                    <a:off x="-2525531" y="4673834"/>
                    <a:ext cx="514759" cy="492802"/>
                    <a:chOff x="-2449589" y="3530595"/>
                    <a:chExt cx="514759" cy="492802"/>
                  </a:xfrm>
                </p:grpSpPr>
                <p:sp>
                  <p:nvSpPr>
                    <p:cNvPr id="1233" name="Circle: Hollow 1232">
                      <a:extLst>
                        <a:ext uri="{FF2B5EF4-FFF2-40B4-BE49-F238E27FC236}">
                          <a16:creationId xmlns:a16="http://schemas.microsoft.com/office/drawing/2014/main" id="{A57378B2-0B7C-4893-8B6D-F135F8B529A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53059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34" name="Circle: Hollow 1233">
                      <a:extLst>
                        <a:ext uri="{FF2B5EF4-FFF2-40B4-BE49-F238E27FC236}">
                          <a16:creationId xmlns:a16="http://schemas.microsoft.com/office/drawing/2014/main" id="{5616A210-D19B-49E0-A75D-42DEAFB0397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449589" y="3691618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1235" name="Circle: Hollow 1234">
                      <a:extLst>
                        <a:ext uri="{FF2B5EF4-FFF2-40B4-BE49-F238E27FC236}">
                          <a16:creationId xmlns:a16="http://schemas.microsoft.com/office/drawing/2014/main" id="{BEDFC1C2-AC7E-4871-B789-DDC1C0C2C13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88830" y="3611106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</p:grpSp>
          </p:grpSp>
        </p:grpSp>
        <p:grpSp>
          <p:nvGrpSpPr>
            <p:cNvPr id="191" name="Group 190">
              <a:extLst>
                <a:ext uri="{FF2B5EF4-FFF2-40B4-BE49-F238E27FC236}">
                  <a16:creationId xmlns:a16="http://schemas.microsoft.com/office/drawing/2014/main" id="{67D399AC-B980-42BF-B47A-6C42439954D9}"/>
                </a:ext>
              </a:extLst>
            </p:cNvPr>
            <p:cNvGrpSpPr/>
            <p:nvPr/>
          </p:nvGrpSpPr>
          <p:grpSpPr>
            <a:xfrm>
              <a:off x="9097325" y="715817"/>
              <a:ext cx="2184266" cy="5498785"/>
              <a:chOff x="-2284519" y="636941"/>
              <a:chExt cx="1719216" cy="3541161"/>
            </a:xfrm>
          </p:grpSpPr>
          <p:sp>
            <p:nvSpPr>
              <p:cNvPr id="224" name="Rectangle: Rounded Corners 223">
                <a:extLst>
                  <a:ext uri="{FF2B5EF4-FFF2-40B4-BE49-F238E27FC236}">
                    <a16:creationId xmlns:a16="http://schemas.microsoft.com/office/drawing/2014/main" id="{922A8753-63CC-4E43-B247-AFB9B4AEE962}"/>
                  </a:ext>
                </a:extLst>
              </p:cNvPr>
              <p:cNvSpPr/>
              <p:nvPr/>
            </p:nvSpPr>
            <p:spPr>
              <a:xfrm rot="1933552">
                <a:off x="-2212253" y="1325585"/>
                <a:ext cx="466711" cy="1362821"/>
              </a:xfrm>
              <a:prstGeom prst="round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225" name="Group 224">
                <a:extLst>
                  <a:ext uri="{FF2B5EF4-FFF2-40B4-BE49-F238E27FC236}">
                    <a16:creationId xmlns:a16="http://schemas.microsoft.com/office/drawing/2014/main" id="{C1D45B00-7676-4FA0-AA51-EEE0B715A091}"/>
                  </a:ext>
                </a:extLst>
              </p:cNvPr>
              <p:cNvGrpSpPr/>
              <p:nvPr/>
            </p:nvGrpSpPr>
            <p:grpSpPr>
              <a:xfrm rot="1574965">
                <a:off x="-2284519" y="1194293"/>
                <a:ext cx="585609" cy="1529725"/>
                <a:chOff x="-740689" y="2847866"/>
                <a:chExt cx="573149" cy="1288227"/>
              </a:xfrm>
            </p:grpSpPr>
            <p:grpSp>
              <p:nvGrpSpPr>
                <p:cNvPr id="1063" name="Group 1062">
                  <a:extLst>
                    <a:ext uri="{FF2B5EF4-FFF2-40B4-BE49-F238E27FC236}">
                      <a16:creationId xmlns:a16="http://schemas.microsoft.com/office/drawing/2014/main" id="{FD81A209-9484-4459-8425-531D4F6D40DE}"/>
                    </a:ext>
                  </a:extLst>
                </p:cNvPr>
                <p:cNvGrpSpPr/>
                <p:nvPr/>
              </p:nvGrpSpPr>
              <p:grpSpPr>
                <a:xfrm rot="16200000">
                  <a:off x="-841656" y="2955551"/>
                  <a:ext cx="781802" cy="566431"/>
                  <a:chOff x="-2697112" y="4673834"/>
                  <a:chExt cx="2136607" cy="1331993"/>
                </a:xfrm>
              </p:grpSpPr>
              <p:grpSp>
                <p:nvGrpSpPr>
                  <p:cNvPr id="1141" name="Group 1140">
                    <a:extLst>
                      <a:ext uri="{FF2B5EF4-FFF2-40B4-BE49-F238E27FC236}">
                        <a16:creationId xmlns:a16="http://schemas.microsoft.com/office/drawing/2014/main" id="{5FA7C3F2-5FCA-4720-A7A1-AF6F76502AC9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958326" cy="804191"/>
                    <a:chOff x="-2536353" y="4673834"/>
                    <a:chExt cx="1958326" cy="804191"/>
                  </a:xfrm>
                </p:grpSpPr>
                <p:grpSp>
                  <p:nvGrpSpPr>
                    <p:cNvPr id="1185" name="Group 1184">
                      <a:extLst>
                        <a:ext uri="{FF2B5EF4-FFF2-40B4-BE49-F238E27FC236}">
                          <a16:creationId xmlns:a16="http://schemas.microsoft.com/office/drawing/2014/main" id="{F6C5876C-E035-4083-A05C-0AE58A01DC2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786745" cy="508603"/>
                      <a:chOff x="-2212372" y="4833819"/>
                      <a:chExt cx="1786745" cy="508603"/>
                    </a:xfrm>
                  </p:grpSpPr>
                  <p:grpSp>
                    <p:nvGrpSpPr>
                      <p:cNvPr id="1207" name="Group 1206">
                        <a:extLst>
                          <a:ext uri="{FF2B5EF4-FFF2-40B4-BE49-F238E27FC236}">
                            <a16:creationId xmlns:a16="http://schemas.microsoft.com/office/drawing/2014/main" id="{DA0F9953-2D40-4630-B1D1-501288F4BC7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21" name="Circle: Hollow 1220">
                          <a:extLst>
                            <a:ext uri="{FF2B5EF4-FFF2-40B4-BE49-F238E27FC236}">
                              <a16:creationId xmlns:a16="http://schemas.microsoft.com/office/drawing/2014/main" id="{4762D90A-33AC-45FE-A6BC-EEE93B4FF41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22" name="Circle: Hollow 1221">
                          <a:extLst>
                            <a:ext uri="{FF2B5EF4-FFF2-40B4-BE49-F238E27FC236}">
                              <a16:creationId xmlns:a16="http://schemas.microsoft.com/office/drawing/2014/main" id="{C9D5C6B8-1059-4023-B36C-196B93EDA9A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23" name="Circle: Hollow 1222">
                          <a:extLst>
                            <a:ext uri="{FF2B5EF4-FFF2-40B4-BE49-F238E27FC236}">
                              <a16:creationId xmlns:a16="http://schemas.microsoft.com/office/drawing/2014/main" id="{AA153C22-295A-4B35-A0BA-CE40CDD247B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208" name="Group 1207">
                        <a:extLst>
                          <a:ext uri="{FF2B5EF4-FFF2-40B4-BE49-F238E27FC236}">
                            <a16:creationId xmlns:a16="http://schemas.microsoft.com/office/drawing/2014/main" id="{F290D7E3-706D-4ABB-83E5-3BD2CC0C48D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18" name="Circle: Hollow 1217">
                          <a:extLst>
                            <a:ext uri="{FF2B5EF4-FFF2-40B4-BE49-F238E27FC236}">
                              <a16:creationId xmlns:a16="http://schemas.microsoft.com/office/drawing/2014/main" id="{D29A88F0-5C37-4A98-907A-1F816C6BB5C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19" name="Circle: Hollow 1218">
                          <a:extLst>
                            <a:ext uri="{FF2B5EF4-FFF2-40B4-BE49-F238E27FC236}">
                              <a16:creationId xmlns:a16="http://schemas.microsoft.com/office/drawing/2014/main" id="{4F70A76E-92B3-4BF8-8343-69908CD615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20" name="Circle: Hollow 1219">
                          <a:extLst>
                            <a:ext uri="{FF2B5EF4-FFF2-40B4-BE49-F238E27FC236}">
                              <a16:creationId xmlns:a16="http://schemas.microsoft.com/office/drawing/2014/main" id="{0B8D5DB0-B26D-4B04-8338-9AE4A346544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209" name="Group 1208">
                        <a:extLst>
                          <a:ext uri="{FF2B5EF4-FFF2-40B4-BE49-F238E27FC236}">
                            <a16:creationId xmlns:a16="http://schemas.microsoft.com/office/drawing/2014/main" id="{0D8B4AFE-50A4-4F29-814E-E9E5C00EA51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15" name="Circle: Hollow 1214">
                          <a:extLst>
                            <a:ext uri="{FF2B5EF4-FFF2-40B4-BE49-F238E27FC236}">
                              <a16:creationId xmlns:a16="http://schemas.microsoft.com/office/drawing/2014/main" id="{0338F406-597F-4F83-ACAF-60CD403575C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16" name="Circle: Hollow 1215">
                          <a:extLst>
                            <a:ext uri="{FF2B5EF4-FFF2-40B4-BE49-F238E27FC236}">
                              <a16:creationId xmlns:a16="http://schemas.microsoft.com/office/drawing/2014/main" id="{BD4ADE37-5979-4774-97D4-65B742CA912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17" name="Circle: Hollow 1216">
                          <a:extLst>
                            <a:ext uri="{FF2B5EF4-FFF2-40B4-BE49-F238E27FC236}">
                              <a16:creationId xmlns:a16="http://schemas.microsoft.com/office/drawing/2014/main" id="{DE1C8094-CAB4-4237-9D40-4F3C585C014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210" name="Group 1209">
                        <a:extLst>
                          <a:ext uri="{FF2B5EF4-FFF2-40B4-BE49-F238E27FC236}">
                            <a16:creationId xmlns:a16="http://schemas.microsoft.com/office/drawing/2014/main" id="{B4E4BA38-48E5-47FA-9F6B-2C6A5BAACC3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12" name="Circle: Hollow 1211">
                          <a:extLst>
                            <a:ext uri="{FF2B5EF4-FFF2-40B4-BE49-F238E27FC236}">
                              <a16:creationId xmlns:a16="http://schemas.microsoft.com/office/drawing/2014/main" id="{9857B59B-F5A5-4352-9298-D2C3CCBED0D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13" name="Circle: Hollow 1212">
                          <a:extLst>
                            <a:ext uri="{FF2B5EF4-FFF2-40B4-BE49-F238E27FC236}">
                              <a16:creationId xmlns:a16="http://schemas.microsoft.com/office/drawing/2014/main" id="{2126C577-878F-47B9-843C-4084EF90796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14" name="Circle: Hollow 1213">
                          <a:extLst>
                            <a:ext uri="{FF2B5EF4-FFF2-40B4-BE49-F238E27FC236}">
                              <a16:creationId xmlns:a16="http://schemas.microsoft.com/office/drawing/2014/main" id="{62A9ABF6-F0FA-42E3-AC7C-767145B816F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1211" name="Circle: Hollow 1210">
                        <a:extLst>
                          <a:ext uri="{FF2B5EF4-FFF2-40B4-BE49-F238E27FC236}">
                            <a16:creationId xmlns:a16="http://schemas.microsoft.com/office/drawing/2014/main" id="{91004851-95CF-426C-91D4-C57C60B74C4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186" name="Group 1185">
                      <a:extLst>
                        <a:ext uri="{FF2B5EF4-FFF2-40B4-BE49-F238E27FC236}">
                          <a16:creationId xmlns:a16="http://schemas.microsoft.com/office/drawing/2014/main" id="{0EC25BFA-7898-4615-AF49-8F28CFF693F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1187" name="Group 1186">
                        <a:extLst>
                          <a:ext uri="{FF2B5EF4-FFF2-40B4-BE49-F238E27FC236}">
                            <a16:creationId xmlns:a16="http://schemas.microsoft.com/office/drawing/2014/main" id="{12078AA6-D910-402D-8D7B-24C0A5C1327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04" name="Circle: Hollow 1203">
                          <a:extLst>
                            <a:ext uri="{FF2B5EF4-FFF2-40B4-BE49-F238E27FC236}">
                              <a16:creationId xmlns:a16="http://schemas.microsoft.com/office/drawing/2014/main" id="{7D61C2E2-6673-483B-B919-74D0B36F017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05" name="Circle: Hollow 1204">
                          <a:extLst>
                            <a:ext uri="{FF2B5EF4-FFF2-40B4-BE49-F238E27FC236}">
                              <a16:creationId xmlns:a16="http://schemas.microsoft.com/office/drawing/2014/main" id="{5EAC5302-9E1C-47E0-8B24-1851672992E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06" name="Circle: Hollow 1205">
                          <a:extLst>
                            <a:ext uri="{FF2B5EF4-FFF2-40B4-BE49-F238E27FC236}">
                              <a16:creationId xmlns:a16="http://schemas.microsoft.com/office/drawing/2014/main" id="{6FE3C733-C1A0-4F48-8DEB-A289C1FFEB4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88" name="Group 1187">
                        <a:extLst>
                          <a:ext uri="{FF2B5EF4-FFF2-40B4-BE49-F238E27FC236}">
                            <a16:creationId xmlns:a16="http://schemas.microsoft.com/office/drawing/2014/main" id="{0D81F765-CF88-4F2C-B749-F98A2143981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201" name="Circle: Hollow 1200">
                          <a:extLst>
                            <a:ext uri="{FF2B5EF4-FFF2-40B4-BE49-F238E27FC236}">
                              <a16:creationId xmlns:a16="http://schemas.microsoft.com/office/drawing/2014/main" id="{C6FF08A2-E363-45B3-B30E-343A562A6D5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02" name="Circle: Hollow 1201">
                          <a:extLst>
                            <a:ext uri="{FF2B5EF4-FFF2-40B4-BE49-F238E27FC236}">
                              <a16:creationId xmlns:a16="http://schemas.microsoft.com/office/drawing/2014/main" id="{B289DC69-8655-45F3-979F-2DBF74AD830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03" name="Circle: Hollow 1202">
                          <a:extLst>
                            <a:ext uri="{FF2B5EF4-FFF2-40B4-BE49-F238E27FC236}">
                              <a16:creationId xmlns:a16="http://schemas.microsoft.com/office/drawing/2014/main" id="{517B75C7-3851-4F49-BFDD-78257ABEBCC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89" name="Group 1188">
                        <a:extLst>
                          <a:ext uri="{FF2B5EF4-FFF2-40B4-BE49-F238E27FC236}">
                            <a16:creationId xmlns:a16="http://schemas.microsoft.com/office/drawing/2014/main" id="{07576B19-78F5-42B5-8784-0150A85655A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98" name="Circle: Hollow 1197">
                          <a:extLst>
                            <a:ext uri="{FF2B5EF4-FFF2-40B4-BE49-F238E27FC236}">
                              <a16:creationId xmlns:a16="http://schemas.microsoft.com/office/drawing/2014/main" id="{A3741306-4BC8-4D23-B5DC-961952669B1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99" name="Circle: Hollow 1198">
                          <a:extLst>
                            <a:ext uri="{FF2B5EF4-FFF2-40B4-BE49-F238E27FC236}">
                              <a16:creationId xmlns:a16="http://schemas.microsoft.com/office/drawing/2014/main" id="{D0D8B92C-313E-4A21-BF57-626081CE95A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200" name="Circle: Hollow 1199">
                          <a:extLst>
                            <a:ext uri="{FF2B5EF4-FFF2-40B4-BE49-F238E27FC236}">
                              <a16:creationId xmlns:a16="http://schemas.microsoft.com/office/drawing/2014/main" id="{8DD1656E-CE5A-46C2-8D59-F908FAB87D1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90" name="Group 1189">
                        <a:extLst>
                          <a:ext uri="{FF2B5EF4-FFF2-40B4-BE49-F238E27FC236}">
                            <a16:creationId xmlns:a16="http://schemas.microsoft.com/office/drawing/2014/main" id="{10AC01D1-59AB-472F-B935-F9BAA2EC129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95" name="Circle: Hollow 1194">
                          <a:extLst>
                            <a:ext uri="{FF2B5EF4-FFF2-40B4-BE49-F238E27FC236}">
                              <a16:creationId xmlns:a16="http://schemas.microsoft.com/office/drawing/2014/main" id="{7C27BB32-DBF6-4466-9A8C-CABB680FCC2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96" name="Circle: Hollow 1195">
                          <a:extLst>
                            <a:ext uri="{FF2B5EF4-FFF2-40B4-BE49-F238E27FC236}">
                              <a16:creationId xmlns:a16="http://schemas.microsoft.com/office/drawing/2014/main" id="{5C061174-FE4C-4F2D-9A4A-C80ABCBB36B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97" name="Circle: Hollow 1196">
                          <a:extLst>
                            <a:ext uri="{FF2B5EF4-FFF2-40B4-BE49-F238E27FC236}">
                              <a16:creationId xmlns:a16="http://schemas.microsoft.com/office/drawing/2014/main" id="{A6C8EED4-F2E0-44E3-A07C-929EF501985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91" name="Group 1190">
                        <a:extLst>
                          <a:ext uri="{FF2B5EF4-FFF2-40B4-BE49-F238E27FC236}">
                            <a16:creationId xmlns:a16="http://schemas.microsoft.com/office/drawing/2014/main" id="{78023188-0B7C-43D7-A71C-69D63BCF2A8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92" name="Circle: Hollow 1191">
                          <a:extLst>
                            <a:ext uri="{FF2B5EF4-FFF2-40B4-BE49-F238E27FC236}">
                              <a16:creationId xmlns:a16="http://schemas.microsoft.com/office/drawing/2014/main" id="{1B7393E8-BBCF-43CC-B61F-D49E61A0079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93" name="Circle: Hollow 1192">
                          <a:extLst>
                            <a:ext uri="{FF2B5EF4-FFF2-40B4-BE49-F238E27FC236}">
                              <a16:creationId xmlns:a16="http://schemas.microsoft.com/office/drawing/2014/main" id="{654A0CB2-D3F2-493D-AD28-86B4B7D2570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94" name="Circle: Hollow 1193">
                          <a:extLst>
                            <a:ext uri="{FF2B5EF4-FFF2-40B4-BE49-F238E27FC236}">
                              <a16:creationId xmlns:a16="http://schemas.microsoft.com/office/drawing/2014/main" id="{6CC03119-5444-4436-A028-9FFFE3DBD86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1142" name="Group 1141">
                    <a:extLst>
                      <a:ext uri="{FF2B5EF4-FFF2-40B4-BE49-F238E27FC236}">
                        <a16:creationId xmlns:a16="http://schemas.microsoft.com/office/drawing/2014/main" id="{C477A781-CBF1-46B6-AE21-A70100CD46A2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2136607" cy="808781"/>
                    <a:chOff x="-2697112" y="4673834"/>
                    <a:chExt cx="2136607" cy="808781"/>
                  </a:xfrm>
                </p:grpSpPr>
                <p:grpSp>
                  <p:nvGrpSpPr>
                    <p:cNvPr id="1143" name="Group 1142">
                      <a:extLst>
                        <a:ext uri="{FF2B5EF4-FFF2-40B4-BE49-F238E27FC236}">
                          <a16:creationId xmlns:a16="http://schemas.microsoft.com/office/drawing/2014/main" id="{4D6C06E9-F390-44BA-9D83-13713AFE799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947504" cy="516188"/>
                      <a:chOff x="-2373131" y="4826234"/>
                      <a:chExt cx="1947504" cy="516188"/>
                    </a:xfrm>
                  </p:grpSpPr>
                  <p:grpSp>
                    <p:nvGrpSpPr>
                      <p:cNvPr id="1165" name="Group 1164">
                        <a:extLst>
                          <a:ext uri="{FF2B5EF4-FFF2-40B4-BE49-F238E27FC236}">
                            <a16:creationId xmlns:a16="http://schemas.microsoft.com/office/drawing/2014/main" id="{C7F79FA2-EA28-43F3-8695-6A90A5643E9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82" name="Circle: Hollow 1181">
                          <a:extLst>
                            <a:ext uri="{FF2B5EF4-FFF2-40B4-BE49-F238E27FC236}">
                              <a16:creationId xmlns:a16="http://schemas.microsoft.com/office/drawing/2014/main" id="{349D1734-0537-4542-BB58-A9BCA6B8D58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83" name="Circle: Hollow 1182">
                          <a:extLst>
                            <a:ext uri="{FF2B5EF4-FFF2-40B4-BE49-F238E27FC236}">
                              <a16:creationId xmlns:a16="http://schemas.microsoft.com/office/drawing/2014/main" id="{8F6DD24D-E387-4A47-AEB1-FDFF5AA16E0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84" name="Circle: Hollow 1183">
                          <a:extLst>
                            <a:ext uri="{FF2B5EF4-FFF2-40B4-BE49-F238E27FC236}">
                              <a16:creationId xmlns:a16="http://schemas.microsoft.com/office/drawing/2014/main" id="{1BF40B4E-6A3C-403B-8816-91F424B7D3C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66" name="Group 1165">
                        <a:extLst>
                          <a:ext uri="{FF2B5EF4-FFF2-40B4-BE49-F238E27FC236}">
                            <a16:creationId xmlns:a16="http://schemas.microsoft.com/office/drawing/2014/main" id="{B7FCBDB4-12A8-4853-AF1E-47012B7E0A5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79" name="Circle: Hollow 1178">
                          <a:extLst>
                            <a:ext uri="{FF2B5EF4-FFF2-40B4-BE49-F238E27FC236}">
                              <a16:creationId xmlns:a16="http://schemas.microsoft.com/office/drawing/2014/main" id="{37DCDF5F-014E-4FC6-A714-8B51DAB65E0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80" name="Circle: Hollow 1179">
                          <a:extLst>
                            <a:ext uri="{FF2B5EF4-FFF2-40B4-BE49-F238E27FC236}">
                              <a16:creationId xmlns:a16="http://schemas.microsoft.com/office/drawing/2014/main" id="{FE360108-E6E4-4BAF-A9BB-20A5D6A8818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81" name="Circle: Hollow 1180">
                          <a:extLst>
                            <a:ext uri="{FF2B5EF4-FFF2-40B4-BE49-F238E27FC236}">
                              <a16:creationId xmlns:a16="http://schemas.microsoft.com/office/drawing/2014/main" id="{8BDF15E3-829E-4E6F-A387-999E417980C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67" name="Group 1166">
                        <a:extLst>
                          <a:ext uri="{FF2B5EF4-FFF2-40B4-BE49-F238E27FC236}">
                            <a16:creationId xmlns:a16="http://schemas.microsoft.com/office/drawing/2014/main" id="{33744FB7-FB49-4990-BE82-5C1CD85AB04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76" name="Circle: Hollow 1175">
                          <a:extLst>
                            <a:ext uri="{FF2B5EF4-FFF2-40B4-BE49-F238E27FC236}">
                              <a16:creationId xmlns:a16="http://schemas.microsoft.com/office/drawing/2014/main" id="{BF19C32D-445C-4593-93F4-B2B74F12DED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77" name="Circle: Hollow 1176">
                          <a:extLst>
                            <a:ext uri="{FF2B5EF4-FFF2-40B4-BE49-F238E27FC236}">
                              <a16:creationId xmlns:a16="http://schemas.microsoft.com/office/drawing/2014/main" id="{24D92173-43B8-4A9F-8113-A4D1AE8A7EC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78" name="Circle: Hollow 1177">
                          <a:extLst>
                            <a:ext uri="{FF2B5EF4-FFF2-40B4-BE49-F238E27FC236}">
                              <a16:creationId xmlns:a16="http://schemas.microsoft.com/office/drawing/2014/main" id="{31E1CB1C-348F-4AAA-A69A-7F4FDA00446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68" name="Group 1167">
                        <a:extLst>
                          <a:ext uri="{FF2B5EF4-FFF2-40B4-BE49-F238E27FC236}">
                            <a16:creationId xmlns:a16="http://schemas.microsoft.com/office/drawing/2014/main" id="{6DAB7043-B5A8-456F-9034-C497E02065D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73" name="Circle: Hollow 1172">
                          <a:extLst>
                            <a:ext uri="{FF2B5EF4-FFF2-40B4-BE49-F238E27FC236}">
                              <a16:creationId xmlns:a16="http://schemas.microsoft.com/office/drawing/2014/main" id="{E62A341C-3AB1-4429-BF0B-3EA26827E74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74" name="Circle: Hollow 1173">
                          <a:extLst>
                            <a:ext uri="{FF2B5EF4-FFF2-40B4-BE49-F238E27FC236}">
                              <a16:creationId xmlns:a16="http://schemas.microsoft.com/office/drawing/2014/main" id="{A02996DA-91A2-46D1-ABA9-8AB3763B70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75" name="Circle: Hollow 1174">
                          <a:extLst>
                            <a:ext uri="{FF2B5EF4-FFF2-40B4-BE49-F238E27FC236}">
                              <a16:creationId xmlns:a16="http://schemas.microsoft.com/office/drawing/2014/main" id="{506FC24A-5EE6-4D3C-9C05-66027F49157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69" name="Group 1168">
                        <a:extLst>
                          <a:ext uri="{FF2B5EF4-FFF2-40B4-BE49-F238E27FC236}">
                            <a16:creationId xmlns:a16="http://schemas.microsoft.com/office/drawing/2014/main" id="{D95272B3-7FDD-473A-B0D9-60910A693F2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70" name="Circle: Hollow 1169">
                          <a:extLst>
                            <a:ext uri="{FF2B5EF4-FFF2-40B4-BE49-F238E27FC236}">
                              <a16:creationId xmlns:a16="http://schemas.microsoft.com/office/drawing/2014/main" id="{C3F97141-913B-435A-84F1-E3F6ABBEC14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71" name="Circle: Hollow 1170">
                          <a:extLst>
                            <a:ext uri="{FF2B5EF4-FFF2-40B4-BE49-F238E27FC236}">
                              <a16:creationId xmlns:a16="http://schemas.microsoft.com/office/drawing/2014/main" id="{74D6EE86-49F5-4D02-9C3E-C1BFCC2087A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72" name="Circle: Hollow 1171">
                          <a:extLst>
                            <a:ext uri="{FF2B5EF4-FFF2-40B4-BE49-F238E27FC236}">
                              <a16:creationId xmlns:a16="http://schemas.microsoft.com/office/drawing/2014/main" id="{0ADB415B-D7B6-4D6A-B282-AD43C4B2664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1144" name="Group 1143">
                      <a:extLst>
                        <a:ext uri="{FF2B5EF4-FFF2-40B4-BE49-F238E27FC236}">
                          <a16:creationId xmlns:a16="http://schemas.microsoft.com/office/drawing/2014/main" id="{74456796-9778-4E80-A11F-1E3176F78000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65026" cy="808781"/>
                      <a:chOff x="-2525531" y="4673834"/>
                      <a:chExt cx="1965026" cy="808781"/>
                    </a:xfrm>
                  </p:grpSpPr>
                  <p:grpSp>
                    <p:nvGrpSpPr>
                      <p:cNvPr id="1145" name="Group 1144">
                        <a:extLst>
                          <a:ext uri="{FF2B5EF4-FFF2-40B4-BE49-F238E27FC236}">
                            <a16:creationId xmlns:a16="http://schemas.microsoft.com/office/drawing/2014/main" id="{61B4E78C-8EB5-4364-ADD6-FF26145CF63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32281" cy="785395"/>
                        <a:chOff x="-2449589" y="3530595"/>
                        <a:chExt cx="532281" cy="785395"/>
                      </a:xfrm>
                    </p:grpSpPr>
                    <p:sp>
                      <p:nvSpPr>
                        <p:cNvPr id="1162" name="Circle: Hollow 1161">
                          <a:extLst>
                            <a:ext uri="{FF2B5EF4-FFF2-40B4-BE49-F238E27FC236}">
                              <a16:creationId xmlns:a16="http://schemas.microsoft.com/office/drawing/2014/main" id="{6720ABD1-ECD1-46E6-B2A2-FEAB9079E65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63" name="Circle: Hollow 1162">
                          <a:extLst>
                            <a:ext uri="{FF2B5EF4-FFF2-40B4-BE49-F238E27FC236}">
                              <a16:creationId xmlns:a16="http://schemas.microsoft.com/office/drawing/2014/main" id="{DC8BE9C6-3E26-432C-BC2E-A0E3170431B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64" name="Circle: Hollow 1163">
                          <a:extLst>
                            <a:ext uri="{FF2B5EF4-FFF2-40B4-BE49-F238E27FC236}">
                              <a16:creationId xmlns:a16="http://schemas.microsoft.com/office/drawing/2014/main" id="{746CDEA9-484D-4518-ADAC-2754EF074DD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71308" y="3984212"/>
                          <a:ext cx="354000" cy="331778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46" name="Group 1145">
                        <a:extLst>
                          <a:ext uri="{FF2B5EF4-FFF2-40B4-BE49-F238E27FC236}">
                            <a16:creationId xmlns:a16="http://schemas.microsoft.com/office/drawing/2014/main" id="{5A281385-6076-4971-868E-D9DF7E39F40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59" name="Circle: Hollow 1158">
                          <a:extLst>
                            <a:ext uri="{FF2B5EF4-FFF2-40B4-BE49-F238E27FC236}">
                              <a16:creationId xmlns:a16="http://schemas.microsoft.com/office/drawing/2014/main" id="{FDD20B8F-98C3-46B9-8FAD-0020D9B3390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60" name="Circle: Hollow 1159">
                          <a:extLst>
                            <a:ext uri="{FF2B5EF4-FFF2-40B4-BE49-F238E27FC236}">
                              <a16:creationId xmlns:a16="http://schemas.microsoft.com/office/drawing/2014/main" id="{49A114E5-6A20-42B5-B68D-89ECDF3CB9F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61" name="Circle: Hollow 1160">
                          <a:extLst>
                            <a:ext uri="{FF2B5EF4-FFF2-40B4-BE49-F238E27FC236}">
                              <a16:creationId xmlns:a16="http://schemas.microsoft.com/office/drawing/2014/main" id="{7226203D-5AF3-4616-958A-AFB1C295443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47" name="Group 1146">
                        <a:extLst>
                          <a:ext uri="{FF2B5EF4-FFF2-40B4-BE49-F238E27FC236}">
                            <a16:creationId xmlns:a16="http://schemas.microsoft.com/office/drawing/2014/main" id="{AC653C7B-49CC-42B8-85D3-BA3FFB8E933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56" name="Circle: Hollow 1155">
                          <a:extLst>
                            <a:ext uri="{FF2B5EF4-FFF2-40B4-BE49-F238E27FC236}">
                              <a16:creationId xmlns:a16="http://schemas.microsoft.com/office/drawing/2014/main" id="{E5C6C68D-379C-492E-B544-0E5C5E8664A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57" name="Circle: Hollow 1156">
                          <a:extLst>
                            <a:ext uri="{FF2B5EF4-FFF2-40B4-BE49-F238E27FC236}">
                              <a16:creationId xmlns:a16="http://schemas.microsoft.com/office/drawing/2014/main" id="{B194478E-656A-4889-9B06-5A107E80D90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58" name="Circle: Hollow 1157">
                          <a:extLst>
                            <a:ext uri="{FF2B5EF4-FFF2-40B4-BE49-F238E27FC236}">
                              <a16:creationId xmlns:a16="http://schemas.microsoft.com/office/drawing/2014/main" id="{451A0A3C-DA42-4A28-89EA-C494AA6EEDF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48" name="Group 1147">
                        <a:extLst>
                          <a:ext uri="{FF2B5EF4-FFF2-40B4-BE49-F238E27FC236}">
                            <a16:creationId xmlns:a16="http://schemas.microsoft.com/office/drawing/2014/main" id="{2C9952D4-2EDC-4840-A025-EF0D481E2C1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53" name="Circle: Hollow 1152">
                          <a:extLst>
                            <a:ext uri="{FF2B5EF4-FFF2-40B4-BE49-F238E27FC236}">
                              <a16:creationId xmlns:a16="http://schemas.microsoft.com/office/drawing/2014/main" id="{EB2DCCD0-3FFD-4ECA-BC3B-055B7493C4B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54" name="Circle: Hollow 1153">
                          <a:extLst>
                            <a:ext uri="{FF2B5EF4-FFF2-40B4-BE49-F238E27FC236}">
                              <a16:creationId xmlns:a16="http://schemas.microsoft.com/office/drawing/2014/main" id="{EED33B72-7054-42C4-B97F-2E5B63512F0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55" name="Circle: Hollow 1154">
                          <a:extLst>
                            <a:ext uri="{FF2B5EF4-FFF2-40B4-BE49-F238E27FC236}">
                              <a16:creationId xmlns:a16="http://schemas.microsoft.com/office/drawing/2014/main" id="{2BCB0CB4-91D2-4CF1-A68A-867766A5D98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49" name="Group 1148">
                        <a:extLst>
                          <a:ext uri="{FF2B5EF4-FFF2-40B4-BE49-F238E27FC236}">
                            <a16:creationId xmlns:a16="http://schemas.microsoft.com/office/drawing/2014/main" id="{D6041F0A-F020-45D1-A10B-2F2EFDA0AC0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50" name="Circle: Hollow 1149">
                          <a:extLst>
                            <a:ext uri="{FF2B5EF4-FFF2-40B4-BE49-F238E27FC236}">
                              <a16:creationId xmlns:a16="http://schemas.microsoft.com/office/drawing/2014/main" id="{F1FD2A87-FF24-44E1-B303-799D515893E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51" name="Circle: Hollow 1150">
                          <a:extLst>
                            <a:ext uri="{FF2B5EF4-FFF2-40B4-BE49-F238E27FC236}">
                              <a16:creationId xmlns:a16="http://schemas.microsoft.com/office/drawing/2014/main" id="{6B5870AA-E9EC-4ED4-BBA9-27659C0AFD7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52" name="Circle: Hollow 1151">
                          <a:extLst>
                            <a:ext uri="{FF2B5EF4-FFF2-40B4-BE49-F238E27FC236}">
                              <a16:creationId xmlns:a16="http://schemas.microsoft.com/office/drawing/2014/main" id="{FEB9CF10-A586-4AB9-9028-9B3D7FA5B2D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  <p:grpSp>
              <p:nvGrpSpPr>
                <p:cNvPr id="1064" name="Group 1063">
                  <a:extLst>
                    <a:ext uri="{FF2B5EF4-FFF2-40B4-BE49-F238E27FC236}">
                      <a16:creationId xmlns:a16="http://schemas.microsoft.com/office/drawing/2014/main" id="{9F835F78-EF1B-4466-BC5A-F4346AD804C7}"/>
                    </a:ext>
                  </a:extLst>
                </p:cNvPr>
                <p:cNvGrpSpPr/>
                <p:nvPr/>
              </p:nvGrpSpPr>
              <p:grpSpPr>
                <a:xfrm rot="5400000">
                  <a:off x="-793254" y="3517097"/>
                  <a:ext cx="671561" cy="566431"/>
                  <a:chOff x="-2697112" y="4673834"/>
                  <a:chExt cx="1835327" cy="1331993"/>
                </a:xfrm>
              </p:grpSpPr>
              <p:grpSp>
                <p:nvGrpSpPr>
                  <p:cNvPr id="1065" name="Group 1064">
                    <a:extLst>
                      <a:ext uri="{FF2B5EF4-FFF2-40B4-BE49-F238E27FC236}">
                        <a16:creationId xmlns:a16="http://schemas.microsoft.com/office/drawing/2014/main" id="{0B141503-AB34-456D-9EBC-F4C5DA9CA7E5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797567" cy="804191"/>
                    <a:chOff x="-2536353" y="4673834"/>
                    <a:chExt cx="1797567" cy="804191"/>
                  </a:xfrm>
                </p:grpSpPr>
                <p:grpSp>
                  <p:nvGrpSpPr>
                    <p:cNvPr id="1104" name="Group 1103">
                      <a:extLst>
                        <a:ext uri="{FF2B5EF4-FFF2-40B4-BE49-F238E27FC236}">
                          <a16:creationId xmlns:a16="http://schemas.microsoft.com/office/drawing/2014/main" id="{3172B8D7-9986-409B-B0C2-1B8F663E3AD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625986" cy="508603"/>
                      <a:chOff x="-2212372" y="4833819"/>
                      <a:chExt cx="1625986" cy="508603"/>
                    </a:xfrm>
                  </p:grpSpPr>
                  <p:grpSp>
                    <p:nvGrpSpPr>
                      <p:cNvPr id="1125" name="Group 1124">
                        <a:extLst>
                          <a:ext uri="{FF2B5EF4-FFF2-40B4-BE49-F238E27FC236}">
                            <a16:creationId xmlns:a16="http://schemas.microsoft.com/office/drawing/2014/main" id="{03458E1C-3EF5-44A1-A4C8-D40D036BCD9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354000" cy="492802"/>
                        <a:chOff x="-2449589" y="3530595"/>
                        <a:chExt cx="354000" cy="492802"/>
                      </a:xfrm>
                    </p:grpSpPr>
                    <p:sp>
                      <p:nvSpPr>
                        <p:cNvPr id="1139" name="Circle: Hollow 1138">
                          <a:extLst>
                            <a:ext uri="{FF2B5EF4-FFF2-40B4-BE49-F238E27FC236}">
                              <a16:creationId xmlns:a16="http://schemas.microsoft.com/office/drawing/2014/main" id="{98F1A4AD-B231-4879-865C-264D6F612C1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40" name="Circle: Hollow 1139">
                          <a:extLst>
                            <a:ext uri="{FF2B5EF4-FFF2-40B4-BE49-F238E27FC236}">
                              <a16:creationId xmlns:a16="http://schemas.microsoft.com/office/drawing/2014/main" id="{195BF4E5-3FF7-49CD-B7D4-A2E97A0C2EE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26" name="Group 1125">
                        <a:extLst>
                          <a:ext uri="{FF2B5EF4-FFF2-40B4-BE49-F238E27FC236}">
                            <a16:creationId xmlns:a16="http://schemas.microsoft.com/office/drawing/2014/main" id="{ACE08398-873A-4F4E-8BFB-252154B2478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36" name="Circle: Hollow 1135">
                          <a:extLst>
                            <a:ext uri="{FF2B5EF4-FFF2-40B4-BE49-F238E27FC236}">
                              <a16:creationId xmlns:a16="http://schemas.microsoft.com/office/drawing/2014/main" id="{95C0DDA9-08DA-4B90-86DD-B059F45C443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37" name="Circle: Hollow 1136">
                          <a:extLst>
                            <a:ext uri="{FF2B5EF4-FFF2-40B4-BE49-F238E27FC236}">
                              <a16:creationId xmlns:a16="http://schemas.microsoft.com/office/drawing/2014/main" id="{0E5EA5C6-AF8E-4B92-B055-AE547A2BC61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38" name="Circle: Hollow 1137">
                          <a:extLst>
                            <a:ext uri="{FF2B5EF4-FFF2-40B4-BE49-F238E27FC236}">
                              <a16:creationId xmlns:a16="http://schemas.microsoft.com/office/drawing/2014/main" id="{651A4ECC-A022-4E06-9EF7-A8AD50C0D86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27" name="Group 1126">
                        <a:extLst>
                          <a:ext uri="{FF2B5EF4-FFF2-40B4-BE49-F238E27FC236}">
                            <a16:creationId xmlns:a16="http://schemas.microsoft.com/office/drawing/2014/main" id="{26FB93D5-07AC-49A1-9B90-7BFC312325C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33" name="Circle: Hollow 1132">
                          <a:extLst>
                            <a:ext uri="{FF2B5EF4-FFF2-40B4-BE49-F238E27FC236}">
                              <a16:creationId xmlns:a16="http://schemas.microsoft.com/office/drawing/2014/main" id="{B378F0BF-7BFF-4879-8984-FADE1D86C93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34" name="Circle: Hollow 1133">
                          <a:extLst>
                            <a:ext uri="{FF2B5EF4-FFF2-40B4-BE49-F238E27FC236}">
                              <a16:creationId xmlns:a16="http://schemas.microsoft.com/office/drawing/2014/main" id="{C6F2AE1D-A042-46E7-ADE9-72CC640AEAB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35" name="Circle: Hollow 1134">
                          <a:extLst>
                            <a:ext uri="{FF2B5EF4-FFF2-40B4-BE49-F238E27FC236}">
                              <a16:creationId xmlns:a16="http://schemas.microsoft.com/office/drawing/2014/main" id="{CFEC12CB-38F6-450E-96B2-C800A326DE4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28" name="Group 1127">
                        <a:extLst>
                          <a:ext uri="{FF2B5EF4-FFF2-40B4-BE49-F238E27FC236}">
                            <a16:creationId xmlns:a16="http://schemas.microsoft.com/office/drawing/2014/main" id="{412D7C0B-5745-42CC-A55C-56580921511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30" name="Circle: Hollow 1129">
                          <a:extLst>
                            <a:ext uri="{FF2B5EF4-FFF2-40B4-BE49-F238E27FC236}">
                              <a16:creationId xmlns:a16="http://schemas.microsoft.com/office/drawing/2014/main" id="{3A59B725-6072-4BE6-BE9C-F030680E74C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31" name="Circle: Hollow 1130">
                          <a:extLst>
                            <a:ext uri="{FF2B5EF4-FFF2-40B4-BE49-F238E27FC236}">
                              <a16:creationId xmlns:a16="http://schemas.microsoft.com/office/drawing/2014/main" id="{DEC502B7-0DE2-4887-9F11-A92F50DCA79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32" name="Circle: Hollow 1131">
                          <a:extLst>
                            <a:ext uri="{FF2B5EF4-FFF2-40B4-BE49-F238E27FC236}">
                              <a16:creationId xmlns:a16="http://schemas.microsoft.com/office/drawing/2014/main" id="{0D52F1C7-B73F-42EF-9C9C-A90C284A7E1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1129" name="Circle: Hollow 1128">
                        <a:extLst>
                          <a:ext uri="{FF2B5EF4-FFF2-40B4-BE49-F238E27FC236}">
                            <a16:creationId xmlns:a16="http://schemas.microsoft.com/office/drawing/2014/main" id="{EF03FF57-7013-44AD-A74F-048B1CB80FF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105" name="Group 1104">
                      <a:extLst>
                        <a:ext uri="{FF2B5EF4-FFF2-40B4-BE49-F238E27FC236}">
                          <a16:creationId xmlns:a16="http://schemas.microsoft.com/office/drawing/2014/main" id="{8969A4D3-5930-4BD7-B567-F562E67A419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786745" cy="516188"/>
                      <a:chOff x="-2525531" y="4673834"/>
                      <a:chExt cx="1786745" cy="516188"/>
                    </a:xfrm>
                  </p:grpSpPr>
                  <p:grpSp>
                    <p:nvGrpSpPr>
                      <p:cNvPr id="1106" name="Group 1105">
                        <a:extLst>
                          <a:ext uri="{FF2B5EF4-FFF2-40B4-BE49-F238E27FC236}">
                            <a16:creationId xmlns:a16="http://schemas.microsoft.com/office/drawing/2014/main" id="{7E8FE49B-B721-4569-975A-03C205786A9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354000" cy="492802"/>
                        <a:chOff x="-2449589" y="3530595"/>
                        <a:chExt cx="354000" cy="492802"/>
                      </a:xfrm>
                    </p:grpSpPr>
                    <p:sp>
                      <p:nvSpPr>
                        <p:cNvPr id="1123" name="Circle: Hollow 1122">
                          <a:extLst>
                            <a:ext uri="{FF2B5EF4-FFF2-40B4-BE49-F238E27FC236}">
                              <a16:creationId xmlns:a16="http://schemas.microsoft.com/office/drawing/2014/main" id="{721874F7-EB34-4523-B3E7-E40977E1DEC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24" name="Circle: Hollow 1123">
                          <a:extLst>
                            <a:ext uri="{FF2B5EF4-FFF2-40B4-BE49-F238E27FC236}">
                              <a16:creationId xmlns:a16="http://schemas.microsoft.com/office/drawing/2014/main" id="{E6CF098E-59C0-439E-BA8C-BE6A9FD1D77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07" name="Group 1106">
                        <a:extLst>
                          <a:ext uri="{FF2B5EF4-FFF2-40B4-BE49-F238E27FC236}">
                            <a16:creationId xmlns:a16="http://schemas.microsoft.com/office/drawing/2014/main" id="{BEA788F1-B220-4915-97AF-98C6987E922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20" name="Circle: Hollow 1119">
                          <a:extLst>
                            <a:ext uri="{FF2B5EF4-FFF2-40B4-BE49-F238E27FC236}">
                              <a16:creationId xmlns:a16="http://schemas.microsoft.com/office/drawing/2014/main" id="{D3748EDA-6C2D-4448-A543-7FB9A8F971A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21" name="Circle: Hollow 1120">
                          <a:extLst>
                            <a:ext uri="{FF2B5EF4-FFF2-40B4-BE49-F238E27FC236}">
                              <a16:creationId xmlns:a16="http://schemas.microsoft.com/office/drawing/2014/main" id="{7C0F3EA3-8A41-4A68-BA3F-1B7685EF5F3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22" name="Circle: Hollow 1121">
                          <a:extLst>
                            <a:ext uri="{FF2B5EF4-FFF2-40B4-BE49-F238E27FC236}">
                              <a16:creationId xmlns:a16="http://schemas.microsoft.com/office/drawing/2014/main" id="{43F139EB-BB0A-4DC0-AE57-3111B07940D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08" name="Group 1107">
                        <a:extLst>
                          <a:ext uri="{FF2B5EF4-FFF2-40B4-BE49-F238E27FC236}">
                            <a16:creationId xmlns:a16="http://schemas.microsoft.com/office/drawing/2014/main" id="{A117BF27-CAC5-43BC-8AAD-ECA0B202A05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17" name="Circle: Hollow 1116">
                          <a:extLst>
                            <a:ext uri="{FF2B5EF4-FFF2-40B4-BE49-F238E27FC236}">
                              <a16:creationId xmlns:a16="http://schemas.microsoft.com/office/drawing/2014/main" id="{789CC0F8-28F7-43B1-B80D-41CF070267C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18" name="Circle: Hollow 1117">
                          <a:extLst>
                            <a:ext uri="{FF2B5EF4-FFF2-40B4-BE49-F238E27FC236}">
                              <a16:creationId xmlns:a16="http://schemas.microsoft.com/office/drawing/2014/main" id="{8137FF84-1F6E-4220-B5F6-2A90C5AA933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19" name="Circle: Hollow 1118">
                          <a:extLst>
                            <a:ext uri="{FF2B5EF4-FFF2-40B4-BE49-F238E27FC236}">
                              <a16:creationId xmlns:a16="http://schemas.microsoft.com/office/drawing/2014/main" id="{74F87196-A24D-4BF6-8BE6-BA81C915346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09" name="Group 1108">
                        <a:extLst>
                          <a:ext uri="{FF2B5EF4-FFF2-40B4-BE49-F238E27FC236}">
                            <a16:creationId xmlns:a16="http://schemas.microsoft.com/office/drawing/2014/main" id="{40A122D3-21A5-46F7-8EF9-A940E163C5C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14" name="Circle: Hollow 1113">
                          <a:extLst>
                            <a:ext uri="{FF2B5EF4-FFF2-40B4-BE49-F238E27FC236}">
                              <a16:creationId xmlns:a16="http://schemas.microsoft.com/office/drawing/2014/main" id="{67A47634-77A0-4A1B-9E9B-69A778F21CE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15" name="Circle: Hollow 1114">
                          <a:extLst>
                            <a:ext uri="{FF2B5EF4-FFF2-40B4-BE49-F238E27FC236}">
                              <a16:creationId xmlns:a16="http://schemas.microsoft.com/office/drawing/2014/main" id="{2C37CE0D-71E2-41BA-9EF2-66D215E1E54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16" name="Circle: Hollow 1115">
                          <a:extLst>
                            <a:ext uri="{FF2B5EF4-FFF2-40B4-BE49-F238E27FC236}">
                              <a16:creationId xmlns:a16="http://schemas.microsoft.com/office/drawing/2014/main" id="{425BE028-9204-4D66-8560-A73918A01D6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110" name="Group 1109">
                        <a:extLst>
                          <a:ext uri="{FF2B5EF4-FFF2-40B4-BE49-F238E27FC236}">
                            <a16:creationId xmlns:a16="http://schemas.microsoft.com/office/drawing/2014/main" id="{02ACC5E8-62B2-4925-96D9-CFB17216DA0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111" name="Circle: Hollow 1110">
                          <a:extLst>
                            <a:ext uri="{FF2B5EF4-FFF2-40B4-BE49-F238E27FC236}">
                              <a16:creationId xmlns:a16="http://schemas.microsoft.com/office/drawing/2014/main" id="{291BE185-D915-4B2C-A241-1D3A9B86839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12" name="Circle: Hollow 1111">
                          <a:extLst>
                            <a:ext uri="{FF2B5EF4-FFF2-40B4-BE49-F238E27FC236}">
                              <a16:creationId xmlns:a16="http://schemas.microsoft.com/office/drawing/2014/main" id="{6DB8C405-B711-4F44-8384-DCFAC8D7F59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13" name="Circle: Hollow 1112">
                          <a:extLst>
                            <a:ext uri="{FF2B5EF4-FFF2-40B4-BE49-F238E27FC236}">
                              <a16:creationId xmlns:a16="http://schemas.microsoft.com/office/drawing/2014/main" id="{A1BC6574-D2B2-4BA6-AB7C-018A6769657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1066" name="Group 1065">
                    <a:extLst>
                      <a:ext uri="{FF2B5EF4-FFF2-40B4-BE49-F238E27FC236}">
                        <a16:creationId xmlns:a16="http://schemas.microsoft.com/office/drawing/2014/main" id="{742F110F-7498-4FD3-A6ED-04F2CEC49939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1786745" cy="804191"/>
                    <a:chOff x="-2697112" y="4673834"/>
                    <a:chExt cx="1786745" cy="804191"/>
                  </a:xfrm>
                </p:grpSpPr>
                <p:grpSp>
                  <p:nvGrpSpPr>
                    <p:cNvPr id="1067" name="Group 1066">
                      <a:extLst>
                        <a:ext uri="{FF2B5EF4-FFF2-40B4-BE49-F238E27FC236}">
                          <a16:creationId xmlns:a16="http://schemas.microsoft.com/office/drawing/2014/main" id="{92A97F8A-0F2E-45A8-A3C5-494BB5130C3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786745" cy="516188"/>
                      <a:chOff x="-2373131" y="4826234"/>
                      <a:chExt cx="1786745" cy="516188"/>
                    </a:xfrm>
                  </p:grpSpPr>
                  <p:grpSp>
                    <p:nvGrpSpPr>
                      <p:cNvPr id="1085" name="Group 1084">
                        <a:extLst>
                          <a:ext uri="{FF2B5EF4-FFF2-40B4-BE49-F238E27FC236}">
                            <a16:creationId xmlns:a16="http://schemas.microsoft.com/office/drawing/2014/main" id="{17F24538-29BE-4016-9EB6-22445D3B72E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354000" cy="492802"/>
                        <a:chOff x="-2449589" y="3530595"/>
                        <a:chExt cx="354000" cy="492802"/>
                      </a:xfrm>
                    </p:grpSpPr>
                    <p:sp>
                      <p:nvSpPr>
                        <p:cNvPr id="1102" name="Circle: Hollow 1101">
                          <a:extLst>
                            <a:ext uri="{FF2B5EF4-FFF2-40B4-BE49-F238E27FC236}">
                              <a16:creationId xmlns:a16="http://schemas.microsoft.com/office/drawing/2014/main" id="{248BBF6D-342A-4B03-AAB5-B548939F51D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03" name="Circle: Hollow 1102">
                          <a:extLst>
                            <a:ext uri="{FF2B5EF4-FFF2-40B4-BE49-F238E27FC236}">
                              <a16:creationId xmlns:a16="http://schemas.microsoft.com/office/drawing/2014/main" id="{744E43D1-4C49-4161-B85D-231175A75B4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86" name="Group 1085">
                        <a:extLst>
                          <a:ext uri="{FF2B5EF4-FFF2-40B4-BE49-F238E27FC236}">
                            <a16:creationId xmlns:a16="http://schemas.microsoft.com/office/drawing/2014/main" id="{DC08691A-9651-409D-9687-F86EEF12666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99" name="Circle: Hollow 1098">
                          <a:extLst>
                            <a:ext uri="{FF2B5EF4-FFF2-40B4-BE49-F238E27FC236}">
                              <a16:creationId xmlns:a16="http://schemas.microsoft.com/office/drawing/2014/main" id="{29D63134-E35B-4958-9957-BC9ABF22E80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00" name="Circle: Hollow 1099">
                          <a:extLst>
                            <a:ext uri="{FF2B5EF4-FFF2-40B4-BE49-F238E27FC236}">
                              <a16:creationId xmlns:a16="http://schemas.microsoft.com/office/drawing/2014/main" id="{E4373855-5444-44AF-84EC-23C650FED3D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101" name="Circle: Hollow 1100">
                          <a:extLst>
                            <a:ext uri="{FF2B5EF4-FFF2-40B4-BE49-F238E27FC236}">
                              <a16:creationId xmlns:a16="http://schemas.microsoft.com/office/drawing/2014/main" id="{E4903A5A-6CA0-4286-901B-DCA1FA84195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87" name="Group 1086">
                        <a:extLst>
                          <a:ext uri="{FF2B5EF4-FFF2-40B4-BE49-F238E27FC236}">
                            <a16:creationId xmlns:a16="http://schemas.microsoft.com/office/drawing/2014/main" id="{AACF8DDA-ACC4-477A-A822-47FC4EB62C3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96" name="Circle: Hollow 1095">
                          <a:extLst>
                            <a:ext uri="{FF2B5EF4-FFF2-40B4-BE49-F238E27FC236}">
                              <a16:creationId xmlns:a16="http://schemas.microsoft.com/office/drawing/2014/main" id="{7568ED29-DF6C-400C-9149-1AD7A6CE324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97" name="Circle: Hollow 1096">
                          <a:extLst>
                            <a:ext uri="{FF2B5EF4-FFF2-40B4-BE49-F238E27FC236}">
                              <a16:creationId xmlns:a16="http://schemas.microsoft.com/office/drawing/2014/main" id="{4950E51D-DD8C-4B7D-8D84-D9B44F44E24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98" name="Circle: Hollow 1097">
                          <a:extLst>
                            <a:ext uri="{FF2B5EF4-FFF2-40B4-BE49-F238E27FC236}">
                              <a16:creationId xmlns:a16="http://schemas.microsoft.com/office/drawing/2014/main" id="{AB6D6128-3785-4DB6-861A-8CB200D0FC8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88" name="Group 1087">
                        <a:extLst>
                          <a:ext uri="{FF2B5EF4-FFF2-40B4-BE49-F238E27FC236}">
                            <a16:creationId xmlns:a16="http://schemas.microsoft.com/office/drawing/2014/main" id="{62EED8E5-D26B-4AEE-B199-20B38E079DE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93" name="Circle: Hollow 1092">
                          <a:extLst>
                            <a:ext uri="{FF2B5EF4-FFF2-40B4-BE49-F238E27FC236}">
                              <a16:creationId xmlns:a16="http://schemas.microsoft.com/office/drawing/2014/main" id="{94379286-4965-4819-8CF3-458FCDF2ED5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94" name="Circle: Hollow 1093">
                          <a:extLst>
                            <a:ext uri="{FF2B5EF4-FFF2-40B4-BE49-F238E27FC236}">
                              <a16:creationId xmlns:a16="http://schemas.microsoft.com/office/drawing/2014/main" id="{87FCF8DC-642B-4B9A-ADFA-11EB7AA4742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95" name="Circle: Hollow 1094">
                          <a:extLst>
                            <a:ext uri="{FF2B5EF4-FFF2-40B4-BE49-F238E27FC236}">
                              <a16:creationId xmlns:a16="http://schemas.microsoft.com/office/drawing/2014/main" id="{0296A13C-F12D-428A-95B8-91ABFE4674F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89" name="Group 1088">
                        <a:extLst>
                          <a:ext uri="{FF2B5EF4-FFF2-40B4-BE49-F238E27FC236}">
                            <a16:creationId xmlns:a16="http://schemas.microsoft.com/office/drawing/2014/main" id="{D3B87903-76CB-4A87-A22F-F0C24DE82F5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90" name="Circle: Hollow 1089">
                          <a:extLst>
                            <a:ext uri="{FF2B5EF4-FFF2-40B4-BE49-F238E27FC236}">
                              <a16:creationId xmlns:a16="http://schemas.microsoft.com/office/drawing/2014/main" id="{F83F305F-34F2-45C9-B294-90E0A9A8BD4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91" name="Circle: Hollow 1090">
                          <a:extLst>
                            <a:ext uri="{FF2B5EF4-FFF2-40B4-BE49-F238E27FC236}">
                              <a16:creationId xmlns:a16="http://schemas.microsoft.com/office/drawing/2014/main" id="{4E283775-B202-4052-8406-06E82844046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92" name="Circle: Hollow 1091">
                          <a:extLst>
                            <a:ext uri="{FF2B5EF4-FFF2-40B4-BE49-F238E27FC236}">
                              <a16:creationId xmlns:a16="http://schemas.microsoft.com/office/drawing/2014/main" id="{E54843E0-BD8D-461F-8D9D-FAD9076E6B1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1068" name="Group 1067">
                      <a:extLst>
                        <a:ext uri="{FF2B5EF4-FFF2-40B4-BE49-F238E27FC236}">
                          <a16:creationId xmlns:a16="http://schemas.microsoft.com/office/drawing/2014/main" id="{7907D92C-21D9-44A7-A80E-A3CB1AB335C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593078" cy="516188"/>
                      <a:chOff x="-2525531" y="4673834"/>
                      <a:chExt cx="1593078" cy="516188"/>
                    </a:xfrm>
                  </p:grpSpPr>
                  <p:grpSp>
                    <p:nvGrpSpPr>
                      <p:cNvPr id="1069" name="Group 1068">
                        <a:extLst>
                          <a:ext uri="{FF2B5EF4-FFF2-40B4-BE49-F238E27FC236}">
                            <a16:creationId xmlns:a16="http://schemas.microsoft.com/office/drawing/2014/main" id="{320F28A7-49F0-4AAD-A117-9395EFA8D06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82" name="Circle: Hollow 1081">
                          <a:extLst>
                            <a:ext uri="{FF2B5EF4-FFF2-40B4-BE49-F238E27FC236}">
                              <a16:creationId xmlns:a16="http://schemas.microsoft.com/office/drawing/2014/main" id="{7019C414-74F9-4BFD-83A5-BEDF33C07BA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83" name="Circle: Hollow 1082">
                          <a:extLst>
                            <a:ext uri="{FF2B5EF4-FFF2-40B4-BE49-F238E27FC236}">
                              <a16:creationId xmlns:a16="http://schemas.microsoft.com/office/drawing/2014/main" id="{581A14B6-B773-4717-8B94-365872D1959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84" name="Circle: Hollow 1083">
                          <a:extLst>
                            <a:ext uri="{FF2B5EF4-FFF2-40B4-BE49-F238E27FC236}">
                              <a16:creationId xmlns:a16="http://schemas.microsoft.com/office/drawing/2014/main" id="{9BC5022B-724F-4679-AEE6-C30A7783833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70" name="Group 1069">
                        <a:extLst>
                          <a:ext uri="{FF2B5EF4-FFF2-40B4-BE49-F238E27FC236}">
                            <a16:creationId xmlns:a16="http://schemas.microsoft.com/office/drawing/2014/main" id="{04DD6276-EF8E-429C-8283-B83326EC856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79" name="Circle: Hollow 1078">
                          <a:extLst>
                            <a:ext uri="{FF2B5EF4-FFF2-40B4-BE49-F238E27FC236}">
                              <a16:creationId xmlns:a16="http://schemas.microsoft.com/office/drawing/2014/main" id="{C75DE691-66CB-4A44-B6F6-34026658C09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80" name="Circle: Hollow 1079">
                          <a:extLst>
                            <a:ext uri="{FF2B5EF4-FFF2-40B4-BE49-F238E27FC236}">
                              <a16:creationId xmlns:a16="http://schemas.microsoft.com/office/drawing/2014/main" id="{E91CFAA7-BA85-458F-8537-B69A0D8BBED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81" name="Circle: Hollow 1080">
                          <a:extLst>
                            <a:ext uri="{FF2B5EF4-FFF2-40B4-BE49-F238E27FC236}">
                              <a16:creationId xmlns:a16="http://schemas.microsoft.com/office/drawing/2014/main" id="{2CA67959-098A-4882-8AE6-2F6763DFDC1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71" name="Group 1070">
                        <a:extLst>
                          <a:ext uri="{FF2B5EF4-FFF2-40B4-BE49-F238E27FC236}">
                            <a16:creationId xmlns:a16="http://schemas.microsoft.com/office/drawing/2014/main" id="{4E77ADCD-405E-4661-AA7F-FF2A0073FBA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76" name="Circle: Hollow 1075">
                          <a:extLst>
                            <a:ext uri="{FF2B5EF4-FFF2-40B4-BE49-F238E27FC236}">
                              <a16:creationId xmlns:a16="http://schemas.microsoft.com/office/drawing/2014/main" id="{72C2A253-3006-4F04-9558-448E3F48D5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77" name="Circle: Hollow 1076">
                          <a:extLst>
                            <a:ext uri="{FF2B5EF4-FFF2-40B4-BE49-F238E27FC236}">
                              <a16:creationId xmlns:a16="http://schemas.microsoft.com/office/drawing/2014/main" id="{4EE928A6-4F1C-4BC6-A06A-2763FDF065F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78" name="Circle: Hollow 1077">
                          <a:extLst>
                            <a:ext uri="{FF2B5EF4-FFF2-40B4-BE49-F238E27FC236}">
                              <a16:creationId xmlns:a16="http://schemas.microsoft.com/office/drawing/2014/main" id="{7FC8CFF2-9223-4803-BF4D-455BB298A87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1072" name="Group 1071">
                        <a:extLst>
                          <a:ext uri="{FF2B5EF4-FFF2-40B4-BE49-F238E27FC236}">
                            <a16:creationId xmlns:a16="http://schemas.microsoft.com/office/drawing/2014/main" id="{B28C3DAA-5B7F-42F9-883A-95F1FAD9009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1073" name="Circle: Hollow 1072">
                          <a:extLst>
                            <a:ext uri="{FF2B5EF4-FFF2-40B4-BE49-F238E27FC236}">
                              <a16:creationId xmlns:a16="http://schemas.microsoft.com/office/drawing/2014/main" id="{D1A844EA-2E56-44A9-A8DE-8C081F2C97D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74" name="Circle: Hollow 1073">
                          <a:extLst>
                            <a:ext uri="{FF2B5EF4-FFF2-40B4-BE49-F238E27FC236}">
                              <a16:creationId xmlns:a16="http://schemas.microsoft.com/office/drawing/2014/main" id="{0C5D1F41-F849-4AAA-843C-068CE514A43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1075" name="Circle: Hollow 1074">
                          <a:extLst>
                            <a:ext uri="{FF2B5EF4-FFF2-40B4-BE49-F238E27FC236}">
                              <a16:creationId xmlns:a16="http://schemas.microsoft.com/office/drawing/2014/main" id="{8A9E6B82-0C92-43CC-A73C-FF11E676A30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</p:grpSp>
          <p:sp>
            <p:nvSpPr>
              <p:cNvPr id="226" name="Rectangle: Rounded Corners 225">
                <a:extLst>
                  <a:ext uri="{FF2B5EF4-FFF2-40B4-BE49-F238E27FC236}">
                    <a16:creationId xmlns:a16="http://schemas.microsoft.com/office/drawing/2014/main" id="{5F49500D-62F4-4A6A-A4F4-C88F5C10EEED}"/>
                  </a:ext>
                </a:extLst>
              </p:cNvPr>
              <p:cNvSpPr/>
              <p:nvPr/>
            </p:nvSpPr>
            <p:spPr>
              <a:xfrm>
                <a:off x="-1822140" y="2637928"/>
                <a:ext cx="454632" cy="1531408"/>
              </a:xfrm>
              <a:prstGeom prst="roundRect">
                <a:avLst/>
              </a:prstGeom>
              <a:solidFill>
                <a:schemeClr val="accent2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7" name="Rectangle: Rounded Corners 226">
                <a:extLst>
                  <a:ext uri="{FF2B5EF4-FFF2-40B4-BE49-F238E27FC236}">
                    <a16:creationId xmlns:a16="http://schemas.microsoft.com/office/drawing/2014/main" id="{49098709-436A-456E-9F16-9C6B109B7B0E}"/>
                  </a:ext>
                </a:extLst>
              </p:cNvPr>
              <p:cNvSpPr/>
              <p:nvPr/>
            </p:nvSpPr>
            <p:spPr>
              <a:xfrm>
                <a:off x="-1378609" y="2646695"/>
                <a:ext cx="454632" cy="1531407"/>
              </a:xfrm>
              <a:prstGeom prst="roundRect">
                <a:avLst/>
              </a:prstGeom>
              <a:solidFill>
                <a:schemeClr val="accent2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8" name="Rectangle: Rounded Corners 227">
                <a:extLst>
                  <a:ext uri="{FF2B5EF4-FFF2-40B4-BE49-F238E27FC236}">
                    <a16:creationId xmlns:a16="http://schemas.microsoft.com/office/drawing/2014/main" id="{D9D293B5-FEAA-4E54-BAF8-2C503AD70173}"/>
                  </a:ext>
                </a:extLst>
              </p:cNvPr>
              <p:cNvSpPr/>
              <p:nvPr/>
            </p:nvSpPr>
            <p:spPr>
              <a:xfrm>
                <a:off x="-1817513" y="1334691"/>
                <a:ext cx="904527" cy="1360204"/>
              </a:xfrm>
              <a:prstGeom prst="round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229" name="Rectangle: Rounded Corners 228">
                <a:extLst>
                  <a:ext uri="{FF2B5EF4-FFF2-40B4-BE49-F238E27FC236}">
                    <a16:creationId xmlns:a16="http://schemas.microsoft.com/office/drawing/2014/main" id="{68C0D424-ED5E-4670-BB0A-17DE1AFDF407}"/>
                  </a:ext>
                </a:extLst>
              </p:cNvPr>
              <p:cNvSpPr/>
              <p:nvPr/>
            </p:nvSpPr>
            <p:spPr>
              <a:xfrm>
                <a:off x="-1106852" y="1361306"/>
                <a:ext cx="454632" cy="1150457"/>
              </a:xfrm>
              <a:prstGeom prst="round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230" name="Group 229">
                <a:extLst>
                  <a:ext uri="{FF2B5EF4-FFF2-40B4-BE49-F238E27FC236}">
                    <a16:creationId xmlns:a16="http://schemas.microsoft.com/office/drawing/2014/main" id="{637A28CE-9831-43D8-AB4D-B48A644874A6}"/>
                  </a:ext>
                </a:extLst>
              </p:cNvPr>
              <p:cNvGrpSpPr/>
              <p:nvPr/>
            </p:nvGrpSpPr>
            <p:grpSpPr>
              <a:xfrm rot="16200000">
                <a:off x="-1965568" y="2679921"/>
                <a:ext cx="730385" cy="566431"/>
                <a:chOff x="-2697112" y="4673834"/>
                <a:chExt cx="1996086" cy="1331993"/>
              </a:xfrm>
            </p:grpSpPr>
            <p:grpSp>
              <p:nvGrpSpPr>
                <p:cNvPr id="983" name="Group 982">
                  <a:extLst>
                    <a:ext uri="{FF2B5EF4-FFF2-40B4-BE49-F238E27FC236}">
                      <a16:creationId xmlns:a16="http://schemas.microsoft.com/office/drawing/2014/main" id="{90C9C600-C7A3-4B38-B8A4-403B098576F2}"/>
                    </a:ext>
                  </a:extLst>
                </p:cNvPr>
                <p:cNvGrpSpPr/>
                <p:nvPr/>
              </p:nvGrpSpPr>
              <p:grpSpPr>
                <a:xfrm>
                  <a:off x="-2659352" y="5201636"/>
                  <a:ext cx="1958326" cy="804191"/>
                  <a:chOff x="-2536353" y="4673834"/>
                  <a:chExt cx="1958326" cy="804191"/>
                </a:xfrm>
              </p:grpSpPr>
              <p:grpSp>
                <p:nvGrpSpPr>
                  <p:cNvPr id="1024" name="Group 1023">
                    <a:extLst>
                      <a:ext uri="{FF2B5EF4-FFF2-40B4-BE49-F238E27FC236}">
                        <a16:creationId xmlns:a16="http://schemas.microsoft.com/office/drawing/2014/main" id="{281D034B-A7E2-46B8-938B-A1109028C239}"/>
                      </a:ext>
                    </a:extLst>
                  </p:cNvPr>
                  <p:cNvGrpSpPr/>
                  <p:nvPr/>
                </p:nvGrpSpPr>
                <p:grpSpPr>
                  <a:xfrm>
                    <a:off x="-2536353" y="4969422"/>
                    <a:ext cx="1786745" cy="508603"/>
                    <a:chOff x="-2212372" y="4833819"/>
                    <a:chExt cx="1786745" cy="508603"/>
                  </a:xfrm>
                </p:grpSpPr>
                <p:grpSp>
                  <p:nvGrpSpPr>
                    <p:cNvPr id="1046" name="Group 1045">
                      <a:extLst>
                        <a:ext uri="{FF2B5EF4-FFF2-40B4-BE49-F238E27FC236}">
                          <a16:creationId xmlns:a16="http://schemas.microsoft.com/office/drawing/2014/main" id="{13789014-731A-4A9B-B811-6916513CD23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940386" y="48496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060" name="Circle: Hollow 1059">
                        <a:extLst>
                          <a:ext uri="{FF2B5EF4-FFF2-40B4-BE49-F238E27FC236}">
                            <a16:creationId xmlns:a16="http://schemas.microsoft.com/office/drawing/2014/main" id="{D925258D-CBE3-4854-8BD8-23238D5C5B9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61" name="Circle: Hollow 1060">
                        <a:extLst>
                          <a:ext uri="{FF2B5EF4-FFF2-40B4-BE49-F238E27FC236}">
                            <a16:creationId xmlns:a16="http://schemas.microsoft.com/office/drawing/2014/main" id="{2DC15B3A-93EA-49E4-9B1E-D4593607D6C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62" name="Circle: Hollow 1061">
                        <a:extLst>
                          <a:ext uri="{FF2B5EF4-FFF2-40B4-BE49-F238E27FC236}">
                            <a16:creationId xmlns:a16="http://schemas.microsoft.com/office/drawing/2014/main" id="{FA3305F9-83ED-4CA4-880A-A71796B2506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047" name="Group 1046">
                      <a:extLst>
                        <a:ext uri="{FF2B5EF4-FFF2-40B4-BE49-F238E27FC236}">
                          <a16:creationId xmlns:a16="http://schemas.microsoft.com/office/drawing/2014/main" id="{38F53AD6-2739-4857-806F-BEE80AE5BD4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294812" y="48496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057" name="Circle: Hollow 1056">
                        <a:extLst>
                          <a:ext uri="{FF2B5EF4-FFF2-40B4-BE49-F238E27FC236}">
                            <a16:creationId xmlns:a16="http://schemas.microsoft.com/office/drawing/2014/main" id="{9E9C1A39-1A11-4F9E-8168-31F586A7E80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58" name="Circle: Hollow 1057">
                        <a:extLst>
                          <a:ext uri="{FF2B5EF4-FFF2-40B4-BE49-F238E27FC236}">
                            <a16:creationId xmlns:a16="http://schemas.microsoft.com/office/drawing/2014/main" id="{3332651E-F6D7-4DF0-B3D0-D2E7903FD04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59" name="Circle: Hollow 1058">
                        <a:extLst>
                          <a:ext uri="{FF2B5EF4-FFF2-40B4-BE49-F238E27FC236}">
                            <a16:creationId xmlns:a16="http://schemas.microsoft.com/office/drawing/2014/main" id="{A5D4CF75-6539-437D-A66F-6329F0E1B20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048" name="Group 1047">
                      <a:extLst>
                        <a:ext uri="{FF2B5EF4-FFF2-40B4-BE49-F238E27FC236}">
                          <a16:creationId xmlns:a16="http://schemas.microsoft.com/office/drawing/2014/main" id="{5DD45070-4F17-4AE8-8035-E6FA2F076C91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661633" y="484085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054" name="Circle: Hollow 1053">
                        <a:extLst>
                          <a:ext uri="{FF2B5EF4-FFF2-40B4-BE49-F238E27FC236}">
                            <a16:creationId xmlns:a16="http://schemas.microsoft.com/office/drawing/2014/main" id="{9D2CA986-6DA2-4993-B1DF-762A60E6B73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55" name="Circle: Hollow 1054">
                        <a:extLst>
                          <a:ext uri="{FF2B5EF4-FFF2-40B4-BE49-F238E27FC236}">
                            <a16:creationId xmlns:a16="http://schemas.microsoft.com/office/drawing/2014/main" id="{89D62D49-D4AC-4928-93E8-10C2E987162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56" name="Circle: Hollow 1055">
                        <a:extLst>
                          <a:ext uri="{FF2B5EF4-FFF2-40B4-BE49-F238E27FC236}">
                            <a16:creationId xmlns:a16="http://schemas.microsoft.com/office/drawing/2014/main" id="{34CFCCF9-12C9-417F-91AB-D115590A750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049" name="Group 1048">
                      <a:extLst>
                        <a:ext uri="{FF2B5EF4-FFF2-40B4-BE49-F238E27FC236}">
                          <a16:creationId xmlns:a16="http://schemas.microsoft.com/office/drawing/2014/main" id="{8DCC5196-08BA-4F39-A75F-84C4DC53A90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015796" y="4833819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051" name="Circle: Hollow 1050">
                        <a:extLst>
                          <a:ext uri="{FF2B5EF4-FFF2-40B4-BE49-F238E27FC236}">
                            <a16:creationId xmlns:a16="http://schemas.microsoft.com/office/drawing/2014/main" id="{C88FB9AA-D25F-44B2-9851-ADF9BC531AF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52" name="Circle: Hollow 1051">
                        <a:extLst>
                          <a:ext uri="{FF2B5EF4-FFF2-40B4-BE49-F238E27FC236}">
                            <a16:creationId xmlns:a16="http://schemas.microsoft.com/office/drawing/2014/main" id="{C663A544-79E9-4679-8A7E-479CF590D60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53" name="Circle: Hollow 1052">
                        <a:extLst>
                          <a:ext uri="{FF2B5EF4-FFF2-40B4-BE49-F238E27FC236}">
                            <a16:creationId xmlns:a16="http://schemas.microsoft.com/office/drawing/2014/main" id="{CF317DB9-7895-491F-99E0-09ABA3BE78C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sp>
                  <p:nvSpPr>
                    <p:cNvPr id="1050" name="Circle: Hollow 1049">
                      <a:extLst>
                        <a:ext uri="{FF2B5EF4-FFF2-40B4-BE49-F238E27FC236}">
                          <a16:creationId xmlns:a16="http://schemas.microsoft.com/office/drawing/2014/main" id="{522A61B7-1177-4B19-85A6-DF8C177E66A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12372" y="490674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1025" name="Group 1024">
                    <a:extLst>
                      <a:ext uri="{FF2B5EF4-FFF2-40B4-BE49-F238E27FC236}">
                        <a16:creationId xmlns:a16="http://schemas.microsoft.com/office/drawing/2014/main" id="{35032A8B-0D21-4C9F-AED7-35B5150D5397}"/>
                      </a:ext>
                    </a:extLst>
                  </p:cNvPr>
                  <p:cNvGrpSpPr/>
                  <p:nvPr/>
                </p:nvGrpSpPr>
                <p:grpSpPr>
                  <a:xfrm>
                    <a:off x="-2525531" y="4673834"/>
                    <a:ext cx="1947504" cy="516188"/>
                    <a:chOff x="-2525531" y="4673834"/>
                    <a:chExt cx="1947504" cy="516188"/>
                  </a:xfrm>
                </p:grpSpPr>
                <p:grpSp>
                  <p:nvGrpSpPr>
                    <p:cNvPr id="1026" name="Group 1025">
                      <a:extLst>
                        <a:ext uri="{FF2B5EF4-FFF2-40B4-BE49-F238E27FC236}">
                          <a16:creationId xmlns:a16="http://schemas.microsoft.com/office/drawing/2014/main" id="{B8E5EFDA-8625-4B52-957B-B3EA8A831FC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092786" y="46972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043" name="Circle: Hollow 1042">
                        <a:extLst>
                          <a:ext uri="{FF2B5EF4-FFF2-40B4-BE49-F238E27FC236}">
                            <a16:creationId xmlns:a16="http://schemas.microsoft.com/office/drawing/2014/main" id="{D80B01DB-34F6-41DA-A733-52552D8CF70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44" name="Circle: Hollow 1043">
                        <a:extLst>
                          <a:ext uri="{FF2B5EF4-FFF2-40B4-BE49-F238E27FC236}">
                            <a16:creationId xmlns:a16="http://schemas.microsoft.com/office/drawing/2014/main" id="{1B65E06E-68D6-4CE5-B4EF-788CB9E5F9F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45" name="Circle: Hollow 1044">
                        <a:extLst>
                          <a:ext uri="{FF2B5EF4-FFF2-40B4-BE49-F238E27FC236}">
                            <a16:creationId xmlns:a16="http://schemas.microsoft.com/office/drawing/2014/main" id="{220722AE-71B4-4215-AE46-1B9E5AA5603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027" name="Group 1026">
                      <a:extLst>
                        <a:ext uri="{FF2B5EF4-FFF2-40B4-BE49-F238E27FC236}">
                          <a16:creationId xmlns:a16="http://schemas.microsoft.com/office/drawing/2014/main" id="{24288DFE-72FE-4705-A106-3C3DF54D41A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447212" y="46972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040" name="Circle: Hollow 1039">
                        <a:extLst>
                          <a:ext uri="{FF2B5EF4-FFF2-40B4-BE49-F238E27FC236}">
                            <a16:creationId xmlns:a16="http://schemas.microsoft.com/office/drawing/2014/main" id="{03CB4E4D-0829-4A51-BF99-E5D1034E1A3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41" name="Circle: Hollow 1040">
                        <a:extLst>
                          <a:ext uri="{FF2B5EF4-FFF2-40B4-BE49-F238E27FC236}">
                            <a16:creationId xmlns:a16="http://schemas.microsoft.com/office/drawing/2014/main" id="{E4698FF5-6F91-4E5B-99C4-D480888B6A6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42" name="Circle: Hollow 1041">
                        <a:extLst>
                          <a:ext uri="{FF2B5EF4-FFF2-40B4-BE49-F238E27FC236}">
                            <a16:creationId xmlns:a16="http://schemas.microsoft.com/office/drawing/2014/main" id="{03478BD5-FF4E-451B-819D-1BAA3D40DC1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028" name="Group 1027">
                      <a:extLst>
                        <a:ext uri="{FF2B5EF4-FFF2-40B4-BE49-F238E27FC236}">
                          <a16:creationId xmlns:a16="http://schemas.microsoft.com/office/drawing/2014/main" id="{6BF3C75C-61CD-472A-8B7A-EFAA7754D80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814033" y="468845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037" name="Circle: Hollow 1036">
                        <a:extLst>
                          <a:ext uri="{FF2B5EF4-FFF2-40B4-BE49-F238E27FC236}">
                            <a16:creationId xmlns:a16="http://schemas.microsoft.com/office/drawing/2014/main" id="{7E0E25EB-FB71-4244-89CA-82C7ED74080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38" name="Circle: Hollow 1037">
                        <a:extLst>
                          <a:ext uri="{FF2B5EF4-FFF2-40B4-BE49-F238E27FC236}">
                            <a16:creationId xmlns:a16="http://schemas.microsoft.com/office/drawing/2014/main" id="{2F148D93-D934-4D3C-B586-58597FC187C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39" name="Circle: Hollow 1038">
                        <a:extLst>
                          <a:ext uri="{FF2B5EF4-FFF2-40B4-BE49-F238E27FC236}">
                            <a16:creationId xmlns:a16="http://schemas.microsoft.com/office/drawing/2014/main" id="{D0F98A5B-C23D-4CEC-8006-19DC37FDE90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029" name="Group 1028">
                      <a:extLst>
                        <a:ext uri="{FF2B5EF4-FFF2-40B4-BE49-F238E27FC236}">
                          <a16:creationId xmlns:a16="http://schemas.microsoft.com/office/drawing/2014/main" id="{C9903593-C69A-4C3A-9EB5-4F9CD9BA254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168196" y="4681419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034" name="Circle: Hollow 1033">
                        <a:extLst>
                          <a:ext uri="{FF2B5EF4-FFF2-40B4-BE49-F238E27FC236}">
                            <a16:creationId xmlns:a16="http://schemas.microsoft.com/office/drawing/2014/main" id="{85E28FE8-F9AA-458E-9C21-68DB1105543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35" name="Circle: Hollow 1034">
                        <a:extLst>
                          <a:ext uri="{FF2B5EF4-FFF2-40B4-BE49-F238E27FC236}">
                            <a16:creationId xmlns:a16="http://schemas.microsoft.com/office/drawing/2014/main" id="{3E933EBC-4F97-4741-AA71-16262D0B5EF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36" name="Circle: Hollow 1035">
                        <a:extLst>
                          <a:ext uri="{FF2B5EF4-FFF2-40B4-BE49-F238E27FC236}">
                            <a16:creationId xmlns:a16="http://schemas.microsoft.com/office/drawing/2014/main" id="{EA3F63D8-C145-4DD8-B4E7-6E08B231A86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030" name="Group 1029">
                      <a:extLst>
                        <a:ext uri="{FF2B5EF4-FFF2-40B4-BE49-F238E27FC236}">
                          <a16:creationId xmlns:a16="http://schemas.microsoft.com/office/drawing/2014/main" id="{DDDA9C39-402C-40FE-816F-D663630F946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031" name="Circle: Hollow 1030">
                        <a:extLst>
                          <a:ext uri="{FF2B5EF4-FFF2-40B4-BE49-F238E27FC236}">
                            <a16:creationId xmlns:a16="http://schemas.microsoft.com/office/drawing/2014/main" id="{21686F3F-8307-4ACC-97A6-BBE677A8AAF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32" name="Circle: Hollow 1031">
                        <a:extLst>
                          <a:ext uri="{FF2B5EF4-FFF2-40B4-BE49-F238E27FC236}">
                            <a16:creationId xmlns:a16="http://schemas.microsoft.com/office/drawing/2014/main" id="{88AAF8F4-6C97-42AA-A193-A74D64E96DA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33" name="Circle: Hollow 1032">
                        <a:extLst>
                          <a:ext uri="{FF2B5EF4-FFF2-40B4-BE49-F238E27FC236}">
                            <a16:creationId xmlns:a16="http://schemas.microsoft.com/office/drawing/2014/main" id="{E7A03F01-9BD3-4119-A611-F3D147774E0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</p:grpSp>
            </p:grpSp>
            <p:grpSp>
              <p:nvGrpSpPr>
                <p:cNvPr id="984" name="Group 983">
                  <a:extLst>
                    <a:ext uri="{FF2B5EF4-FFF2-40B4-BE49-F238E27FC236}">
                      <a16:creationId xmlns:a16="http://schemas.microsoft.com/office/drawing/2014/main" id="{F6559035-257E-469E-B11C-443D70310F5E}"/>
                    </a:ext>
                  </a:extLst>
                </p:cNvPr>
                <p:cNvGrpSpPr/>
                <p:nvPr/>
              </p:nvGrpSpPr>
              <p:grpSpPr>
                <a:xfrm>
                  <a:off x="-2697112" y="4673834"/>
                  <a:ext cx="1958329" cy="804191"/>
                  <a:chOff x="-2697112" y="4673834"/>
                  <a:chExt cx="1958329" cy="804191"/>
                </a:xfrm>
              </p:grpSpPr>
              <p:grpSp>
                <p:nvGrpSpPr>
                  <p:cNvPr id="985" name="Group 984">
                    <a:extLst>
                      <a:ext uri="{FF2B5EF4-FFF2-40B4-BE49-F238E27FC236}">
                        <a16:creationId xmlns:a16="http://schemas.microsoft.com/office/drawing/2014/main" id="{C23F1F0D-F3D4-4BC1-B5BA-7D59D9846A65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961837"/>
                    <a:ext cx="1947504" cy="516188"/>
                    <a:chOff x="-2373131" y="4826234"/>
                    <a:chExt cx="1947504" cy="516188"/>
                  </a:xfrm>
                </p:grpSpPr>
                <p:grpSp>
                  <p:nvGrpSpPr>
                    <p:cNvPr id="1004" name="Group 1003">
                      <a:extLst>
                        <a:ext uri="{FF2B5EF4-FFF2-40B4-BE49-F238E27FC236}">
                          <a16:creationId xmlns:a16="http://schemas.microsoft.com/office/drawing/2014/main" id="{4BFC063C-21A6-468B-9621-A3989138DF4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940386" y="48496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021" name="Circle: Hollow 1020">
                        <a:extLst>
                          <a:ext uri="{FF2B5EF4-FFF2-40B4-BE49-F238E27FC236}">
                            <a16:creationId xmlns:a16="http://schemas.microsoft.com/office/drawing/2014/main" id="{2D5AEDDC-FFA9-4B41-A7C2-21EB450A112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22" name="Circle: Hollow 1021">
                        <a:extLst>
                          <a:ext uri="{FF2B5EF4-FFF2-40B4-BE49-F238E27FC236}">
                            <a16:creationId xmlns:a16="http://schemas.microsoft.com/office/drawing/2014/main" id="{2E80B7F1-6629-40EF-844B-38AAB1B89C2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23" name="Circle: Hollow 1022">
                        <a:extLst>
                          <a:ext uri="{FF2B5EF4-FFF2-40B4-BE49-F238E27FC236}">
                            <a16:creationId xmlns:a16="http://schemas.microsoft.com/office/drawing/2014/main" id="{3A6ACD1F-5D94-4971-9D27-06172B5581B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005" name="Group 1004">
                      <a:extLst>
                        <a:ext uri="{FF2B5EF4-FFF2-40B4-BE49-F238E27FC236}">
                          <a16:creationId xmlns:a16="http://schemas.microsoft.com/office/drawing/2014/main" id="{EF3405E3-8856-4ECE-AC02-E33A38656D71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294812" y="48496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018" name="Circle: Hollow 1017">
                        <a:extLst>
                          <a:ext uri="{FF2B5EF4-FFF2-40B4-BE49-F238E27FC236}">
                            <a16:creationId xmlns:a16="http://schemas.microsoft.com/office/drawing/2014/main" id="{584C3EB1-0CA5-4483-BFE7-8713204333E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19" name="Circle: Hollow 1018">
                        <a:extLst>
                          <a:ext uri="{FF2B5EF4-FFF2-40B4-BE49-F238E27FC236}">
                            <a16:creationId xmlns:a16="http://schemas.microsoft.com/office/drawing/2014/main" id="{7CB6A2C5-3B40-4589-8B8D-D375A0B8DCE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20" name="Circle: Hollow 1019">
                        <a:extLst>
                          <a:ext uri="{FF2B5EF4-FFF2-40B4-BE49-F238E27FC236}">
                            <a16:creationId xmlns:a16="http://schemas.microsoft.com/office/drawing/2014/main" id="{D2D335EB-BCE3-4AE7-97E7-0DE3AC76521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006" name="Group 1005">
                      <a:extLst>
                        <a:ext uri="{FF2B5EF4-FFF2-40B4-BE49-F238E27FC236}">
                          <a16:creationId xmlns:a16="http://schemas.microsoft.com/office/drawing/2014/main" id="{3514DBCF-8D88-4A3C-928E-B56F98C89EE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661633" y="484085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015" name="Circle: Hollow 1014">
                        <a:extLst>
                          <a:ext uri="{FF2B5EF4-FFF2-40B4-BE49-F238E27FC236}">
                            <a16:creationId xmlns:a16="http://schemas.microsoft.com/office/drawing/2014/main" id="{AF340D6E-ED10-487C-9CF0-0C7F72624D1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16" name="Circle: Hollow 1015">
                        <a:extLst>
                          <a:ext uri="{FF2B5EF4-FFF2-40B4-BE49-F238E27FC236}">
                            <a16:creationId xmlns:a16="http://schemas.microsoft.com/office/drawing/2014/main" id="{1DB068F7-0716-405B-B9C7-9E5F9C681BF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17" name="Circle: Hollow 1016">
                        <a:extLst>
                          <a:ext uri="{FF2B5EF4-FFF2-40B4-BE49-F238E27FC236}">
                            <a16:creationId xmlns:a16="http://schemas.microsoft.com/office/drawing/2014/main" id="{1C26C0A7-83A1-4BEC-8771-92519AE0CA2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007" name="Group 1006">
                      <a:extLst>
                        <a:ext uri="{FF2B5EF4-FFF2-40B4-BE49-F238E27FC236}">
                          <a16:creationId xmlns:a16="http://schemas.microsoft.com/office/drawing/2014/main" id="{F750ADE1-D813-4ACA-9CDF-352F46CB0C4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015796" y="4833819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012" name="Circle: Hollow 1011">
                        <a:extLst>
                          <a:ext uri="{FF2B5EF4-FFF2-40B4-BE49-F238E27FC236}">
                            <a16:creationId xmlns:a16="http://schemas.microsoft.com/office/drawing/2014/main" id="{1E7BC77B-A3F6-44B9-A25A-36C4D46A02D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13" name="Circle: Hollow 1012">
                        <a:extLst>
                          <a:ext uri="{FF2B5EF4-FFF2-40B4-BE49-F238E27FC236}">
                            <a16:creationId xmlns:a16="http://schemas.microsoft.com/office/drawing/2014/main" id="{FCCC193A-1B5E-493B-98F6-C7577429CD4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14" name="Circle: Hollow 1013">
                        <a:extLst>
                          <a:ext uri="{FF2B5EF4-FFF2-40B4-BE49-F238E27FC236}">
                            <a16:creationId xmlns:a16="http://schemas.microsoft.com/office/drawing/2014/main" id="{F3639401-9F44-4383-973E-D120BF9A8D2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008" name="Group 1007">
                      <a:extLst>
                        <a:ext uri="{FF2B5EF4-FFF2-40B4-BE49-F238E27FC236}">
                          <a16:creationId xmlns:a16="http://schemas.microsoft.com/office/drawing/2014/main" id="{7AF7DE46-4D31-408A-99E8-4A89E7F7FC6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373131" y="482623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009" name="Circle: Hollow 1008">
                        <a:extLst>
                          <a:ext uri="{FF2B5EF4-FFF2-40B4-BE49-F238E27FC236}">
                            <a16:creationId xmlns:a16="http://schemas.microsoft.com/office/drawing/2014/main" id="{E4C64AA5-938E-4D41-8B19-1593ED17295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10" name="Circle: Hollow 1009">
                        <a:extLst>
                          <a:ext uri="{FF2B5EF4-FFF2-40B4-BE49-F238E27FC236}">
                            <a16:creationId xmlns:a16="http://schemas.microsoft.com/office/drawing/2014/main" id="{59EFBF78-E57F-48CA-AE81-28EA6B8F180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11" name="Circle: Hollow 1010">
                        <a:extLst>
                          <a:ext uri="{FF2B5EF4-FFF2-40B4-BE49-F238E27FC236}">
                            <a16:creationId xmlns:a16="http://schemas.microsoft.com/office/drawing/2014/main" id="{FD1CFA74-B588-4552-BDB4-41ACAC1B75E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</p:grpSp>
              <p:grpSp>
                <p:nvGrpSpPr>
                  <p:cNvPr id="986" name="Group 985">
                    <a:extLst>
                      <a:ext uri="{FF2B5EF4-FFF2-40B4-BE49-F238E27FC236}">
                        <a16:creationId xmlns:a16="http://schemas.microsoft.com/office/drawing/2014/main" id="{5FED0009-B9E7-46F1-BB93-E3E773EB4ACA}"/>
                      </a:ext>
                    </a:extLst>
                  </p:cNvPr>
                  <p:cNvGrpSpPr/>
                  <p:nvPr/>
                </p:nvGrpSpPr>
                <p:grpSpPr>
                  <a:xfrm>
                    <a:off x="-2525531" y="4673834"/>
                    <a:ext cx="1786748" cy="516188"/>
                    <a:chOff x="-2525531" y="4673834"/>
                    <a:chExt cx="1786748" cy="516188"/>
                  </a:xfrm>
                </p:grpSpPr>
                <p:sp>
                  <p:nvSpPr>
                    <p:cNvPr id="987" name="Circle: Hollow 986">
                      <a:extLst>
                        <a:ext uri="{FF2B5EF4-FFF2-40B4-BE49-F238E27FC236}">
                          <a16:creationId xmlns:a16="http://schemas.microsoft.com/office/drawing/2014/main" id="{FAA914E7-2BB5-4CB0-9FDB-3168B4841FE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1092784" y="4858243"/>
                      <a:ext cx="354001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988" name="Group 987">
                      <a:extLst>
                        <a:ext uri="{FF2B5EF4-FFF2-40B4-BE49-F238E27FC236}">
                          <a16:creationId xmlns:a16="http://schemas.microsoft.com/office/drawing/2014/main" id="{19D754D6-FCB2-4BDD-B6AE-069977278FE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447212" y="46972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1001" name="Circle: Hollow 1000">
                        <a:extLst>
                          <a:ext uri="{FF2B5EF4-FFF2-40B4-BE49-F238E27FC236}">
                            <a16:creationId xmlns:a16="http://schemas.microsoft.com/office/drawing/2014/main" id="{5669EE54-551E-474C-8CBC-3CC91171645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02" name="Circle: Hollow 1001">
                        <a:extLst>
                          <a:ext uri="{FF2B5EF4-FFF2-40B4-BE49-F238E27FC236}">
                            <a16:creationId xmlns:a16="http://schemas.microsoft.com/office/drawing/2014/main" id="{3883F9C3-A49B-4616-BA7E-AEB7CC8D4A2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03" name="Circle: Hollow 1002">
                        <a:extLst>
                          <a:ext uri="{FF2B5EF4-FFF2-40B4-BE49-F238E27FC236}">
                            <a16:creationId xmlns:a16="http://schemas.microsoft.com/office/drawing/2014/main" id="{0599C50B-1727-44E5-9C93-40986D34A56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89" name="Group 988">
                      <a:extLst>
                        <a:ext uri="{FF2B5EF4-FFF2-40B4-BE49-F238E27FC236}">
                          <a16:creationId xmlns:a16="http://schemas.microsoft.com/office/drawing/2014/main" id="{9BD32B59-4791-4F36-9491-060351EB30A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814033" y="468845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98" name="Circle: Hollow 997">
                        <a:extLst>
                          <a:ext uri="{FF2B5EF4-FFF2-40B4-BE49-F238E27FC236}">
                            <a16:creationId xmlns:a16="http://schemas.microsoft.com/office/drawing/2014/main" id="{F4F4D501-C7DB-4CD1-8231-87C590539A1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99" name="Circle: Hollow 998">
                        <a:extLst>
                          <a:ext uri="{FF2B5EF4-FFF2-40B4-BE49-F238E27FC236}">
                            <a16:creationId xmlns:a16="http://schemas.microsoft.com/office/drawing/2014/main" id="{3CD2C916-1440-48C1-8009-443D5DE4426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1000" name="Circle: Hollow 999">
                        <a:extLst>
                          <a:ext uri="{FF2B5EF4-FFF2-40B4-BE49-F238E27FC236}">
                            <a16:creationId xmlns:a16="http://schemas.microsoft.com/office/drawing/2014/main" id="{DE9DA8A7-20E2-4019-BA5A-751F3F19BC4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90" name="Group 989">
                      <a:extLst>
                        <a:ext uri="{FF2B5EF4-FFF2-40B4-BE49-F238E27FC236}">
                          <a16:creationId xmlns:a16="http://schemas.microsoft.com/office/drawing/2014/main" id="{7CF42AD1-F2D8-4D4F-ADDE-CD46F26F373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168196" y="4681419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95" name="Circle: Hollow 994">
                        <a:extLst>
                          <a:ext uri="{FF2B5EF4-FFF2-40B4-BE49-F238E27FC236}">
                            <a16:creationId xmlns:a16="http://schemas.microsoft.com/office/drawing/2014/main" id="{EEB3D6AC-5FEF-45FE-908C-37EB0BDC1AC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96" name="Circle: Hollow 995">
                        <a:extLst>
                          <a:ext uri="{FF2B5EF4-FFF2-40B4-BE49-F238E27FC236}">
                            <a16:creationId xmlns:a16="http://schemas.microsoft.com/office/drawing/2014/main" id="{3C1E05E6-5A2D-4127-9385-6CD828EAD6B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97" name="Circle: Hollow 996">
                        <a:extLst>
                          <a:ext uri="{FF2B5EF4-FFF2-40B4-BE49-F238E27FC236}">
                            <a16:creationId xmlns:a16="http://schemas.microsoft.com/office/drawing/2014/main" id="{05FE75E0-7BA2-40C3-A159-315FF126F49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91" name="Group 990">
                      <a:extLst>
                        <a:ext uri="{FF2B5EF4-FFF2-40B4-BE49-F238E27FC236}">
                          <a16:creationId xmlns:a16="http://schemas.microsoft.com/office/drawing/2014/main" id="{48557799-9E47-4390-A6AD-178FD3CB9E6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92" name="Circle: Hollow 991">
                        <a:extLst>
                          <a:ext uri="{FF2B5EF4-FFF2-40B4-BE49-F238E27FC236}">
                            <a16:creationId xmlns:a16="http://schemas.microsoft.com/office/drawing/2014/main" id="{8FA4D4BB-68F9-4848-9C9E-D8C5AA2B2F4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93" name="Circle: Hollow 992">
                        <a:extLst>
                          <a:ext uri="{FF2B5EF4-FFF2-40B4-BE49-F238E27FC236}">
                            <a16:creationId xmlns:a16="http://schemas.microsoft.com/office/drawing/2014/main" id="{52A7B43E-8E11-4682-80BD-A5A1801FAD9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94" name="Circle: Hollow 993">
                        <a:extLst>
                          <a:ext uri="{FF2B5EF4-FFF2-40B4-BE49-F238E27FC236}">
                            <a16:creationId xmlns:a16="http://schemas.microsoft.com/office/drawing/2014/main" id="{94E812CD-4A8F-4404-B74D-8C2866C6717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</p:grpSp>
            </p:grpSp>
          </p:grpSp>
          <p:grpSp>
            <p:nvGrpSpPr>
              <p:cNvPr id="231" name="Group 230">
                <a:extLst>
                  <a:ext uri="{FF2B5EF4-FFF2-40B4-BE49-F238E27FC236}">
                    <a16:creationId xmlns:a16="http://schemas.microsoft.com/office/drawing/2014/main" id="{0F190CED-2F34-459B-910E-5D864FC50C99}"/>
                  </a:ext>
                </a:extLst>
              </p:cNvPr>
              <p:cNvGrpSpPr/>
              <p:nvPr/>
            </p:nvGrpSpPr>
            <p:grpSpPr>
              <a:xfrm rot="5400000">
                <a:off x="-1994788" y="3267673"/>
                <a:ext cx="775391" cy="566431"/>
                <a:chOff x="-2697112" y="4673834"/>
                <a:chExt cx="2119085" cy="1331993"/>
              </a:xfrm>
            </p:grpSpPr>
            <p:grpSp>
              <p:nvGrpSpPr>
                <p:cNvPr id="900" name="Group 899">
                  <a:extLst>
                    <a:ext uri="{FF2B5EF4-FFF2-40B4-BE49-F238E27FC236}">
                      <a16:creationId xmlns:a16="http://schemas.microsoft.com/office/drawing/2014/main" id="{27EE8B06-9557-4295-9D77-0A2AA0EA6B0C}"/>
                    </a:ext>
                  </a:extLst>
                </p:cNvPr>
                <p:cNvGrpSpPr/>
                <p:nvPr/>
              </p:nvGrpSpPr>
              <p:grpSpPr>
                <a:xfrm>
                  <a:off x="-2659352" y="5201636"/>
                  <a:ext cx="1958326" cy="804191"/>
                  <a:chOff x="-2536353" y="4673834"/>
                  <a:chExt cx="1958326" cy="804191"/>
                </a:xfrm>
              </p:grpSpPr>
              <p:grpSp>
                <p:nvGrpSpPr>
                  <p:cNvPr id="944" name="Group 943">
                    <a:extLst>
                      <a:ext uri="{FF2B5EF4-FFF2-40B4-BE49-F238E27FC236}">
                        <a16:creationId xmlns:a16="http://schemas.microsoft.com/office/drawing/2014/main" id="{F42137B0-38E4-41B9-B68E-C0F5D8651C2A}"/>
                      </a:ext>
                    </a:extLst>
                  </p:cNvPr>
                  <p:cNvGrpSpPr/>
                  <p:nvPr/>
                </p:nvGrpSpPr>
                <p:grpSpPr>
                  <a:xfrm>
                    <a:off x="-2536353" y="4969422"/>
                    <a:ext cx="1786745" cy="508603"/>
                    <a:chOff x="-2212372" y="4833819"/>
                    <a:chExt cx="1786745" cy="508603"/>
                  </a:xfrm>
                </p:grpSpPr>
                <p:grpSp>
                  <p:nvGrpSpPr>
                    <p:cNvPr id="966" name="Group 965">
                      <a:extLst>
                        <a:ext uri="{FF2B5EF4-FFF2-40B4-BE49-F238E27FC236}">
                          <a16:creationId xmlns:a16="http://schemas.microsoft.com/office/drawing/2014/main" id="{E70B4050-1FD9-4461-BF2B-B74DD0D31AE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940386" y="48496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80" name="Circle: Hollow 979">
                        <a:extLst>
                          <a:ext uri="{FF2B5EF4-FFF2-40B4-BE49-F238E27FC236}">
                            <a16:creationId xmlns:a16="http://schemas.microsoft.com/office/drawing/2014/main" id="{1AC4E1CC-398E-4E60-825F-096D5DC3E58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81" name="Circle: Hollow 980">
                        <a:extLst>
                          <a:ext uri="{FF2B5EF4-FFF2-40B4-BE49-F238E27FC236}">
                            <a16:creationId xmlns:a16="http://schemas.microsoft.com/office/drawing/2014/main" id="{DEA042F0-B2C9-4D97-8D92-8F5139B8FC1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82" name="Circle: Hollow 981">
                        <a:extLst>
                          <a:ext uri="{FF2B5EF4-FFF2-40B4-BE49-F238E27FC236}">
                            <a16:creationId xmlns:a16="http://schemas.microsoft.com/office/drawing/2014/main" id="{041B489A-84B2-4273-AE1B-934D9178492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67" name="Group 966">
                      <a:extLst>
                        <a:ext uri="{FF2B5EF4-FFF2-40B4-BE49-F238E27FC236}">
                          <a16:creationId xmlns:a16="http://schemas.microsoft.com/office/drawing/2014/main" id="{D8212D32-38D6-47C4-BFF7-8183F6E1858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294812" y="48496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77" name="Circle: Hollow 976">
                        <a:extLst>
                          <a:ext uri="{FF2B5EF4-FFF2-40B4-BE49-F238E27FC236}">
                            <a16:creationId xmlns:a16="http://schemas.microsoft.com/office/drawing/2014/main" id="{20C2E181-C68A-4046-9333-889F845E2C0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78" name="Circle: Hollow 977">
                        <a:extLst>
                          <a:ext uri="{FF2B5EF4-FFF2-40B4-BE49-F238E27FC236}">
                            <a16:creationId xmlns:a16="http://schemas.microsoft.com/office/drawing/2014/main" id="{9A262272-8285-4581-8F47-11B729F01F5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79" name="Circle: Hollow 978">
                        <a:extLst>
                          <a:ext uri="{FF2B5EF4-FFF2-40B4-BE49-F238E27FC236}">
                            <a16:creationId xmlns:a16="http://schemas.microsoft.com/office/drawing/2014/main" id="{1062EF73-D13D-4DE0-B4FA-A111253A839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68" name="Group 967">
                      <a:extLst>
                        <a:ext uri="{FF2B5EF4-FFF2-40B4-BE49-F238E27FC236}">
                          <a16:creationId xmlns:a16="http://schemas.microsoft.com/office/drawing/2014/main" id="{37D4B74F-3846-4ADB-A3CA-1D7D37D2F12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661633" y="484085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74" name="Circle: Hollow 973">
                        <a:extLst>
                          <a:ext uri="{FF2B5EF4-FFF2-40B4-BE49-F238E27FC236}">
                            <a16:creationId xmlns:a16="http://schemas.microsoft.com/office/drawing/2014/main" id="{9646FB38-5E48-4357-B4B0-593644B2CBE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75" name="Circle: Hollow 974">
                        <a:extLst>
                          <a:ext uri="{FF2B5EF4-FFF2-40B4-BE49-F238E27FC236}">
                            <a16:creationId xmlns:a16="http://schemas.microsoft.com/office/drawing/2014/main" id="{7945BA6C-A197-4118-AF79-9FDC9EBBD6A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76" name="Circle: Hollow 975">
                        <a:extLst>
                          <a:ext uri="{FF2B5EF4-FFF2-40B4-BE49-F238E27FC236}">
                            <a16:creationId xmlns:a16="http://schemas.microsoft.com/office/drawing/2014/main" id="{872084EC-1450-4977-8D2A-AF825EB5503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69" name="Group 968">
                      <a:extLst>
                        <a:ext uri="{FF2B5EF4-FFF2-40B4-BE49-F238E27FC236}">
                          <a16:creationId xmlns:a16="http://schemas.microsoft.com/office/drawing/2014/main" id="{3242CC06-AA65-4A3D-8F02-F9906FFB7A5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015796" y="4833819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71" name="Circle: Hollow 970">
                        <a:extLst>
                          <a:ext uri="{FF2B5EF4-FFF2-40B4-BE49-F238E27FC236}">
                            <a16:creationId xmlns:a16="http://schemas.microsoft.com/office/drawing/2014/main" id="{CF3A21E8-D007-4BC5-966C-4FD0CBC02D5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72" name="Circle: Hollow 971">
                        <a:extLst>
                          <a:ext uri="{FF2B5EF4-FFF2-40B4-BE49-F238E27FC236}">
                            <a16:creationId xmlns:a16="http://schemas.microsoft.com/office/drawing/2014/main" id="{553CCE16-F2BF-4FC1-99DC-A4FEF2A81EB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73" name="Circle: Hollow 972">
                        <a:extLst>
                          <a:ext uri="{FF2B5EF4-FFF2-40B4-BE49-F238E27FC236}">
                            <a16:creationId xmlns:a16="http://schemas.microsoft.com/office/drawing/2014/main" id="{89EAA7A0-EE23-4AE5-85CF-ABA968C9931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sp>
                  <p:nvSpPr>
                    <p:cNvPr id="970" name="Circle: Hollow 969">
                      <a:extLst>
                        <a:ext uri="{FF2B5EF4-FFF2-40B4-BE49-F238E27FC236}">
                          <a16:creationId xmlns:a16="http://schemas.microsoft.com/office/drawing/2014/main" id="{91ECA3E9-08A3-4447-9B40-3EF26DD904A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-2212372" y="4906745"/>
                      <a:ext cx="354000" cy="331779"/>
                    </a:xfrm>
                    <a:prstGeom prst="donut">
                      <a:avLst>
                        <a:gd name="adj" fmla="val 13517"/>
                      </a:avLst>
                    </a:prstGeom>
                    <a:solidFill>
                      <a:schemeClr val="bg2">
                        <a:lumMod val="75000"/>
                      </a:schemeClr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grpSp>
                <p:nvGrpSpPr>
                  <p:cNvPr id="945" name="Group 944">
                    <a:extLst>
                      <a:ext uri="{FF2B5EF4-FFF2-40B4-BE49-F238E27FC236}">
                        <a16:creationId xmlns:a16="http://schemas.microsoft.com/office/drawing/2014/main" id="{F972B0B1-CC73-4F76-8051-6EDD3037C715}"/>
                      </a:ext>
                    </a:extLst>
                  </p:cNvPr>
                  <p:cNvGrpSpPr/>
                  <p:nvPr/>
                </p:nvGrpSpPr>
                <p:grpSpPr>
                  <a:xfrm>
                    <a:off x="-2525531" y="4673834"/>
                    <a:ext cx="1947504" cy="516188"/>
                    <a:chOff x="-2525531" y="4673834"/>
                    <a:chExt cx="1947504" cy="516188"/>
                  </a:xfrm>
                </p:grpSpPr>
                <p:grpSp>
                  <p:nvGrpSpPr>
                    <p:cNvPr id="946" name="Group 945">
                      <a:extLst>
                        <a:ext uri="{FF2B5EF4-FFF2-40B4-BE49-F238E27FC236}">
                          <a16:creationId xmlns:a16="http://schemas.microsoft.com/office/drawing/2014/main" id="{2DA830B8-C38C-4D67-B8E9-B72E2D10C29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092786" y="46972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63" name="Circle: Hollow 962">
                        <a:extLst>
                          <a:ext uri="{FF2B5EF4-FFF2-40B4-BE49-F238E27FC236}">
                            <a16:creationId xmlns:a16="http://schemas.microsoft.com/office/drawing/2014/main" id="{01505BE0-2948-42FF-A2E1-63DF387EC3A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64" name="Circle: Hollow 963">
                        <a:extLst>
                          <a:ext uri="{FF2B5EF4-FFF2-40B4-BE49-F238E27FC236}">
                            <a16:creationId xmlns:a16="http://schemas.microsoft.com/office/drawing/2014/main" id="{6C7E94FB-61F2-4D5D-976B-6BA05ED44ED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65" name="Circle: Hollow 964">
                        <a:extLst>
                          <a:ext uri="{FF2B5EF4-FFF2-40B4-BE49-F238E27FC236}">
                            <a16:creationId xmlns:a16="http://schemas.microsoft.com/office/drawing/2014/main" id="{147C8F9B-0C8F-4189-B31B-13323FB9293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47" name="Group 946">
                      <a:extLst>
                        <a:ext uri="{FF2B5EF4-FFF2-40B4-BE49-F238E27FC236}">
                          <a16:creationId xmlns:a16="http://schemas.microsoft.com/office/drawing/2014/main" id="{516F41CE-AEDC-49BB-8662-654A0DF9559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447212" y="46972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60" name="Circle: Hollow 959">
                        <a:extLst>
                          <a:ext uri="{FF2B5EF4-FFF2-40B4-BE49-F238E27FC236}">
                            <a16:creationId xmlns:a16="http://schemas.microsoft.com/office/drawing/2014/main" id="{292A660F-BFF7-42A0-A951-8080C9B5036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61" name="Circle: Hollow 960">
                        <a:extLst>
                          <a:ext uri="{FF2B5EF4-FFF2-40B4-BE49-F238E27FC236}">
                            <a16:creationId xmlns:a16="http://schemas.microsoft.com/office/drawing/2014/main" id="{4A89171B-D0D3-4F9C-A621-8DAE38E5B03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62" name="Circle: Hollow 961">
                        <a:extLst>
                          <a:ext uri="{FF2B5EF4-FFF2-40B4-BE49-F238E27FC236}">
                            <a16:creationId xmlns:a16="http://schemas.microsoft.com/office/drawing/2014/main" id="{226251F8-F201-435C-B11F-E52E59D33B3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48" name="Group 947">
                      <a:extLst>
                        <a:ext uri="{FF2B5EF4-FFF2-40B4-BE49-F238E27FC236}">
                          <a16:creationId xmlns:a16="http://schemas.microsoft.com/office/drawing/2014/main" id="{597245B2-A93A-4B5E-AD21-19A25F3FA80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814033" y="468845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57" name="Circle: Hollow 956">
                        <a:extLst>
                          <a:ext uri="{FF2B5EF4-FFF2-40B4-BE49-F238E27FC236}">
                            <a16:creationId xmlns:a16="http://schemas.microsoft.com/office/drawing/2014/main" id="{4B0F4A1A-6D27-4B3E-9BA8-542C48FB979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58" name="Circle: Hollow 957">
                        <a:extLst>
                          <a:ext uri="{FF2B5EF4-FFF2-40B4-BE49-F238E27FC236}">
                            <a16:creationId xmlns:a16="http://schemas.microsoft.com/office/drawing/2014/main" id="{156B6FCE-AA24-4AE1-8AA2-26424826651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59" name="Circle: Hollow 958">
                        <a:extLst>
                          <a:ext uri="{FF2B5EF4-FFF2-40B4-BE49-F238E27FC236}">
                            <a16:creationId xmlns:a16="http://schemas.microsoft.com/office/drawing/2014/main" id="{72507A78-E22B-480C-AFE3-3428621454A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49" name="Group 948">
                      <a:extLst>
                        <a:ext uri="{FF2B5EF4-FFF2-40B4-BE49-F238E27FC236}">
                          <a16:creationId xmlns:a16="http://schemas.microsoft.com/office/drawing/2014/main" id="{AD717309-D64D-4603-BD9D-9EEEC0E851E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168196" y="4681419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54" name="Circle: Hollow 953">
                        <a:extLst>
                          <a:ext uri="{FF2B5EF4-FFF2-40B4-BE49-F238E27FC236}">
                            <a16:creationId xmlns:a16="http://schemas.microsoft.com/office/drawing/2014/main" id="{D056D9BE-AB63-48F6-813E-17F7ED90A9B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55" name="Circle: Hollow 954">
                        <a:extLst>
                          <a:ext uri="{FF2B5EF4-FFF2-40B4-BE49-F238E27FC236}">
                            <a16:creationId xmlns:a16="http://schemas.microsoft.com/office/drawing/2014/main" id="{045F18B6-C695-4D9C-8ED4-E299AD80665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56" name="Circle: Hollow 955">
                        <a:extLst>
                          <a:ext uri="{FF2B5EF4-FFF2-40B4-BE49-F238E27FC236}">
                            <a16:creationId xmlns:a16="http://schemas.microsoft.com/office/drawing/2014/main" id="{CB27F521-1110-4280-A404-B5CAFF9F302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50" name="Group 949">
                      <a:extLst>
                        <a:ext uri="{FF2B5EF4-FFF2-40B4-BE49-F238E27FC236}">
                          <a16:creationId xmlns:a16="http://schemas.microsoft.com/office/drawing/2014/main" id="{1F184CF8-2E03-4554-A96C-FE4AAABDD1D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51" name="Circle: Hollow 950">
                        <a:extLst>
                          <a:ext uri="{FF2B5EF4-FFF2-40B4-BE49-F238E27FC236}">
                            <a16:creationId xmlns:a16="http://schemas.microsoft.com/office/drawing/2014/main" id="{FF5A1ACA-027B-472F-8F46-E4E2C8E198F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52" name="Circle: Hollow 951">
                        <a:extLst>
                          <a:ext uri="{FF2B5EF4-FFF2-40B4-BE49-F238E27FC236}">
                            <a16:creationId xmlns:a16="http://schemas.microsoft.com/office/drawing/2014/main" id="{6CF8EAC8-5FC7-4813-B023-9DD06D254A8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53" name="Circle: Hollow 952">
                        <a:extLst>
                          <a:ext uri="{FF2B5EF4-FFF2-40B4-BE49-F238E27FC236}">
                            <a16:creationId xmlns:a16="http://schemas.microsoft.com/office/drawing/2014/main" id="{8070F0F8-6E43-4700-8C1A-748275C2DC2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</p:grpSp>
            </p:grpSp>
            <p:grpSp>
              <p:nvGrpSpPr>
                <p:cNvPr id="901" name="Group 900">
                  <a:extLst>
                    <a:ext uri="{FF2B5EF4-FFF2-40B4-BE49-F238E27FC236}">
                      <a16:creationId xmlns:a16="http://schemas.microsoft.com/office/drawing/2014/main" id="{2BA9E7E0-60B3-433F-A9B3-B4638FDD56BE}"/>
                    </a:ext>
                  </a:extLst>
                </p:cNvPr>
                <p:cNvGrpSpPr/>
                <p:nvPr/>
              </p:nvGrpSpPr>
              <p:grpSpPr>
                <a:xfrm>
                  <a:off x="-2697112" y="4673834"/>
                  <a:ext cx="2119085" cy="804191"/>
                  <a:chOff x="-2697112" y="4673834"/>
                  <a:chExt cx="2119085" cy="804191"/>
                </a:xfrm>
              </p:grpSpPr>
              <p:grpSp>
                <p:nvGrpSpPr>
                  <p:cNvPr id="902" name="Group 901">
                    <a:extLst>
                      <a:ext uri="{FF2B5EF4-FFF2-40B4-BE49-F238E27FC236}">
                        <a16:creationId xmlns:a16="http://schemas.microsoft.com/office/drawing/2014/main" id="{4BA8CFC5-1043-4B7A-A806-201398CBA5C0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961837"/>
                    <a:ext cx="1947504" cy="516188"/>
                    <a:chOff x="-2373131" y="4826234"/>
                    <a:chExt cx="1947504" cy="516188"/>
                  </a:xfrm>
                </p:grpSpPr>
                <p:grpSp>
                  <p:nvGrpSpPr>
                    <p:cNvPr id="924" name="Group 923">
                      <a:extLst>
                        <a:ext uri="{FF2B5EF4-FFF2-40B4-BE49-F238E27FC236}">
                          <a16:creationId xmlns:a16="http://schemas.microsoft.com/office/drawing/2014/main" id="{EA5A9CA6-8EA5-4C40-AD53-F6D78BD93B8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940386" y="48496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41" name="Circle: Hollow 940">
                        <a:extLst>
                          <a:ext uri="{FF2B5EF4-FFF2-40B4-BE49-F238E27FC236}">
                            <a16:creationId xmlns:a16="http://schemas.microsoft.com/office/drawing/2014/main" id="{69B9C953-E073-4158-BF7A-FB034F9AB2E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42" name="Circle: Hollow 941">
                        <a:extLst>
                          <a:ext uri="{FF2B5EF4-FFF2-40B4-BE49-F238E27FC236}">
                            <a16:creationId xmlns:a16="http://schemas.microsoft.com/office/drawing/2014/main" id="{9CB41D84-E431-4C41-9476-533575547AD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43" name="Circle: Hollow 942">
                        <a:extLst>
                          <a:ext uri="{FF2B5EF4-FFF2-40B4-BE49-F238E27FC236}">
                            <a16:creationId xmlns:a16="http://schemas.microsoft.com/office/drawing/2014/main" id="{CAC9DE6D-1326-46EA-9D23-218064538CB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25" name="Group 924">
                      <a:extLst>
                        <a:ext uri="{FF2B5EF4-FFF2-40B4-BE49-F238E27FC236}">
                          <a16:creationId xmlns:a16="http://schemas.microsoft.com/office/drawing/2014/main" id="{A9FDF087-6E1B-4FA4-A1A9-AD5A945ADEB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294812" y="48496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38" name="Circle: Hollow 937">
                        <a:extLst>
                          <a:ext uri="{FF2B5EF4-FFF2-40B4-BE49-F238E27FC236}">
                            <a16:creationId xmlns:a16="http://schemas.microsoft.com/office/drawing/2014/main" id="{D02D0FA7-CC80-490A-A631-A2CB0C23A0A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39" name="Circle: Hollow 938">
                        <a:extLst>
                          <a:ext uri="{FF2B5EF4-FFF2-40B4-BE49-F238E27FC236}">
                            <a16:creationId xmlns:a16="http://schemas.microsoft.com/office/drawing/2014/main" id="{205C07CB-2182-4B21-A904-332D9450F5C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40" name="Circle: Hollow 939">
                        <a:extLst>
                          <a:ext uri="{FF2B5EF4-FFF2-40B4-BE49-F238E27FC236}">
                            <a16:creationId xmlns:a16="http://schemas.microsoft.com/office/drawing/2014/main" id="{4AE089E0-2A73-450D-833B-D9177FA91BA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26" name="Group 925">
                      <a:extLst>
                        <a:ext uri="{FF2B5EF4-FFF2-40B4-BE49-F238E27FC236}">
                          <a16:creationId xmlns:a16="http://schemas.microsoft.com/office/drawing/2014/main" id="{82FE3448-2BFF-4366-84F9-A70F3521563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661633" y="484085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35" name="Circle: Hollow 934">
                        <a:extLst>
                          <a:ext uri="{FF2B5EF4-FFF2-40B4-BE49-F238E27FC236}">
                            <a16:creationId xmlns:a16="http://schemas.microsoft.com/office/drawing/2014/main" id="{8409E092-B483-4AED-976E-39D98B008C5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36" name="Circle: Hollow 935">
                        <a:extLst>
                          <a:ext uri="{FF2B5EF4-FFF2-40B4-BE49-F238E27FC236}">
                            <a16:creationId xmlns:a16="http://schemas.microsoft.com/office/drawing/2014/main" id="{431C07E3-BCD6-48D7-9AB5-E14AA9F733A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37" name="Circle: Hollow 936">
                        <a:extLst>
                          <a:ext uri="{FF2B5EF4-FFF2-40B4-BE49-F238E27FC236}">
                            <a16:creationId xmlns:a16="http://schemas.microsoft.com/office/drawing/2014/main" id="{F11E3E03-3027-4CE5-B2F6-0AF023669A7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27" name="Group 926">
                      <a:extLst>
                        <a:ext uri="{FF2B5EF4-FFF2-40B4-BE49-F238E27FC236}">
                          <a16:creationId xmlns:a16="http://schemas.microsoft.com/office/drawing/2014/main" id="{F9D05740-F8C0-4EF0-9DCC-8AC172F13BA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015796" y="4833819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32" name="Circle: Hollow 931">
                        <a:extLst>
                          <a:ext uri="{FF2B5EF4-FFF2-40B4-BE49-F238E27FC236}">
                            <a16:creationId xmlns:a16="http://schemas.microsoft.com/office/drawing/2014/main" id="{708AAE18-9142-4940-9D65-C2E6B9F928C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33" name="Circle: Hollow 932">
                        <a:extLst>
                          <a:ext uri="{FF2B5EF4-FFF2-40B4-BE49-F238E27FC236}">
                            <a16:creationId xmlns:a16="http://schemas.microsoft.com/office/drawing/2014/main" id="{24B09081-4FD9-42EA-AEB6-FB8CE87DCFD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34" name="Circle: Hollow 933">
                        <a:extLst>
                          <a:ext uri="{FF2B5EF4-FFF2-40B4-BE49-F238E27FC236}">
                            <a16:creationId xmlns:a16="http://schemas.microsoft.com/office/drawing/2014/main" id="{DF3259BA-610C-4304-9937-CF45C4F8654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28" name="Group 927">
                      <a:extLst>
                        <a:ext uri="{FF2B5EF4-FFF2-40B4-BE49-F238E27FC236}">
                          <a16:creationId xmlns:a16="http://schemas.microsoft.com/office/drawing/2014/main" id="{BB4F8416-2DBD-44C7-884A-B1E92059325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373131" y="482623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29" name="Circle: Hollow 928">
                        <a:extLst>
                          <a:ext uri="{FF2B5EF4-FFF2-40B4-BE49-F238E27FC236}">
                            <a16:creationId xmlns:a16="http://schemas.microsoft.com/office/drawing/2014/main" id="{A22C8FC9-6118-4EBE-9704-E50C3FE6080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30" name="Circle: Hollow 929">
                        <a:extLst>
                          <a:ext uri="{FF2B5EF4-FFF2-40B4-BE49-F238E27FC236}">
                            <a16:creationId xmlns:a16="http://schemas.microsoft.com/office/drawing/2014/main" id="{422907ED-D101-4BA1-B870-618D75115FE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31" name="Circle: Hollow 930">
                        <a:extLst>
                          <a:ext uri="{FF2B5EF4-FFF2-40B4-BE49-F238E27FC236}">
                            <a16:creationId xmlns:a16="http://schemas.microsoft.com/office/drawing/2014/main" id="{815D51D9-2FCA-4E4B-A9CA-E101977AFDD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</p:grpSp>
              <p:grpSp>
                <p:nvGrpSpPr>
                  <p:cNvPr id="903" name="Group 902">
                    <a:extLst>
                      <a:ext uri="{FF2B5EF4-FFF2-40B4-BE49-F238E27FC236}">
                        <a16:creationId xmlns:a16="http://schemas.microsoft.com/office/drawing/2014/main" id="{6793E18D-8062-483D-A3B2-77E95157338D}"/>
                      </a:ext>
                    </a:extLst>
                  </p:cNvPr>
                  <p:cNvGrpSpPr/>
                  <p:nvPr/>
                </p:nvGrpSpPr>
                <p:grpSpPr>
                  <a:xfrm>
                    <a:off x="-2525531" y="4673834"/>
                    <a:ext cx="1947504" cy="516188"/>
                    <a:chOff x="-2525531" y="4673834"/>
                    <a:chExt cx="1947504" cy="516188"/>
                  </a:xfrm>
                </p:grpSpPr>
                <p:grpSp>
                  <p:nvGrpSpPr>
                    <p:cNvPr id="904" name="Group 903">
                      <a:extLst>
                        <a:ext uri="{FF2B5EF4-FFF2-40B4-BE49-F238E27FC236}">
                          <a16:creationId xmlns:a16="http://schemas.microsoft.com/office/drawing/2014/main" id="{39F9DB94-5AE6-447A-A282-38F742001C5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092786" y="46972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21" name="Circle: Hollow 920">
                        <a:extLst>
                          <a:ext uri="{FF2B5EF4-FFF2-40B4-BE49-F238E27FC236}">
                            <a16:creationId xmlns:a16="http://schemas.microsoft.com/office/drawing/2014/main" id="{17484734-10A7-4AB2-A69A-50035501DB0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22" name="Circle: Hollow 921">
                        <a:extLst>
                          <a:ext uri="{FF2B5EF4-FFF2-40B4-BE49-F238E27FC236}">
                            <a16:creationId xmlns:a16="http://schemas.microsoft.com/office/drawing/2014/main" id="{C119378B-1019-4CB5-ADC9-380FC21175A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23" name="Circle: Hollow 922">
                        <a:extLst>
                          <a:ext uri="{FF2B5EF4-FFF2-40B4-BE49-F238E27FC236}">
                            <a16:creationId xmlns:a16="http://schemas.microsoft.com/office/drawing/2014/main" id="{DA87EF59-3DA7-409A-B74F-097D7E98A2E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05" name="Group 904">
                      <a:extLst>
                        <a:ext uri="{FF2B5EF4-FFF2-40B4-BE49-F238E27FC236}">
                          <a16:creationId xmlns:a16="http://schemas.microsoft.com/office/drawing/2014/main" id="{FFEA9351-4DCC-4D33-86E2-5089669F1C3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447212" y="4697220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18" name="Circle: Hollow 917">
                        <a:extLst>
                          <a:ext uri="{FF2B5EF4-FFF2-40B4-BE49-F238E27FC236}">
                            <a16:creationId xmlns:a16="http://schemas.microsoft.com/office/drawing/2014/main" id="{B4534526-5F32-4BC3-B262-A66D465A8DE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19" name="Circle: Hollow 918">
                        <a:extLst>
                          <a:ext uri="{FF2B5EF4-FFF2-40B4-BE49-F238E27FC236}">
                            <a16:creationId xmlns:a16="http://schemas.microsoft.com/office/drawing/2014/main" id="{F1A27B45-1149-421A-BD08-45BC7692BCC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20" name="Circle: Hollow 919">
                        <a:extLst>
                          <a:ext uri="{FF2B5EF4-FFF2-40B4-BE49-F238E27FC236}">
                            <a16:creationId xmlns:a16="http://schemas.microsoft.com/office/drawing/2014/main" id="{552B49DD-74E0-4502-BC66-E7062EDA375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06" name="Group 905">
                      <a:extLst>
                        <a:ext uri="{FF2B5EF4-FFF2-40B4-BE49-F238E27FC236}">
                          <a16:creationId xmlns:a16="http://schemas.microsoft.com/office/drawing/2014/main" id="{DF81DA7F-5C28-4DC8-B988-51CAF0DE4DB0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1814033" y="468845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15" name="Circle: Hollow 914">
                        <a:extLst>
                          <a:ext uri="{FF2B5EF4-FFF2-40B4-BE49-F238E27FC236}">
                            <a16:creationId xmlns:a16="http://schemas.microsoft.com/office/drawing/2014/main" id="{046C95ED-19FD-4DF6-BE95-F4ACDDAA12D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16" name="Circle: Hollow 915">
                        <a:extLst>
                          <a:ext uri="{FF2B5EF4-FFF2-40B4-BE49-F238E27FC236}">
                            <a16:creationId xmlns:a16="http://schemas.microsoft.com/office/drawing/2014/main" id="{E7C57283-629D-4C32-A61A-335CD4BB5D7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17" name="Circle: Hollow 916">
                        <a:extLst>
                          <a:ext uri="{FF2B5EF4-FFF2-40B4-BE49-F238E27FC236}">
                            <a16:creationId xmlns:a16="http://schemas.microsoft.com/office/drawing/2014/main" id="{3222ADB3-7525-43BF-8E20-4819A377AA5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07" name="Group 906">
                      <a:extLst>
                        <a:ext uri="{FF2B5EF4-FFF2-40B4-BE49-F238E27FC236}">
                          <a16:creationId xmlns:a16="http://schemas.microsoft.com/office/drawing/2014/main" id="{FA889779-E67F-470B-85B6-96BA4DD3555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168196" y="4681419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12" name="Circle: Hollow 911">
                        <a:extLst>
                          <a:ext uri="{FF2B5EF4-FFF2-40B4-BE49-F238E27FC236}">
                            <a16:creationId xmlns:a16="http://schemas.microsoft.com/office/drawing/2014/main" id="{2BA7141E-7BBA-4E30-B1C4-0B76CAE21BF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13" name="Circle: Hollow 912">
                        <a:extLst>
                          <a:ext uri="{FF2B5EF4-FFF2-40B4-BE49-F238E27FC236}">
                            <a16:creationId xmlns:a16="http://schemas.microsoft.com/office/drawing/2014/main" id="{A49B9DE9-6F2A-4070-A303-4550627E018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14" name="Circle: Hollow 913">
                        <a:extLst>
                          <a:ext uri="{FF2B5EF4-FFF2-40B4-BE49-F238E27FC236}">
                            <a16:creationId xmlns:a16="http://schemas.microsoft.com/office/drawing/2014/main" id="{4C7C2E21-B659-4541-B58D-EF8CE75B430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908" name="Group 907">
                      <a:extLst>
                        <a:ext uri="{FF2B5EF4-FFF2-40B4-BE49-F238E27FC236}">
                          <a16:creationId xmlns:a16="http://schemas.microsoft.com/office/drawing/2014/main" id="{1351DA88-1F94-49E3-829A-79F9B74AB09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514759" cy="492802"/>
                      <a:chOff x="-2449589" y="3530595"/>
                      <a:chExt cx="514759" cy="492802"/>
                    </a:xfrm>
                  </p:grpSpPr>
                  <p:sp>
                    <p:nvSpPr>
                      <p:cNvPr id="909" name="Circle: Hollow 908">
                        <a:extLst>
                          <a:ext uri="{FF2B5EF4-FFF2-40B4-BE49-F238E27FC236}">
                            <a16:creationId xmlns:a16="http://schemas.microsoft.com/office/drawing/2014/main" id="{229BFAD1-24EB-42F3-9E53-8E38E19C56F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53059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10" name="Circle: Hollow 909">
                        <a:extLst>
                          <a:ext uri="{FF2B5EF4-FFF2-40B4-BE49-F238E27FC236}">
                            <a16:creationId xmlns:a16="http://schemas.microsoft.com/office/drawing/2014/main" id="{418028B8-FF09-4DCB-B80C-085400130D1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449589" y="3691618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911" name="Circle: Hollow 910">
                        <a:extLst>
                          <a:ext uri="{FF2B5EF4-FFF2-40B4-BE49-F238E27FC236}">
                            <a16:creationId xmlns:a16="http://schemas.microsoft.com/office/drawing/2014/main" id="{8E54741F-D296-446D-9EDA-2F7F8A866EA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88830" y="3611106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</p:grpSp>
            </p:grpSp>
          </p:grpSp>
          <p:grpSp>
            <p:nvGrpSpPr>
              <p:cNvPr id="232" name="Group 231">
                <a:extLst>
                  <a:ext uri="{FF2B5EF4-FFF2-40B4-BE49-F238E27FC236}">
                    <a16:creationId xmlns:a16="http://schemas.microsoft.com/office/drawing/2014/main" id="{FA2A24C5-DF94-4170-B540-8D3CC38A1D62}"/>
                  </a:ext>
                </a:extLst>
              </p:cNvPr>
              <p:cNvGrpSpPr/>
              <p:nvPr/>
            </p:nvGrpSpPr>
            <p:grpSpPr>
              <a:xfrm rot="10800000">
                <a:off x="-1422395" y="2549152"/>
                <a:ext cx="573149" cy="1385646"/>
                <a:chOff x="-740688" y="2854277"/>
                <a:chExt cx="573149" cy="1385646"/>
              </a:xfrm>
            </p:grpSpPr>
            <p:grpSp>
              <p:nvGrpSpPr>
                <p:cNvPr id="732" name="Group 731">
                  <a:extLst>
                    <a:ext uri="{FF2B5EF4-FFF2-40B4-BE49-F238E27FC236}">
                      <a16:creationId xmlns:a16="http://schemas.microsoft.com/office/drawing/2014/main" id="{E9629F18-BBF5-470B-AC07-3E19A1263B1C}"/>
                    </a:ext>
                  </a:extLst>
                </p:cNvPr>
                <p:cNvGrpSpPr/>
                <p:nvPr/>
              </p:nvGrpSpPr>
              <p:grpSpPr>
                <a:xfrm rot="16200000">
                  <a:off x="-838450" y="2958757"/>
                  <a:ext cx="775391" cy="566431"/>
                  <a:chOff x="-2697112" y="4673834"/>
                  <a:chExt cx="2119085" cy="1331993"/>
                </a:xfrm>
              </p:grpSpPr>
              <p:grpSp>
                <p:nvGrpSpPr>
                  <p:cNvPr id="817" name="Group 816">
                    <a:extLst>
                      <a:ext uri="{FF2B5EF4-FFF2-40B4-BE49-F238E27FC236}">
                        <a16:creationId xmlns:a16="http://schemas.microsoft.com/office/drawing/2014/main" id="{39EF32C4-1DBC-4F7F-AC87-4C09F0873419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958326" cy="804191"/>
                    <a:chOff x="-2536353" y="4673834"/>
                    <a:chExt cx="1958326" cy="804191"/>
                  </a:xfrm>
                </p:grpSpPr>
                <p:grpSp>
                  <p:nvGrpSpPr>
                    <p:cNvPr id="861" name="Group 860">
                      <a:extLst>
                        <a:ext uri="{FF2B5EF4-FFF2-40B4-BE49-F238E27FC236}">
                          <a16:creationId xmlns:a16="http://schemas.microsoft.com/office/drawing/2014/main" id="{1660F3AD-DA52-4194-8AA4-E96D986D8BC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786745" cy="508603"/>
                      <a:chOff x="-2212372" y="4833819"/>
                      <a:chExt cx="1786745" cy="508603"/>
                    </a:xfrm>
                  </p:grpSpPr>
                  <p:grpSp>
                    <p:nvGrpSpPr>
                      <p:cNvPr id="883" name="Group 882">
                        <a:extLst>
                          <a:ext uri="{FF2B5EF4-FFF2-40B4-BE49-F238E27FC236}">
                            <a16:creationId xmlns:a16="http://schemas.microsoft.com/office/drawing/2014/main" id="{73C4F8BF-B136-4FA7-B6DB-90B36D5E129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97" name="Circle: Hollow 896">
                          <a:extLst>
                            <a:ext uri="{FF2B5EF4-FFF2-40B4-BE49-F238E27FC236}">
                              <a16:creationId xmlns:a16="http://schemas.microsoft.com/office/drawing/2014/main" id="{26A37FEB-E88D-46F3-95F7-0112F9661E8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98" name="Circle: Hollow 897">
                          <a:extLst>
                            <a:ext uri="{FF2B5EF4-FFF2-40B4-BE49-F238E27FC236}">
                              <a16:creationId xmlns:a16="http://schemas.microsoft.com/office/drawing/2014/main" id="{1C5FD23F-E83A-4365-881F-4744D1EC2BC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99" name="Circle: Hollow 898">
                          <a:extLst>
                            <a:ext uri="{FF2B5EF4-FFF2-40B4-BE49-F238E27FC236}">
                              <a16:creationId xmlns:a16="http://schemas.microsoft.com/office/drawing/2014/main" id="{728D7850-6AE4-4717-ABE6-2ED7265C3E4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84" name="Group 883">
                        <a:extLst>
                          <a:ext uri="{FF2B5EF4-FFF2-40B4-BE49-F238E27FC236}">
                            <a16:creationId xmlns:a16="http://schemas.microsoft.com/office/drawing/2014/main" id="{FC5AEB35-4F2A-41C5-A56F-6BAEDDDC46A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94" name="Circle: Hollow 893">
                          <a:extLst>
                            <a:ext uri="{FF2B5EF4-FFF2-40B4-BE49-F238E27FC236}">
                              <a16:creationId xmlns:a16="http://schemas.microsoft.com/office/drawing/2014/main" id="{D66A9EA7-A74F-45C3-8B39-3CB91F0BEF8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95" name="Circle: Hollow 894">
                          <a:extLst>
                            <a:ext uri="{FF2B5EF4-FFF2-40B4-BE49-F238E27FC236}">
                              <a16:creationId xmlns:a16="http://schemas.microsoft.com/office/drawing/2014/main" id="{741EC7D0-79DC-42CE-8C46-ACD30A7F67A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96" name="Circle: Hollow 895">
                          <a:extLst>
                            <a:ext uri="{FF2B5EF4-FFF2-40B4-BE49-F238E27FC236}">
                              <a16:creationId xmlns:a16="http://schemas.microsoft.com/office/drawing/2014/main" id="{B4CBFE8F-D966-4436-A79C-8B41ACFCBDA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85" name="Group 884">
                        <a:extLst>
                          <a:ext uri="{FF2B5EF4-FFF2-40B4-BE49-F238E27FC236}">
                            <a16:creationId xmlns:a16="http://schemas.microsoft.com/office/drawing/2014/main" id="{B954F1A2-7151-4210-AD1E-AE8BC031521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91" name="Circle: Hollow 890">
                          <a:extLst>
                            <a:ext uri="{FF2B5EF4-FFF2-40B4-BE49-F238E27FC236}">
                              <a16:creationId xmlns:a16="http://schemas.microsoft.com/office/drawing/2014/main" id="{181D2B54-9AD0-4716-B77A-90EF0F43DDA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92" name="Circle: Hollow 891">
                          <a:extLst>
                            <a:ext uri="{FF2B5EF4-FFF2-40B4-BE49-F238E27FC236}">
                              <a16:creationId xmlns:a16="http://schemas.microsoft.com/office/drawing/2014/main" id="{F30F18D1-816D-48B5-82A2-15798034D33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93" name="Circle: Hollow 892">
                          <a:extLst>
                            <a:ext uri="{FF2B5EF4-FFF2-40B4-BE49-F238E27FC236}">
                              <a16:creationId xmlns:a16="http://schemas.microsoft.com/office/drawing/2014/main" id="{DB91AF25-F55A-4FF2-929A-514EED94016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86" name="Group 885">
                        <a:extLst>
                          <a:ext uri="{FF2B5EF4-FFF2-40B4-BE49-F238E27FC236}">
                            <a16:creationId xmlns:a16="http://schemas.microsoft.com/office/drawing/2014/main" id="{25DF48F6-06A6-488B-AF36-71A33D4013D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88" name="Circle: Hollow 887">
                          <a:extLst>
                            <a:ext uri="{FF2B5EF4-FFF2-40B4-BE49-F238E27FC236}">
                              <a16:creationId xmlns:a16="http://schemas.microsoft.com/office/drawing/2014/main" id="{2B5B08BF-1522-4BC4-9397-47DBDB7BB92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89" name="Circle: Hollow 888">
                          <a:extLst>
                            <a:ext uri="{FF2B5EF4-FFF2-40B4-BE49-F238E27FC236}">
                              <a16:creationId xmlns:a16="http://schemas.microsoft.com/office/drawing/2014/main" id="{F45D92B9-39D1-4B85-8204-A6E7993E0B6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90" name="Circle: Hollow 889">
                          <a:extLst>
                            <a:ext uri="{FF2B5EF4-FFF2-40B4-BE49-F238E27FC236}">
                              <a16:creationId xmlns:a16="http://schemas.microsoft.com/office/drawing/2014/main" id="{8CBDC5C0-C1FE-4863-88A5-0B86C74B5D2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887" name="Circle: Hollow 886">
                        <a:extLst>
                          <a:ext uri="{FF2B5EF4-FFF2-40B4-BE49-F238E27FC236}">
                            <a16:creationId xmlns:a16="http://schemas.microsoft.com/office/drawing/2014/main" id="{64734A1D-FA83-4993-8B7C-8D9ECE6F15F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862" name="Group 861">
                      <a:extLst>
                        <a:ext uri="{FF2B5EF4-FFF2-40B4-BE49-F238E27FC236}">
                          <a16:creationId xmlns:a16="http://schemas.microsoft.com/office/drawing/2014/main" id="{E5BA9885-219E-45E5-AC52-27AFB236B5B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863" name="Group 862">
                        <a:extLst>
                          <a:ext uri="{FF2B5EF4-FFF2-40B4-BE49-F238E27FC236}">
                            <a16:creationId xmlns:a16="http://schemas.microsoft.com/office/drawing/2014/main" id="{EB706B2E-2FDE-49B1-B180-C3B364766F5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80" name="Circle: Hollow 879">
                          <a:extLst>
                            <a:ext uri="{FF2B5EF4-FFF2-40B4-BE49-F238E27FC236}">
                              <a16:creationId xmlns:a16="http://schemas.microsoft.com/office/drawing/2014/main" id="{2CBC1A64-9F65-45B4-935A-888D5C084A0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81" name="Circle: Hollow 880">
                          <a:extLst>
                            <a:ext uri="{FF2B5EF4-FFF2-40B4-BE49-F238E27FC236}">
                              <a16:creationId xmlns:a16="http://schemas.microsoft.com/office/drawing/2014/main" id="{6754D00D-3489-45E8-8A70-3CDEB1CDD8B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82" name="Circle: Hollow 881">
                          <a:extLst>
                            <a:ext uri="{FF2B5EF4-FFF2-40B4-BE49-F238E27FC236}">
                              <a16:creationId xmlns:a16="http://schemas.microsoft.com/office/drawing/2014/main" id="{5485646A-B653-43F6-96F2-6B46EDE362C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64" name="Group 863">
                        <a:extLst>
                          <a:ext uri="{FF2B5EF4-FFF2-40B4-BE49-F238E27FC236}">
                            <a16:creationId xmlns:a16="http://schemas.microsoft.com/office/drawing/2014/main" id="{9D87BB07-F57C-4F86-A7AF-9AFAFEC5CCA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77" name="Circle: Hollow 876">
                          <a:extLst>
                            <a:ext uri="{FF2B5EF4-FFF2-40B4-BE49-F238E27FC236}">
                              <a16:creationId xmlns:a16="http://schemas.microsoft.com/office/drawing/2014/main" id="{3F4CC733-F196-4841-BABC-0A2B13F3083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78" name="Circle: Hollow 877">
                          <a:extLst>
                            <a:ext uri="{FF2B5EF4-FFF2-40B4-BE49-F238E27FC236}">
                              <a16:creationId xmlns:a16="http://schemas.microsoft.com/office/drawing/2014/main" id="{4BAA6FCD-BCDB-4FBB-B673-05814F556D8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79" name="Circle: Hollow 878">
                          <a:extLst>
                            <a:ext uri="{FF2B5EF4-FFF2-40B4-BE49-F238E27FC236}">
                              <a16:creationId xmlns:a16="http://schemas.microsoft.com/office/drawing/2014/main" id="{1D4FEA2E-62F6-4274-8D31-7DD13D2A719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65" name="Group 864">
                        <a:extLst>
                          <a:ext uri="{FF2B5EF4-FFF2-40B4-BE49-F238E27FC236}">
                            <a16:creationId xmlns:a16="http://schemas.microsoft.com/office/drawing/2014/main" id="{5984E40C-5F36-4EEC-9051-5920246CC42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74" name="Circle: Hollow 873">
                          <a:extLst>
                            <a:ext uri="{FF2B5EF4-FFF2-40B4-BE49-F238E27FC236}">
                              <a16:creationId xmlns:a16="http://schemas.microsoft.com/office/drawing/2014/main" id="{809C26F4-600F-4A46-9F04-742FC52F5F7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75" name="Circle: Hollow 874">
                          <a:extLst>
                            <a:ext uri="{FF2B5EF4-FFF2-40B4-BE49-F238E27FC236}">
                              <a16:creationId xmlns:a16="http://schemas.microsoft.com/office/drawing/2014/main" id="{70437419-2EC0-4EDF-AF8C-FE0B956A2D3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76" name="Circle: Hollow 875">
                          <a:extLst>
                            <a:ext uri="{FF2B5EF4-FFF2-40B4-BE49-F238E27FC236}">
                              <a16:creationId xmlns:a16="http://schemas.microsoft.com/office/drawing/2014/main" id="{9F31F735-31E5-480D-A14A-D685F78ED12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66" name="Group 865">
                        <a:extLst>
                          <a:ext uri="{FF2B5EF4-FFF2-40B4-BE49-F238E27FC236}">
                            <a16:creationId xmlns:a16="http://schemas.microsoft.com/office/drawing/2014/main" id="{02BB7329-3455-4BAF-9750-6DF40F867AF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71" name="Circle: Hollow 870">
                          <a:extLst>
                            <a:ext uri="{FF2B5EF4-FFF2-40B4-BE49-F238E27FC236}">
                              <a16:creationId xmlns:a16="http://schemas.microsoft.com/office/drawing/2014/main" id="{C582CD11-16B8-450B-9D72-24B1BBC172D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72" name="Circle: Hollow 871">
                          <a:extLst>
                            <a:ext uri="{FF2B5EF4-FFF2-40B4-BE49-F238E27FC236}">
                              <a16:creationId xmlns:a16="http://schemas.microsoft.com/office/drawing/2014/main" id="{08EE556D-2AE2-4EAE-936F-1111BB31504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73" name="Circle: Hollow 872">
                          <a:extLst>
                            <a:ext uri="{FF2B5EF4-FFF2-40B4-BE49-F238E27FC236}">
                              <a16:creationId xmlns:a16="http://schemas.microsoft.com/office/drawing/2014/main" id="{2EBE9D0C-285E-4B60-8A61-95936A55A8A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67" name="Group 866">
                        <a:extLst>
                          <a:ext uri="{FF2B5EF4-FFF2-40B4-BE49-F238E27FC236}">
                            <a16:creationId xmlns:a16="http://schemas.microsoft.com/office/drawing/2014/main" id="{575377FE-7CA5-4EF8-BA37-DDA3C3A3E65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68" name="Circle: Hollow 867">
                          <a:extLst>
                            <a:ext uri="{FF2B5EF4-FFF2-40B4-BE49-F238E27FC236}">
                              <a16:creationId xmlns:a16="http://schemas.microsoft.com/office/drawing/2014/main" id="{715347B0-5E20-4987-9047-20F0B208DCF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69" name="Circle: Hollow 868">
                          <a:extLst>
                            <a:ext uri="{FF2B5EF4-FFF2-40B4-BE49-F238E27FC236}">
                              <a16:creationId xmlns:a16="http://schemas.microsoft.com/office/drawing/2014/main" id="{11B94301-E853-4A57-80CD-EDB36E58DE7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70" name="Circle: Hollow 869">
                          <a:extLst>
                            <a:ext uri="{FF2B5EF4-FFF2-40B4-BE49-F238E27FC236}">
                              <a16:creationId xmlns:a16="http://schemas.microsoft.com/office/drawing/2014/main" id="{42DE7602-569D-45D6-B79A-08A87DC89A6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818" name="Group 817">
                    <a:extLst>
                      <a:ext uri="{FF2B5EF4-FFF2-40B4-BE49-F238E27FC236}">
                        <a16:creationId xmlns:a16="http://schemas.microsoft.com/office/drawing/2014/main" id="{D0B07B23-9246-4360-A048-4C5692D7D16A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2119085" cy="804191"/>
                    <a:chOff x="-2697112" y="4673834"/>
                    <a:chExt cx="2119085" cy="804191"/>
                  </a:xfrm>
                </p:grpSpPr>
                <p:grpSp>
                  <p:nvGrpSpPr>
                    <p:cNvPr id="819" name="Group 818">
                      <a:extLst>
                        <a:ext uri="{FF2B5EF4-FFF2-40B4-BE49-F238E27FC236}">
                          <a16:creationId xmlns:a16="http://schemas.microsoft.com/office/drawing/2014/main" id="{2CAEC373-97A2-4971-90A0-FB3B1E51EB9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947504" cy="516188"/>
                      <a:chOff x="-2373131" y="4826234"/>
                      <a:chExt cx="1947504" cy="516188"/>
                    </a:xfrm>
                  </p:grpSpPr>
                  <p:grpSp>
                    <p:nvGrpSpPr>
                      <p:cNvPr id="841" name="Group 840">
                        <a:extLst>
                          <a:ext uri="{FF2B5EF4-FFF2-40B4-BE49-F238E27FC236}">
                            <a16:creationId xmlns:a16="http://schemas.microsoft.com/office/drawing/2014/main" id="{F178ED21-B1D4-4EC6-847B-BD5B8C87EF0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58" name="Circle: Hollow 857">
                          <a:extLst>
                            <a:ext uri="{FF2B5EF4-FFF2-40B4-BE49-F238E27FC236}">
                              <a16:creationId xmlns:a16="http://schemas.microsoft.com/office/drawing/2014/main" id="{C6DD5DDB-B364-483A-97FC-2170DD74A76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59" name="Circle: Hollow 858">
                          <a:extLst>
                            <a:ext uri="{FF2B5EF4-FFF2-40B4-BE49-F238E27FC236}">
                              <a16:creationId xmlns:a16="http://schemas.microsoft.com/office/drawing/2014/main" id="{0FA97D10-60C3-491F-AED7-5BD66F7C2EB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60" name="Circle: Hollow 859">
                          <a:extLst>
                            <a:ext uri="{FF2B5EF4-FFF2-40B4-BE49-F238E27FC236}">
                              <a16:creationId xmlns:a16="http://schemas.microsoft.com/office/drawing/2014/main" id="{35C07AC5-1A80-43AE-B05E-5646B9C00F7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42" name="Group 841">
                        <a:extLst>
                          <a:ext uri="{FF2B5EF4-FFF2-40B4-BE49-F238E27FC236}">
                            <a16:creationId xmlns:a16="http://schemas.microsoft.com/office/drawing/2014/main" id="{0F176FB3-2988-4E58-B289-71EC5281324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55" name="Circle: Hollow 854">
                          <a:extLst>
                            <a:ext uri="{FF2B5EF4-FFF2-40B4-BE49-F238E27FC236}">
                              <a16:creationId xmlns:a16="http://schemas.microsoft.com/office/drawing/2014/main" id="{9C652684-37E1-4832-9572-09F839C1F49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56" name="Circle: Hollow 855">
                          <a:extLst>
                            <a:ext uri="{FF2B5EF4-FFF2-40B4-BE49-F238E27FC236}">
                              <a16:creationId xmlns:a16="http://schemas.microsoft.com/office/drawing/2014/main" id="{55BD777E-504C-4550-B577-925589A401B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57" name="Circle: Hollow 856">
                          <a:extLst>
                            <a:ext uri="{FF2B5EF4-FFF2-40B4-BE49-F238E27FC236}">
                              <a16:creationId xmlns:a16="http://schemas.microsoft.com/office/drawing/2014/main" id="{B3277361-7855-4FEE-B954-E09AADFAD88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43" name="Group 842">
                        <a:extLst>
                          <a:ext uri="{FF2B5EF4-FFF2-40B4-BE49-F238E27FC236}">
                            <a16:creationId xmlns:a16="http://schemas.microsoft.com/office/drawing/2014/main" id="{AB579105-F52B-4F91-8F64-F4C1F9E1B8B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52" name="Circle: Hollow 851">
                          <a:extLst>
                            <a:ext uri="{FF2B5EF4-FFF2-40B4-BE49-F238E27FC236}">
                              <a16:creationId xmlns:a16="http://schemas.microsoft.com/office/drawing/2014/main" id="{072B5D63-A347-4739-A43F-5C398B3CAD5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53" name="Circle: Hollow 852">
                          <a:extLst>
                            <a:ext uri="{FF2B5EF4-FFF2-40B4-BE49-F238E27FC236}">
                              <a16:creationId xmlns:a16="http://schemas.microsoft.com/office/drawing/2014/main" id="{488C44CC-974A-4BE4-BF86-F3ABFEF9A24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54" name="Circle: Hollow 853">
                          <a:extLst>
                            <a:ext uri="{FF2B5EF4-FFF2-40B4-BE49-F238E27FC236}">
                              <a16:creationId xmlns:a16="http://schemas.microsoft.com/office/drawing/2014/main" id="{AE94F8A4-C468-45C0-810F-BEA9E77D471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44" name="Group 843">
                        <a:extLst>
                          <a:ext uri="{FF2B5EF4-FFF2-40B4-BE49-F238E27FC236}">
                            <a16:creationId xmlns:a16="http://schemas.microsoft.com/office/drawing/2014/main" id="{CCADD4ED-4E8F-48AA-B410-78ACB1135AD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49" name="Circle: Hollow 848">
                          <a:extLst>
                            <a:ext uri="{FF2B5EF4-FFF2-40B4-BE49-F238E27FC236}">
                              <a16:creationId xmlns:a16="http://schemas.microsoft.com/office/drawing/2014/main" id="{A9D27014-C597-450D-95B0-155800FF763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50" name="Circle: Hollow 849">
                          <a:extLst>
                            <a:ext uri="{FF2B5EF4-FFF2-40B4-BE49-F238E27FC236}">
                              <a16:creationId xmlns:a16="http://schemas.microsoft.com/office/drawing/2014/main" id="{C9A7756D-20DE-4606-864A-EE5E2BDD77A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51" name="Circle: Hollow 850">
                          <a:extLst>
                            <a:ext uri="{FF2B5EF4-FFF2-40B4-BE49-F238E27FC236}">
                              <a16:creationId xmlns:a16="http://schemas.microsoft.com/office/drawing/2014/main" id="{05731D7E-91F8-4EDD-9F9A-3F3FA46E28F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45" name="Group 844">
                        <a:extLst>
                          <a:ext uri="{FF2B5EF4-FFF2-40B4-BE49-F238E27FC236}">
                            <a16:creationId xmlns:a16="http://schemas.microsoft.com/office/drawing/2014/main" id="{E07F25B3-B1A6-48F8-B540-56D5AC4261A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46" name="Circle: Hollow 845">
                          <a:extLst>
                            <a:ext uri="{FF2B5EF4-FFF2-40B4-BE49-F238E27FC236}">
                              <a16:creationId xmlns:a16="http://schemas.microsoft.com/office/drawing/2014/main" id="{6F86EDE2-F20E-43FE-8E42-6F736FFD5F8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47" name="Circle: Hollow 846">
                          <a:extLst>
                            <a:ext uri="{FF2B5EF4-FFF2-40B4-BE49-F238E27FC236}">
                              <a16:creationId xmlns:a16="http://schemas.microsoft.com/office/drawing/2014/main" id="{71241FA3-2230-44B2-B61B-ED0233BCC54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48" name="Circle: Hollow 847">
                          <a:extLst>
                            <a:ext uri="{FF2B5EF4-FFF2-40B4-BE49-F238E27FC236}">
                              <a16:creationId xmlns:a16="http://schemas.microsoft.com/office/drawing/2014/main" id="{9DA97B0D-12A0-47D7-82F6-CBDC9747EC5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820" name="Group 819">
                      <a:extLst>
                        <a:ext uri="{FF2B5EF4-FFF2-40B4-BE49-F238E27FC236}">
                          <a16:creationId xmlns:a16="http://schemas.microsoft.com/office/drawing/2014/main" id="{A158BAFB-1345-41CB-8FA5-FDD1151E804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821" name="Group 820">
                        <a:extLst>
                          <a:ext uri="{FF2B5EF4-FFF2-40B4-BE49-F238E27FC236}">
                            <a16:creationId xmlns:a16="http://schemas.microsoft.com/office/drawing/2014/main" id="{94EA44D4-AC72-47FE-845C-CE674ABA530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38" name="Circle: Hollow 837">
                          <a:extLst>
                            <a:ext uri="{FF2B5EF4-FFF2-40B4-BE49-F238E27FC236}">
                              <a16:creationId xmlns:a16="http://schemas.microsoft.com/office/drawing/2014/main" id="{018471B4-D7B1-4006-884E-9F761755C02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39" name="Circle: Hollow 838">
                          <a:extLst>
                            <a:ext uri="{FF2B5EF4-FFF2-40B4-BE49-F238E27FC236}">
                              <a16:creationId xmlns:a16="http://schemas.microsoft.com/office/drawing/2014/main" id="{6E4A717F-42C7-4A96-A305-90924A164C8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40" name="Circle: Hollow 839">
                          <a:extLst>
                            <a:ext uri="{FF2B5EF4-FFF2-40B4-BE49-F238E27FC236}">
                              <a16:creationId xmlns:a16="http://schemas.microsoft.com/office/drawing/2014/main" id="{C9939E59-8416-4E4F-9FEE-8D65EB31D3A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22" name="Group 821">
                        <a:extLst>
                          <a:ext uri="{FF2B5EF4-FFF2-40B4-BE49-F238E27FC236}">
                            <a16:creationId xmlns:a16="http://schemas.microsoft.com/office/drawing/2014/main" id="{57354F8B-F3C6-439C-9C8D-2A9ED875994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35" name="Circle: Hollow 834">
                          <a:extLst>
                            <a:ext uri="{FF2B5EF4-FFF2-40B4-BE49-F238E27FC236}">
                              <a16:creationId xmlns:a16="http://schemas.microsoft.com/office/drawing/2014/main" id="{CE82BFA4-0540-4E07-8776-CB7E632DAFA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36" name="Circle: Hollow 835">
                          <a:extLst>
                            <a:ext uri="{FF2B5EF4-FFF2-40B4-BE49-F238E27FC236}">
                              <a16:creationId xmlns:a16="http://schemas.microsoft.com/office/drawing/2014/main" id="{B5795BA8-7FE7-492E-9CBD-65A11890448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37" name="Circle: Hollow 836">
                          <a:extLst>
                            <a:ext uri="{FF2B5EF4-FFF2-40B4-BE49-F238E27FC236}">
                              <a16:creationId xmlns:a16="http://schemas.microsoft.com/office/drawing/2014/main" id="{926D0A4F-D8AB-4E20-B2A6-AA2C3F70F6F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23" name="Group 822">
                        <a:extLst>
                          <a:ext uri="{FF2B5EF4-FFF2-40B4-BE49-F238E27FC236}">
                            <a16:creationId xmlns:a16="http://schemas.microsoft.com/office/drawing/2014/main" id="{EBCF3D88-B4F7-43F5-B9CF-853BD0523EE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32" name="Circle: Hollow 831">
                          <a:extLst>
                            <a:ext uri="{FF2B5EF4-FFF2-40B4-BE49-F238E27FC236}">
                              <a16:creationId xmlns:a16="http://schemas.microsoft.com/office/drawing/2014/main" id="{7BE17744-663C-4803-8449-A6D6D341173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33" name="Circle: Hollow 832">
                          <a:extLst>
                            <a:ext uri="{FF2B5EF4-FFF2-40B4-BE49-F238E27FC236}">
                              <a16:creationId xmlns:a16="http://schemas.microsoft.com/office/drawing/2014/main" id="{4D69C990-3FF2-4C5D-A792-270A4CD59E7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34" name="Circle: Hollow 833">
                          <a:extLst>
                            <a:ext uri="{FF2B5EF4-FFF2-40B4-BE49-F238E27FC236}">
                              <a16:creationId xmlns:a16="http://schemas.microsoft.com/office/drawing/2014/main" id="{42977C45-FBA5-4E62-8F65-0483D38D228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24" name="Group 823">
                        <a:extLst>
                          <a:ext uri="{FF2B5EF4-FFF2-40B4-BE49-F238E27FC236}">
                            <a16:creationId xmlns:a16="http://schemas.microsoft.com/office/drawing/2014/main" id="{4B583C9A-3360-464A-8FEF-B96BBD7F454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29" name="Circle: Hollow 828">
                          <a:extLst>
                            <a:ext uri="{FF2B5EF4-FFF2-40B4-BE49-F238E27FC236}">
                              <a16:creationId xmlns:a16="http://schemas.microsoft.com/office/drawing/2014/main" id="{C3E14925-14D1-4986-9A0F-B0538CC2904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30" name="Circle: Hollow 829">
                          <a:extLst>
                            <a:ext uri="{FF2B5EF4-FFF2-40B4-BE49-F238E27FC236}">
                              <a16:creationId xmlns:a16="http://schemas.microsoft.com/office/drawing/2014/main" id="{9D94171B-E9B1-4915-98C3-DFD2A99C0C7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31" name="Circle: Hollow 830">
                          <a:extLst>
                            <a:ext uri="{FF2B5EF4-FFF2-40B4-BE49-F238E27FC236}">
                              <a16:creationId xmlns:a16="http://schemas.microsoft.com/office/drawing/2014/main" id="{654EAFFA-CAF8-4846-B918-A4FCE788613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25" name="Group 824">
                        <a:extLst>
                          <a:ext uri="{FF2B5EF4-FFF2-40B4-BE49-F238E27FC236}">
                            <a16:creationId xmlns:a16="http://schemas.microsoft.com/office/drawing/2014/main" id="{10BAF63C-A94A-4A0E-B73C-F3AC7D6419D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26" name="Circle: Hollow 825">
                          <a:extLst>
                            <a:ext uri="{FF2B5EF4-FFF2-40B4-BE49-F238E27FC236}">
                              <a16:creationId xmlns:a16="http://schemas.microsoft.com/office/drawing/2014/main" id="{B7C70B88-C903-471F-9A72-D594136CA80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27" name="Circle: Hollow 826">
                          <a:extLst>
                            <a:ext uri="{FF2B5EF4-FFF2-40B4-BE49-F238E27FC236}">
                              <a16:creationId xmlns:a16="http://schemas.microsoft.com/office/drawing/2014/main" id="{8EB49EB3-FEE7-4F90-A183-CA19A46A22E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28" name="Circle: Hollow 827">
                          <a:extLst>
                            <a:ext uri="{FF2B5EF4-FFF2-40B4-BE49-F238E27FC236}">
                              <a16:creationId xmlns:a16="http://schemas.microsoft.com/office/drawing/2014/main" id="{EC1166D0-D33D-47B2-959E-37B10DBEDE8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  <p:grpSp>
              <p:nvGrpSpPr>
                <p:cNvPr id="733" name="Group 732">
                  <a:extLst>
                    <a:ext uri="{FF2B5EF4-FFF2-40B4-BE49-F238E27FC236}">
                      <a16:creationId xmlns:a16="http://schemas.microsoft.com/office/drawing/2014/main" id="{3CBECDF9-1853-4195-9E5B-1B1375A19745}"/>
                    </a:ext>
                  </a:extLst>
                </p:cNvPr>
                <p:cNvGrpSpPr/>
                <p:nvPr/>
              </p:nvGrpSpPr>
              <p:grpSpPr>
                <a:xfrm rot="5400000">
                  <a:off x="-845168" y="3569012"/>
                  <a:ext cx="775391" cy="566431"/>
                  <a:chOff x="-2697112" y="4673834"/>
                  <a:chExt cx="2119085" cy="1331993"/>
                </a:xfrm>
              </p:grpSpPr>
              <p:grpSp>
                <p:nvGrpSpPr>
                  <p:cNvPr id="734" name="Group 733">
                    <a:extLst>
                      <a:ext uri="{FF2B5EF4-FFF2-40B4-BE49-F238E27FC236}">
                        <a16:creationId xmlns:a16="http://schemas.microsoft.com/office/drawing/2014/main" id="{EFFC9DBB-7F89-4A48-9B12-DA0C4D92BAAF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958326" cy="804191"/>
                    <a:chOff x="-2536353" y="4673834"/>
                    <a:chExt cx="1958326" cy="804191"/>
                  </a:xfrm>
                </p:grpSpPr>
                <p:grpSp>
                  <p:nvGrpSpPr>
                    <p:cNvPr id="778" name="Group 777">
                      <a:extLst>
                        <a:ext uri="{FF2B5EF4-FFF2-40B4-BE49-F238E27FC236}">
                          <a16:creationId xmlns:a16="http://schemas.microsoft.com/office/drawing/2014/main" id="{AAE33E3F-708F-4568-B2BE-DE913264908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786745" cy="508603"/>
                      <a:chOff x="-2212372" y="4833819"/>
                      <a:chExt cx="1786745" cy="508603"/>
                    </a:xfrm>
                  </p:grpSpPr>
                  <p:grpSp>
                    <p:nvGrpSpPr>
                      <p:cNvPr id="800" name="Group 799">
                        <a:extLst>
                          <a:ext uri="{FF2B5EF4-FFF2-40B4-BE49-F238E27FC236}">
                            <a16:creationId xmlns:a16="http://schemas.microsoft.com/office/drawing/2014/main" id="{719D01CB-37F1-432C-8E7D-CCF5C881D5E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14" name="Circle: Hollow 813">
                          <a:extLst>
                            <a:ext uri="{FF2B5EF4-FFF2-40B4-BE49-F238E27FC236}">
                              <a16:creationId xmlns:a16="http://schemas.microsoft.com/office/drawing/2014/main" id="{89C02E3D-36FE-4D34-8684-290A9AD4610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15" name="Circle: Hollow 814">
                          <a:extLst>
                            <a:ext uri="{FF2B5EF4-FFF2-40B4-BE49-F238E27FC236}">
                              <a16:creationId xmlns:a16="http://schemas.microsoft.com/office/drawing/2014/main" id="{D240CAE8-6B3F-48D1-A5A8-084C21EBF9D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16" name="Circle: Hollow 815">
                          <a:extLst>
                            <a:ext uri="{FF2B5EF4-FFF2-40B4-BE49-F238E27FC236}">
                              <a16:creationId xmlns:a16="http://schemas.microsoft.com/office/drawing/2014/main" id="{5AA883F0-5841-4846-8EC8-F6014CCAE2C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01" name="Group 800">
                        <a:extLst>
                          <a:ext uri="{FF2B5EF4-FFF2-40B4-BE49-F238E27FC236}">
                            <a16:creationId xmlns:a16="http://schemas.microsoft.com/office/drawing/2014/main" id="{A8C4649A-118D-4C67-BE43-8584D904B68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11" name="Circle: Hollow 810">
                          <a:extLst>
                            <a:ext uri="{FF2B5EF4-FFF2-40B4-BE49-F238E27FC236}">
                              <a16:creationId xmlns:a16="http://schemas.microsoft.com/office/drawing/2014/main" id="{692F581B-2CC0-4F90-8A71-90A4268AC65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12" name="Circle: Hollow 811">
                          <a:extLst>
                            <a:ext uri="{FF2B5EF4-FFF2-40B4-BE49-F238E27FC236}">
                              <a16:creationId xmlns:a16="http://schemas.microsoft.com/office/drawing/2014/main" id="{D54A6A93-175C-4B6D-A299-1A9584064E4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13" name="Circle: Hollow 812">
                          <a:extLst>
                            <a:ext uri="{FF2B5EF4-FFF2-40B4-BE49-F238E27FC236}">
                              <a16:creationId xmlns:a16="http://schemas.microsoft.com/office/drawing/2014/main" id="{4659C957-1108-4E52-9921-2F687111263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02" name="Group 801">
                        <a:extLst>
                          <a:ext uri="{FF2B5EF4-FFF2-40B4-BE49-F238E27FC236}">
                            <a16:creationId xmlns:a16="http://schemas.microsoft.com/office/drawing/2014/main" id="{04188D09-9092-4113-8D4D-8DB8FE69F78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08" name="Circle: Hollow 807">
                          <a:extLst>
                            <a:ext uri="{FF2B5EF4-FFF2-40B4-BE49-F238E27FC236}">
                              <a16:creationId xmlns:a16="http://schemas.microsoft.com/office/drawing/2014/main" id="{30D042F3-6E1E-4A93-8979-EAB3413971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09" name="Circle: Hollow 808">
                          <a:extLst>
                            <a:ext uri="{FF2B5EF4-FFF2-40B4-BE49-F238E27FC236}">
                              <a16:creationId xmlns:a16="http://schemas.microsoft.com/office/drawing/2014/main" id="{215409D5-A023-4989-BCC7-B49C4E24E7A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10" name="Circle: Hollow 809">
                          <a:extLst>
                            <a:ext uri="{FF2B5EF4-FFF2-40B4-BE49-F238E27FC236}">
                              <a16:creationId xmlns:a16="http://schemas.microsoft.com/office/drawing/2014/main" id="{2877B037-D968-4D0A-938E-3D302984F43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803" name="Group 802">
                        <a:extLst>
                          <a:ext uri="{FF2B5EF4-FFF2-40B4-BE49-F238E27FC236}">
                            <a16:creationId xmlns:a16="http://schemas.microsoft.com/office/drawing/2014/main" id="{D4518479-0CC7-4616-93DF-6B646F49592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805" name="Circle: Hollow 804">
                          <a:extLst>
                            <a:ext uri="{FF2B5EF4-FFF2-40B4-BE49-F238E27FC236}">
                              <a16:creationId xmlns:a16="http://schemas.microsoft.com/office/drawing/2014/main" id="{81427B75-8F6D-4DB5-A3F1-C5E778BA249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06" name="Circle: Hollow 805">
                          <a:extLst>
                            <a:ext uri="{FF2B5EF4-FFF2-40B4-BE49-F238E27FC236}">
                              <a16:creationId xmlns:a16="http://schemas.microsoft.com/office/drawing/2014/main" id="{ECB5D424-BE85-4E03-8A94-F834D4D2DA9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807" name="Circle: Hollow 806">
                          <a:extLst>
                            <a:ext uri="{FF2B5EF4-FFF2-40B4-BE49-F238E27FC236}">
                              <a16:creationId xmlns:a16="http://schemas.microsoft.com/office/drawing/2014/main" id="{7B3EA996-1640-416F-BE57-DAE2E55D0E4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804" name="Circle: Hollow 803">
                        <a:extLst>
                          <a:ext uri="{FF2B5EF4-FFF2-40B4-BE49-F238E27FC236}">
                            <a16:creationId xmlns:a16="http://schemas.microsoft.com/office/drawing/2014/main" id="{E5DC9BDE-FA1F-4C32-8298-C5F067A43B9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779" name="Group 778">
                      <a:extLst>
                        <a:ext uri="{FF2B5EF4-FFF2-40B4-BE49-F238E27FC236}">
                          <a16:creationId xmlns:a16="http://schemas.microsoft.com/office/drawing/2014/main" id="{63C00D0D-15BF-4663-913F-DF9471F8A31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780" name="Group 779">
                        <a:extLst>
                          <a:ext uri="{FF2B5EF4-FFF2-40B4-BE49-F238E27FC236}">
                            <a16:creationId xmlns:a16="http://schemas.microsoft.com/office/drawing/2014/main" id="{1B56A270-10AA-4CFD-AD7E-FEC94E61A69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97" name="Circle: Hollow 796">
                          <a:extLst>
                            <a:ext uri="{FF2B5EF4-FFF2-40B4-BE49-F238E27FC236}">
                              <a16:creationId xmlns:a16="http://schemas.microsoft.com/office/drawing/2014/main" id="{BA678F55-1CF1-4CEA-B73A-1639F2D938A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98" name="Circle: Hollow 797">
                          <a:extLst>
                            <a:ext uri="{FF2B5EF4-FFF2-40B4-BE49-F238E27FC236}">
                              <a16:creationId xmlns:a16="http://schemas.microsoft.com/office/drawing/2014/main" id="{3F7B70C1-43DB-4412-897B-A6546B0E0E1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99" name="Circle: Hollow 798">
                          <a:extLst>
                            <a:ext uri="{FF2B5EF4-FFF2-40B4-BE49-F238E27FC236}">
                              <a16:creationId xmlns:a16="http://schemas.microsoft.com/office/drawing/2014/main" id="{646BD6C2-283D-4786-B155-0567BBCB0B7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81" name="Group 780">
                        <a:extLst>
                          <a:ext uri="{FF2B5EF4-FFF2-40B4-BE49-F238E27FC236}">
                            <a16:creationId xmlns:a16="http://schemas.microsoft.com/office/drawing/2014/main" id="{0E9C4067-7288-4B5F-BCB2-3630C7FE23C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94" name="Circle: Hollow 793">
                          <a:extLst>
                            <a:ext uri="{FF2B5EF4-FFF2-40B4-BE49-F238E27FC236}">
                              <a16:creationId xmlns:a16="http://schemas.microsoft.com/office/drawing/2014/main" id="{74E3ED23-A372-4ECF-A09D-EE3D8BF37A7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95" name="Circle: Hollow 794">
                          <a:extLst>
                            <a:ext uri="{FF2B5EF4-FFF2-40B4-BE49-F238E27FC236}">
                              <a16:creationId xmlns:a16="http://schemas.microsoft.com/office/drawing/2014/main" id="{467B2053-EC01-4D80-A816-A27B5398AFD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96" name="Circle: Hollow 795">
                          <a:extLst>
                            <a:ext uri="{FF2B5EF4-FFF2-40B4-BE49-F238E27FC236}">
                              <a16:creationId xmlns:a16="http://schemas.microsoft.com/office/drawing/2014/main" id="{F68F9C4C-C089-4804-91F8-4737837DDDE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82" name="Group 781">
                        <a:extLst>
                          <a:ext uri="{FF2B5EF4-FFF2-40B4-BE49-F238E27FC236}">
                            <a16:creationId xmlns:a16="http://schemas.microsoft.com/office/drawing/2014/main" id="{D4FC1089-4657-41CE-B7D4-498938B02EC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91" name="Circle: Hollow 790">
                          <a:extLst>
                            <a:ext uri="{FF2B5EF4-FFF2-40B4-BE49-F238E27FC236}">
                              <a16:creationId xmlns:a16="http://schemas.microsoft.com/office/drawing/2014/main" id="{9961439D-D186-41EF-AC6F-2B0A8ACD119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92" name="Circle: Hollow 791">
                          <a:extLst>
                            <a:ext uri="{FF2B5EF4-FFF2-40B4-BE49-F238E27FC236}">
                              <a16:creationId xmlns:a16="http://schemas.microsoft.com/office/drawing/2014/main" id="{66CE231A-ED03-4983-A14A-EA0873ED71D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93" name="Circle: Hollow 792">
                          <a:extLst>
                            <a:ext uri="{FF2B5EF4-FFF2-40B4-BE49-F238E27FC236}">
                              <a16:creationId xmlns:a16="http://schemas.microsoft.com/office/drawing/2014/main" id="{49978106-E043-4742-AA0D-850A0A98B9F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83" name="Group 782">
                        <a:extLst>
                          <a:ext uri="{FF2B5EF4-FFF2-40B4-BE49-F238E27FC236}">
                            <a16:creationId xmlns:a16="http://schemas.microsoft.com/office/drawing/2014/main" id="{951A5C06-2454-4432-9CDE-DEEF331961D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88" name="Circle: Hollow 787">
                          <a:extLst>
                            <a:ext uri="{FF2B5EF4-FFF2-40B4-BE49-F238E27FC236}">
                              <a16:creationId xmlns:a16="http://schemas.microsoft.com/office/drawing/2014/main" id="{3611E34A-CFC2-4768-BF17-7EE5891779D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89" name="Circle: Hollow 788">
                          <a:extLst>
                            <a:ext uri="{FF2B5EF4-FFF2-40B4-BE49-F238E27FC236}">
                              <a16:creationId xmlns:a16="http://schemas.microsoft.com/office/drawing/2014/main" id="{B6A0CAF5-7528-4856-AA1A-4928D37BE70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90" name="Circle: Hollow 789">
                          <a:extLst>
                            <a:ext uri="{FF2B5EF4-FFF2-40B4-BE49-F238E27FC236}">
                              <a16:creationId xmlns:a16="http://schemas.microsoft.com/office/drawing/2014/main" id="{8729E6EE-81ED-4A54-B918-721C6E1F4ED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84" name="Group 783">
                        <a:extLst>
                          <a:ext uri="{FF2B5EF4-FFF2-40B4-BE49-F238E27FC236}">
                            <a16:creationId xmlns:a16="http://schemas.microsoft.com/office/drawing/2014/main" id="{D0778199-E46E-4053-B128-CB855EDB472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85" name="Circle: Hollow 784">
                          <a:extLst>
                            <a:ext uri="{FF2B5EF4-FFF2-40B4-BE49-F238E27FC236}">
                              <a16:creationId xmlns:a16="http://schemas.microsoft.com/office/drawing/2014/main" id="{B1301FDF-5890-4050-8FDF-11D525F2EAB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86" name="Circle: Hollow 785">
                          <a:extLst>
                            <a:ext uri="{FF2B5EF4-FFF2-40B4-BE49-F238E27FC236}">
                              <a16:creationId xmlns:a16="http://schemas.microsoft.com/office/drawing/2014/main" id="{44F33CE0-AF29-4136-8D25-8BC03A8FE0E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87" name="Circle: Hollow 786">
                          <a:extLst>
                            <a:ext uri="{FF2B5EF4-FFF2-40B4-BE49-F238E27FC236}">
                              <a16:creationId xmlns:a16="http://schemas.microsoft.com/office/drawing/2014/main" id="{FF220D22-FF72-4B65-9D42-0D395E97FEF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735" name="Group 734">
                    <a:extLst>
                      <a:ext uri="{FF2B5EF4-FFF2-40B4-BE49-F238E27FC236}">
                        <a16:creationId xmlns:a16="http://schemas.microsoft.com/office/drawing/2014/main" id="{AB10F7D7-08B3-4BA1-A7E5-DCA22A9AAE71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2119085" cy="804191"/>
                    <a:chOff x="-2697112" y="4673834"/>
                    <a:chExt cx="2119085" cy="804191"/>
                  </a:xfrm>
                </p:grpSpPr>
                <p:grpSp>
                  <p:nvGrpSpPr>
                    <p:cNvPr id="736" name="Group 735">
                      <a:extLst>
                        <a:ext uri="{FF2B5EF4-FFF2-40B4-BE49-F238E27FC236}">
                          <a16:creationId xmlns:a16="http://schemas.microsoft.com/office/drawing/2014/main" id="{2B574BF2-5E6F-44F6-A92D-5A9CE78B4D8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947504" cy="516188"/>
                      <a:chOff x="-2373131" y="4826234"/>
                      <a:chExt cx="1947504" cy="516188"/>
                    </a:xfrm>
                  </p:grpSpPr>
                  <p:grpSp>
                    <p:nvGrpSpPr>
                      <p:cNvPr id="758" name="Group 757">
                        <a:extLst>
                          <a:ext uri="{FF2B5EF4-FFF2-40B4-BE49-F238E27FC236}">
                            <a16:creationId xmlns:a16="http://schemas.microsoft.com/office/drawing/2014/main" id="{809210B2-52D8-4434-A371-27285F58C04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75" name="Circle: Hollow 774">
                          <a:extLst>
                            <a:ext uri="{FF2B5EF4-FFF2-40B4-BE49-F238E27FC236}">
                              <a16:creationId xmlns:a16="http://schemas.microsoft.com/office/drawing/2014/main" id="{BA9A53BA-6214-4552-B598-82D85AC3A30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76" name="Circle: Hollow 775">
                          <a:extLst>
                            <a:ext uri="{FF2B5EF4-FFF2-40B4-BE49-F238E27FC236}">
                              <a16:creationId xmlns:a16="http://schemas.microsoft.com/office/drawing/2014/main" id="{DC833A4E-7C75-453F-B53D-D72325A8A0C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77" name="Circle: Hollow 776">
                          <a:extLst>
                            <a:ext uri="{FF2B5EF4-FFF2-40B4-BE49-F238E27FC236}">
                              <a16:creationId xmlns:a16="http://schemas.microsoft.com/office/drawing/2014/main" id="{C21A3353-DC93-4F72-B931-FA1185246E8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59" name="Group 758">
                        <a:extLst>
                          <a:ext uri="{FF2B5EF4-FFF2-40B4-BE49-F238E27FC236}">
                            <a16:creationId xmlns:a16="http://schemas.microsoft.com/office/drawing/2014/main" id="{C6A10FAA-AE62-4F2D-98A4-12231AF2E37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72" name="Circle: Hollow 771">
                          <a:extLst>
                            <a:ext uri="{FF2B5EF4-FFF2-40B4-BE49-F238E27FC236}">
                              <a16:creationId xmlns:a16="http://schemas.microsoft.com/office/drawing/2014/main" id="{56A9B467-8E99-49FD-9F46-B639EB27E78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73" name="Circle: Hollow 772">
                          <a:extLst>
                            <a:ext uri="{FF2B5EF4-FFF2-40B4-BE49-F238E27FC236}">
                              <a16:creationId xmlns:a16="http://schemas.microsoft.com/office/drawing/2014/main" id="{271DBF0E-AB5E-4715-B51B-0B6560DDCA0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74" name="Circle: Hollow 773">
                          <a:extLst>
                            <a:ext uri="{FF2B5EF4-FFF2-40B4-BE49-F238E27FC236}">
                              <a16:creationId xmlns:a16="http://schemas.microsoft.com/office/drawing/2014/main" id="{6BE3FFDD-E3DD-45E6-86FD-2275963820F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60" name="Group 759">
                        <a:extLst>
                          <a:ext uri="{FF2B5EF4-FFF2-40B4-BE49-F238E27FC236}">
                            <a16:creationId xmlns:a16="http://schemas.microsoft.com/office/drawing/2014/main" id="{FDC84C52-0F7A-461E-A627-D567FBFB750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69" name="Circle: Hollow 768">
                          <a:extLst>
                            <a:ext uri="{FF2B5EF4-FFF2-40B4-BE49-F238E27FC236}">
                              <a16:creationId xmlns:a16="http://schemas.microsoft.com/office/drawing/2014/main" id="{141B4C70-C48A-4A1A-9196-AC5BC5D9679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70" name="Circle: Hollow 769">
                          <a:extLst>
                            <a:ext uri="{FF2B5EF4-FFF2-40B4-BE49-F238E27FC236}">
                              <a16:creationId xmlns:a16="http://schemas.microsoft.com/office/drawing/2014/main" id="{44FC1A60-84EC-4A24-B419-CF427E26B3D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71" name="Circle: Hollow 770">
                          <a:extLst>
                            <a:ext uri="{FF2B5EF4-FFF2-40B4-BE49-F238E27FC236}">
                              <a16:creationId xmlns:a16="http://schemas.microsoft.com/office/drawing/2014/main" id="{897E5E16-8E5A-4D76-9ED7-45A073EA6F2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61" name="Group 760">
                        <a:extLst>
                          <a:ext uri="{FF2B5EF4-FFF2-40B4-BE49-F238E27FC236}">
                            <a16:creationId xmlns:a16="http://schemas.microsoft.com/office/drawing/2014/main" id="{7870FB33-1CEB-4F43-B9A2-59F5B027A80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66" name="Circle: Hollow 765">
                          <a:extLst>
                            <a:ext uri="{FF2B5EF4-FFF2-40B4-BE49-F238E27FC236}">
                              <a16:creationId xmlns:a16="http://schemas.microsoft.com/office/drawing/2014/main" id="{E4FC061C-79F4-4825-823C-899D38129F0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67" name="Circle: Hollow 766">
                          <a:extLst>
                            <a:ext uri="{FF2B5EF4-FFF2-40B4-BE49-F238E27FC236}">
                              <a16:creationId xmlns:a16="http://schemas.microsoft.com/office/drawing/2014/main" id="{C27CCE67-CF72-40F5-AE68-6D7E6BA4624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68" name="Circle: Hollow 767">
                          <a:extLst>
                            <a:ext uri="{FF2B5EF4-FFF2-40B4-BE49-F238E27FC236}">
                              <a16:creationId xmlns:a16="http://schemas.microsoft.com/office/drawing/2014/main" id="{950057E8-8750-4790-85AB-281559724EA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62" name="Group 761">
                        <a:extLst>
                          <a:ext uri="{FF2B5EF4-FFF2-40B4-BE49-F238E27FC236}">
                            <a16:creationId xmlns:a16="http://schemas.microsoft.com/office/drawing/2014/main" id="{A9825D9E-62AD-448B-A6AE-5C376197476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63" name="Circle: Hollow 762">
                          <a:extLst>
                            <a:ext uri="{FF2B5EF4-FFF2-40B4-BE49-F238E27FC236}">
                              <a16:creationId xmlns:a16="http://schemas.microsoft.com/office/drawing/2014/main" id="{0F32281B-3060-44E9-A33A-7263C5D1CA8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64" name="Circle: Hollow 763">
                          <a:extLst>
                            <a:ext uri="{FF2B5EF4-FFF2-40B4-BE49-F238E27FC236}">
                              <a16:creationId xmlns:a16="http://schemas.microsoft.com/office/drawing/2014/main" id="{3B4E8DB5-6F50-4E5D-B378-9E2C5EC3310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65" name="Circle: Hollow 764">
                          <a:extLst>
                            <a:ext uri="{FF2B5EF4-FFF2-40B4-BE49-F238E27FC236}">
                              <a16:creationId xmlns:a16="http://schemas.microsoft.com/office/drawing/2014/main" id="{57F85D01-F3EB-4F8F-9F73-5F205E0B839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737" name="Group 736">
                      <a:extLst>
                        <a:ext uri="{FF2B5EF4-FFF2-40B4-BE49-F238E27FC236}">
                          <a16:creationId xmlns:a16="http://schemas.microsoft.com/office/drawing/2014/main" id="{985EFCDE-3520-4B49-BC9F-B5EF8B37030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738" name="Group 737">
                        <a:extLst>
                          <a:ext uri="{FF2B5EF4-FFF2-40B4-BE49-F238E27FC236}">
                            <a16:creationId xmlns:a16="http://schemas.microsoft.com/office/drawing/2014/main" id="{634FC2FF-5692-44F1-9551-303348C5C6D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55" name="Circle: Hollow 754">
                          <a:extLst>
                            <a:ext uri="{FF2B5EF4-FFF2-40B4-BE49-F238E27FC236}">
                              <a16:creationId xmlns:a16="http://schemas.microsoft.com/office/drawing/2014/main" id="{DE862E2E-1742-4A2B-B63B-A0B4DB034FD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56" name="Circle: Hollow 755">
                          <a:extLst>
                            <a:ext uri="{FF2B5EF4-FFF2-40B4-BE49-F238E27FC236}">
                              <a16:creationId xmlns:a16="http://schemas.microsoft.com/office/drawing/2014/main" id="{DC294409-42EB-4EBA-901A-855B5E5CCBD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57" name="Circle: Hollow 756">
                          <a:extLst>
                            <a:ext uri="{FF2B5EF4-FFF2-40B4-BE49-F238E27FC236}">
                              <a16:creationId xmlns:a16="http://schemas.microsoft.com/office/drawing/2014/main" id="{9C458630-D99B-4476-9EE5-C6F9CF7BA5E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39" name="Group 738">
                        <a:extLst>
                          <a:ext uri="{FF2B5EF4-FFF2-40B4-BE49-F238E27FC236}">
                            <a16:creationId xmlns:a16="http://schemas.microsoft.com/office/drawing/2014/main" id="{E87E4FA8-B96F-4411-9EF2-A9EB96546E0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52" name="Circle: Hollow 751">
                          <a:extLst>
                            <a:ext uri="{FF2B5EF4-FFF2-40B4-BE49-F238E27FC236}">
                              <a16:creationId xmlns:a16="http://schemas.microsoft.com/office/drawing/2014/main" id="{177D1518-8D0A-4301-833A-182A2BCA2EA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53" name="Circle: Hollow 752">
                          <a:extLst>
                            <a:ext uri="{FF2B5EF4-FFF2-40B4-BE49-F238E27FC236}">
                              <a16:creationId xmlns:a16="http://schemas.microsoft.com/office/drawing/2014/main" id="{C0B32153-AE8A-4365-BE54-B34872B367A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54" name="Circle: Hollow 753">
                          <a:extLst>
                            <a:ext uri="{FF2B5EF4-FFF2-40B4-BE49-F238E27FC236}">
                              <a16:creationId xmlns:a16="http://schemas.microsoft.com/office/drawing/2014/main" id="{F14EC50A-AC72-49C9-BFB6-D8EE8B58ACA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40" name="Group 739">
                        <a:extLst>
                          <a:ext uri="{FF2B5EF4-FFF2-40B4-BE49-F238E27FC236}">
                            <a16:creationId xmlns:a16="http://schemas.microsoft.com/office/drawing/2014/main" id="{5252B348-8655-4F92-B96D-0F785D6C729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49" name="Circle: Hollow 748">
                          <a:extLst>
                            <a:ext uri="{FF2B5EF4-FFF2-40B4-BE49-F238E27FC236}">
                              <a16:creationId xmlns:a16="http://schemas.microsoft.com/office/drawing/2014/main" id="{3E8FF681-FBA5-4F78-A82E-26A55E2FAFA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50" name="Circle: Hollow 749">
                          <a:extLst>
                            <a:ext uri="{FF2B5EF4-FFF2-40B4-BE49-F238E27FC236}">
                              <a16:creationId xmlns:a16="http://schemas.microsoft.com/office/drawing/2014/main" id="{8D8686C1-B833-4555-8482-D5545103866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51" name="Circle: Hollow 750">
                          <a:extLst>
                            <a:ext uri="{FF2B5EF4-FFF2-40B4-BE49-F238E27FC236}">
                              <a16:creationId xmlns:a16="http://schemas.microsoft.com/office/drawing/2014/main" id="{87513910-008F-4EF4-B83F-A3E68793A46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41" name="Group 740">
                        <a:extLst>
                          <a:ext uri="{FF2B5EF4-FFF2-40B4-BE49-F238E27FC236}">
                            <a16:creationId xmlns:a16="http://schemas.microsoft.com/office/drawing/2014/main" id="{9804A16B-3C7D-4930-9998-F3DBF342ABC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46" name="Circle: Hollow 745">
                          <a:extLst>
                            <a:ext uri="{FF2B5EF4-FFF2-40B4-BE49-F238E27FC236}">
                              <a16:creationId xmlns:a16="http://schemas.microsoft.com/office/drawing/2014/main" id="{7EF8FB26-A002-45AC-BC8A-6686EA953BA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47" name="Circle: Hollow 746">
                          <a:extLst>
                            <a:ext uri="{FF2B5EF4-FFF2-40B4-BE49-F238E27FC236}">
                              <a16:creationId xmlns:a16="http://schemas.microsoft.com/office/drawing/2014/main" id="{7982C978-DDE2-472C-A314-6CA034CC560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48" name="Circle: Hollow 747">
                          <a:extLst>
                            <a:ext uri="{FF2B5EF4-FFF2-40B4-BE49-F238E27FC236}">
                              <a16:creationId xmlns:a16="http://schemas.microsoft.com/office/drawing/2014/main" id="{714A1DE5-AC01-43C6-8C36-0C586E14FE3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42" name="Group 741">
                        <a:extLst>
                          <a:ext uri="{FF2B5EF4-FFF2-40B4-BE49-F238E27FC236}">
                            <a16:creationId xmlns:a16="http://schemas.microsoft.com/office/drawing/2014/main" id="{D86A24B1-83C6-4BDA-B070-18FDB3A8162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43" name="Circle: Hollow 742">
                          <a:extLst>
                            <a:ext uri="{FF2B5EF4-FFF2-40B4-BE49-F238E27FC236}">
                              <a16:creationId xmlns:a16="http://schemas.microsoft.com/office/drawing/2014/main" id="{44CE4E26-9698-4B88-A441-B96E0FBB11E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44" name="Circle: Hollow 743">
                          <a:extLst>
                            <a:ext uri="{FF2B5EF4-FFF2-40B4-BE49-F238E27FC236}">
                              <a16:creationId xmlns:a16="http://schemas.microsoft.com/office/drawing/2014/main" id="{110C0C20-866E-472B-80E9-E8A8A9EC600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45" name="Circle: Hollow 744">
                          <a:extLst>
                            <a:ext uri="{FF2B5EF4-FFF2-40B4-BE49-F238E27FC236}">
                              <a16:creationId xmlns:a16="http://schemas.microsoft.com/office/drawing/2014/main" id="{412BCED9-F1A0-4E9E-B583-1CD571391FC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233" name="Group 232">
                <a:extLst>
                  <a:ext uri="{FF2B5EF4-FFF2-40B4-BE49-F238E27FC236}">
                    <a16:creationId xmlns:a16="http://schemas.microsoft.com/office/drawing/2014/main" id="{580D5926-6871-42FF-9602-EB90BF3D4B1E}"/>
                  </a:ext>
                </a:extLst>
              </p:cNvPr>
              <p:cNvGrpSpPr/>
              <p:nvPr/>
            </p:nvGrpSpPr>
            <p:grpSpPr>
              <a:xfrm rot="10800000">
                <a:off x="-1868826" y="1234996"/>
                <a:ext cx="585609" cy="1544723"/>
                <a:chOff x="-740688" y="2854277"/>
                <a:chExt cx="573149" cy="1385646"/>
              </a:xfrm>
            </p:grpSpPr>
            <p:grpSp>
              <p:nvGrpSpPr>
                <p:cNvPr id="564" name="Group 563">
                  <a:extLst>
                    <a:ext uri="{FF2B5EF4-FFF2-40B4-BE49-F238E27FC236}">
                      <a16:creationId xmlns:a16="http://schemas.microsoft.com/office/drawing/2014/main" id="{3C0ECF8C-23D7-4AF7-899F-9BE29ABD5B1C}"/>
                    </a:ext>
                  </a:extLst>
                </p:cNvPr>
                <p:cNvGrpSpPr/>
                <p:nvPr/>
              </p:nvGrpSpPr>
              <p:grpSpPr>
                <a:xfrm rot="16200000">
                  <a:off x="-838450" y="2958757"/>
                  <a:ext cx="775391" cy="566431"/>
                  <a:chOff x="-2697112" y="4673834"/>
                  <a:chExt cx="2119085" cy="1331993"/>
                </a:xfrm>
              </p:grpSpPr>
              <p:grpSp>
                <p:nvGrpSpPr>
                  <p:cNvPr id="649" name="Group 648">
                    <a:extLst>
                      <a:ext uri="{FF2B5EF4-FFF2-40B4-BE49-F238E27FC236}">
                        <a16:creationId xmlns:a16="http://schemas.microsoft.com/office/drawing/2014/main" id="{92F72319-1B9B-44FC-9674-949D00BEBD09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958326" cy="804191"/>
                    <a:chOff x="-2536353" y="4673834"/>
                    <a:chExt cx="1958326" cy="804191"/>
                  </a:xfrm>
                </p:grpSpPr>
                <p:grpSp>
                  <p:nvGrpSpPr>
                    <p:cNvPr id="693" name="Group 692">
                      <a:extLst>
                        <a:ext uri="{FF2B5EF4-FFF2-40B4-BE49-F238E27FC236}">
                          <a16:creationId xmlns:a16="http://schemas.microsoft.com/office/drawing/2014/main" id="{8E40A52C-85CA-4097-9794-5BB756445FC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786745" cy="508603"/>
                      <a:chOff x="-2212372" y="4833819"/>
                      <a:chExt cx="1786745" cy="508603"/>
                    </a:xfrm>
                  </p:grpSpPr>
                  <p:grpSp>
                    <p:nvGrpSpPr>
                      <p:cNvPr id="715" name="Group 714">
                        <a:extLst>
                          <a:ext uri="{FF2B5EF4-FFF2-40B4-BE49-F238E27FC236}">
                            <a16:creationId xmlns:a16="http://schemas.microsoft.com/office/drawing/2014/main" id="{E9E49DCB-AF05-4432-9F8E-93CCE085462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29" name="Circle: Hollow 728">
                          <a:extLst>
                            <a:ext uri="{FF2B5EF4-FFF2-40B4-BE49-F238E27FC236}">
                              <a16:creationId xmlns:a16="http://schemas.microsoft.com/office/drawing/2014/main" id="{DA4B2344-8030-4DC5-94CB-451D7A9414C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30" name="Circle: Hollow 729">
                          <a:extLst>
                            <a:ext uri="{FF2B5EF4-FFF2-40B4-BE49-F238E27FC236}">
                              <a16:creationId xmlns:a16="http://schemas.microsoft.com/office/drawing/2014/main" id="{44CCBACB-1349-4E4A-9277-8217DE1CED9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31" name="Circle: Hollow 730">
                          <a:extLst>
                            <a:ext uri="{FF2B5EF4-FFF2-40B4-BE49-F238E27FC236}">
                              <a16:creationId xmlns:a16="http://schemas.microsoft.com/office/drawing/2014/main" id="{3FA2D99E-BAE0-4790-B45B-9AEAB99B554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16" name="Group 715">
                        <a:extLst>
                          <a:ext uri="{FF2B5EF4-FFF2-40B4-BE49-F238E27FC236}">
                            <a16:creationId xmlns:a16="http://schemas.microsoft.com/office/drawing/2014/main" id="{05917C28-03A8-4E25-B525-74E0BDB26E4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26" name="Circle: Hollow 725">
                          <a:extLst>
                            <a:ext uri="{FF2B5EF4-FFF2-40B4-BE49-F238E27FC236}">
                              <a16:creationId xmlns:a16="http://schemas.microsoft.com/office/drawing/2014/main" id="{C4EDF6CF-F365-4577-AEBF-11F1F0ECBDF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27" name="Circle: Hollow 726">
                          <a:extLst>
                            <a:ext uri="{FF2B5EF4-FFF2-40B4-BE49-F238E27FC236}">
                              <a16:creationId xmlns:a16="http://schemas.microsoft.com/office/drawing/2014/main" id="{07A7E16B-E708-4185-B792-F3D474C30EC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28" name="Circle: Hollow 727">
                          <a:extLst>
                            <a:ext uri="{FF2B5EF4-FFF2-40B4-BE49-F238E27FC236}">
                              <a16:creationId xmlns:a16="http://schemas.microsoft.com/office/drawing/2014/main" id="{976A33EA-678E-4622-92CC-81A7AA50061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17" name="Group 716">
                        <a:extLst>
                          <a:ext uri="{FF2B5EF4-FFF2-40B4-BE49-F238E27FC236}">
                            <a16:creationId xmlns:a16="http://schemas.microsoft.com/office/drawing/2014/main" id="{D4ED1336-9DBE-46DB-BAC0-8BE5A2ED48D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23" name="Circle: Hollow 722">
                          <a:extLst>
                            <a:ext uri="{FF2B5EF4-FFF2-40B4-BE49-F238E27FC236}">
                              <a16:creationId xmlns:a16="http://schemas.microsoft.com/office/drawing/2014/main" id="{3CB88F33-6B82-42AD-959C-79865AD4749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24" name="Circle: Hollow 723">
                          <a:extLst>
                            <a:ext uri="{FF2B5EF4-FFF2-40B4-BE49-F238E27FC236}">
                              <a16:creationId xmlns:a16="http://schemas.microsoft.com/office/drawing/2014/main" id="{1F5EF457-408A-45C5-A875-A6313022B8F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25" name="Circle: Hollow 724">
                          <a:extLst>
                            <a:ext uri="{FF2B5EF4-FFF2-40B4-BE49-F238E27FC236}">
                              <a16:creationId xmlns:a16="http://schemas.microsoft.com/office/drawing/2014/main" id="{1C431756-7B24-4896-90ED-FDAFBCE2D84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718" name="Group 717">
                        <a:extLst>
                          <a:ext uri="{FF2B5EF4-FFF2-40B4-BE49-F238E27FC236}">
                            <a16:creationId xmlns:a16="http://schemas.microsoft.com/office/drawing/2014/main" id="{D6D28892-8507-4A67-B19D-B86364834B3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20" name="Circle: Hollow 719">
                          <a:extLst>
                            <a:ext uri="{FF2B5EF4-FFF2-40B4-BE49-F238E27FC236}">
                              <a16:creationId xmlns:a16="http://schemas.microsoft.com/office/drawing/2014/main" id="{B03C0AC9-D1D8-452E-9930-196FB4F9994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21" name="Circle: Hollow 720">
                          <a:extLst>
                            <a:ext uri="{FF2B5EF4-FFF2-40B4-BE49-F238E27FC236}">
                              <a16:creationId xmlns:a16="http://schemas.microsoft.com/office/drawing/2014/main" id="{B70415CA-99BB-437C-9231-AD6B7CAD8BA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22" name="Circle: Hollow 721">
                          <a:extLst>
                            <a:ext uri="{FF2B5EF4-FFF2-40B4-BE49-F238E27FC236}">
                              <a16:creationId xmlns:a16="http://schemas.microsoft.com/office/drawing/2014/main" id="{EC62BB25-8990-4779-AE2B-0DEB2C72DEA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719" name="Circle: Hollow 718">
                        <a:extLst>
                          <a:ext uri="{FF2B5EF4-FFF2-40B4-BE49-F238E27FC236}">
                            <a16:creationId xmlns:a16="http://schemas.microsoft.com/office/drawing/2014/main" id="{353C88DF-ADFD-4E32-8275-1BD54590D05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694" name="Group 693">
                      <a:extLst>
                        <a:ext uri="{FF2B5EF4-FFF2-40B4-BE49-F238E27FC236}">
                          <a16:creationId xmlns:a16="http://schemas.microsoft.com/office/drawing/2014/main" id="{55B61FDA-AA1D-4B7A-B4A3-793EBE817150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695" name="Group 694">
                        <a:extLst>
                          <a:ext uri="{FF2B5EF4-FFF2-40B4-BE49-F238E27FC236}">
                            <a16:creationId xmlns:a16="http://schemas.microsoft.com/office/drawing/2014/main" id="{D1E78AF0-9439-4E93-A6D3-33FBE757B2F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12" name="Circle: Hollow 711">
                          <a:extLst>
                            <a:ext uri="{FF2B5EF4-FFF2-40B4-BE49-F238E27FC236}">
                              <a16:creationId xmlns:a16="http://schemas.microsoft.com/office/drawing/2014/main" id="{A741CFDC-F0FA-4BC6-8873-898631A9854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13" name="Circle: Hollow 712">
                          <a:extLst>
                            <a:ext uri="{FF2B5EF4-FFF2-40B4-BE49-F238E27FC236}">
                              <a16:creationId xmlns:a16="http://schemas.microsoft.com/office/drawing/2014/main" id="{D545724C-7FE5-4768-BA76-42B1F8896C3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14" name="Circle: Hollow 713">
                          <a:extLst>
                            <a:ext uri="{FF2B5EF4-FFF2-40B4-BE49-F238E27FC236}">
                              <a16:creationId xmlns:a16="http://schemas.microsoft.com/office/drawing/2014/main" id="{CC4F2D5C-8206-4BF8-897E-79C457847FB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96" name="Group 695">
                        <a:extLst>
                          <a:ext uri="{FF2B5EF4-FFF2-40B4-BE49-F238E27FC236}">
                            <a16:creationId xmlns:a16="http://schemas.microsoft.com/office/drawing/2014/main" id="{BE54588B-3B65-4483-89B7-61CDFB3C74E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09" name="Circle: Hollow 708">
                          <a:extLst>
                            <a:ext uri="{FF2B5EF4-FFF2-40B4-BE49-F238E27FC236}">
                              <a16:creationId xmlns:a16="http://schemas.microsoft.com/office/drawing/2014/main" id="{D30798E5-DF22-494F-9D7F-781EF2F87C0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10" name="Circle: Hollow 709">
                          <a:extLst>
                            <a:ext uri="{FF2B5EF4-FFF2-40B4-BE49-F238E27FC236}">
                              <a16:creationId xmlns:a16="http://schemas.microsoft.com/office/drawing/2014/main" id="{3C3F6B04-2BD9-4DC5-BB09-CD4242CB010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11" name="Circle: Hollow 710">
                          <a:extLst>
                            <a:ext uri="{FF2B5EF4-FFF2-40B4-BE49-F238E27FC236}">
                              <a16:creationId xmlns:a16="http://schemas.microsoft.com/office/drawing/2014/main" id="{D3428708-D743-49F9-8B83-6AD63BC511C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97" name="Group 696">
                        <a:extLst>
                          <a:ext uri="{FF2B5EF4-FFF2-40B4-BE49-F238E27FC236}">
                            <a16:creationId xmlns:a16="http://schemas.microsoft.com/office/drawing/2014/main" id="{423C4D04-03C1-4531-9749-C8040324186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06" name="Circle: Hollow 705">
                          <a:extLst>
                            <a:ext uri="{FF2B5EF4-FFF2-40B4-BE49-F238E27FC236}">
                              <a16:creationId xmlns:a16="http://schemas.microsoft.com/office/drawing/2014/main" id="{83BAF954-75C3-4BD1-98D4-F878CB32D1F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07" name="Circle: Hollow 706">
                          <a:extLst>
                            <a:ext uri="{FF2B5EF4-FFF2-40B4-BE49-F238E27FC236}">
                              <a16:creationId xmlns:a16="http://schemas.microsoft.com/office/drawing/2014/main" id="{F564688E-167B-4663-A3BA-F8F66DFD43C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08" name="Circle: Hollow 707">
                          <a:extLst>
                            <a:ext uri="{FF2B5EF4-FFF2-40B4-BE49-F238E27FC236}">
                              <a16:creationId xmlns:a16="http://schemas.microsoft.com/office/drawing/2014/main" id="{F112AE40-BBD5-413B-9A7E-9272A329767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98" name="Group 697">
                        <a:extLst>
                          <a:ext uri="{FF2B5EF4-FFF2-40B4-BE49-F238E27FC236}">
                            <a16:creationId xmlns:a16="http://schemas.microsoft.com/office/drawing/2014/main" id="{2B9BB61E-69D4-4D5A-8491-B366C55C4AE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03" name="Circle: Hollow 702">
                          <a:extLst>
                            <a:ext uri="{FF2B5EF4-FFF2-40B4-BE49-F238E27FC236}">
                              <a16:creationId xmlns:a16="http://schemas.microsoft.com/office/drawing/2014/main" id="{8D96F312-548D-4E18-A333-47B8B6504E5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04" name="Circle: Hollow 703">
                          <a:extLst>
                            <a:ext uri="{FF2B5EF4-FFF2-40B4-BE49-F238E27FC236}">
                              <a16:creationId xmlns:a16="http://schemas.microsoft.com/office/drawing/2014/main" id="{FFB6C0FB-D9DF-447D-B07D-81709CABE7E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05" name="Circle: Hollow 704">
                          <a:extLst>
                            <a:ext uri="{FF2B5EF4-FFF2-40B4-BE49-F238E27FC236}">
                              <a16:creationId xmlns:a16="http://schemas.microsoft.com/office/drawing/2014/main" id="{BF81508C-4851-4FDB-B50F-EA2C1B12C7E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99" name="Group 698">
                        <a:extLst>
                          <a:ext uri="{FF2B5EF4-FFF2-40B4-BE49-F238E27FC236}">
                            <a16:creationId xmlns:a16="http://schemas.microsoft.com/office/drawing/2014/main" id="{D92BE08B-93F1-479B-BFE4-C6E544CAC86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700" name="Circle: Hollow 699">
                          <a:extLst>
                            <a:ext uri="{FF2B5EF4-FFF2-40B4-BE49-F238E27FC236}">
                              <a16:creationId xmlns:a16="http://schemas.microsoft.com/office/drawing/2014/main" id="{35C6F3E0-2400-4C45-A3A6-8E435CD0A05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01" name="Circle: Hollow 700">
                          <a:extLst>
                            <a:ext uri="{FF2B5EF4-FFF2-40B4-BE49-F238E27FC236}">
                              <a16:creationId xmlns:a16="http://schemas.microsoft.com/office/drawing/2014/main" id="{6ECBE17D-E71B-4E82-81BE-1A665533177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702" name="Circle: Hollow 701">
                          <a:extLst>
                            <a:ext uri="{FF2B5EF4-FFF2-40B4-BE49-F238E27FC236}">
                              <a16:creationId xmlns:a16="http://schemas.microsoft.com/office/drawing/2014/main" id="{7EA719A5-8EE4-44CC-A9CB-F1A7E93ADEE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650" name="Group 649">
                    <a:extLst>
                      <a:ext uri="{FF2B5EF4-FFF2-40B4-BE49-F238E27FC236}">
                        <a16:creationId xmlns:a16="http://schemas.microsoft.com/office/drawing/2014/main" id="{7D20747D-D5F0-44B6-A089-55FA1ACC1C6F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2119085" cy="804191"/>
                    <a:chOff x="-2697112" y="4673834"/>
                    <a:chExt cx="2119085" cy="804191"/>
                  </a:xfrm>
                </p:grpSpPr>
                <p:grpSp>
                  <p:nvGrpSpPr>
                    <p:cNvPr id="651" name="Group 650">
                      <a:extLst>
                        <a:ext uri="{FF2B5EF4-FFF2-40B4-BE49-F238E27FC236}">
                          <a16:creationId xmlns:a16="http://schemas.microsoft.com/office/drawing/2014/main" id="{0113E624-58D0-4010-971B-5E5C86AB5AC1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947504" cy="516188"/>
                      <a:chOff x="-2373131" y="4826234"/>
                      <a:chExt cx="1947504" cy="516188"/>
                    </a:xfrm>
                  </p:grpSpPr>
                  <p:grpSp>
                    <p:nvGrpSpPr>
                      <p:cNvPr id="673" name="Group 672">
                        <a:extLst>
                          <a:ext uri="{FF2B5EF4-FFF2-40B4-BE49-F238E27FC236}">
                            <a16:creationId xmlns:a16="http://schemas.microsoft.com/office/drawing/2014/main" id="{6D9DFFEF-8647-4B12-9BEC-CE46435F313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90" name="Circle: Hollow 689">
                          <a:extLst>
                            <a:ext uri="{FF2B5EF4-FFF2-40B4-BE49-F238E27FC236}">
                              <a16:creationId xmlns:a16="http://schemas.microsoft.com/office/drawing/2014/main" id="{78886DE4-1E08-44EF-9E9E-988896BBEFE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91" name="Circle: Hollow 690">
                          <a:extLst>
                            <a:ext uri="{FF2B5EF4-FFF2-40B4-BE49-F238E27FC236}">
                              <a16:creationId xmlns:a16="http://schemas.microsoft.com/office/drawing/2014/main" id="{3B926604-04A2-457B-9D24-D3F9560B3C4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92" name="Circle: Hollow 691">
                          <a:extLst>
                            <a:ext uri="{FF2B5EF4-FFF2-40B4-BE49-F238E27FC236}">
                              <a16:creationId xmlns:a16="http://schemas.microsoft.com/office/drawing/2014/main" id="{ABC2F7B7-B950-4F37-95DC-F3846AA6856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74" name="Group 673">
                        <a:extLst>
                          <a:ext uri="{FF2B5EF4-FFF2-40B4-BE49-F238E27FC236}">
                            <a16:creationId xmlns:a16="http://schemas.microsoft.com/office/drawing/2014/main" id="{087D8747-2660-4352-8FE5-DFE2B0336AE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87" name="Circle: Hollow 686">
                          <a:extLst>
                            <a:ext uri="{FF2B5EF4-FFF2-40B4-BE49-F238E27FC236}">
                              <a16:creationId xmlns:a16="http://schemas.microsoft.com/office/drawing/2014/main" id="{3941C27F-65BA-46DA-9911-3F6F5E1B8E2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88" name="Circle: Hollow 687">
                          <a:extLst>
                            <a:ext uri="{FF2B5EF4-FFF2-40B4-BE49-F238E27FC236}">
                              <a16:creationId xmlns:a16="http://schemas.microsoft.com/office/drawing/2014/main" id="{B12BC867-D841-4FAE-85E9-A84C4E0335C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89" name="Circle: Hollow 688">
                          <a:extLst>
                            <a:ext uri="{FF2B5EF4-FFF2-40B4-BE49-F238E27FC236}">
                              <a16:creationId xmlns:a16="http://schemas.microsoft.com/office/drawing/2014/main" id="{83008E7D-9AF4-4E1B-8136-15C4E7FE667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75" name="Group 674">
                        <a:extLst>
                          <a:ext uri="{FF2B5EF4-FFF2-40B4-BE49-F238E27FC236}">
                            <a16:creationId xmlns:a16="http://schemas.microsoft.com/office/drawing/2014/main" id="{D2F5EBC7-5E80-4E82-A535-FB1606944EE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84" name="Circle: Hollow 683">
                          <a:extLst>
                            <a:ext uri="{FF2B5EF4-FFF2-40B4-BE49-F238E27FC236}">
                              <a16:creationId xmlns:a16="http://schemas.microsoft.com/office/drawing/2014/main" id="{DB1FF017-B90A-4440-A6A7-E717390C0E3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85" name="Circle: Hollow 684">
                          <a:extLst>
                            <a:ext uri="{FF2B5EF4-FFF2-40B4-BE49-F238E27FC236}">
                              <a16:creationId xmlns:a16="http://schemas.microsoft.com/office/drawing/2014/main" id="{4403B0E5-A800-4F77-B581-610679EAE67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86" name="Circle: Hollow 685">
                          <a:extLst>
                            <a:ext uri="{FF2B5EF4-FFF2-40B4-BE49-F238E27FC236}">
                              <a16:creationId xmlns:a16="http://schemas.microsoft.com/office/drawing/2014/main" id="{9E4EB947-65C3-4468-A666-DA246197B5B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76" name="Group 675">
                        <a:extLst>
                          <a:ext uri="{FF2B5EF4-FFF2-40B4-BE49-F238E27FC236}">
                            <a16:creationId xmlns:a16="http://schemas.microsoft.com/office/drawing/2014/main" id="{4DCB2190-8131-42DC-8293-6587498EB08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81" name="Circle: Hollow 680">
                          <a:extLst>
                            <a:ext uri="{FF2B5EF4-FFF2-40B4-BE49-F238E27FC236}">
                              <a16:creationId xmlns:a16="http://schemas.microsoft.com/office/drawing/2014/main" id="{8CA9916B-F392-4CAE-970E-92894D3D731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82" name="Circle: Hollow 681">
                          <a:extLst>
                            <a:ext uri="{FF2B5EF4-FFF2-40B4-BE49-F238E27FC236}">
                              <a16:creationId xmlns:a16="http://schemas.microsoft.com/office/drawing/2014/main" id="{73FF04F7-8E3A-43CB-AAFE-6B02C44ED3B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83" name="Circle: Hollow 682">
                          <a:extLst>
                            <a:ext uri="{FF2B5EF4-FFF2-40B4-BE49-F238E27FC236}">
                              <a16:creationId xmlns:a16="http://schemas.microsoft.com/office/drawing/2014/main" id="{D11FBF43-8B5A-4D1E-9429-765BB1FCE16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77" name="Group 676">
                        <a:extLst>
                          <a:ext uri="{FF2B5EF4-FFF2-40B4-BE49-F238E27FC236}">
                            <a16:creationId xmlns:a16="http://schemas.microsoft.com/office/drawing/2014/main" id="{8D2C8459-59BE-4C89-8506-CBA49B2C594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78" name="Circle: Hollow 677">
                          <a:extLst>
                            <a:ext uri="{FF2B5EF4-FFF2-40B4-BE49-F238E27FC236}">
                              <a16:creationId xmlns:a16="http://schemas.microsoft.com/office/drawing/2014/main" id="{C7532A73-6642-4E75-9D7B-D0859EDFC98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79" name="Circle: Hollow 678">
                          <a:extLst>
                            <a:ext uri="{FF2B5EF4-FFF2-40B4-BE49-F238E27FC236}">
                              <a16:creationId xmlns:a16="http://schemas.microsoft.com/office/drawing/2014/main" id="{D9C8F923-7BA2-4C1B-B383-A81902723EE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80" name="Circle: Hollow 679">
                          <a:extLst>
                            <a:ext uri="{FF2B5EF4-FFF2-40B4-BE49-F238E27FC236}">
                              <a16:creationId xmlns:a16="http://schemas.microsoft.com/office/drawing/2014/main" id="{C762C789-475B-4CE2-8228-20EF7B8FD7F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652" name="Group 651">
                      <a:extLst>
                        <a:ext uri="{FF2B5EF4-FFF2-40B4-BE49-F238E27FC236}">
                          <a16:creationId xmlns:a16="http://schemas.microsoft.com/office/drawing/2014/main" id="{783827A4-61F2-448B-8187-B23751893B3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653" name="Group 652">
                        <a:extLst>
                          <a:ext uri="{FF2B5EF4-FFF2-40B4-BE49-F238E27FC236}">
                            <a16:creationId xmlns:a16="http://schemas.microsoft.com/office/drawing/2014/main" id="{8889B2D2-CD49-400D-8BC0-99445A8CA39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70" name="Circle: Hollow 669">
                          <a:extLst>
                            <a:ext uri="{FF2B5EF4-FFF2-40B4-BE49-F238E27FC236}">
                              <a16:creationId xmlns:a16="http://schemas.microsoft.com/office/drawing/2014/main" id="{113D2CD5-8483-422B-BC1F-0FD3C6E35E3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71" name="Circle: Hollow 670">
                          <a:extLst>
                            <a:ext uri="{FF2B5EF4-FFF2-40B4-BE49-F238E27FC236}">
                              <a16:creationId xmlns:a16="http://schemas.microsoft.com/office/drawing/2014/main" id="{A2236FCC-E36B-4F78-BAF6-3641CC2E5E3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72" name="Circle: Hollow 671">
                          <a:extLst>
                            <a:ext uri="{FF2B5EF4-FFF2-40B4-BE49-F238E27FC236}">
                              <a16:creationId xmlns:a16="http://schemas.microsoft.com/office/drawing/2014/main" id="{6969FAEE-EA2D-42FC-907F-3E87BF1C5F6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54" name="Group 653">
                        <a:extLst>
                          <a:ext uri="{FF2B5EF4-FFF2-40B4-BE49-F238E27FC236}">
                            <a16:creationId xmlns:a16="http://schemas.microsoft.com/office/drawing/2014/main" id="{08AE68A6-419D-4261-855E-F8C038E504D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67" name="Circle: Hollow 666">
                          <a:extLst>
                            <a:ext uri="{FF2B5EF4-FFF2-40B4-BE49-F238E27FC236}">
                              <a16:creationId xmlns:a16="http://schemas.microsoft.com/office/drawing/2014/main" id="{01BABF69-D3B1-47B0-A2E8-30BA7423235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68" name="Circle: Hollow 667">
                          <a:extLst>
                            <a:ext uri="{FF2B5EF4-FFF2-40B4-BE49-F238E27FC236}">
                              <a16:creationId xmlns:a16="http://schemas.microsoft.com/office/drawing/2014/main" id="{90632DAF-0FF2-4612-AB79-CB5AB2F1E5D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69" name="Circle: Hollow 668">
                          <a:extLst>
                            <a:ext uri="{FF2B5EF4-FFF2-40B4-BE49-F238E27FC236}">
                              <a16:creationId xmlns:a16="http://schemas.microsoft.com/office/drawing/2014/main" id="{6DC829FE-C0A7-45DE-B743-A8A60DBF128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55" name="Group 654">
                        <a:extLst>
                          <a:ext uri="{FF2B5EF4-FFF2-40B4-BE49-F238E27FC236}">
                            <a16:creationId xmlns:a16="http://schemas.microsoft.com/office/drawing/2014/main" id="{649B7856-C50D-46A0-8203-679C693ADBA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64" name="Circle: Hollow 663">
                          <a:extLst>
                            <a:ext uri="{FF2B5EF4-FFF2-40B4-BE49-F238E27FC236}">
                              <a16:creationId xmlns:a16="http://schemas.microsoft.com/office/drawing/2014/main" id="{F171719B-F715-49FA-960B-D7C50EC6F23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65" name="Circle: Hollow 664">
                          <a:extLst>
                            <a:ext uri="{FF2B5EF4-FFF2-40B4-BE49-F238E27FC236}">
                              <a16:creationId xmlns:a16="http://schemas.microsoft.com/office/drawing/2014/main" id="{CDDA12B2-28E0-4B64-ABA5-9F08A348C9A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66" name="Circle: Hollow 665">
                          <a:extLst>
                            <a:ext uri="{FF2B5EF4-FFF2-40B4-BE49-F238E27FC236}">
                              <a16:creationId xmlns:a16="http://schemas.microsoft.com/office/drawing/2014/main" id="{2AFDAB4E-C4C9-4A39-AD62-237DE05BF6D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56" name="Group 655">
                        <a:extLst>
                          <a:ext uri="{FF2B5EF4-FFF2-40B4-BE49-F238E27FC236}">
                            <a16:creationId xmlns:a16="http://schemas.microsoft.com/office/drawing/2014/main" id="{4FF512E8-5E9F-4006-BC83-266F9E6C7CF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61" name="Circle: Hollow 660">
                          <a:extLst>
                            <a:ext uri="{FF2B5EF4-FFF2-40B4-BE49-F238E27FC236}">
                              <a16:creationId xmlns:a16="http://schemas.microsoft.com/office/drawing/2014/main" id="{F208BEE3-77D2-4505-ADF8-D629210811C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62" name="Circle: Hollow 661">
                          <a:extLst>
                            <a:ext uri="{FF2B5EF4-FFF2-40B4-BE49-F238E27FC236}">
                              <a16:creationId xmlns:a16="http://schemas.microsoft.com/office/drawing/2014/main" id="{BD7BF086-9A93-4683-B612-A4E9DE6FFC8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63" name="Circle: Hollow 662">
                          <a:extLst>
                            <a:ext uri="{FF2B5EF4-FFF2-40B4-BE49-F238E27FC236}">
                              <a16:creationId xmlns:a16="http://schemas.microsoft.com/office/drawing/2014/main" id="{40F2C3A7-54AF-484F-A917-716222FE29E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57" name="Group 656">
                        <a:extLst>
                          <a:ext uri="{FF2B5EF4-FFF2-40B4-BE49-F238E27FC236}">
                            <a16:creationId xmlns:a16="http://schemas.microsoft.com/office/drawing/2014/main" id="{11B6F568-AF9E-4431-B314-C9D711E88F7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58" name="Circle: Hollow 657">
                          <a:extLst>
                            <a:ext uri="{FF2B5EF4-FFF2-40B4-BE49-F238E27FC236}">
                              <a16:creationId xmlns:a16="http://schemas.microsoft.com/office/drawing/2014/main" id="{57B6F828-37BC-42B0-9130-8E6138E2126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59" name="Circle: Hollow 658">
                          <a:extLst>
                            <a:ext uri="{FF2B5EF4-FFF2-40B4-BE49-F238E27FC236}">
                              <a16:creationId xmlns:a16="http://schemas.microsoft.com/office/drawing/2014/main" id="{75DE3C28-C7CA-4986-896A-FA7801164CD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60" name="Circle: Hollow 659">
                          <a:extLst>
                            <a:ext uri="{FF2B5EF4-FFF2-40B4-BE49-F238E27FC236}">
                              <a16:creationId xmlns:a16="http://schemas.microsoft.com/office/drawing/2014/main" id="{46374D5C-AB05-4BA3-8BD3-82A98F642F0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  <p:grpSp>
              <p:nvGrpSpPr>
                <p:cNvPr id="565" name="Group 564">
                  <a:extLst>
                    <a:ext uri="{FF2B5EF4-FFF2-40B4-BE49-F238E27FC236}">
                      <a16:creationId xmlns:a16="http://schemas.microsoft.com/office/drawing/2014/main" id="{4B25CFCB-89CB-4C40-95FA-45EFDCD0FE26}"/>
                    </a:ext>
                  </a:extLst>
                </p:cNvPr>
                <p:cNvGrpSpPr/>
                <p:nvPr/>
              </p:nvGrpSpPr>
              <p:grpSpPr>
                <a:xfrm rot="5400000">
                  <a:off x="-845168" y="3569012"/>
                  <a:ext cx="775391" cy="566431"/>
                  <a:chOff x="-2697112" y="4673834"/>
                  <a:chExt cx="2119085" cy="1331993"/>
                </a:xfrm>
              </p:grpSpPr>
              <p:grpSp>
                <p:nvGrpSpPr>
                  <p:cNvPr id="566" name="Group 565">
                    <a:extLst>
                      <a:ext uri="{FF2B5EF4-FFF2-40B4-BE49-F238E27FC236}">
                        <a16:creationId xmlns:a16="http://schemas.microsoft.com/office/drawing/2014/main" id="{1C48152D-1539-4E61-BA58-62CC8BC0A289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912500" cy="804191"/>
                    <a:chOff x="-2536353" y="4673834"/>
                    <a:chExt cx="1912500" cy="804191"/>
                  </a:xfrm>
                </p:grpSpPr>
                <p:grpSp>
                  <p:nvGrpSpPr>
                    <p:cNvPr id="610" name="Group 609">
                      <a:extLst>
                        <a:ext uri="{FF2B5EF4-FFF2-40B4-BE49-F238E27FC236}">
                          <a16:creationId xmlns:a16="http://schemas.microsoft.com/office/drawing/2014/main" id="{2D67BCD2-FB58-4337-9BF8-C259ECB50DC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786745" cy="508603"/>
                      <a:chOff x="-2212372" y="4833819"/>
                      <a:chExt cx="1786745" cy="508603"/>
                    </a:xfrm>
                  </p:grpSpPr>
                  <p:grpSp>
                    <p:nvGrpSpPr>
                      <p:cNvPr id="632" name="Group 631">
                        <a:extLst>
                          <a:ext uri="{FF2B5EF4-FFF2-40B4-BE49-F238E27FC236}">
                            <a16:creationId xmlns:a16="http://schemas.microsoft.com/office/drawing/2014/main" id="{9F0F9853-CEE7-43E7-94F5-D514A695515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46" name="Circle: Hollow 645">
                          <a:extLst>
                            <a:ext uri="{FF2B5EF4-FFF2-40B4-BE49-F238E27FC236}">
                              <a16:creationId xmlns:a16="http://schemas.microsoft.com/office/drawing/2014/main" id="{43081F58-38D0-49A4-A9F7-0FED0860BE7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47" name="Circle: Hollow 646">
                          <a:extLst>
                            <a:ext uri="{FF2B5EF4-FFF2-40B4-BE49-F238E27FC236}">
                              <a16:creationId xmlns:a16="http://schemas.microsoft.com/office/drawing/2014/main" id="{CFF077E1-3CFD-488B-B8F8-C9630DBE928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48" name="Circle: Hollow 647">
                          <a:extLst>
                            <a:ext uri="{FF2B5EF4-FFF2-40B4-BE49-F238E27FC236}">
                              <a16:creationId xmlns:a16="http://schemas.microsoft.com/office/drawing/2014/main" id="{383C1E77-92D6-4518-BDF3-148F837BF83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33" name="Group 632">
                        <a:extLst>
                          <a:ext uri="{FF2B5EF4-FFF2-40B4-BE49-F238E27FC236}">
                            <a16:creationId xmlns:a16="http://schemas.microsoft.com/office/drawing/2014/main" id="{5F5C2FE0-5509-41D6-8CF5-4F2EF131F53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43" name="Circle: Hollow 642">
                          <a:extLst>
                            <a:ext uri="{FF2B5EF4-FFF2-40B4-BE49-F238E27FC236}">
                              <a16:creationId xmlns:a16="http://schemas.microsoft.com/office/drawing/2014/main" id="{F1F5BE29-5283-4CD1-B359-DCE7351D03E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44" name="Circle: Hollow 643">
                          <a:extLst>
                            <a:ext uri="{FF2B5EF4-FFF2-40B4-BE49-F238E27FC236}">
                              <a16:creationId xmlns:a16="http://schemas.microsoft.com/office/drawing/2014/main" id="{E99C6965-9702-4D95-AEB1-7FA3C5CF23F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45" name="Circle: Hollow 644">
                          <a:extLst>
                            <a:ext uri="{FF2B5EF4-FFF2-40B4-BE49-F238E27FC236}">
                              <a16:creationId xmlns:a16="http://schemas.microsoft.com/office/drawing/2014/main" id="{7C9DBD66-7324-40FC-A467-3F429C13DC4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34" name="Group 633">
                        <a:extLst>
                          <a:ext uri="{FF2B5EF4-FFF2-40B4-BE49-F238E27FC236}">
                            <a16:creationId xmlns:a16="http://schemas.microsoft.com/office/drawing/2014/main" id="{2658C093-8217-4BD1-9A3B-78F9C8D6CB0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40" name="Circle: Hollow 639">
                          <a:extLst>
                            <a:ext uri="{FF2B5EF4-FFF2-40B4-BE49-F238E27FC236}">
                              <a16:creationId xmlns:a16="http://schemas.microsoft.com/office/drawing/2014/main" id="{B09CF6BE-7D0D-402C-A89D-79EC7D3D23D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41" name="Circle: Hollow 640">
                          <a:extLst>
                            <a:ext uri="{FF2B5EF4-FFF2-40B4-BE49-F238E27FC236}">
                              <a16:creationId xmlns:a16="http://schemas.microsoft.com/office/drawing/2014/main" id="{D7394C96-F412-47FF-82C7-34A97C21C0A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42" name="Circle: Hollow 641">
                          <a:extLst>
                            <a:ext uri="{FF2B5EF4-FFF2-40B4-BE49-F238E27FC236}">
                              <a16:creationId xmlns:a16="http://schemas.microsoft.com/office/drawing/2014/main" id="{1F5D2DB3-C4F6-4CC5-B14A-9DE41E3FDD4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35" name="Group 634">
                        <a:extLst>
                          <a:ext uri="{FF2B5EF4-FFF2-40B4-BE49-F238E27FC236}">
                            <a16:creationId xmlns:a16="http://schemas.microsoft.com/office/drawing/2014/main" id="{F7050173-5851-4530-8FDE-914918413341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37" name="Circle: Hollow 636">
                          <a:extLst>
                            <a:ext uri="{FF2B5EF4-FFF2-40B4-BE49-F238E27FC236}">
                              <a16:creationId xmlns:a16="http://schemas.microsoft.com/office/drawing/2014/main" id="{28681986-062D-45A1-A7BB-766BA1F36F0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38" name="Circle: Hollow 637">
                          <a:extLst>
                            <a:ext uri="{FF2B5EF4-FFF2-40B4-BE49-F238E27FC236}">
                              <a16:creationId xmlns:a16="http://schemas.microsoft.com/office/drawing/2014/main" id="{B78414EA-CEE3-40FB-87C2-0878AADD62F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39" name="Circle: Hollow 638">
                          <a:extLst>
                            <a:ext uri="{FF2B5EF4-FFF2-40B4-BE49-F238E27FC236}">
                              <a16:creationId xmlns:a16="http://schemas.microsoft.com/office/drawing/2014/main" id="{D3FAEFDE-1AA5-4429-9E4B-672D271B623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636" name="Circle: Hollow 635">
                        <a:extLst>
                          <a:ext uri="{FF2B5EF4-FFF2-40B4-BE49-F238E27FC236}">
                            <a16:creationId xmlns:a16="http://schemas.microsoft.com/office/drawing/2014/main" id="{46DCF350-6E32-4DEB-8A08-96BB4CF22DF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611" name="Group 610">
                      <a:extLst>
                        <a:ext uri="{FF2B5EF4-FFF2-40B4-BE49-F238E27FC236}">
                          <a16:creationId xmlns:a16="http://schemas.microsoft.com/office/drawing/2014/main" id="{7383B0D1-1398-4EB5-B4B6-8BFEFD90B3D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01678" cy="516188"/>
                      <a:chOff x="-2525531" y="4673834"/>
                      <a:chExt cx="1901678" cy="516188"/>
                    </a:xfrm>
                  </p:grpSpPr>
                  <p:grpSp>
                    <p:nvGrpSpPr>
                      <p:cNvPr id="612" name="Group 611">
                        <a:extLst>
                          <a:ext uri="{FF2B5EF4-FFF2-40B4-BE49-F238E27FC236}">
                            <a16:creationId xmlns:a16="http://schemas.microsoft.com/office/drawing/2014/main" id="{5919569C-6A8B-4E2D-97B7-D304A14968D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468933" cy="492802"/>
                        <a:chOff x="-2449589" y="3530595"/>
                        <a:chExt cx="468933" cy="492802"/>
                      </a:xfrm>
                    </p:grpSpPr>
                    <p:sp>
                      <p:nvSpPr>
                        <p:cNvPr id="629" name="Circle: Hollow 628">
                          <a:extLst>
                            <a:ext uri="{FF2B5EF4-FFF2-40B4-BE49-F238E27FC236}">
                              <a16:creationId xmlns:a16="http://schemas.microsoft.com/office/drawing/2014/main" id="{AB5F4B35-51CA-4E1B-B09C-AC310A56BFE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30" name="Circle: Hollow 629">
                          <a:extLst>
                            <a:ext uri="{FF2B5EF4-FFF2-40B4-BE49-F238E27FC236}">
                              <a16:creationId xmlns:a16="http://schemas.microsoft.com/office/drawing/2014/main" id="{F99C3F40-298C-4F0C-9BC2-8EBBDD10D5E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31" name="Circle: Hollow 630">
                          <a:extLst>
                            <a:ext uri="{FF2B5EF4-FFF2-40B4-BE49-F238E27FC236}">
                              <a16:creationId xmlns:a16="http://schemas.microsoft.com/office/drawing/2014/main" id="{5163CD5A-C4F3-45DF-94A7-9A72616A576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334657" y="3597892"/>
                          <a:ext cx="354001" cy="331778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 dirty="0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13" name="Group 612">
                        <a:extLst>
                          <a:ext uri="{FF2B5EF4-FFF2-40B4-BE49-F238E27FC236}">
                            <a16:creationId xmlns:a16="http://schemas.microsoft.com/office/drawing/2014/main" id="{EDD8086E-7955-4053-B8B9-1D8C7DBFF61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26" name="Circle: Hollow 625">
                          <a:extLst>
                            <a:ext uri="{FF2B5EF4-FFF2-40B4-BE49-F238E27FC236}">
                              <a16:creationId xmlns:a16="http://schemas.microsoft.com/office/drawing/2014/main" id="{C6EDA344-B04A-4255-9008-DE433D60DFF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27" name="Circle: Hollow 626">
                          <a:extLst>
                            <a:ext uri="{FF2B5EF4-FFF2-40B4-BE49-F238E27FC236}">
                              <a16:creationId xmlns:a16="http://schemas.microsoft.com/office/drawing/2014/main" id="{331B5F44-2C3C-4ED2-9C72-FEAB2AD5386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28" name="Circle: Hollow 627">
                          <a:extLst>
                            <a:ext uri="{FF2B5EF4-FFF2-40B4-BE49-F238E27FC236}">
                              <a16:creationId xmlns:a16="http://schemas.microsoft.com/office/drawing/2014/main" id="{3756F03D-06AA-49E0-AC83-4E11C568864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14" name="Group 613">
                        <a:extLst>
                          <a:ext uri="{FF2B5EF4-FFF2-40B4-BE49-F238E27FC236}">
                            <a16:creationId xmlns:a16="http://schemas.microsoft.com/office/drawing/2014/main" id="{C3E0D187-2002-4B4B-B418-8FC80F24442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23" name="Circle: Hollow 622">
                          <a:extLst>
                            <a:ext uri="{FF2B5EF4-FFF2-40B4-BE49-F238E27FC236}">
                              <a16:creationId xmlns:a16="http://schemas.microsoft.com/office/drawing/2014/main" id="{54508D49-14D5-481B-81BA-7729F21A015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24" name="Circle: Hollow 623">
                          <a:extLst>
                            <a:ext uri="{FF2B5EF4-FFF2-40B4-BE49-F238E27FC236}">
                              <a16:creationId xmlns:a16="http://schemas.microsoft.com/office/drawing/2014/main" id="{A9BA6706-243C-421D-B1A5-26AD3A226D6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25" name="Circle: Hollow 624">
                          <a:extLst>
                            <a:ext uri="{FF2B5EF4-FFF2-40B4-BE49-F238E27FC236}">
                              <a16:creationId xmlns:a16="http://schemas.microsoft.com/office/drawing/2014/main" id="{0B4FDD7F-483B-42D7-83D5-1FD8B03A8C3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15" name="Group 614">
                        <a:extLst>
                          <a:ext uri="{FF2B5EF4-FFF2-40B4-BE49-F238E27FC236}">
                            <a16:creationId xmlns:a16="http://schemas.microsoft.com/office/drawing/2014/main" id="{4815B877-731C-4E06-AE21-16BCDA7B644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20" name="Circle: Hollow 619">
                          <a:extLst>
                            <a:ext uri="{FF2B5EF4-FFF2-40B4-BE49-F238E27FC236}">
                              <a16:creationId xmlns:a16="http://schemas.microsoft.com/office/drawing/2014/main" id="{C35ADA78-9708-4073-B763-D78DC7DE279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21" name="Circle: Hollow 620">
                          <a:extLst>
                            <a:ext uri="{FF2B5EF4-FFF2-40B4-BE49-F238E27FC236}">
                              <a16:creationId xmlns:a16="http://schemas.microsoft.com/office/drawing/2014/main" id="{A7E95419-DAA0-4113-8726-98E9F82C49F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22" name="Circle: Hollow 621">
                          <a:extLst>
                            <a:ext uri="{FF2B5EF4-FFF2-40B4-BE49-F238E27FC236}">
                              <a16:creationId xmlns:a16="http://schemas.microsoft.com/office/drawing/2014/main" id="{DF5C30B2-4ACF-4A77-A63A-EF9252C4F72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616" name="Group 615">
                        <a:extLst>
                          <a:ext uri="{FF2B5EF4-FFF2-40B4-BE49-F238E27FC236}">
                            <a16:creationId xmlns:a16="http://schemas.microsoft.com/office/drawing/2014/main" id="{9922297B-9872-4635-919C-8C66B91557E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17" name="Circle: Hollow 616">
                          <a:extLst>
                            <a:ext uri="{FF2B5EF4-FFF2-40B4-BE49-F238E27FC236}">
                              <a16:creationId xmlns:a16="http://schemas.microsoft.com/office/drawing/2014/main" id="{361854BD-0195-4285-AFF7-7C54B3DCA34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18" name="Circle: Hollow 617">
                          <a:extLst>
                            <a:ext uri="{FF2B5EF4-FFF2-40B4-BE49-F238E27FC236}">
                              <a16:creationId xmlns:a16="http://schemas.microsoft.com/office/drawing/2014/main" id="{E9A4499E-3CE0-4169-9DC3-8E1604E32B9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19" name="Circle: Hollow 618">
                          <a:extLst>
                            <a:ext uri="{FF2B5EF4-FFF2-40B4-BE49-F238E27FC236}">
                              <a16:creationId xmlns:a16="http://schemas.microsoft.com/office/drawing/2014/main" id="{2D81B944-D219-45DA-B334-7E1AC769C80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567" name="Group 566">
                    <a:extLst>
                      <a:ext uri="{FF2B5EF4-FFF2-40B4-BE49-F238E27FC236}">
                        <a16:creationId xmlns:a16="http://schemas.microsoft.com/office/drawing/2014/main" id="{BC959295-28A2-4A96-B8B4-473B337E9E87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2119085" cy="804191"/>
                    <a:chOff x="-2697112" y="4673834"/>
                    <a:chExt cx="2119085" cy="804191"/>
                  </a:xfrm>
                </p:grpSpPr>
                <p:grpSp>
                  <p:nvGrpSpPr>
                    <p:cNvPr id="568" name="Group 567">
                      <a:extLst>
                        <a:ext uri="{FF2B5EF4-FFF2-40B4-BE49-F238E27FC236}">
                          <a16:creationId xmlns:a16="http://schemas.microsoft.com/office/drawing/2014/main" id="{5A4CD813-80C9-4D1E-BD50-489DFBAFD50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947504" cy="516188"/>
                      <a:chOff x="-2373131" y="4826234"/>
                      <a:chExt cx="1947504" cy="516188"/>
                    </a:xfrm>
                  </p:grpSpPr>
                  <p:grpSp>
                    <p:nvGrpSpPr>
                      <p:cNvPr id="590" name="Group 589">
                        <a:extLst>
                          <a:ext uri="{FF2B5EF4-FFF2-40B4-BE49-F238E27FC236}">
                            <a16:creationId xmlns:a16="http://schemas.microsoft.com/office/drawing/2014/main" id="{30CE60C1-9A6A-40EB-8E2A-7A3F7DFDE75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07" name="Circle: Hollow 606">
                          <a:extLst>
                            <a:ext uri="{FF2B5EF4-FFF2-40B4-BE49-F238E27FC236}">
                              <a16:creationId xmlns:a16="http://schemas.microsoft.com/office/drawing/2014/main" id="{92089CE3-E6FD-4890-95D8-0DBC2FB4C60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08" name="Circle: Hollow 607">
                          <a:extLst>
                            <a:ext uri="{FF2B5EF4-FFF2-40B4-BE49-F238E27FC236}">
                              <a16:creationId xmlns:a16="http://schemas.microsoft.com/office/drawing/2014/main" id="{50E11F29-8419-4A90-B884-2E953F034E2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09" name="Circle: Hollow 608">
                          <a:extLst>
                            <a:ext uri="{FF2B5EF4-FFF2-40B4-BE49-F238E27FC236}">
                              <a16:creationId xmlns:a16="http://schemas.microsoft.com/office/drawing/2014/main" id="{1CA42A03-BC98-42CC-8582-627045530F8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91" name="Group 590">
                        <a:extLst>
                          <a:ext uri="{FF2B5EF4-FFF2-40B4-BE49-F238E27FC236}">
                            <a16:creationId xmlns:a16="http://schemas.microsoft.com/office/drawing/2014/main" id="{FF6777BE-FFF7-4C5B-B6A1-F9CBD138492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04" name="Circle: Hollow 603">
                          <a:extLst>
                            <a:ext uri="{FF2B5EF4-FFF2-40B4-BE49-F238E27FC236}">
                              <a16:creationId xmlns:a16="http://schemas.microsoft.com/office/drawing/2014/main" id="{84958156-16D4-4221-9B36-70D2C5FF17D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05" name="Circle: Hollow 604">
                          <a:extLst>
                            <a:ext uri="{FF2B5EF4-FFF2-40B4-BE49-F238E27FC236}">
                              <a16:creationId xmlns:a16="http://schemas.microsoft.com/office/drawing/2014/main" id="{06247BBE-3E64-4FBC-9F7A-E7D6C95880D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06" name="Circle: Hollow 605">
                          <a:extLst>
                            <a:ext uri="{FF2B5EF4-FFF2-40B4-BE49-F238E27FC236}">
                              <a16:creationId xmlns:a16="http://schemas.microsoft.com/office/drawing/2014/main" id="{8B9822E4-F50E-4477-A92B-8AEA1AC58A0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92" name="Group 591">
                        <a:extLst>
                          <a:ext uri="{FF2B5EF4-FFF2-40B4-BE49-F238E27FC236}">
                            <a16:creationId xmlns:a16="http://schemas.microsoft.com/office/drawing/2014/main" id="{53340060-A2FE-49C2-9141-673812443E7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601" name="Circle: Hollow 600">
                          <a:extLst>
                            <a:ext uri="{FF2B5EF4-FFF2-40B4-BE49-F238E27FC236}">
                              <a16:creationId xmlns:a16="http://schemas.microsoft.com/office/drawing/2014/main" id="{07E78870-750F-4539-B26D-613537EBD83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02" name="Circle: Hollow 601">
                          <a:extLst>
                            <a:ext uri="{FF2B5EF4-FFF2-40B4-BE49-F238E27FC236}">
                              <a16:creationId xmlns:a16="http://schemas.microsoft.com/office/drawing/2014/main" id="{2F8B241B-63A7-4A75-BBE2-7FC41DF8E24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03" name="Circle: Hollow 602">
                          <a:extLst>
                            <a:ext uri="{FF2B5EF4-FFF2-40B4-BE49-F238E27FC236}">
                              <a16:creationId xmlns:a16="http://schemas.microsoft.com/office/drawing/2014/main" id="{F7929A44-DF37-4EEF-9176-6374285C5B0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93" name="Group 592">
                        <a:extLst>
                          <a:ext uri="{FF2B5EF4-FFF2-40B4-BE49-F238E27FC236}">
                            <a16:creationId xmlns:a16="http://schemas.microsoft.com/office/drawing/2014/main" id="{1195C906-4B78-4611-ACB3-AFE91643F63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98" name="Circle: Hollow 597">
                          <a:extLst>
                            <a:ext uri="{FF2B5EF4-FFF2-40B4-BE49-F238E27FC236}">
                              <a16:creationId xmlns:a16="http://schemas.microsoft.com/office/drawing/2014/main" id="{11FDD2D5-5E10-4553-ACAB-2FC267B972A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99" name="Circle: Hollow 598">
                          <a:extLst>
                            <a:ext uri="{FF2B5EF4-FFF2-40B4-BE49-F238E27FC236}">
                              <a16:creationId xmlns:a16="http://schemas.microsoft.com/office/drawing/2014/main" id="{271A820F-4CF6-4F27-B325-53D9798EFB9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600" name="Circle: Hollow 599">
                          <a:extLst>
                            <a:ext uri="{FF2B5EF4-FFF2-40B4-BE49-F238E27FC236}">
                              <a16:creationId xmlns:a16="http://schemas.microsoft.com/office/drawing/2014/main" id="{857D84DC-E02B-4BED-B9A1-B070B5D7273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94" name="Group 593">
                        <a:extLst>
                          <a:ext uri="{FF2B5EF4-FFF2-40B4-BE49-F238E27FC236}">
                            <a16:creationId xmlns:a16="http://schemas.microsoft.com/office/drawing/2014/main" id="{97A558DA-3334-4F77-881C-BAF72D3DD42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95" name="Circle: Hollow 594">
                          <a:extLst>
                            <a:ext uri="{FF2B5EF4-FFF2-40B4-BE49-F238E27FC236}">
                              <a16:creationId xmlns:a16="http://schemas.microsoft.com/office/drawing/2014/main" id="{8BB7D3B1-8269-4B00-8900-D024B81483B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96" name="Circle: Hollow 595">
                          <a:extLst>
                            <a:ext uri="{FF2B5EF4-FFF2-40B4-BE49-F238E27FC236}">
                              <a16:creationId xmlns:a16="http://schemas.microsoft.com/office/drawing/2014/main" id="{5E74B962-E31D-4E93-B1DD-8A137AA8C6E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97" name="Circle: Hollow 596">
                          <a:extLst>
                            <a:ext uri="{FF2B5EF4-FFF2-40B4-BE49-F238E27FC236}">
                              <a16:creationId xmlns:a16="http://schemas.microsoft.com/office/drawing/2014/main" id="{A45BC2A6-74BB-4E43-AA7E-F4DAB9D0AF0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569" name="Group 568">
                      <a:extLst>
                        <a:ext uri="{FF2B5EF4-FFF2-40B4-BE49-F238E27FC236}">
                          <a16:creationId xmlns:a16="http://schemas.microsoft.com/office/drawing/2014/main" id="{6AA2CDFF-5481-484C-A8D1-6510E8A76E4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570" name="Group 569">
                        <a:extLst>
                          <a:ext uri="{FF2B5EF4-FFF2-40B4-BE49-F238E27FC236}">
                            <a16:creationId xmlns:a16="http://schemas.microsoft.com/office/drawing/2014/main" id="{F60B1445-C1EE-41FD-B52D-5D2FD02406A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87" name="Circle: Hollow 586">
                          <a:extLst>
                            <a:ext uri="{FF2B5EF4-FFF2-40B4-BE49-F238E27FC236}">
                              <a16:creationId xmlns:a16="http://schemas.microsoft.com/office/drawing/2014/main" id="{E7ACA627-D011-4EB9-9189-B78CD1EEBA1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88" name="Circle: Hollow 587">
                          <a:extLst>
                            <a:ext uri="{FF2B5EF4-FFF2-40B4-BE49-F238E27FC236}">
                              <a16:creationId xmlns:a16="http://schemas.microsoft.com/office/drawing/2014/main" id="{55714689-7C7A-4970-8555-25489B55348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89" name="Circle: Hollow 588">
                          <a:extLst>
                            <a:ext uri="{FF2B5EF4-FFF2-40B4-BE49-F238E27FC236}">
                              <a16:creationId xmlns:a16="http://schemas.microsoft.com/office/drawing/2014/main" id="{CAE4CC7D-4716-4CBC-9290-BD233ABCDFD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71" name="Group 570">
                        <a:extLst>
                          <a:ext uri="{FF2B5EF4-FFF2-40B4-BE49-F238E27FC236}">
                            <a16:creationId xmlns:a16="http://schemas.microsoft.com/office/drawing/2014/main" id="{DEA7E0E0-8ED5-49F9-B81D-75A48100A84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84" name="Circle: Hollow 583">
                          <a:extLst>
                            <a:ext uri="{FF2B5EF4-FFF2-40B4-BE49-F238E27FC236}">
                              <a16:creationId xmlns:a16="http://schemas.microsoft.com/office/drawing/2014/main" id="{BEB7E5F8-F0F6-4E17-BDEC-118DECADB19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85" name="Circle: Hollow 584">
                          <a:extLst>
                            <a:ext uri="{FF2B5EF4-FFF2-40B4-BE49-F238E27FC236}">
                              <a16:creationId xmlns:a16="http://schemas.microsoft.com/office/drawing/2014/main" id="{894C0925-5636-424B-92F3-20E41B9D1FE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86" name="Circle: Hollow 585">
                          <a:extLst>
                            <a:ext uri="{FF2B5EF4-FFF2-40B4-BE49-F238E27FC236}">
                              <a16:creationId xmlns:a16="http://schemas.microsoft.com/office/drawing/2014/main" id="{B6EB82B9-33D3-4C51-9A87-D7CE6C875E5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72" name="Group 571">
                        <a:extLst>
                          <a:ext uri="{FF2B5EF4-FFF2-40B4-BE49-F238E27FC236}">
                            <a16:creationId xmlns:a16="http://schemas.microsoft.com/office/drawing/2014/main" id="{5F2D59F1-F3FD-4732-B1F8-E554FC92D5B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81" name="Circle: Hollow 580">
                          <a:extLst>
                            <a:ext uri="{FF2B5EF4-FFF2-40B4-BE49-F238E27FC236}">
                              <a16:creationId xmlns:a16="http://schemas.microsoft.com/office/drawing/2014/main" id="{B68CFBB0-CFD8-4BA5-8CEA-D8D2F324929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82" name="Circle: Hollow 581">
                          <a:extLst>
                            <a:ext uri="{FF2B5EF4-FFF2-40B4-BE49-F238E27FC236}">
                              <a16:creationId xmlns:a16="http://schemas.microsoft.com/office/drawing/2014/main" id="{6AC2AB42-9EE9-4ACA-88F0-FCBD95C6E29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83" name="Circle: Hollow 582">
                          <a:extLst>
                            <a:ext uri="{FF2B5EF4-FFF2-40B4-BE49-F238E27FC236}">
                              <a16:creationId xmlns:a16="http://schemas.microsoft.com/office/drawing/2014/main" id="{13CA6536-D768-4241-B617-0E48B96D363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73" name="Group 572">
                        <a:extLst>
                          <a:ext uri="{FF2B5EF4-FFF2-40B4-BE49-F238E27FC236}">
                            <a16:creationId xmlns:a16="http://schemas.microsoft.com/office/drawing/2014/main" id="{1E0F3FB7-3368-4F4B-98FA-9A9B6480323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78" name="Circle: Hollow 577">
                          <a:extLst>
                            <a:ext uri="{FF2B5EF4-FFF2-40B4-BE49-F238E27FC236}">
                              <a16:creationId xmlns:a16="http://schemas.microsoft.com/office/drawing/2014/main" id="{C6FBCF85-F83C-4064-A482-48F533D88FD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79" name="Circle: Hollow 578">
                          <a:extLst>
                            <a:ext uri="{FF2B5EF4-FFF2-40B4-BE49-F238E27FC236}">
                              <a16:creationId xmlns:a16="http://schemas.microsoft.com/office/drawing/2014/main" id="{3650FD64-9F28-45D1-B6EB-4FE227A3D92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80" name="Circle: Hollow 579">
                          <a:extLst>
                            <a:ext uri="{FF2B5EF4-FFF2-40B4-BE49-F238E27FC236}">
                              <a16:creationId xmlns:a16="http://schemas.microsoft.com/office/drawing/2014/main" id="{6F24A6E1-37C5-4E51-B04C-54952707F4B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74" name="Group 573">
                        <a:extLst>
                          <a:ext uri="{FF2B5EF4-FFF2-40B4-BE49-F238E27FC236}">
                            <a16:creationId xmlns:a16="http://schemas.microsoft.com/office/drawing/2014/main" id="{B2D96B22-2F51-42BF-9A0C-06895FD7016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75" name="Circle: Hollow 574">
                          <a:extLst>
                            <a:ext uri="{FF2B5EF4-FFF2-40B4-BE49-F238E27FC236}">
                              <a16:creationId xmlns:a16="http://schemas.microsoft.com/office/drawing/2014/main" id="{F85F9AF7-93DF-4C0D-B01D-0ADFF0830A2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76" name="Circle: Hollow 575">
                          <a:extLst>
                            <a:ext uri="{FF2B5EF4-FFF2-40B4-BE49-F238E27FC236}">
                              <a16:creationId xmlns:a16="http://schemas.microsoft.com/office/drawing/2014/main" id="{D22E6111-F504-40D9-9097-9382E4384AE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77" name="Circle: Hollow 576">
                          <a:extLst>
                            <a:ext uri="{FF2B5EF4-FFF2-40B4-BE49-F238E27FC236}">
                              <a16:creationId xmlns:a16="http://schemas.microsoft.com/office/drawing/2014/main" id="{AEDF57C3-FF13-46CC-BFAD-45F812C83F0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234" name="Group 233">
                <a:extLst>
                  <a:ext uri="{FF2B5EF4-FFF2-40B4-BE49-F238E27FC236}">
                    <a16:creationId xmlns:a16="http://schemas.microsoft.com/office/drawing/2014/main" id="{B184DFBD-CACB-4CEF-A2D0-C936BECE83D1}"/>
                  </a:ext>
                </a:extLst>
              </p:cNvPr>
              <p:cNvGrpSpPr/>
              <p:nvPr/>
            </p:nvGrpSpPr>
            <p:grpSpPr>
              <a:xfrm>
                <a:off x="-1472517" y="1216294"/>
                <a:ext cx="652948" cy="1475571"/>
                <a:chOff x="-740689" y="2847866"/>
                <a:chExt cx="573149" cy="1347051"/>
              </a:xfrm>
            </p:grpSpPr>
            <p:grpSp>
              <p:nvGrpSpPr>
                <p:cNvPr id="399" name="Group 398">
                  <a:extLst>
                    <a:ext uri="{FF2B5EF4-FFF2-40B4-BE49-F238E27FC236}">
                      <a16:creationId xmlns:a16="http://schemas.microsoft.com/office/drawing/2014/main" id="{6E2B0ACD-E55A-4185-BF94-3DE0876BE45B}"/>
                    </a:ext>
                  </a:extLst>
                </p:cNvPr>
                <p:cNvGrpSpPr/>
                <p:nvPr/>
              </p:nvGrpSpPr>
              <p:grpSpPr>
                <a:xfrm rot="16200000">
                  <a:off x="-841656" y="2955551"/>
                  <a:ext cx="781802" cy="566431"/>
                  <a:chOff x="-2697112" y="4673834"/>
                  <a:chExt cx="2136607" cy="1331993"/>
                </a:xfrm>
              </p:grpSpPr>
              <p:grpSp>
                <p:nvGrpSpPr>
                  <p:cNvPr id="481" name="Group 480">
                    <a:extLst>
                      <a:ext uri="{FF2B5EF4-FFF2-40B4-BE49-F238E27FC236}">
                        <a16:creationId xmlns:a16="http://schemas.microsoft.com/office/drawing/2014/main" id="{D72F2F6E-9080-4E83-AF6D-328D871C8F3F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958326" cy="804191"/>
                    <a:chOff x="-2536353" y="4673834"/>
                    <a:chExt cx="1958326" cy="804191"/>
                  </a:xfrm>
                </p:grpSpPr>
                <p:grpSp>
                  <p:nvGrpSpPr>
                    <p:cNvPr id="525" name="Group 524">
                      <a:extLst>
                        <a:ext uri="{FF2B5EF4-FFF2-40B4-BE49-F238E27FC236}">
                          <a16:creationId xmlns:a16="http://schemas.microsoft.com/office/drawing/2014/main" id="{885942F8-3257-46EC-AE9D-9C989D879AC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786745" cy="508603"/>
                      <a:chOff x="-2212372" y="4833819"/>
                      <a:chExt cx="1786745" cy="508603"/>
                    </a:xfrm>
                  </p:grpSpPr>
                  <p:grpSp>
                    <p:nvGrpSpPr>
                      <p:cNvPr id="547" name="Group 546">
                        <a:extLst>
                          <a:ext uri="{FF2B5EF4-FFF2-40B4-BE49-F238E27FC236}">
                            <a16:creationId xmlns:a16="http://schemas.microsoft.com/office/drawing/2014/main" id="{7F80EE8D-A074-466F-922D-B01775D1084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61" name="Circle: Hollow 560">
                          <a:extLst>
                            <a:ext uri="{FF2B5EF4-FFF2-40B4-BE49-F238E27FC236}">
                              <a16:creationId xmlns:a16="http://schemas.microsoft.com/office/drawing/2014/main" id="{4A19FE85-9B68-4C27-B30D-40EBD3765E1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62" name="Circle: Hollow 561">
                          <a:extLst>
                            <a:ext uri="{FF2B5EF4-FFF2-40B4-BE49-F238E27FC236}">
                              <a16:creationId xmlns:a16="http://schemas.microsoft.com/office/drawing/2014/main" id="{BB1EC4BB-0665-4A7D-9462-6A5C2158F88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63" name="Circle: Hollow 562">
                          <a:extLst>
                            <a:ext uri="{FF2B5EF4-FFF2-40B4-BE49-F238E27FC236}">
                              <a16:creationId xmlns:a16="http://schemas.microsoft.com/office/drawing/2014/main" id="{BDADFA44-2AF5-4A55-9875-5317B30EE86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48" name="Group 547">
                        <a:extLst>
                          <a:ext uri="{FF2B5EF4-FFF2-40B4-BE49-F238E27FC236}">
                            <a16:creationId xmlns:a16="http://schemas.microsoft.com/office/drawing/2014/main" id="{7CC25BE9-17F8-4FBF-9D81-498E80996BE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58" name="Circle: Hollow 557">
                          <a:extLst>
                            <a:ext uri="{FF2B5EF4-FFF2-40B4-BE49-F238E27FC236}">
                              <a16:creationId xmlns:a16="http://schemas.microsoft.com/office/drawing/2014/main" id="{C323C8A8-4EF5-413B-A67A-F4681F025BD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59" name="Circle: Hollow 558">
                          <a:extLst>
                            <a:ext uri="{FF2B5EF4-FFF2-40B4-BE49-F238E27FC236}">
                              <a16:creationId xmlns:a16="http://schemas.microsoft.com/office/drawing/2014/main" id="{9CBDAB8E-74EC-442F-97BD-6BBBE8E8C7F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60" name="Circle: Hollow 559">
                          <a:extLst>
                            <a:ext uri="{FF2B5EF4-FFF2-40B4-BE49-F238E27FC236}">
                              <a16:creationId xmlns:a16="http://schemas.microsoft.com/office/drawing/2014/main" id="{39549B6C-CF4E-4C6C-9478-DD78498907A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49" name="Group 548">
                        <a:extLst>
                          <a:ext uri="{FF2B5EF4-FFF2-40B4-BE49-F238E27FC236}">
                            <a16:creationId xmlns:a16="http://schemas.microsoft.com/office/drawing/2014/main" id="{B54DA385-5530-4BA5-B092-B2C57729F2C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55" name="Circle: Hollow 554">
                          <a:extLst>
                            <a:ext uri="{FF2B5EF4-FFF2-40B4-BE49-F238E27FC236}">
                              <a16:creationId xmlns:a16="http://schemas.microsoft.com/office/drawing/2014/main" id="{83705139-BCC5-4972-9943-18E772DD5AB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56" name="Circle: Hollow 555">
                          <a:extLst>
                            <a:ext uri="{FF2B5EF4-FFF2-40B4-BE49-F238E27FC236}">
                              <a16:creationId xmlns:a16="http://schemas.microsoft.com/office/drawing/2014/main" id="{0B4FE9BA-4494-45D7-98D5-09A5886D1B7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57" name="Circle: Hollow 556">
                          <a:extLst>
                            <a:ext uri="{FF2B5EF4-FFF2-40B4-BE49-F238E27FC236}">
                              <a16:creationId xmlns:a16="http://schemas.microsoft.com/office/drawing/2014/main" id="{5FE840D6-91F5-4568-81C8-D32395835CC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50" name="Group 549">
                        <a:extLst>
                          <a:ext uri="{FF2B5EF4-FFF2-40B4-BE49-F238E27FC236}">
                            <a16:creationId xmlns:a16="http://schemas.microsoft.com/office/drawing/2014/main" id="{7859F25B-16D5-4DE6-8E6B-7B4F6507562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52" name="Circle: Hollow 551">
                          <a:extLst>
                            <a:ext uri="{FF2B5EF4-FFF2-40B4-BE49-F238E27FC236}">
                              <a16:creationId xmlns:a16="http://schemas.microsoft.com/office/drawing/2014/main" id="{4FBCAEA1-C11E-4EE3-B5E9-8AD674B7674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53" name="Circle: Hollow 552">
                          <a:extLst>
                            <a:ext uri="{FF2B5EF4-FFF2-40B4-BE49-F238E27FC236}">
                              <a16:creationId xmlns:a16="http://schemas.microsoft.com/office/drawing/2014/main" id="{CEF6C63D-609C-4905-826B-06544963230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54" name="Circle: Hollow 553">
                          <a:extLst>
                            <a:ext uri="{FF2B5EF4-FFF2-40B4-BE49-F238E27FC236}">
                              <a16:creationId xmlns:a16="http://schemas.microsoft.com/office/drawing/2014/main" id="{B3D85768-86DC-4BAB-B962-32CA9C3C6EB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551" name="Circle: Hollow 550">
                        <a:extLst>
                          <a:ext uri="{FF2B5EF4-FFF2-40B4-BE49-F238E27FC236}">
                            <a16:creationId xmlns:a16="http://schemas.microsoft.com/office/drawing/2014/main" id="{F548CC73-8377-4C24-8428-8C23848B263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526" name="Group 525">
                      <a:extLst>
                        <a:ext uri="{FF2B5EF4-FFF2-40B4-BE49-F238E27FC236}">
                          <a16:creationId xmlns:a16="http://schemas.microsoft.com/office/drawing/2014/main" id="{DB87A423-8789-45AD-A1BE-C8719BFD478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527" name="Group 526">
                        <a:extLst>
                          <a:ext uri="{FF2B5EF4-FFF2-40B4-BE49-F238E27FC236}">
                            <a16:creationId xmlns:a16="http://schemas.microsoft.com/office/drawing/2014/main" id="{2C425D4F-A0D0-4FA5-90C1-6EFD165C31C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44" name="Circle: Hollow 543">
                          <a:extLst>
                            <a:ext uri="{FF2B5EF4-FFF2-40B4-BE49-F238E27FC236}">
                              <a16:creationId xmlns:a16="http://schemas.microsoft.com/office/drawing/2014/main" id="{3576CDDC-AA98-4F16-A2AD-221D5F19BFB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45" name="Circle: Hollow 544">
                          <a:extLst>
                            <a:ext uri="{FF2B5EF4-FFF2-40B4-BE49-F238E27FC236}">
                              <a16:creationId xmlns:a16="http://schemas.microsoft.com/office/drawing/2014/main" id="{512A0159-4A8A-4FA5-B6B7-3B5868C5217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46" name="Circle: Hollow 545">
                          <a:extLst>
                            <a:ext uri="{FF2B5EF4-FFF2-40B4-BE49-F238E27FC236}">
                              <a16:creationId xmlns:a16="http://schemas.microsoft.com/office/drawing/2014/main" id="{D9CEE196-CE0B-4364-81C2-8C86C49C57E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28" name="Group 527">
                        <a:extLst>
                          <a:ext uri="{FF2B5EF4-FFF2-40B4-BE49-F238E27FC236}">
                            <a16:creationId xmlns:a16="http://schemas.microsoft.com/office/drawing/2014/main" id="{F182FC6A-43DF-432E-BC0E-7564BDC93E6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41" name="Circle: Hollow 540">
                          <a:extLst>
                            <a:ext uri="{FF2B5EF4-FFF2-40B4-BE49-F238E27FC236}">
                              <a16:creationId xmlns:a16="http://schemas.microsoft.com/office/drawing/2014/main" id="{1E541263-3781-412B-9C07-C9142A1984C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42" name="Circle: Hollow 541">
                          <a:extLst>
                            <a:ext uri="{FF2B5EF4-FFF2-40B4-BE49-F238E27FC236}">
                              <a16:creationId xmlns:a16="http://schemas.microsoft.com/office/drawing/2014/main" id="{C9D832CF-CFCD-4E05-9FBD-64D27BB6EE9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43" name="Circle: Hollow 542">
                          <a:extLst>
                            <a:ext uri="{FF2B5EF4-FFF2-40B4-BE49-F238E27FC236}">
                              <a16:creationId xmlns:a16="http://schemas.microsoft.com/office/drawing/2014/main" id="{EA9925DB-639C-46DE-A84C-B652643B8DF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29" name="Group 528">
                        <a:extLst>
                          <a:ext uri="{FF2B5EF4-FFF2-40B4-BE49-F238E27FC236}">
                            <a16:creationId xmlns:a16="http://schemas.microsoft.com/office/drawing/2014/main" id="{869EA56A-2502-4D17-BA4D-A7D9AA6757A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38" name="Circle: Hollow 537">
                          <a:extLst>
                            <a:ext uri="{FF2B5EF4-FFF2-40B4-BE49-F238E27FC236}">
                              <a16:creationId xmlns:a16="http://schemas.microsoft.com/office/drawing/2014/main" id="{CBE17836-1BB0-4D79-BCE1-5BED7BE510F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39" name="Circle: Hollow 538">
                          <a:extLst>
                            <a:ext uri="{FF2B5EF4-FFF2-40B4-BE49-F238E27FC236}">
                              <a16:creationId xmlns:a16="http://schemas.microsoft.com/office/drawing/2014/main" id="{3A39EAD3-BA5A-40EB-9D95-411A4316D1C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40" name="Circle: Hollow 539">
                          <a:extLst>
                            <a:ext uri="{FF2B5EF4-FFF2-40B4-BE49-F238E27FC236}">
                              <a16:creationId xmlns:a16="http://schemas.microsoft.com/office/drawing/2014/main" id="{C0C177C8-769B-4C9B-976A-8F7F248746F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30" name="Group 529">
                        <a:extLst>
                          <a:ext uri="{FF2B5EF4-FFF2-40B4-BE49-F238E27FC236}">
                            <a16:creationId xmlns:a16="http://schemas.microsoft.com/office/drawing/2014/main" id="{0250E17D-CF80-4D83-9A81-63344033CFE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35" name="Circle: Hollow 534">
                          <a:extLst>
                            <a:ext uri="{FF2B5EF4-FFF2-40B4-BE49-F238E27FC236}">
                              <a16:creationId xmlns:a16="http://schemas.microsoft.com/office/drawing/2014/main" id="{C095A192-4A39-4A54-88B1-C2424E2520F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36" name="Circle: Hollow 535">
                          <a:extLst>
                            <a:ext uri="{FF2B5EF4-FFF2-40B4-BE49-F238E27FC236}">
                              <a16:creationId xmlns:a16="http://schemas.microsoft.com/office/drawing/2014/main" id="{EE4CC736-094F-43B2-92AB-4B6248D2709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37" name="Circle: Hollow 536">
                          <a:extLst>
                            <a:ext uri="{FF2B5EF4-FFF2-40B4-BE49-F238E27FC236}">
                              <a16:creationId xmlns:a16="http://schemas.microsoft.com/office/drawing/2014/main" id="{1C264F51-F82B-4362-AB20-93E75C3236F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31" name="Group 530">
                        <a:extLst>
                          <a:ext uri="{FF2B5EF4-FFF2-40B4-BE49-F238E27FC236}">
                            <a16:creationId xmlns:a16="http://schemas.microsoft.com/office/drawing/2014/main" id="{9DDA64CB-25BA-46A0-8251-F348492C498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32" name="Circle: Hollow 531">
                          <a:extLst>
                            <a:ext uri="{FF2B5EF4-FFF2-40B4-BE49-F238E27FC236}">
                              <a16:creationId xmlns:a16="http://schemas.microsoft.com/office/drawing/2014/main" id="{74992529-FE15-47C0-90ED-A4BAAF543C1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33" name="Circle: Hollow 532">
                          <a:extLst>
                            <a:ext uri="{FF2B5EF4-FFF2-40B4-BE49-F238E27FC236}">
                              <a16:creationId xmlns:a16="http://schemas.microsoft.com/office/drawing/2014/main" id="{4619B396-CA70-4E87-B668-20BCA7AA87F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34" name="Circle: Hollow 533">
                          <a:extLst>
                            <a:ext uri="{FF2B5EF4-FFF2-40B4-BE49-F238E27FC236}">
                              <a16:creationId xmlns:a16="http://schemas.microsoft.com/office/drawing/2014/main" id="{9EE8AC0E-CFAB-4BA7-B6A9-7781AC363C0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482" name="Group 481">
                    <a:extLst>
                      <a:ext uri="{FF2B5EF4-FFF2-40B4-BE49-F238E27FC236}">
                        <a16:creationId xmlns:a16="http://schemas.microsoft.com/office/drawing/2014/main" id="{6284E290-4699-43C4-9E3C-5F5407BDB96F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2136607" cy="808781"/>
                    <a:chOff x="-2697112" y="4673834"/>
                    <a:chExt cx="2136607" cy="808781"/>
                  </a:xfrm>
                </p:grpSpPr>
                <p:grpSp>
                  <p:nvGrpSpPr>
                    <p:cNvPr id="483" name="Group 482">
                      <a:extLst>
                        <a:ext uri="{FF2B5EF4-FFF2-40B4-BE49-F238E27FC236}">
                          <a16:creationId xmlns:a16="http://schemas.microsoft.com/office/drawing/2014/main" id="{AB78014A-F24F-4329-ACB2-7FA14ADE437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947504" cy="516188"/>
                      <a:chOff x="-2373131" y="4826234"/>
                      <a:chExt cx="1947504" cy="516188"/>
                    </a:xfrm>
                  </p:grpSpPr>
                  <p:grpSp>
                    <p:nvGrpSpPr>
                      <p:cNvPr id="505" name="Group 504">
                        <a:extLst>
                          <a:ext uri="{FF2B5EF4-FFF2-40B4-BE49-F238E27FC236}">
                            <a16:creationId xmlns:a16="http://schemas.microsoft.com/office/drawing/2014/main" id="{3864C232-1C93-43AB-9AAA-78AEA5FFD01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22" name="Circle: Hollow 521">
                          <a:extLst>
                            <a:ext uri="{FF2B5EF4-FFF2-40B4-BE49-F238E27FC236}">
                              <a16:creationId xmlns:a16="http://schemas.microsoft.com/office/drawing/2014/main" id="{4A42E0C4-34A1-414C-9F30-AD305D98ABA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23" name="Circle: Hollow 522">
                          <a:extLst>
                            <a:ext uri="{FF2B5EF4-FFF2-40B4-BE49-F238E27FC236}">
                              <a16:creationId xmlns:a16="http://schemas.microsoft.com/office/drawing/2014/main" id="{9D929A33-8119-4073-B2A5-55F7E05685D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24" name="Circle: Hollow 523">
                          <a:extLst>
                            <a:ext uri="{FF2B5EF4-FFF2-40B4-BE49-F238E27FC236}">
                              <a16:creationId xmlns:a16="http://schemas.microsoft.com/office/drawing/2014/main" id="{AE703B89-3F51-4D15-A7C2-79466955644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06" name="Group 505">
                        <a:extLst>
                          <a:ext uri="{FF2B5EF4-FFF2-40B4-BE49-F238E27FC236}">
                            <a16:creationId xmlns:a16="http://schemas.microsoft.com/office/drawing/2014/main" id="{F144E6BB-16E7-426C-954D-711F5778537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19" name="Circle: Hollow 518">
                          <a:extLst>
                            <a:ext uri="{FF2B5EF4-FFF2-40B4-BE49-F238E27FC236}">
                              <a16:creationId xmlns:a16="http://schemas.microsoft.com/office/drawing/2014/main" id="{AE9E25A6-2FF0-4CA2-A72D-1F47ED37996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20" name="Circle: Hollow 519">
                          <a:extLst>
                            <a:ext uri="{FF2B5EF4-FFF2-40B4-BE49-F238E27FC236}">
                              <a16:creationId xmlns:a16="http://schemas.microsoft.com/office/drawing/2014/main" id="{EB160E8D-38FA-4955-A8EB-8CFB91297D1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21" name="Circle: Hollow 520">
                          <a:extLst>
                            <a:ext uri="{FF2B5EF4-FFF2-40B4-BE49-F238E27FC236}">
                              <a16:creationId xmlns:a16="http://schemas.microsoft.com/office/drawing/2014/main" id="{AD3E7F8F-85E8-4F20-A923-172E394C6A4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07" name="Group 506">
                        <a:extLst>
                          <a:ext uri="{FF2B5EF4-FFF2-40B4-BE49-F238E27FC236}">
                            <a16:creationId xmlns:a16="http://schemas.microsoft.com/office/drawing/2014/main" id="{DE600A3A-8C4A-4E3E-AE10-2B98E82EFE0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16" name="Circle: Hollow 515">
                          <a:extLst>
                            <a:ext uri="{FF2B5EF4-FFF2-40B4-BE49-F238E27FC236}">
                              <a16:creationId xmlns:a16="http://schemas.microsoft.com/office/drawing/2014/main" id="{CB3B260D-5F00-4FF3-8AAA-26EEF9F60FB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17" name="Circle: Hollow 516">
                          <a:extLst>
                            <a:ext uri="{FF2B5EF4-FFF2-40B4-BE49-F238E27FC236}">
                              <a16:creationId xmlns:a16="http://schemas.microsoft.com/office/drawing/2014/main" id="{83D325E5-9428-4ACD-9119-79032BD95FE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18" name="Circle: Hollow 517">
                          <a:extLst>
                            <a:ext uri="{FF2B5EF4-FFF2-40B4-BE49-F238E27FC236}">
                              <a16:creationId xmlns:a16="http://schemas.microsoft.com/office/drawing/2014/main" id="{57EC77A1-30CC-4240-B011-632AD70415A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08" name="Group 507">
                        <a:extLst>
                          <a:ext uri="{FF2B5EF4-FFF2-40B4-BE49-F238E27FC236}">
                            <a16:creationId xmlns:a16="http://schemas.microsoft.com/office/drawing/2014/main" id="{E13CA032-1206-4530-B2C2-7F21EF1052C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13" name="Circle: Hollow 512">
                          <a:extLst>
                            <a:ext uri="{FF2B5EF4-FFF2-40B4-BE49-F238E27FC236}">
                              <a16:creationId xmlns:a16="http://schemas.microsoft.com/office/drawing/2014/main" id="{5C717AB6-1E3B-4FA2-B7EC-0668B516387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14" name="Circle: Hollow 513">
                          <a:extLst>
                            <a:ext uri="{FF2B5EF4-FFF2-40B4-BE49-F238E27FC236}">
                              <a16:creationId xmlns:a16="http://schemas.microsoft.com/office/drawing/2014/main" id="{46CBAD11-86F1-4023-8330-95DC5D6DAB3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15" name="Circle: Hollow 514">
                          <a:extLst>
                            <a:ext uri="{FF2B5EF4-FFF2-40B4-BE49-F238E27FC236}">
                              <a16:creationId xmlns:a16="http://schemas.microsoft.com/office/drawing/2014/main" id="{4FB28A1C-CBD7-4D6F-A123-6EFA553DAE4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509" name="Group 508">
                        <a:extLst>
                          <a:ext uri="{FF2B5EF4-FFF2-40B4-BE49-F238E27FC236}">
                            <a16:creationId xmlns:a16="http://schemas.microsoft.com/office/drawing/2014/main" id="{F8E6DEB2-842B-421C-B23D-22094AD73E0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510" name="Circle: Hollow 509">
                          <a:extLst>
                            <a:ext uri="{FF2B5EF4-FFF2-40B4-BE49-F238E27FC236}">
                              <a16:creationId xmlns:a16="http://schemas.microsoft.com/office/drawing/2014/main" id="{59D8854D-D1A9-48DE-ACFF-BC0AC39980B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11" name="Circle: Hollow 510">
                          <a:extLst>
                            <a:ext uri="{FF2B5EF4-FFF2-40B4-BE49-F238E27FC236}">
                              <a16:creationId xmlns:a16="http://schemas.microsoft.com/office/drawing/2014/main" id="{1025FB18-8226-410D-AE35-87099ED0E4F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12" name="Circle: Hollow 511">
                          <a:extLst>
                            <a:ext uri="{FF2B5EF4-FFF2-40B4-BE49-F238E27FC236}">
                              <a16:creationId xmlns:a16="http://schemas.microsoft.com/office/drawing/2014/main" id="{400D935E-7E9A-4954-9427-72473BACC0F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484" name="Group 483">
                      <a:extLst>
                        <a:ext uri="{FF2B5EF4-FFF2-40B4-BE49-F238E27FC236}">
                          <a16:creationId xmlns:a16="http://schemas.microsoft.com/office/drawing/2014/main" id="{88549A0E-BDF9-4F72-9645-1CBD678306E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65026" cy="808781"/>
                      <a:chOff x="-2525531" y="4673834"/>
                      <a:chExt cx="1965026" cy="808781"/>
                    </a:xfrm>
                  </p:grpSpPr>
                  <p:grpSp>
                    <p:nvGrpSpPr>
                      <p:cNvPr id="485" name="Group 484">
                        <a:extLst>
                          <a:ext uri="{FF2B5EF4-FFF2-40B4-BE49-F238E27FC236}">
                            <a16:creationId xmlns:a16="http://schemas.microsoft.com/office/drawing/2014/main" id="{36C1A457-69C5-4299-8EAE-EB41C0C9D8B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32281" cy="785395"/>
                        <a:chOff x="-2449589" y="3530595"/>
                        <a:chExt cx="532281" cy="785395"/>
                      </a:xfrm>
                    </p:grpSpPr>
                    <p:sp>
                      <p:nvSpPr>
                        <p:cNvPr id="502" name="Circle: Hollow 501">
                          <a:extLst>
                            <a:ext uri="{FF2B5EF4-FFF2-40B4-BE49-F238E27FC236}">
                              <a16:creationId xmlns:a16="http://schemas.microsoft.com/office/drawing/2014/main" id="{131A0EA7-3706-485A-9C24-96CD80D68E8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03" name="Circle: Hollow 502">
                          <a:extLst>
                            <a:ext uri="{FF2B5EF4-FFF2-40B4-BE49-F238E27FC236}">
                              <a16:creationId xmlns:a16="http://schemas.microsoft.com/office/drawing/2014/main" id="{36E0696F-CE50-4CA9-8683-1DC1204E9C2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04" name="Circle: Hollow 503">
                          <a:extLst>
                            <a:ext uri="{FF2B5EF4-FFF2-40B4-BE49-F238E27FC236}">
                              <a16:creationId xmlns:a16="http://schemas.microsoft.com/office/drawing/2014/main" id="{ACFFB94F-C6B7-4724-8FF8-E39A3C87D5F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71308" y="3984212"/>
                          <a:ext cx="354000" cy="331778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86" name="Group 485">
                        <a:extLst>
                          <a:ext uri="{FF2B5EF4-FFF2-40B4-BE49-F238E27FC236}">
                            <a16:creationId xmlns:a16="http://schemas.microsoft.com/office/drawing/2014/main" id="{372B213C-6281-4A15-9EB8-74DBD26D222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99" name="Circle: Hollow 498">
                          <a:extLst>
                            <a:ext uri="{FF2B5EF4-FFF2-40B4-BE49-F238E27FC236}">
                              <a16:creationId xmlns:a16="http://schemas.microsoft.com/office/drawing/2014/main" id="{D29A1A4B-4D56-4111-8899-7F7EAF1DDD0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00" name="Circle: Hollow 499">
                          <a:extLst>
                            <a:ext uri="{FF2B5EF4-FFF2-40B4-BE49-F238E27FC236}">
                              <a16:creationId xmlns:a16="http://schemas.microsoft.com/office/drawing/2014/main" id="{F5AB94CE-BFB8-4FE6-872C-B64D6B18265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501" name="Circle: Hollow 500">
                          <a:extLst>
                            <a:ext uri="{FF2B5EF4-FFF2-40B4-BE49-F238E27FC236}">
                              <a16:creationId xmlns:a16="http://schemas.microsoft.com/office/drawing/2014/main" id="{BDE1B5BB-3CBF-4C01-95C4-DA577D96A38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87" name="Group 486">
                        <a:extLst>
                          <a:ext uri="{FF2B5EF4-FFF2-40B4-BE49-F238E27FC236}">
                            <a16:creationId xmlns:a16="http://schemas.microsoft.com/office/drawing/2014/main" id="{CE206C24-0880-45F3-B81E-77DBDA17CD6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96" name="Circle: Hollow 495">
                          <a:extLst>
                            <a:ext uri="{FF2B5EF4-FFF2-40B4-BE49-F238E27FC236}">
                              <a16:creationId xmlns:a16="http://schemas.microsoft.com/office/drawing/2014/main" id="{52BF1CD5-585C-4B14-BC75-848E71184ED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97" name="Circle: Hollow 496">
                          <a:extLst>
                            <a:ext uri="{FF2B5EF4-FFF2-40B4-BE49-F238E27FC236}">
                              <a16:creationId xmlns:a16="http://schemas.microsoft.com/office/drawing/2014/main" id="{CE10F446-8D76-46FC-8619-584CFDE757F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98" name="Circle: Hollow 497">
                          <a:extLst>
                            <a:ext uri="{FF2B5EF4-FFF2-40B4-BE49-F238E27FC236}">
                              <a16:creationId xmlns:a16="http://schemas.microsoft.com/office/drawing/2014/main" id="{679F9FE6-5E99-4E0A-8DEC-726BE126AE2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88" name="Group 487">
                        <a:extLst>
                          <a:ext uri="{FF2B5EF4-FFF2-40B4-BE49-F238E27FC236}">
                            <a16:creationId xmlns:a16="http://schemas.microsoft.com/office/drawing/2014/main" id="{0D8AFC75-785F-48C6-954E-9EFDE5FFC76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93" name="Circle: Hollow 492">
                          <a:extLst>
                            <a:ext uri="{FF2B5EF4-FFF2-40B4-BE49-F238E27FC236}">
                              <a16:creationId xmlns:a16="http://schemas.microsoft.com/office/drawing/2014/main" id="{02582A13-9AFB-460C-B02A-AA2213BB537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94" name="Circle: Hollow 493">
                          <a:extLst>
                            <a:ext uri="{FF2B5EF4-FFF2-40B4-BE49-F238E27FC236}">
                              <a16:creationId xmlns:a16="http://schemas.microsoft.com/office/drawing/2014/main" id="{7DFB86FB-BBAB-4F37-9211-59D04E6A095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95" name="Circle: Hollow 494">
                          <a:extLst>
                            <a:ext uri="{FF2B5EF4-FFF2-40B4-BE49-F238E27FC236}">
                              <a16:creationId xmlns:a16="http://schemas.microsoft.com/office/drawing/2014/main" id="{C0971466-2718-4FFA-BEDF-B6A6620C148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89" name="Group 488">
                        <a:extLst>
                          <a:ext uri="{FF2B5EF4-FFF2-40B4-BE49-F238E27FC236}">
                            <a16:creationId xmlns:a16="http://schemas.microsoft.com/office/drawing/2014/main" id="{59F78309-E8CD-45CD-BA31-9CD50561536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90" name="Circle: Hollow 489">
                          <a:extLst>
                            <a:ext uri="{FF2B5EF4-FFF2-40B4-BE49-F238E27FC236}">
                              <a16:creationId xmlns:a16="http://schemas.microsoft.com/office/drawing/2014/main" id="{E48F6A83-5FF7-4F17-BBF9-F4547C7A320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91" name="Circle: Hollow 490">
                          <a:extLst>
                            <a:ext uri="{FF2B5EF4-FFF2-40B4-BE49-F238E27FC236}">
                              <a16:creationId xmlns:a16="http://schemas.microsoft.com/office/drawing/2014/main" id="{F9450B93-B3A9-4720-A3CB-D79EF39F2A5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92" name="Circle: Hollow 491">
                          <a:extLst>
                            <a:ext uri="{FF2B5EF4-FFF2-40B4-BE49-F238E27FC236}">
                              <a16:creationId xmlns:a16="http://schemas.microsoft.com/office/drawing/2014/main" id="{18663CE0-05EA-4FC0-AB3D-B6EA7806F55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  <p:grpSp>
              <p:nvGrpSpPr>
                <p:cNvPr id="400" name="Group 399">
                  <a:extLst>
                    <a:ext uri="{FF2B5EF4-FFF2-40B4-BE49-F238E27FC236}">
                      <a16:creationId xmlns:a16="http://schemas.microsoft.com/office/drawing/2014/main" id="{9A60CFA7-FD4A-40EC-B35D-E04B8A22AE44}"/>
                    </a:ext>
                  </a:extLst>
                </p:cNvPr>
                <p:cNvGrpSpPr/>
                <p:nvPr/>
              </p:nvGrpSpPr>
              <p:grpSpPr>
                <a:xfrm rot="5400000">
                  <a:off x="-822665" y="3546509"/>
                  <a:ext cx="730384" cy="566431"/>
                  <a:chOff x="-2697112" y="4673834"/>
                  <a:chExt cx="1996086" cy="1331993"/>
                </a:xfrm>
              </p:grpSpPr>
              <p:grpSp>
                <p:nvGrpSpPr>
                  <p:cNvPr id="401" name="Group 400">
                    <a:extLst>
                      <a:ext uri="{FF2B5EF4-FFF2-40B4-BE49-F238E27FC236}">
                        <a16:creationId xmlns:a16="http://schemas.microsoft.com/office/drawing/2014/main" id="{CC44B644-7C53-4DC5-BA14-097C9624433F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958326" cy="804191"/>
                    <a:chOff x="-2536353" y="4673834"/>
                    <a:chExt cx="1958326" cy="804191"/>
                  </a:xfrm>
                </p:grpSpPr>
                <p:grpSp>
                  <p:nvGrpSpPr>
                    <p:cNvPr id="442" name="Group 441">
                      <a:extLst>
                        <a:ext uri="{FF2B5EF4-FFF2-40B4-BE49-F238E27FC236}">
                          <a16:creationId xmlns:a16="http://schemas.microsoft.com/office/drawing/2014/main" id="{2C7FCA04-A2A9-4FBD-B552-006ACEE39EC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786745" cy="508603"/>
                      <a:chOff x="-2212372" y="4833819"/>
                      <a:chExt cx="1786745" cy="508603"/>
                    </a:xfrm>
                  </p:grpSpPr>
                  <p:grpSp>
                    <p:nvGrpSpPr>
                      <p:cNvPr id="464" name="Group 463">
                        <a:extLst>
                          <a:ext uri="{FF2B5EF4-FFF2-40B4-BE49-F238E27FC236}">
                            <a16:creationId xmlns:a16="http://schemas.microsoft.com/office/drawing/2014/main" id="{C649C061-98C2-4C94-A405-B787AA9D4D5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78" name="Circle: Hollow 477">
                          <a:extLst>
                            <a:ext uri="{FF2B5EF4-FFF2-40B4-BE49-F238E27FC236}">
                              <a16:creationId xmlns:a16="http://schemas.microsoft.com/office/drawing/2014/main" id="{E8B7FA6C-E115-47F7-AC7F-73494B25A20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79" name="Circle: Hollow 478">
                          <a:extLst>
                            <a:ext uri="{FF2B5EF4-FFF2-40B4-BE49-F238E27FC236}">
                              <a16:creationId xmlns:a16="http://schemas.microsoft.com/office/drawing/2014/main" id="{9CFFC19A-8EEB-4B8A-B807-BD87F81E4E2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80" name="Circle: Hollow 479">
                          <a:extLst>
                            <a:ext uri="{FF2B5EF4-FFF2-40B4-BE49-F238E27FC236}">
                              <a16:creationId xmlns:a16="http://schemas.microsoft.com/office/drawing/2014/main" id="{0A714751-3AC1-4838-94F7-E0C233F1692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65" name="Group 464">
                        <a:extLst>
                          <a:ext uri="{FF2B5EF4-FFF2-40B4-BE49-F238E27FC236}">
                            <a16:creationId xmlns:a16="http://schemas.microsoft.com/office/drawing/2014/main" id="{983B270D-5918-47CC-95BD-33216DF5B99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75" name="Circle: Hollow 474">
                          <a:extLst>
                            <a:ext uri="{FF2B5EF4-FFF2-40B4-BE49-F238E27FC236}">
                              <a16:creationId xmlns:a16="http://schemas.microsoft.com/office/drawing/2014/main" id="{E95B9DC2-EA78-43CF-952F-EF6320437E2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76" name="Circle: Hollow 475">
                          <a:extLst>
                            <a:ext uri="{FF2B5EF4-FFF2-40B4-BE49-F238E27FC236}">
                              <a16:creationId xmlns:a16="http://schemas.microsoft.com/office/drawing/2014/main" id="{03941DB2-45F1-48B6-87EB-DFB0F5BF1AD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77" name="Circle: Hollow 476">
                          <a:extLst>
                            <a:ext uri="{FF2B5EF4-FFF2-40B4-BE49-F238E27FC236}">
                              <a16:creationId xmlns:a16="http://schemas.microsoft.com/office/drawing/2014/main" id="{D46E445D-4C9E-4014-B1DE-DC23BB8FE6E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66" name="Group 465">
                        <a:extLst>
                          <a:ext uri="{FF2B5EF4-FFF2-40B4-BE49-F238E27FC236}">
                            <a16:creationId xmlns:a16="http://schemas.microsoft.com/office/drawing/2014/main" id="{EF3BBD2B-1ED2-49C7-89E5-619894ECE3C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72" name="Circle: Hollow 471">
                          <a:extLst>
                            <a:ext uri="{FF2B5EF4-FFF2-40B4-BE49-F238E27FC236}">
                              <a16:creationId xmlns:a16="http://schemas.microsoft.com/office/drawing/2014/main" id="{202856AB-5DFA-4A33-8207-778D1BD946B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73" name="Circle: Hollow 472">
                          <a:extLst>
                            <a:ext uri="{FF2B5EF4-FFF2-40B4-BE49-F238E27FC236}">
                              <a16:creationId xmlns:a16="http://schemas.microsoft.com/office/drawing/2014/main" id="{1A0F43CE-DF29-4199-BF9F-4EAAC37CED2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74" name="Circle: Hollow 473">
                          <a:extLst>
                            <a:ext uri="{FF2B5EF4-FFF2-40B4-BE49-F238E27FC236}">
                              <a16:creationId xmlns:a16="http://schemas.microsoft.com/office/drawing/2014/main" id="{341D9D89-29E8-4AFD-9629-062A635609C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67" name="Group 466">
                        <a:extLst>
                          <a:ext uri="{FF2B5EF4-FFF2-40B4-BE49-F238E27FC236}">
                            <a16:creationId xmlns:a16="http://schemas.microsoft.com/office/drawing/2014/main" id="{9194DBA7-1FCA-41CB-A9AD-AF56B38B5FB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69" name="Circle: Hollow 468">
                          <a:extLst>
                            <a:ext uri="{FF2B5EF4-FFF2-40B4-BE49-F238E27FC236}">
                              <a16:creationId xmlns:a16="http://schemas.microsoft.com/office/drawing/2014/main" id="{F7BB3B75-1DC6-4319-829E-58C0CCBF049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70" name="Circle: Hollow 469">
                          <a:extLst>
                            <a:ext uri="{FF2B5EF4-FFF2-40B4-BE49-F238E27FC236}">
                              <a16:creationId xmlns:a16="http://schemas.microsoft.com/office/drawing/2014/main" id="{4114E8C7-3225-4370-8CCB-94E1B6388DA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71" name="Circle: Hollow 470">
                          <a:extLst>
                            <a:ext uri="{FF2B5EF4-FFF2-40B4-BE49-F238E27FC236}">
                              <a16:creationId xmlns:a16="http://schemas.microsoft.com/office/drawing/2014/main" id="{1B64D044-5F2E-4B7A-A563-66BB27A192F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468" name="Circle: Hollow 467">
                        <a:extLst>
                          <a:ext uri="{FF2B5EF4-FFF2-40B4-BE49-F238E27FC236}">
                            <a16:creationId xmlns:a16="http://schemas.microsoft.com/office/drawing/2014/main" id="{92E1841B-406D-404C-93FE-4F3440EF8BF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443" name="Group 442">
                      <a:extLst>
                        <a:ext uri="{FF2B5EF4-FFF2-40B4-BE49-F238E27FC236}">
                          <a16:creationId xmlns:a16="http://schemas.microsoft.com/office/drawing/2014/main" id="{731F2360-50CA-459E-A99E-7ED566A2316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444" name="Group 443">
                        <a:extLst>
                          <a:ext uri="{FF2B5EF4-FFF2-40B4-BE49-F238E27FC236}">
                            <a16:creationId xmlns:a16="http://schemas.microsoft.com/office/drawing/2014/main" id="{2AE3845C-21BA-420D-BE08-D42FBE1A576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61" name="Circle: Hollow 460">
                          <a:extLst>
                            <a:ext uri="{FF2B5EF4-FFF2-40B4-BE49-F238E27FC236}">
                              <a16:creationId xmlns:a16="http://schemas.microsoft.com/office/drawing/2014/main" id="{18BD8A89-7FDF-40D0-9407-3F73B8D9D20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62" name="Circle: Hollow 461">
                          <a:extLst>
                            <a:ext uri="{FF2B5EF4-FFF2-40B4-BE49-F238E27FC236}">
                              <a16:creationId xmlns:a16="http://schemas.microsoft.com/office/drawing/2014/main" id="{D5F9FC82-999E-426D-A0EB-14DC80CC5B3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63" name="Circle: Hollow 462">
                          <a:extLst>
                            <a:ext uri="{FF2B5EF4-FFF2-40B4-BE49-F238E27FC236}">
                              <a16:creationId xmlns:a16="http://schemas.microsoft.com/office/drawing/2014/main" id="{D698ABE0-0B61-4138-9BFA-B3D4ED13724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45" name="Group 444">
                        <a:extLst>
                          <a:ext uri="{FF2B5EF4-FFF2-40B4-BE49-F238E27FC236}">
                            <a16:creationId xmlns:a16="http://schemas.microsoft.com/office/drawing/2014/main" id="{A96D8E79-687E-488D-93E2-739BF1E9A97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58" name="Circle: Hollow 457">
                          <a:extLst>
                            <a:ext uri="{FF2B5EF4-FFF2-40B4-BE49-F238E27FC236}">
                              <a16:creationId xmlns:a16="http://schemas.microsoft.com/office/drawing/2014/main" id="{54FE7F97-934F-4D9E-A2C6-39B4CF1C520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59" name="Circle: Hollow 458">
                          <a:extLst>
                            <a:ext uri="{FF2B5EF4-FFF2-40B4-BE49-F238E27FC236}">
                              <a16:creationId xmlns:a16="http://schemas.microsoft.com/office/drawing/2014/main" id="{5E246393-FBCA-44DA-9609-FA04CDFD1B5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60" name="Circle: Hollow 459">
                          <a:extLst>
                            <a:ext uri="{FF2B5EF4-FFF2-40B4-BE49-F238E27FC236}">
                              <a16:creationId xmlns:a16="http://schemas.microsoft.com/office/drawing/2014/main" id="{29D5FB2A-F4A5-4BD2-89FD-ECCD9133F33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46" name="Group 445">
                        <a:extLst>
                          <a:ext uri="{FF2B5EF4-FFF2-40B4-BE49-F238E27FC236}">
                            <a16:creationId xmlns:a16="http://schemas.microsoft.com/office/drawing/2014/main" id="{CFC3C71C-8B53-4F17-8B13-C20CBFC1AFF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55" name="Circle: Hollow 454">
                          <a:extLst>
                            <a:ext uri="{FF2B5EF4-FFF2-40B4-BE49-F238E27FC236}">
                              <a16:creationId xmlns:a16="http://schemas.microsoft.com/office/drawing/2014/main" id="{312A804B-C12D-4868-91A7-A44932A06E0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56" name="Circle: Hollow 455">
                          <a:extLst>
                            <a:ext uri="{FF2B5EF4-FFF2-40B4-BE49-F238E27FC236}">
                              <a16:creationId xmlns:a16="http://schemas.microsoft.com/office/drawing/2014/main" id="{244F42BB-87E5-49A0-8840-92C8A91CCF3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57" name="Circle: Hollow 456">
                          <a:extLst>
                            <a:ext uri="{FF2B5EF4-FFF2-40B4-BE49-F238E27FC236}">
                              <a16:creationId xmlns:a16="http://schemas.microsoft.com/office/drawing/2014/main" id="{E8A97B4E-9D05-4032-8CC9-216F880F94F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47" name="Group 446">
                        <a:extLst>
                          <a:ext uri="{FF2B5EF4-FFF2-40B4-BE49-F238E27FC236}">
                            <a16:creationId xmlns:a16="http://schemas.microsoft.com/office/drawing/2014/main" id="{DF75DFDC-7F23-4333-AF31-5FDDE63AFC3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52" name="Circle: Hollow 451">
                          <a:extLst>
                            <a:ext uri="{FF2B5EF4-FFF2-40B4-BE49-F238E27FC236}">
                              <a16:creationId xmlns:a16="http://schemas.microsoft.com/office/drawing/2014/main" id="{D4EC8459-939C-4DFE-A11C-AC36E135732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53" name="Circle: Hollow 452">
                          <a:extLst>
                            <a:ext uri="{FF2B5EF4-FFF2-40B4-BE49-F238E27FC236}">
                              <a16:creationId xmlns:a16="http://schemas.microsoft.com/office/drawing/2014/main" id="{B300096F-4553-4497-9869-65B036DDE77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54" name="Circle: Hollow 453">
                          <a:extLst>
                            <a:ext uri="{FF2B5EF4-FFF2-40B4-BE49-F238E27FC236}">
                              <a16:creationId xmlns:a16="http://schemas.microsoft.com/office/drawing/2014/main" id="{72EBA57F-B386-41BE-A031-00F31A48FCD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48" name="Group 447">
                        <a:extLst>
                          <a:ext uri="{FF2B5EF4-FFF2-40B4-BE49-F238E27FC236}">
                            <a16:creationId xmlns:a16="http://schemas.microsoft.com/office/drawing/2014/main" id="{1999BF94-8EF8-42C9-9757-AFC4F9DF427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49" name="Circle: Hollow 448">
                          <a:extLst>
                            <a:ext uri="{FF2B5EF4-FFF2-40B4-BE49-F238E27FC236}">
                              <a16:creationId xmlns:a16="http://schemas.microsoft.com/office/drawing/2014/main" id="{8B442E5E-A342-40A9-B30E-4547934D960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50" name="Circle: Hollow 449">
                          <a:extLst>
                            <a:ext uri="{FF2B5EF4-FFF2-40B4-BE49-F238E27FC236}">
                              <a16:creationId xmlns:a16="http://schemas.microsoft.com/office/drawing/2014/main" id="{F35DAF9B-60B4-46E9-9A84-541B67AEFEE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51" name="Circle: Hollow 450">
                          <a:extLst>
                            <a:ext uri="{FF2B5EF4-FFF2-40B4-BE49-F238E27FC236}">
                              <a16:creationId xmlns:a16="http://schemas.microsoft.com/office/drawing/2014/main" id="{D71C6209-60CE-4C53-8415-F570EB84082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402" name="Group 401">
                    <a:extLst>
                      <a:ext uri="{FF2B5EF4-FFF2-40B4-BE49-F238E27FC236}">
                        <a16:creationId xmlns:a16="http://schemas.microsoft.com/office/drawing/2014/main" id="{7D0A39EE-F824-4DE6-A524-658C248320CC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1958325" cy="804191"/>
                    <a:chOff x="-2697112" y="4673834"/>
                    <a:chExt cx="1958325" cy="804191"/>
                  </a:xfrm>
                </p:grpSpPr>
                <p:grpSp>
                  <p:nvGrpSpPr>
                    <p:cNvPr id="403" name="Group 402">
                      <a:extLst>
                        <a:ext uri="{FF2B5EF4-FFF2-40B4-BE49-F238E27FC236}">
                          <a16:creationId xmlns:a16="http://schemas.microsoft.com/office/drawing/2014/main" id="{BE5482F6-83BC-4AAF-A707-43110D9A7A2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947504" cy="516188"/>
                      <a:chOff x="-2373131" y="4826234"/>
                      <a:chExt cx="1947504" cy="516188"/>
                    </a:xfrm>
                  </p:grpSpPr>
                  <p:grpSp>
                    <p:nvGrpSpPr>
                      <p:cNvPr id="422" name="Group 421">
                        <a:extLst>
                          <a:ext uri="{FF2B5EF4-FFF2-40B4-BE49-F238E27FC236}">
                            <a16:creationId xmlns:a16="http://schemas.microsoft.com/office/drawing/2014/main" id="{28B80C23-B60F-45CF-BA49-025EC990EE0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39" name="Circle: Hollow 438">
                          <a:extLst>
                            <a:ext uri="{FF2B5EF4-FFF2-40B4-BE49-F238E27FC236}">
                              <a16:creationId xmlns:a16="http://schemas.microsoft.com/office/drawing/2014/main" id="{26CEF53B-661B-4292-83A2-D6AA69C19FE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40" name="Circle: Hollow 439">
                          <a:extLst>
                            <a:ext uri="{FF2B5EF4-FFF2-40B4-BE49-F238E27FC236}">
                              <a16:creationId xmlns:a16="http://schemas.microsoft.com/office/drawing/2014/main" id="{FB402F2F-CCE6-4CAD-BB9F-367065A639A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41" name="Circle: Hollow 440">
                          <a:extLst>
                            <a:ext uri="{FF2B5EF4-FFF2-40B4-BE49-F238E27FC236}">
                              <a16:creationId xmlns:a16="http://schemas.microsoft.com/office/drawing/2014/main" id="{263D98BF-6804-4D97-B5B5-261331C1D79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23" name="Group 422">
                        <a:extLst>
                          <a:ext uri="{FF2B5EF4-FFF2-40B4-BE49-F238E27FC236}">
                            <a16:creationId xmlns:a16="http://schemas.microsoft.com/office/drawing/2014/main" id="{4EA41F6C-5F45-42E4-9F06-FDDB0BD0BD7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36" name="Circle: Hollow 435">
                          <a:extLst>
                            <a:ext uri="{FF2B5EF4-FFF2-40B4-BE49-F238E27FC236}">
                              <a16:creationId xmlns:a16="http://schemas.microsoft.com/office/drawing/2014/main" id="{5636D465-0820-4AD6-A390-0CEE87CD0A4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37" name="Circle: Hollow 436">
                          <a:extLst>
                            <a:ext uri="{FF2B5EF4-FFF2-40B4-BE49-F238E27FC236}">
                              <a16:creationId xmlns:a16="http://schemas.microsoft.com/office/drawing/2014/main" id="{19631194-072F-4828-B785-33561B8D5B1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38" name="Circle: Hollow 437">
                          <a:extLst>
                            <a:ext uri="{FF2B5EF4-FFF2-40B4-BE49-F238E27FC236}">
                              <a16:creationId xmlns:a16="http://schemas.microsoft.com/office/drawing/2014/main" id="{5E90360B-9A9E-4CC0-A60B-BD6001C98F6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24" name="Group 423">
                        <a:extLst>
                          <a:ext uri="{FF2B5EF4-FFF2-40B4-BE49-F238E27FC236}">
                            <a16:creationId xmlns:a16="http://schemas.microsoft.com/office/drawing/2014/main" id="{2E341883-B081-4FA8-9C93-EC1EABE8F2A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33" name="Circle: Hollow 432">
                          <a:extLst>
                            <a:ext uri="{FF2B5EF4-FFF2-40B4-BE49-F238E27FC236}">
                              <a16:creationId xmlns:a16="http://schemas.microsoft.com/office/drawing/2014/main" id="{92A3E92C-FB57-41CB-B5ED-AC99FEF5E4C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34" name="Circle: Hollow 433">
                          <a:extLst>
                            <a:ext uri="{FF2B5EF4-FFF2-40B4-BE49-F238E27FC236}">
                              <a16:creationId xmlns:a16="http://schemas.microsoft.com/office/drawing/2014/main" id="{EE0CC30E-2B57-4D37-9CC6-7C12E7E6ACB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35" name="Circle: Hollow 434">
                          <a:extLst>
                            <a:ext uri="{FF2B5EF4-FFF2-40B4-BE49-F238E27FC236}">
                              <a16:creationId xmlns:a16="http://schemas.microsoft.com/office/drawing/2014/main" id="{F88FF47E-0C96-4BBF-AA7D-236BCECC36A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25" name="Group 424">
                        <a:extLst>
                          <a:ext uri="{FF2B5EF4-FFF2-40B4-BE49-F238E27FC236}">
                            <a16:creationId xmlns:a16="http://schemas.microsoft.com/office/drawing/2014/main" id="{39DE6F72-14D0-46A8-8CE9-5171291931D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30" name="Circle: Hollow 429">
                          <a:extLst>
                            <a:ext uri="{FF2B5EF4-FFF2-40B4-BE49-F238E27FC236}">
                              <a16:creationId xmlns:a16="http://schemas.microsoft.com/office/drawing/2014/main" id="{6A957D03-14C5-4224-BCF1-79B99846842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31" name="Circle: Hollow 430">
                          <a:extLst>
                            <a:ext uri="{FF2B5EF4-FFF2-40B4-BE49-F238E27FC236}">
                              <a16:creationId xmlns:a16="http://schemas.microsoft.com/office/drawing/2014/main" id="{E7EB5F1D-16ED-4662-A941-28A5E0874AE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32" name="Circle: Hollow 431">
                          <a:extLst>
                            <a:ext uri="{FF2B5EF4-FFF2-40B4-BE49-F238E27FC236}">
                              <a16:creationId xmlns:a16="http://schemas.microsoft.com/office/drawing/2014/main" id="{0B540306-6C13-45BF-A37A-83260049777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26" name="Group 425">
                        <a:extLst>
                          <a:ext uri="{FF2B5EF4-FFF2-40B4-BE49-F238E27FC236}">
                            <a16:creationId xmlns:a16="http://schemas.microsoft.com/office/drawing/2014/main" id="{BD031FC4-4A60-49C7-928D-EDBF61A77F3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27" name="Circle: Hollow 426">
                          <a:extLst>
                            <a:ext uri="{FF2B5EF4-FFF2-40B4-BE49-F238E27FC236}">
                              <a16:creationId xmlns:a16="http://schemas.microsoft.com/office/drawing/2014/main" id="{0895C1D6-6CB8-4CAC-9F5D-884B19E8F86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28" name="Circle: Hollow 427">
                          <a:extLst>
                            <a:ext uri="{FF2B5EF4-FFF2-40B4-BE49-F238E27FC236}">
                              <a16:creationId xmlns:a16="http://schemas.microsoft.com/office/drawing/2014/main" id="{42CE0755-E208-49DD-AD8C-1C49F94EABD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29" name="Circle: Hollow 428">
                          <a:extLst>
                            <a:ext uri="{FF2B5EF4-FFF2-40B4-BE49-F238E27FC236}">
                              <a16:creationId xmlns:a16="http://schemas.microsoft.com/office/drawing/2014/main" id="{AA6F6713-E28F-4EC7-B631-BAF01FDFBFE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404" name="Group 403">
                      <a:extLst>
                        <a:ext uri="{FF2B5EF4-FFF2-40B4-BE49-F238E27FC236}">
                          <a16:creationId xmlns:a16="http://schemas.microsoft.com/office/drawing/2014/main" id="{A8733B83-2F7E-4D3F-8F8A-001A2A891D8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786744" cy="516188"/>
                      <a:chOff x="-2525531" y="4673834"/>
                      <a:chExt cx="1786744" cy="516188"/>
                    </a:xfrm>
                  </p:grpSpPr>
                  <p:sp>
                    <p:nvSpPr>
                      <p:cNvPr id="405" name="Circle: Hollow 404">
                        <a:extLst>
                          <a:ext uri="{FF2B5EF4-FFF2-40B4-BE49-F238E27FC236}">
                            <a16:creationId xmlns:a16="http://schemas.microsoft.com/office/drawing/2014/main" id="{17D2CA08-5561-4463-8B4A-B4184FF6FC4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1092788" y="4858242"/>
                        <a:ext cx="354001" cy="331778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grpSp>
                    <p:nvGrpSpPr>
                      <p:cNvPr id="406" name="Group 405">
                        <a:extLst>
                          <a:ext uri="{FF2B5EF4-FFF2-40B4-BE49-F238E27FC236}">
                            <a16:creationId xmlns:a16="http://schemas.microsoft.com/office/drawing/2014/main" id="{C538079B-F3B1-4387-B41E-F72364DB7BE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19" name="Circle: Hollow 418">
                          <a:extLst>
                            <a:ext uri="{FF2B5EF4-FFF2-40B4-BE49-F238E27FC236}">
                              <a16:creationId xmlns:a16="http://schemas.microsoft.com/office/drawing/2014/main" id="{64FBCF8C-6E66-4C93-83B1-1FA6FB8EAE6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20" name="Circle: Hollow 419">
                          <a:extLst>
                            <a:ext uri="{FF2B5EF4-FFF2-40B4-BE49-F238E27FC236}">
                              <a16:creationId xmlns:a16="http://schemas.microsoft.com/office/drawing/2014/main" id="{EF13F8FD-2D85-4397-A7B4-F223BA64966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21" name="Circle: Hollow 420">
                          <a:extLst>
                            <a:ext uri="{FF2B5EF4-FFF2-40B4-BE49-F238E27FC236}">
                              <a16:creationId xmlns:a16="http://schemas.microsoft.com/office/drawing/2014/main" id="{44AE9F85-2B1B-43A3-82BB-09B87559377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07" name="Group 406">
                        <a:extLst>
                          <a:ext uri="{FF2B5EF4-FFF2-40B4-BE49-F238E27FC236}">
                            <a16:creationId xmlns:a16="http://schemas.microsoft.com/office/drawing/2014/main" id="{EFE86065-23F1-4C2E-B951-EA59CC7ADEB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16" name="Circle: Hollow 415">
                          <a:extLst>
                            <a:ext uri="{FF2B5EF4-FFF2-40B4-BE49-F238E27FC236}">
                              <a16:creationId xmlns:a16="http://schemas.microsoft.com/office/drawing/2014/main" id="{03605C39-F910-4983-B238-438E0EE9BA4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17" name="Circle: Hollow 416">
                          <a:extLst>
                            <a:ext uri="{FF2B5EF4-FFF2-40B4-BE49-F238E27FC236}">
                              <a16:creationId xmlns:a16="http://schemas.microsoft.com/office/drawing/2014/main" id="{6CC77C36-7A98-4634-88C4-FDE3C489699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18" name="Circle: Hollow 417">
                          <a:extLst>
                            <a:ext uri="{FF2B5EF4-FFF2-40B4-BE49-F238E27FC236}">
                              <a16:creationId xmlns:a16="http://schemas.microsoft.com/office/drawing/2014/main" id="{3101510E-91A6-486B-ACFD-795231A7C92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08" name="Group 407">
                        <a:extLst>
                          <a:ext uri="{FF2B5EF4-FFF2-40B4-BE49-F238E27FC236}">
                            <a16:creationId xmlns:a16="http://schemas.microsoft.com/office/drawing/2014/main" id="{FA763933-9115-4839-B779-4B9CCC72A13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13" name="Circle: Hollow 412">
                          <a:extLst>
                            <a:ext uri="{FF2B5EF4-FFF2-40B4-BE49-F238E27FC236}">
                              <a16:creationId xmlns:a16="http://schemas.microsoft.com/office/drawing/2014/main" id="{912AFB6E-DAFB-485E-9047-0978E8A9C70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14" name="Circle: Hollow 413">
                          <a:extLst>
                            <a:ext uri="{FF2B5EF4-FFF2-40B4-BE49-F238E27FC236}">
                              <a16:creationId xmlns:a16="http://schemas.microsoft.com/office/drawing/2014/main" id="{BC8C6268-DF51-4EF6-BB11-6F07C4CCDDC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15" name="Circle: Hollow 414">
                          <a:extLst>
                            <a:ext uri="{FF2B5EF4-FFF2-40B4-BE49-F238E27FC236}">
                              <a16:creationId xmlns:a16="http://schemas.microsoft.com/office/drawing/2014/main" id="{62B8EE06-142F-499A-8476-A21D958FEAE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409" name="Group 408">
                        <a:extLst>
                          <a:ext uri="{FF2B5EF4-FFF2-40B4-BE49-F238E27FC236}">
                            <a16:creationId xmlns:a16="http://schemas.microsoft.com/office/drawing/2014/main" id="{AA2B2C8C-A732-4310-9B64-7D3A2B4989D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410" name="Circle: Hollow 409">
                          <a:extLst>
                            <a:ext uri="{FF2B5EF4-FFF2-40B4-BE49-F238E27FC236}">
                              <a16:creationId xmlns:a16="http://schemas.microsoft.com/office/drawing/2014/main" id="{17F33D2B-ADBB-4A77-8604-423BFBB5263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11" name="Circle: Hollow 410">
                          <a:extLst>
                            <a:ext uri="{FF2B5EF4-FFF2-40B4-BE49-F238E27FC236}">
                              <a16:creationId xmlns:a16="http://schemas.microsoft.com/office/drawing/2014/main" id="{13586577-1F37-48B7-A659-5C234CF7ACC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412" name="Circle: Hollow 411">
                          <a:extLst>
                            <a:ext uri="{FF2B5EF4-FFF2-40B4-BE49-F238E27FC236}">
                              <a16:creationId xmlns:a16="http://schemas.microsoft.com/office/drawing/2014/main" id="{5537DF96-121E-4699-B8AC-DD9889CC90C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</p:grpSp>
          <p:sp>
            <p:nvSpPr>
              <p:cNvPr id="235" name="Rectangle: Rounded Corners 234">
                <a:extLst>
                  <a:ext uri="{FF2B5EF4-FFF2-40B4-BE49-F238E27FC236}">
                    <a16:creationId xmlns:a16="http://schemas.microsoft.com/office/drawing/2014/main" id="{7BEDD62B-04A7-4692-BF35-55B5C0CC69AE}"/>
                  </a:ext>
                </a:extLst>
              </p:cNvPr>
              <p:cNvSpPr/>
              <p:nvPr/>
            </p:nvSpPr>
            <p:spPr>
              <a:xfrm>
                <a:off x="-1819772" y="2614294"/>
                <a:ext cx="904528" cy="80600"/>
              </a:xfrm>
              <a:prstGeom prst="round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236" name="Group 235">
                <a:extLst>
                  <a:ext uri="{FF2B5EF4-FFF2-40B4-BE49-F238E27FC236}">
                    <a16:creationId xmlns:a16="http://schemas.microsoft.com/office/drawing/2014/main" id="{5BB14D4C-4DF6-420F-91B3-7A886B93881F}"/>
                  </a:ext>
                </a:extLst>
              </p:cNvPr>
              <p:cNvGrpSpPr/>
              <p:nvPr/>
            </p:nvGrpSpPr>
            <p:grpSpPr>
              <a:xfrm>
                <a:off x="-1150912" y="1235149"/>
                <a:ext cx="585609" cy="1288227"/>
                <a:chOff x="-740689" y="2847866"/>
                <a:chExt cx="573149" cy="1288227"/>
              </a:xfrm>
            </p:grpSpPr>
            <p:grpSp>
              <p:nvGrpSpPr>
                <p:cNvPr id="238" name="Group 237">
                  <a:extLst>
                    <a:ext uri="{FF2B5EF4-FFF2-40B4-BE49-F238E27FC236}">
                      <a16:creationId xmlns:a16="http://schemas.microsoft.com/office/drawing/2014/main" id="{67D09108-2B26-458F-B33C-F2025AC9DCB0}"/>
                    </a:ext>
                  </a:extLst>
                </p:cNvPr>
                <p:cNvGrpSpPr/>
                <p:nvPr/>
              </p:nvGrpSpPr>
              <p:grpSpPr>
                <a:xfrm rot="16200000">
                  <a:off x="-841656" y="2955551"/>
                  <a:ext cx="781802" cy="566431"/>
                  <a:chOff x="-2697112" y="4673834"/>
                  <a:chExt cx="2136607" cy="1331993"/>
                </a:xfrm>
              </p:grpSpPr>
              <p:grpSp>
                <p:nvGrpSpPr>
                  <p:cNvPr id="316" name="Group 315">
                    <a:extLst>
                      <a:ext uri="{FF2B5EF4-FFF2-40B4-BE49-F238E27FC236}">
                        <a16:creationId xmlns:a16="http://schemas.microsoft.com/office/drawing/2014/main" id="{D55AB88F-6B77-43C3-8A55-4F4F52992BCD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958326" cy="804191"/>
                    <a:chOff x="-2536353" y="4673834"/>
                    <a:chExt cx="1958326" cy="804191"/>
                  </a:xfrm>
                </p:grpSpPr>
                <p:grpSp>
                  <p:nvGrpSpPr>
                    <p:cNvPr id="360" name="Group 359">
                      <a:extLst>
                        <a:ext uri="{FF2B5EF4-FFF2-40B4-BE49-F238E27FC236}">
                          <a16:creationId xmlns:a16="http://schemas.microsoft.com/office/drawing/2014/main" id="{709B4207-01DD-49BD-99DF-8EB47321FC90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786745" cy="508603"/>
                      <a:chOff x="-2212372" y="4833819"/>
                      <a:chExt cx="1786745" cy="508603"/>
                    </a:xfrm>
                  </p:grpSpPr>
                  <p:grpSp>
                    <p:nvGrpSpPr>
                      <p:cNvPr id="382" name="Group 381">
                        <a:extLst>
                          <a:ext uri="{FF2B5EF4-FFF2-40B4-BE49-F238E27FC236}">
                            <a16:creationId xmlns:a16="http://schemas.microsoft.com/office/drawing/2014/main" id="{4015459E-B5CD-40F5-BBEB-BB54377B4F6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96" name="Circle: Hollow 395">
                          <a:extLst>
                            <a:ext uri="{FF2B5EF4-FFF2-40B4-BE49-F238E27FC236}">
                              <a16:creationId xmlns:a16="http://schemas.microsoft.com/office/drawing/2014/main" id="{9CA99D37-C6D6-4A97-AD2A-38C8A2D3076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97" name="Circle: Hollow 396">
                          <a:extLst>
                            <a:ext uri="{FF2B5EF4-FFF2-40B4-BE49-F238E27FC236}">
                              <a16:creationId xmlns:a16="http://schemas.microsoft.com/office/drawing/2014/main" id="{B83FC7C4-7047-4170-92C6-E7446209D35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98" name="Circle: Hollow 397">
                          <a:extLst>
                            <a:ext uri="{FF2B5EF4-FFF2-40B4-BE49-F238E27FC236}">
                              <a16:creationId xmlns:a16="http://schemas.microsoft.com/office/drawing/2014/main" id="{5B315C81-C088-4F5D-8BD7-1DE46FDF8A6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83" name="Group 382">
                        <a:extLst>
                          <a:ext uri="{FF2B5EF4-FFF2-40B4-BE49-F238E27FC236}">
                            <a16:creationId xmlns:a16="http://schemas.microsoft.com/office/drawing/2014/main" id="{B38E9365-B7C5-4B85-9F8A-9D7489B3B72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93" name="Circle: Hollow 392">
                          <a:extLst>
                            <a:ext uri="{FF2B5EF4-FFF2-40B4-BE49-F238E27FC236}">
                              <a16:creationId xmlns:a16="http://schemas.microsoft.com/office/drawing/2014/main" id="{8FE28A9C-4B33-413F-B83E-6A4A8EC8241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94" name="Circle: Hollow 393">
                          <a:extLst>
                            <a:ext uri="{FF2B5EF4-FFF2-40B4-BE49-F238E27FC236}">
                              <a16:creationId xmlns:a16="http://schemas.microsoft.com/office/drawing/2014/main" id="{D043EA33-B1EE-44C2-828D-4598D313F6D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95" name="Circle: Hollow 394">
                          <a:extLst>
                            <a:ext uri="{FF2B5EF4-FFF2-40B4-BE49-F238E27FC236}">
                              <a16:creationId xmlns:a16="http://schemas.microsoft.com/office/drawing/2014/main" id="{B8429373-893B-4C2A-8191-280A9E02888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84" name="Group 383">
                        <a:extLst>
                          <a:ext uri="{FF2B5EF4-FFF2-40B4-BE49-F238E27FC236}">
                            <a16:creationId xmlns:a16="http://schemas.microsoft.com/office/drawing/2014/main" id="{B4444958-7817-473B-9E5F-B9BB1E77BE0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90" name="Circle: Hollow 389">
                          <a:extLst>
                            <a:ext uri="{FF2B5EF4-FFF2-40B4-BE49-F238E27FC236}">
                              <a16:creationId xmlns:a16="http://schemas.microsoft.com/office/drawing/2014/main" id="{0E90DB95-DCCE-4B7F-9B24-FCA19AE51D5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91" name="Circle: Hollow 390">
                          <a:extLst>
                            <a:ext uri="{FF2B5EF4-FFF2-40B4-BE49-F238E27FC236}">
                              <a16:creationId xmlns:a16="http://schemas.microsoft.com/office/drawing/2014/main" id="{D2AEE103-F1AF-48F2-9202-79F11178AC0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92" name="Circle: Hollow 391">
                          <a:extLst>
                            <a:ext uri="{FF2B5EF4-FFF2-40B4-BE49-F238E27FC236}">
                              <a16:creationId xmlns:a16="http://schemas.microsoft.com/office/drawing/2014/main" id="{F66052DD-F126-40B4-8A15-5815EBB791D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85" name="Group 384">
                        <a:extLst>
                          <a:ext uri="{FF2B5EF4-FFF2-40B4-BE49-F238E27FC236}">
                            <a16:creationId xmlns:a16="http://schemas.microsoft.com/office/drawing/2014/main" id="{BC42456F-5326-442F-A3AE-E57882DB0E0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87" name="Circle: Hollow 386">
                          <a:extLst>
                            <a:ext uri="{FF2B5EF4-FFF2-40B4-BE49-F238E27FC236}">
                              <a16:creationId xmlns:a16="http://schemas.microsoft.com/office/drawing/2014/main" id="{2B2D4307-BD55-4991-8500-544EFEAFAB6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88" name="Circle: Hollow 387">
                          <a:extLst>
                            <a:ext uri="{FF2B5EF4-FFF2-40B4-BE49-F238E27FC236}">
                              <a16:creationId xmlns:a16="http://schemas.microsoft.com/office/drawing/2014/main" id="{908876C9-7CF8-4EE5-9FD6-EA620A6F8CC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89" name="Circle: Hollow 388">
                          <a:extLst>
                            <a:ext uri="{FF2B5EF4-FFF2-40B4-BE49-F238E27FC236}">
                              <a16:creationId xmlns:a16="http://schemas.microsoft.com/office/drawing/2014/main" id="{A54190E5-D74A-4F25-933F-2A40DEE5681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386" name="Circle: Hollow 385">
                        <a:extLst>
                          <a:ext uri="{FF2B5EF4-FFF2-40B4-BE49-F238E27FC236}">
                            <a16:creationId xmlns:a16="http://schemas.microsoft.com/office/drawing/2014/main" id="{692FECE5-A335-4D4C-979B-42CC811FF44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361" name="Group 360">
                      <a:extLst>
                        <a:ext uri="{FF2B5EF4-FFF2-40B4-BE49-F238E27FC236}">
                          <a16:creationId xmlns:a16="http://schemas.microsoft.com/office/drawing/2014/main" id="{51531076-A766-47D0-98BC-B95E1E94078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47504" cy="516188"/>
                      <a:chOff x="-2525531" y="4673834"/>
                      <a:chExt cx="1947504" cy="516188"/>
                    </a:xfrm>
                  </p:grpSpPr>
                  <p:grpSp>
                    <p:nvGrpSpPr>
                      <p:cNvPr id="362" name="Group 361">
                        <a:extLst>
                          <a:ext uri="{FF2B5EF4-FFF2-40B4-BE49-F238E27FC236}">
                            <a16:creationId xmlns:a16="http://schemas.microsoft.com/office/drawing/2014/main" id="{F686C1DB-A9E7-4F39-965C-7669A2AA2C9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79" name="Circle: Hollow 378">
                          <a:extLst>
                            <a:ext uri="{FF2B5EF4-FFF2-40B4-BE49-F238E27FC236}">
                              <a16:creationId xmlns:a16="http://schemas.microsoft.com/office/drawing/2014/main" id="{FCC7D50D-F33F-4834-A064-0293969E04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80" name="Circle: Hollow 379">
                          <a:extLst>
                            <a:ext uri="{FF2B5EF4-FFF2-40B4-BE49-F238E27FC236}">
                              <a16:creationId xmlns:a16="http://schemas.microsoft.com/office/drawing/2014/main" id="{DF0A0D0D-2FB5-48CB-A092-668F3A4AC48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81" name="Circle: Hollow 380">
                          <a:extLst>
                            <a:ext uri="{FF2B5EF4-FFF2-40B4-BE49-F238E27FC236}">
                              <a16:creationId xmlns:a16="http://schemas.microsoft.com/office/drawing/2014/main" id="{B70EA423-F7E7-4E03-A9F0-2EA7E951489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63" name="Group 362">
                        <a:extLst>
                          <a:ext uri="{FF2B5EF4-FFF2-40B4-BE49-F238E27FC236}">
                            <a16:creationId xmlns:a16="http://schemas.microsoft.com/office/drawing/2014/main" id="{7B74FB34-07A5-4D0A-90F3-5D55CE5A72D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76" name="Circle: Hollow 375">
                          <a:extLst>
                            <a:ext uri="{FF2B5EF4-FFF2-40B4-BE49-F238E27FC236}">
                              <a16:creationId xmlns:a16="http://schemas.microsoft.com/office/drawing/2014/main" id="{2368ECCC-D621-409B-B771-44BCD362F99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77" name="Circle: Hollow 376">
                          <a:extLst>
                            <a:ext uri="{FF2B5EF4-FFF2-40B4-BE49-F238E27FC236}">
                              <a16:creationId xmlns:a16="http://schemas.microsoft.com/office/drawing/2014/main" id="{1287E45A-1CFE-45BF-A9D9-3E76C88E98A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78" name="Circle: Hollow 377">
                          <a:extLst>
                            <a:ext uri="{FF2B5EF4-FFF2-40B4-BE49-F238E27FC236}">
                              <a16:creationId xmlns:a16="http://schemas.microsoft.com/office/drawing/2014/main" id="{B623A7B9-6222-4A15-8603-B466AF6F88B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64" name="Group 363">
                        <a:extLst>
                          <a:ext uri="{FF2B5EF4-FFF2-40B4-BE49-F238E27FC236}">
                            <a16:creationId xmlns:a16="http://schemas.microsoft.com/office/drawing/2014/main" id="{E1094B6D-B120-4613-AAD0-9E74601A367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73" name="Circle: Hollow 372">
                          <a:extLst>
                            <a:ext uri="{FF2B5EF4-FFF2-40B4-BE49-F238E27FC236}">
                              <a16:creationId xmlns:a16="http://schemas.microsoft.com/office/drawing/2014/main" id="{4819FE74-D009-4BA4-A61C-84E8726560E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74" name="Circle: Hollow 373">
                          <a:extLst>
                            <a:ext uri="{FF2B5EF4-FFF2-40B4-BE49-F238E27FC236}">
                              <a16:creationId xmlns:a16="http://schemas.microsoft.com/office/drawing/2014/main" id="{CDFCD36F-638F-46A8-80A9-A618ACF09A1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75" name="Circle: Hollow 374">
                          <a:extLst>
                            <a:ext uri="{FF2B5EF4-FFF2-40B4-BE49-F238E27FC236}">
                              <a16:creationId xmlns:a16="http://schemas.microsoft.com/office/drawing/2014/main" id="{74983CDC-24DA-4D61-AF43-81D80267FFA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65" name="Group 364">
                        <a:extLst>
                          <a:ext uri="{FF2B5EF4-FFF2-40B4-BE49-F238E27FC236}">
                            <a16:creationId xmlns:a16="http://schemas.microsoft.com/office/drawing/2014/main" id="{1EE6C379-21A3-4AB9-BAF6-03C156C32C1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70" name="Circle: Hollow 369">
                          <a:extLst>
                            <a:ext uri="{FF2B5EF4-FFF2-40B4-BE49-F238E27FC236}">
                              <a16:creationId xmlns:a16="http://schemas.microsoft.com/office/drawing/2014/main" id="{F2CAB162-F1EF-40AA-8B2D-A324DCE91A8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71" name="Circle: Hollow 370">
                          <a:extLst>
                            <a:ext uri="{FF2B5EF4-FFF2-40B4-BE49-F238E27FC236}">
                              <a16:creationId xmlns:a16="http://schemas.microsoft.com/office/drawing/2014/main" id="{E698BA5A-2D68-4C0A-A3AC-3CD8DC4058C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72" name="Circle: Hollow 371">
                          <a:extLst>
                            <a:ext uri="{FF2B5EF4-FFF2-40B4-BE49-F238E27FC236}">
                              <a16:creationId xmlns:a16="http://schemas.microsoft.com/office/drawing/2014/main" id="{A1612E8F-A267-473C-A63B-8DFDB5C39FE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66" name="Group 365">
                        <a:extLst>
                          <a:ext uri="{FF2B5EF4-FFF2-40B4-BE49-F238E27FC236}">
                            <a16:creationId xmlns:a16="http://schemas.microsoft.com/office/drawing/2014/main" id="{A3CE3E6D-9FCC-429F-9695-DB827716B86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67" name="Circle: Hollow 366">
                          <a:extLst>
                            <a:ext uri="{FF2B5EF4-FFF2-40B4-BE49-F238E27FC236}">
                              <a16:creationId xmlns:a16="http://schemas.microsoft.com/office/drawing/2014/main" id="{2568362E-D149-47A8-BA9F-A26B057C47C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68" name="Circle: Hollow 367">
                          <a:extLst>
                            <a:ext uri="{FF2B5EF4-FFF2-40B4-BE49-F238E27FC236}">
                              <a16:creationId xmlns:a16="http://schemas.microsoft.com/office/drawing/2014/main" id="{D14ECE4F-8262-4D88-8320-612C54907FA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69" name="Circle: Hollow 368">
                          <a:extLst>
                            <a:ext uri="{FF2B5EF4-FFF2-40B4-BE49-F238E27FC236}">
                              <a16:creationId xmlns:a16="http://schemas.microsoft.com/office/drawing/2014/main" id="{4F9241C1-7566-4356-B071-BF2FE5E3622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317" name="Group 316">
                    <a:extLst>
                      <a:ext uri="{FF2B5EF4-FFF2-40B4-BE49-F238E27FC236}">
                        <a16:creationId xmlns:a16="http://schemas.microsoft.com/office/drawing/2014/main" id="{A287FD30-665B-48F0-A121-E0EF39C6C67E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2136607" cy="808781"/>
                    <a:chOff x="-2697112" y="4673834"/>
                    <a:chExt cx="2136607" cy="808781"/>
                  </a:xfrm>
                </p:grpSpPr>
                <p:grpSp>
                  <p:nvGrpSpPr>
                    <p:cNvPr id="318" name="Group 317">
                      <a:extLst>
                        <a:ext uri="{FF2B5EF4-FFF2-40B4-BE49-F238E27FC236}">
                          <a16:creationId xmlns:a16="http://schemas.microsoft.com/office/drawing/2014/main" id="{67757057-CA62-4B02-B4B5-6CEF1068F72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947504" cy="516188"/>
                      <a:chOff x="-2373131" y="4826234"/>
                      <a:chExt cx="1947504" cy="516188"/>
                    </a:xfrm>
                  </p:grpSpPr>
                  <p:grpSp>
                    <p:nvGrpSpPr>
                      <p:cNvPr id="340" name="Group 339">
                        <a:extLst>
                          <a:ext uri="{FF2B5EF4-FFF2-40B4-BE49-F238E27FC236}">
                            <a16:creationId xmlns:a16="http://schemas.microsoft.com/office/drawing/2014/main" id="{FF702351-C2F7-40D5-9135-7A2ED305D96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57" name="Circle: Hollow 356">
                          <a:extLst>
                            <a:ext uri="{FF2B5EF4-FFF2-40B4-BE49-F238E27FC236}">
                              <a16:creationId xmlns:a16="http://schemas.microsoft.com/office/drawing/2014/main" id="{B2F8363D-4F12-4278-B31F-A952648A7B6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58" name="Circle: Hollow 357">
                          <a:extLst>
                            <a:ext uri="{FF2B5EF4-FFF2-40B4-BE49-F238E27FC236}">
                              <a16:creationId xmlns:a16="http://schemas.microsoft.com/office/drawing/2014/main" id="{AF570DDB-3A10-49EE-8671-E1FCE827F81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59" name="Circle: Hollow 358">
                          <a:extLst>
                            <a:ext uri="{FF2B5EF4-FFF2-40B4-BE49-F238E27FC236}">
                              <a16:creationId xmlns:a16="http://schemas.microsoft.com/office/drawing/2014/main" id="{83F51F5B-7849-4BE7-8009-02803176F27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41" name="Group 340">
                        <a:extLst>
                          <a:ext uri="{FF2B5EF4-FFF2-40B4-BE49-F238E27FC236}">
                            <a16:creationId xmlns:a16="http://schemas.microsoft.com/office/drawing/2014/main" id="{69677E6B-93A7-458B-A750-CCF88C6A3ED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54" name="Circle: Hollow 353">
                          <a:extLst>
                            <a:ext uri="{FF2B5EF4-FFF2-40B4-BE49-F238E27FC236}">
                              <a16:creationId xmlns:a16="http://schemas.microsoft.com/office/drawing/2014/main" id="{854AA2CC-D12F-4997-B4DE-F875016365D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55" name="Circle: Hollow 354">
                          <a:extLst>
                            <a:ext uri="{FF2B5EF4-FFF2-40B4-BE49-F238E27FC236}">
                              <a16:creationId xmlns:a16="http://schemas.microsoft.com/office/drawing/2014/main" id="{1796490E-57B2-40F1-BC2F-417941556DB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56" name="Circle: Hollow 355">
                          <a:extLst>
                            <a:ext uri="{FF2B5EF4-FFF2-40B4-BE49-F238E27FC236}">
                              <a16:creationId xmlns:a16="http://schemas.microsoft.com/office/drawing/2014/main" id="{720C2140-51AB-4C7D-9961-99F4558768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42" name="Group 341">
                        <a:extLst>
                          <a:ext uri="{FF2B5EF4-FFF2-40B4-BE49-F238E27FC236}">
                            <a16:creationId xmlns:a16="http://schemas.microsoft.com/office/drawing/2014/main" id="{EC9DDE8D-121A-4D3B-A6E8-AE91E020315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51" name="Circle: Hollow 350">
                          <a:extLst>
                            <a:ext uri="{FF2B5EF4-FFF2-40B4-BE49-F238E27FC236}">
                              <a16:creationId xmlns:a16="http://schemas.microsoft.com/office/drawing/2014/main" id="{A2296456-6C3D-4439-B2E6-37DBDC2B4F9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52" name="Circle: Hollow 351">
                          <a:extLst>
                            <a:ext uri="{FF2B5EF4-FFF2-40B4-BE49-F238E27FC236}">
                              <a16:creationId xmlns:a16="http://schemas.microsoft.com/office/drawing/2014/main" id="{529DD45D-F00C-43FE-9F04-6EF7D5B72A1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53" name="Circle: Hollow 352">
                          <a:extLst>
                            <a:ext uri="{FF2B5EF4-FFF2-40B4-BE49-F238E27FC236}">
                              <a16:creationId xmlns:a16="http://schemas.microsoft.com/office/drawing/2014/main" id="{D73CEBEF-DFB2-45C6-953B-80B9A14588A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43" name="Group 342">
                        <a:extLst>
                          <a:ext uri="{FF2B5EF4-FFF2-40B4-BE49-F238E27FC236}">
                            <a16:creationId xmlns:a16="http://schemas.microsoft.com/office/drawing/2014/main" id="{7080BE79-0923-4E1A-BC3C-A75FCC0F857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48" name="Circle: Hollow 347">
                          <a:extLst>
                            <a:ext uri="{FF2B5EF4-FFF2-40B4-BE49-F238E27FC236}">
                              <a16:creationId xmlns:a16="http://schemas.microsoft.com/office/drawing/2014/main" id="{078EA3C5-230F-42B5-9C5D-B9A6E0BACA1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49" name="Circle: Hollow 348">
                          <a:extLst>
                            <a:ext uri="{FF2B5EF4-FFF2-40B4-BE49-F238E27FC236}">
                              <a16:creationId xmlns:a16="http://schemas.microsoft.com/office/drawing/2014/main" id="{5F1460B0-4E71-4984-A94E-71B17EAB806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50" name="Circle: Hollow 349">
                          <a:extLst>
                            <a:ext uri="{FF2B5EF4-FFF2-40B4-BE49-F238E27FC236}">
                              <a16:creationId xmlns:a16="http://schemas.microsoft.com/office/drawing/2014/main" id="{19176919-69A3-4D9E-B1F4-79E25D8152F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44" name="Group 343">
                        <a:extLst>
                          <a:ext uri="{FF2B5EF4-FFF2-40B4-BE49-F238E27FC236}">
                            <a16:creationId xmlns:a16="http://schemas.microsoft.com/office/drawing/2014/main" id="{B57F4B50-FA91-413E-B936-4FB6E814D0E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45" name="Circle: Hollow 344">
                          <a:extLst>
                            <a:ext uri="{FF2B5EF4-FFF2-40B4-BE49-F238E27FC236}">
                              <a16:creationId xmlns:a16="http://schemas.microsoft.com/office/drawing/2014/main" id="{C6E3E121-3E7C-4F84-B30F-AD2DA97ABE4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46" name="Circle: Hollow 345">
                          <a:extLst>
                            <a:ext uri="{FF2B5EF4-FFF2-40B4-BE49-F238E27FC236}">
                              <a16:creationId xmlns:a16="http://schemas.microsoft.com/office/drawing/2014/main" id="{3FED87C1-BAC2-4EEA-A1EE-2D48EC38694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47" name="Circle: Hollow 346">
                          <a:extLst>
                            <a:ext uri="{FF2B5EF4-FFF2-40B4-BE49-F238E27FC236}">
                              <a16:creationId xmlns:a16="http://schemas.microsoft.com/office/drawing/2014/main" id="{FAC47995-8D5F-449E-827E-EF842B3457F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319" name="Group 318">
                      <a:extLst>
                        <a:ext uri="{FF2B5EF4-FFF2-40B4-BE49-F238E27FC236}">
                          <a16:creationId xmlns:a16="http://schemas.microsoft.com/office/drawing/2014/main" id="{9A7BE9FF-1D14-4B23-9083-6A8DE180879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965026" cy="808781"/>
                      <a:chOff x="-2525531" y="4673834"/>
                      <a:chExt cx="1965026" cy="808781"/>
                    </a:xfrm>
                  </p:grpSpPr>
                  <p:grpSp>
                    <p:nvGrpSpPr>
                      <p:cNvPr id="320" name="Group 319">
                        <a:extLst>
                          <a:ext uri="{FF2B5EF4-FFF2-40B4-BE49-F238E27FC236}">
                            <a16:creationId xmlns:a16="http://schemas.microsoft.com/office/drawing/2014/main" id="{D64CAB8F-755F-480B-AD0A-8EDA664A1C2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532281" cy="785395"/>
                        <a:chOff x="-2449589" y="3530595"/>
                        <a:chExt cx="532281" cy="785395"/>
                      </a:xfrm>
                    </p:grpSpPr>
                    <p:sp>
                      <p:nvSpPr>
                        <p:cNvPr id="337" name="Circle: Hollow 336">
                          <a:extLst>
                            <a:ext uri="{FF2B5EF4-FFF2-40B4-BE49-F238E27FC236}">
                              <a16:creationId xmlns:a16="http://schemas.microsoft.com/office/drawing/2014/main" id="{B39941FB-239C-4BA1-8000-17157566207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38" name="Circle: Hollow 337">
                          <a:extLst>
                            <a:ext uri="{FF2B5EF4-FFF2-40B4-BE49-F238E27FC236}">
                              <a16:creationId xmlns:a16="http://schemas.microsoft.com/office/drawing/2014/main" id="{576517E4-67C7-4306-AEFD-51CFE82DFDA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39" name="Circle: Hollow 338">
                          <a:extLst>
                            <a:ext uri="{FF2B5EF4-FFF2-40B4-BE49-F238E27FC236}">
                              <a16:creationId xmlns:a16="http://schemas.microsoft.com/office/drawing/2014/main" id="{28D37A5D-3763-49B2-ADA7-628B9750C77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71308" y="3984212"/>
                          <a:ext cx="354000" cy="331778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21" name="Group 320">
                        <a:extLst>
                          <a:ext uri="{FF2B5EF4-FFF2-40B4-BE49-F238E27FC236}">
                            <a16:creationId xmlns:a16="http://schemas.microsoft.com/office/drawing/2014/main" id="{DB72D347-A038-41E7-BBBD-3CCDBC64E74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34" name="Circle: Hollow 333">
                          <a:extLst>
                            <a:ext uri="{FF2B5EF4-FFF2-40B4-BE49-F238E27FC236}">
                              <a16:creationId xmlns:a16="http://schemas.microsoft.com/office/drawing/2014/main" id="{C29303DF-DCAF-4143-A667-A9AFDEFE125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35" name="Circle: Hollow 334">
                          <a:extLst>
                            <a:ext uri="{FF2B5EF4-FFF2-40B4-BE49-F238E27FC236}">
                              <a16:creationId xmlns:a16="http://schemas.microsoft.com/office/drawing/2014/main" id="{0F86D4E2-F972-4963-89AD-3D5155D82FA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36" name="Circle: Hollow 335">
                          <a:extLst>
                            <a:ext uri="{FF2B5EF4-FFF2-40B4-BE49-F238E27FC236}">
                              <a16:creationId xmlns:a16="http://schemas.microsoft.com/office/drawing/2014/main" id="{FDE9CC76-44FC-4410-8680-405F70176A4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22" name="Group 321">
                        <a:extLst>
                          <a:ext uri="{FF2B5EF4-FFF2-40B4-BE49-F238E27FC236}">
                            <a16:creationId xmlns:a16="http://schemas.microsoft.com/office/drawing/2014/main" id="{02FFEC4B-E8E2-44AB-8D38-26EF20F6C84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31" name="Circle: Hollow 330">
                          <a:extLst>
                            <a:ext uri="{FF2B5EF4-FFF2-40B4-BE49-F238E27FC236}">
                              <a16:creationId xmlns:a16="http://schemas.microsoft.com/office/drawing/2014/main" id="{D1B7819C-3E4C-4B22-8CE4-E319DDAA516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32" name="Circle: Hollow 331">
                          <a:extLst>
                            <a:ext uri="{FF2B5EF4-FFF2-40B4-BE49-F238E27FC236}">
                              <a16:creationId xmlns:a16="http://schemas.microsoft.com/office/drawing/2014/main" id="{720C8C1C-FB85-4E55-A21B-32656D2BAFC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33" name="Circle: Hollow 332">
                          <a:extLst>
                            <a:ext uri="{FF2B5EF4-FFF2-40B4-BE49-F238E27FC236}">
                              <a16:creationId xmlns:a16="http://schemas.microsoft.com/office/drawing/2014/main" id="{9A23BB31-5F83-4F9F-B812-A19FF4F0C4B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23" name="Group 322">
                        <a:extLst>
                          <a:ext uri="{FF2B5EF4-FFF2-40B4-BE49-F238E27FC236}">
                            <a16:creationId xmlns:a16="http://schemas.microsoft.com/office/drawing/2014/main" id="{202D86D1-A6F3-4BDC-99D8-293A0852E504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28" name="Circle: Hollow 327">
                          <a:extLst>
                            <a:ext uri="{FF2B5EF4-FFF2-40B4-BE49-F238E27FC236}">
                              <a16:creationId xmlns:a16="http://schemas.microsoft.com/office/drawing/2014/main" id="{DD56FFE1-D891-49A4-BA58-DCC3555B7DB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29" name="Circle: Hollow 328">
                          <a:extLst>
                            <a:ext uri="{FF2B5EF4-FFF2-40B4-BE49-F238E27FC236}">
                              <a16:creationId xmlns:a16="http://schemas.microsoft.com/office/drawing/2014/main" id="{7EA144DA-C054-47D1-9833-B865AAB47A4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30" name="Circle: Hollow 329">
                          <a:extLst>
                            <a:ext uri="{FF2B5EF4-FFF2-40B4-BE49-F238E27FC236}">
                              <a16:creationId xmlns:a16="http://schemas.microsoft.com/office/drawing/2014/main" id="{734E786F-29BD-4072-B8F1-D99694087CF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24" name="Group 323">
                        <a:extLst>
                          <a:ext uri="{FF2B5EF4-FFF2-40B4-BE49-F238E27FC236}">
                            <a16:creationId xmlns:a16="http://schemas.microsoft.com/office/drawing/2014/main" id="{F138F32B-351A-42C9-8B59-C10C7FD310D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25" name="Circle: Hollow 324">
                          <a:extLst>
                            <a:ext uri="{FF2B5EF4-FFF2-40B4-BE49-F238E27FC236}">
                              <a16:creationId xmlns:a16="http://schemas.microsoft.com/office/drawing/2014/main" id="{97B3F068-0CD5-44B3-9FD3-EFC6E5E1C6D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26" name="Circle: Hollow 325">
                          <a:extLst>
                            <a:ext uri="{FF2B5EF4-FFF2-40B4-BE49-F238E27FC236}">
                              <a16:creationId xmlns:a16="http://schemas.microsoft.com/office/drawing/2014/main" id="{0DA2D0C9-C31C-4AD7-98BF-FF7E7ECF957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27" name="Circle: Hollow 326">
                          <a:extLst>
                            <a:ext uri="{FF2B5EF4-FFF2-40B4-BE49-F238E27FC236}">
                              <a16:creationId xmlns:a16="http://schemas.microsoft.com/office/drawing/2014/main" id="{4A47D48D-692A-4612-A2C7-AE42CCAC8BF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  <p:grpSp>
              <p:nvGrpSpPr>
                <p:cNvPr id="239" name="Group 238">
                  <a:extLst>
                    <a:ext uri="{FF2B5EF4-FFF2-40B4-BE49-F238E27FC236}">
                      <a16:creationId xmlns:a16="http://schemas.microsoft.com/office/drawing/2014/main" id="{6D4B377E-F872-4AD5-8EF6-1E9D3F5D8D88}"/>
                    </a:ext>
                  </a:extLst>
                </p:cNvPr>
                <p:cNvGrpSpPr/>
                <p:nvPr/>
              </p:nvGrpSpPr>
              <p:grpSpPr>
                <a:xfrm rot="5400000">
                  <a:off x="-793254" y="3517097"/>
                  <a:ext cx="671561" cy="566431"/>
                  <a:chOff x="-2697112" y="4673834"/>
                  <a:chExt cx="1835327" cy="1331993"/>
                </a:xfrm>
              </p:grpSpPr>
              <p:grpSp>
                <p:nvGrpSpPr>
                  <p:cNvPr id="240" name="Group 239">
                    <a:extLst>
                      <a:ext uri="{FF2B5EF4-FFF2-40B4-BE49-F238E27FC236}">
                        <a16:creationId xmlns:a16="http://schemas.microsoft.com/office/drawing/2014/main" id="{4D72CA0E-9DAC-4C6C-A651-B9B07EAB2726}"/>
                      </a:ext>
                    </a:extLst>
                  </p:cNvPr>
                  <p:cNvGrpSpPr/>
                  <p:nvPr/>
                </p:nvGrpSpPr>
                <p:grpSpPr>
                  <a:xfrm>
                    <a:off x="-2659352" y="5201636"/>
                    <a:ext cx="1797567" cy="804191"/>
                    <a:chOff x="-2536353" y="4673834"/>
                    <a:chExt cx="1797567" cy="804191"/>
                  </a:xfrm>
                </p:grpSpPr>
                <p:grpSp>
                  <p:nvGrpSpPr>
                    <p:cNvPr id="279" name="Group 278">
                      <a:extLst>
                        <a:ext uri="{FF2B5EF4-FFF2-40B4-BE49-F238E27FC236}">
                          <a16:creationId xmlns:a16="http://schemas.microsoft.com/office/drawing/2014/main" id="{26FD687B-542F-4C36-B496-CFCBA03DA500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36353" y="4969422"/>
                      <a:ext cx="1625986" cy="508603"/>
                      <a:chOff x="-2212372" y="4833819"/>
                      <a:chExt cx="1625986" cy="508603"/>
                    </a:xfrm>
                  </p:grpSpPr>
                  <p:grpSp>
                    <p:nvGrpSpPr>
                      <p:cNvPr id="300" name="Group 299">
                        <a:extLst>
                          <a:ext uri="{FF2B5EF4-FFF2-40B4-BE49-F238E27FC236}">
                            <a16:creationId xmlns:a16="http://schemas.microsoft.com/office/drawing/2014/main" id="{E89FE4ED-3090-4876-AA06-1A805351A30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354000" cy="492802"/>
                        <a:chOff x="-2449589" y="3530595"/>
                        <a:chExt cx="354000" cy="492802"/>
                      </a:xfrm>
                    </p:grpSpPr>
                    <p:sp>
                      <p:nvSpPr>
                        <p:cNvPr id="314" name="Circle: Hollow 313">
                          <a:extLst>
                            <a:ext uri="{FF2B5EF4-FFF2-40B4-BE49-F238E27FC236}">
                              <a16:creationId xmlns:a16="http://schemas.microsoft.com/office/drawing/2014/main" id="{C3F6F93D-412A-4FCA-B1E6-4849F9C1A1A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15" name="Circle: Hollow 314">
                          <a:extLst>
                            <a:ext uri="{FF2B5EF4-FFF2-40B4-BE49-F238E27FC236}">
                              <a16:creationId xmlns:a16="http://schemas.microsoft.com/office/drawing/2014/main" id="{05440BD1-E120-4016-8F4B-A3C4631FFFB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01" name="Group 300">
                        <a:extLst>
                          <a:ext uri="{FF2B5EF4-FFF2-40B4-BE49-F238E27FC236}">
                            <a16:creationId xmlns:a16="http://schemas.microsoft.com/office/drawing/2014/main" id="{57B8FB08-727C-46B2-AE13-1805F970F67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11" name="Circle: Hollow 310">
                          <a:extLst>
                            <a:ext uri="{FF2B5EF4-FFF2-40B4-BE49-F238E27FC236}">
                              <a16:creationId xmlns:a16="http://schemas.microsoft.com/office/drawing/2014/main" id="{DDAAE98A-0F2F-4DBE-8E7F-83E898D38BD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12" name="Circle: Hollow 311">
                          <a:extLst>
                            <a:ext uri="{FF2B5EF4-FFF2-40B4-BE49-F238E27FC236}">
                              <a16:creationId xmlns:a16="http://schemas.microsoft.com/office/drawing/2014/main" id="{CA811D93-0938-4FF8-B927-2E438B5E9AF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13" name="Circle: Hollow 312">
                          <a:extLst>
                            <a:ext uri="{FF2B5EF4-FFF2-40B4-BE49-F238E27FC236}">
                              <a16:creationId xmlns:a16="http://schemas.microsoft.com/office/drawing/2014/main" id="{8BF3739D-FF53-4E65-A726-12429A34955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02" name="Group 301">
                        <a:extLst>
                          <a:ext uri="{FF2B5EF4-FFF2-40B4-BE49-F238E27FC236}">
                            <a16:creationId xmlns:a16="http://schemas.microsoft.com/office/drawing/2014/main" id="{E1876671-F2D2-45DF-8542-6F2D26914EBF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08" name="Circle: Hollow 307">
                          <a:extLst>
                            <a:ext uri="{FF2B5EF4-FFF2-40B4-BE49-F238E27FC236}">
                              <a16:creationId xmlns:a16="http://schemas.microsoft.com/office/drawing/2014/main" id="{579E7A82-DCF9-41A5-A5A2-3CF12556576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09" name="Circle: Hollow 308">
                          <a:extLst>
                            <a:ext uri="{FF2B5EF4-FFF2-40B4-BE49-F238E27FC236}">
                              <a16:creationId xmlns:a16="http://schemas.microsoft.com/office/drawing/2014/main" id="{FAAF660D-39C6-427F-AE55-647A2CA1473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10" name="Circle: Hollow 309">
                          <a:extLst>
                            <a:ext uri="{FF2B5EF4-FFF2-40B4-BE49-F238E27FC236}">
                              <a16:creationId xmlns:a16="http://schemas.microsoft.com/office/drawing/2014/main" id="{F0168EDD-C0AD-4B2B-AF59-0CB8783A36E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303" name="Group 302">
                        <a:extLst>
                          <a:ext uri="{FF2B5EF4-FFF2-40B4-BE49-F238E27FC236}">
                            <a16:creationId xmlns:a16="http://schemas.microsoft.com/office/drawing/2014/main" id="{AB55C04F-8F5A-47BA-A24D-C56F1668C96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305" name="Circle: Hollow 304">
                          <a:extLst>
                            <a:ext uri="{FF2B5EF4-FFF2-40B4-BE49-F238E27FC236}">
                              <a16:creationId xmlns:a16="http://schemas.microsoft.com/office/drawing/2014/main" id="{16CC4404-1CD8-4645-BA44-C1040A72FCA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06" name="Circle: Hollow 305">
                          <a:extLst>
                            <a:ext uri="{FF2B5EF4-FFF2-40B4-BE49-F238E27FC236}">
                              <a16:creationId xmlns:a16="http://schemas.microsoft.com/office/drawing/2014/main" id="{87FA8A9B-B766-49E4-B1A1-9836A07FCBC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307" name="Circle: Hollow 306">
                          <a:extLst>
                            <a:ext uri="{FF2B5EF4-FFF2-40B4-BE49-F238E27FC236}">
                              <a16:creationId xmlns:a16="http://schemas.microsoft.com/office/drawing/2014/main" id="{B0CC564A-A9AE-4F7F-8723-FCBD09BD97D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sp>
                    <p:nvSpPr>
                      <p:cNvPr id="304" name="Circle: Hollow 303">
                        <a:extLst>
                          <a:ext uri="{FF2B5EF4-FFF2-40B4-BE49-F238E27FC236}">
                            <a16:creationId xmlns:a16="http://schemas.microsoft.com/office/drawing/2014/main" id="{F872C898-68FD-4364-92B0-CE008200606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-2212372" y="4906745"/>
                        <a:ext cx="354000" cy="331779"/>
                      </a:xfrm>
                      <a:prstGeom prst="donut">
                        <a:avLst>
                          <a:gd name="adj" fmla="val 13517"/>
                        </a:avLst>
                      </a:prstGeom>
                      <a:solidFill>
                        <a:schemeClr val="bg2">
                          <a:lumMod val="75000"/>
                        </a:schemeClr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80" name="Group 279">
                      <a:extLst>
                        <a:ext uri="{FF2B5EF4-FFF2-40B4-BE49-F238E27FC236}">
                          <a16:creationId xmlns:a16="http://schemas.microsoft.com/office/drawing/2014/main" id="{7CE620BF-1AE6-45F3-994E-F71DE168F0C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786745" cy="516188"/>
                      <a:chOff x="-2525531" y="4673834"/>
                      <a:chExt cx="1786745" cy="516188"/>
                    </a:xfrm>
                  </p:grpSpPr>
                  <p:grpSp>
                    <p:nvGrpSpPr>
                      <p:cNvPr id="281" name="Group 280">
                        <a:extLst>
                          <a:ext uri="{FF2B5EF4-FFF2-40B4-BE49-F238E27FC236}">
                            <a16:creationId xmlns:a16="http://schemas.microsoft.com/office/drawing/2014/main" id="{D94486E1-CC07-49CB-B773-FBB7AA4F986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092786" y="4697220"/>
                        <a:ext cx="354000" cy="492802"/>
                        <a:chOff x="-2449589" y="3530595"/>
                        <a:chExt cx="354000" cy="492802"/>
                      </a:xfrm>
                    </p:grpSpPr>
                    <p:sp>
                      <p:nvSpPr>
                        <p:cNvPr id="298" name="Circle: Hollow 297">
                          <a:extLst>
                            <a:ext uri="{FF2B5EF4-FFF2-40B4-BE49-F238E27FC236}">
                              <a16:creationId xmlns:a16="http://schemas.microsoft.com/office/drawing/2014/main" id="{97EF5A4A-C670-4B06-B962-57D3A156313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99" name="Circle: Hollow 298">
                          <a:extLst>
                            <a:ext uri="{FF2B5EF4-FFF2-40B4-BE49-F238E27FC236}">
                              <a16:creationId xmlns:a16="http://schemas.microsoft.com/office/drawing/2014/main" id="{BC1B0DDB-4F44-4C86-B810-2BA0EE10F20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282" name="Group 281">
                        <a:extLst>
                          <a:ext uri="{FF2B5EF4-FFF2-40B4-BE49-F238E27FC236}">
                            <a16:creationId xmlns:a16="http://schemas.microsoft.com/office/drawing/2014/main" id="{FA91ED80-A01E-453F-9D36-C13EF7B41BF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295" name="Circle: Hollow 294">
                          <a:extLst>
                            <a:ext uri="{FF2B5EF4-FFF2-40B4-BE49-F238E27FC236}">
                              <a16:creationId xmlns:a16="http://schemas.microsoft.com/office/drawing/2014/main" id="{5010DF93-F6E0-4FBE-8875-1905A6807F2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96" name="Circle: Hollow 295">
                          <a:extLst>
                            <a:ext uri="{FF2B5EF4-FFF2-40B4-BE49-F238E27FC236}">
                              <a16:creationId xmlns:a16="http://schemas.microsoft.com/office/drawing/2014/main" id="{58B27791-42C9-4675-9E6C-B124FA35110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97" name="Circle: Hollow 296">
                          <a:extLst>
                            <a:ext uri="{FF2B5EF4-FFF2-40B4-BE49-F238E27FC236}">
                              <a16:creationId xmlns:a16="http://schemas.microsoft.com/office/drawing/2014/main" id="{75137BBC-CE73-4778-B0F5-65AC5BA2221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283" name="Group 282">
                        <a:extLst>
                          <a:ext uri="{FF2B5EF4-FFF2-40B4-BE49-F238E27FC236}">
                            <a16:creationId xmlns:a16="http://schemas.microsoft.com/office/drawing/2014/main" id="{1A80B831-E001-4518-9937-84F1A0A7ABA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292" name="Circle: Hollow 291">
                          <a:extLst>
                            <a:ext uri="{FF2B5EF4-FFF2-40B4-BE49-F238E27FC236}">
                              <a16:creationId xmlns:a16="http://schemas.microsoft.com/office/drawing/2014/main" id="{2E0F9507-AA81-4B95-837A-557CA81A743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93" name="Circle: Hollow 292">
                          <a:extLst>
                            <a:ext uri="{FF2B5EF4-FFF2-40B4-BE49-F238E27FC236}">
                              <a16:creationId xmlns:a16="http://schemas.microsoft.com/office/drawing/2014/main" id="{6A318D08-E96A-4E3F-8C03-4B2C5D0F007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94" name="Circle: Hollow 293">
                          <a:extLst>
                            <a:ext uri="{FF2B5EF4-FFF2-40B4-BE49-F238E27FC236}">
                              <a16:creationId xmlns:a16="http://schemas.microsoft.com/office/drawing/2014/main" id="{B4ED0C8F-E94C-44F2-A128-82F8798FD30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284" name="Group 283">
                        <a:extLst>
                          <a:ext uri="{FF2B5EF4-FFF2-40B4-BE49-F238E27FC236}">
                            <a16:creationId xmlns:a16="http://schemas.microsoft.com/office/drawing/2014/main" id="{EAF41548-E9B3-4BFE-A589-EFCCC3470FB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289" name="Circle: Hollow 288">
                          <a:extLst>
                            <a:ext uri="{FF2B5EF4-FFF2-40B4-BE49-F238E27FC236}">
                              <a16:creationId xmlns:a16="http://schemas.microsoft.com/office/drawing/2014/main" id="{BBE47D02-8EFD-48D4-A0DA-B1938AE7F88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90" name="Circle: Hollow 289">
                          <a:extLst>
                            <a:ext uri="{FF2B5EF4-FFF2-40B4-BE49-F238E27FC236}">
                              <a16:creationId xmlns:a16="http://schemas.microsoft.com/office/drawing/2014/main" id="{1504A657-15C5-4C1E-9F24-B1D37750DC2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91" name="Circle: Hollow 290">
                          <a:extLst>
                            <a:ext uri="{FF2B5EF4-FFF2-40B4-BE49-F238E27FC236}">
                              <a16:creationId xmlns:a16="http://schemas.microsoft.com/office/drawing/2014/main" id="{5ABCCF60-15AA-46D9-9937-B96876F863B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285" name="Group 284">
                        <a:extLst>
                          <a:ext uri="{FF2B5EF4-FFF2-40B4-BE49-F238E27FC236}">
                            <a16:creationId xmlns:a16="http://schemas.microsoft.com/office/drawing/2014/main" id="{636A5C8E-5830-4118-B5D2-1BC150501160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286" name="Circle: Hollow 285">
                          <a:extLst>
                            <a:ext uri="{FF2B5EF4-FFF2-40B4-BE49-F238E27FC236}">
                              <a16:creationId xmlns:a16="http://schemas.microsoft.com/office/drawing/2014/main" id="{A5469CFA-BC49-4898-B3C2-FED33DAD6DF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87" name="Circle: Hollow 286">
                          <a:extLst>
                            <a:ext uri="{FF2B5EF4-FFF2-40B4-BE49-F238E27FC236}">
                              <a16:creationId xmlns:a16="http://schemas.microsoft.com/office/drawing/2014/main" id="{82E17307-7AAB-4985-A3C4-9ED74CC3386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88" name="Circle: Hollow 287">
                          <a:extLst>
                            <a:ext uri="{FF2B5EF4-FFF2-40B4-BE49-F238E27FC236}">
                              <a16:creationId xmlns:a16="http://schemas.microsoft.com/office/drawing/2014/main" id="{80D9BF06-78B7-4FEF-AF2B-DEC61B000EA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  <p:grpSp>
                <p:nvGrpSpPr>
                  <p:cNvPr id="241" name="Group 240">
                    <a:extLst>
                      <a:ext uri="{FF2B5EF4-FFF2-40B4-BE49-F238E27FC236}">
                        <a16:creationId xmlns:a16="http://schemas.microsoft.com/office/drawing/2014/main" id="{AB523068-A8A2-4BF3-BB4B-460D76EC933F}"/>
                      </a:ext>
                    </a:extLst>
                  </p:cNvPr>
                  <p:cNvGrpSpPr/>
                  <p:nvPr/>
                </p:nvGrpSpPr>
                <p:grpSpPr>
                  <a:xfrm>
                    <a:off x="-2697112" y="4673834"/>
                    <a:ext cx="1786745" cy="804191"/>
                    <a:chOff x="-2697112" y="4673834"/>
                    <a:chExt cx="1786745" cy="804191"/>
                  </a:xfrm>
                </p:grpSpPr>
                <p:grpSp>
                  <p:nvGrpSpPr>
                    <p:cNvPr id="242" name="Group 241">
                      <a:extLst>
                        <a:ext uri="{FF2B5EF4-FFF2-40B4-BE49-F238E27FC236}">
                          <a16:creationId xmlns:a16="http://schemas.microsoft.com/office/drawing/2014/main" id="{44DE0AC6-6EF9-46B3-B497-AC951A47273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697112" y="4961837"/>
                      <a:ext cx="1786745" cy="516188"/>
                      <a:chOff x="-2373131" y="4826234"/>
                      <a:chExt cx="1786745" cy="516188"/>
                    </a:xfrm>
                  </p:grpSpPr>
                  <p:grpSp>
                    <p:nvGrpSpPr>
                      <p:cNvPr id="260" name="Group 259">
                        <a:extLst>
                          <a:ext uri="{FF2B5EF4-FFF2-40B4-BE49-F238E27FC236}">
                            <a16:creationId xmlns:a16="http://schemas.microsoft.com/office/drawing/2014/main" id="{F5836D32-5B30-46A5-91CF-9137C7D60E8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940386" y="4849620"/>
                        <a:ext cx="354000" cy="492802"/>
                        <a:chOff x="-2449589" y="3530595"/>
                        <a:chExt cx="354000" cy="492802"/>
                      </a:xfrm>
                    </p:grpSpPr>
                    <p:sp>
                      <p:nvSpPr>
                        <p:cNvPr id="277" name="Circle: Hollow 276">
                          <a:extLst>
                            <a:ext uri="{FF2B5EF4-FFF2-40B4-BE49-F238E27FC236}">
                              <a16:creationId xmlns:a16="http://schemas.microsoft.com/office/drawing/2014/main" id="{57A1AD12-84D0-4B10-998E-F1F5A6D52B4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78" name="Circle: Hollow 277">
                          <a:extLst>
                            <a:ext uri="{FF2B5EF4-FFF2-40B4-BE49-F238E27FC236}">
                              <a16:creationId xmlns:a16="http://schemas.microsoft.com/office/drawing/2014/main" id="{7600B686-1227-4BE6-9510-561FE04BF3E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261" name="Group 260">
                        <a:extLst>
                          <a:ext uri="{FF2B5EF4-FFF2-40B4-BE49-F238E27FC236}">
                            <a16:creationId xmlns:a16="http://schemas.microsoft.com/office/drawing/2014/main" id="{2E938AC3-25F9-4ECD-B240-C83B48413B6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294812" y="48496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274" name="Circle: Hollow 273">
                          <a:extLst>
                            <a:ext uri="{FF2B5EF4-FFF2-40B4-BE49-F238E27FC236}">
                              <a16:creationId xmlns:a16="http://schemas.microsoft.com/office/drawing/2014/main" id="{45306103-04CD-40F2-A385-EAF8B0833EA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75" name="Circle: Hollow 274">
                          <a:extLst>
                            <a:ext uri="{FF2B5EF4-FFF2-40B4-BE49-F238E27FC236}">
                              <a16:creationId xmlns:a16="http://schemas.microsoft.com/office/drawing/2014/main" id="{8AC38052-3450-414F-A821-CC86A0B6CEB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76" name="Circle: Hollow 275">
                          <a:extLst>
                            <a:ext uri="{FF2B5EF4-FFF2-40B4-BE49-F238E27FC236}">
                              <a16:creationId xmlns:a16="http://schemas.microsoft.com/office/drawing/2014/main" id="{7D021E3A-AD28-4260-88D8-46A3FB0EFB3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262" name="Group 261">
                        <a:extLst>
                          <a:ext uri="{FF2B5EF4-FFF2-40B4-BE49-F238E27FC236}">
                            <a16:creationId xmlns:a16="http://schemas.microsoft.com/office/drawing/2014/main" id="{B1372DE0-DAE1-4532-A825-A7480242BEFA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661633" y="48408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271" name="Circle: Hollow 270">
                          <a:extLst>
                            <a:ext uri="{FF2B5EF4-FFF2-40B4-BE49-F238E27FC236}">
                              <a16:creationId xmlns:a16="http://schemas.microsoft.com/office/drawing/2014/main" id="{B2C2A815-A45F-4A54-B56F-C0D9E030D74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72" name="Circle: Hollow 271">
                          <a:extLst>
                            <a:ext uri="{FF2B5EF4-FFF2-40B4-BE49-F238E27FC236}">
                              <a16:creationId xmlns:a16="http://schemas.microsoft.com/office/drawing/2014/main" id="{3E6388E0-C302-44F5-AE70-8A123DBFD1C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73" name="Circle: Hollow 272">
                          <a:extLst>
                            <a:ext uri="{FF2B5EF4-FFF2-40B4-BE49-F238E27FC236}">
                              <a16:creationId xmlns:a16="http://schemas.microsoft.com/office/drawing/2014/main" id="{95086C13-4DCB-4D0F-BEC0-ECB26718E7E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263" name="Group 262">
                        <a:extLst>
                          <a:ext uri="{FF2B5EF4-FFF2-40B4-BE49-F238E27FC236}">
                            <a16:creationId xmlns:a16="http://schemas.microsoft.com/office/drawing/2014/main" id="{745C148C-5252-4F43-A0C7-94D327F0417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015796" y="48338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268" name="Circle: Hollow 267">
                          <a:extLst>
                            <a:ext uri="{FF2B5EF4-FFF2-40B4-BE49-F238E27FC236}">
                              <a16:creationId xmlns:a16="http://schemas.microsoft.com/office/drawing/2014/main" id="{7B64A48D-7084-4CFE-9A91-E47A51BBEC9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69" name="Circle: Hollow 268">
                          <a:extLst>
                            <a:ext uri="{FF2B5EF4-FFF2-40B4-BE49-F238E27FC236}">
                              <a16:creationId xmlns:a16="http://schemas.microsoft.com/office/drawing/2014/main" id="{92DD5C4B-0FAE-43AF-BF4D-4218A218B4B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70" name="Circle: Hollow 269">
                          <a:extLst>
                            <a:ext uri="{FF2B5EF4-FFF2-40B4-BE49-F238E27FC236}">
                              <a16:creationId xmlns:a16="http://schemas.microsoft.com/office/drawing/2014/main" id="{3177DB32-04BB-47EA-B189-32CF39025DE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264" name="Group 263">
                        <a:extLst>
                          <a:ext uri="{FF2B5EF4-FFF2-40B4-BE49-F238E27FC236}">
                            <a16:creationId xmlns:a16="http://schemas.microsoft.com/office/drawing/2014/main" id="{22E5C2E0-B5CA-42D0-A6A7-AAC6757283F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373131" y="48262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265" name="Circle: Hollow 264">
                          <a:extLst>
                            <a:ext uri="{FF2B5EF4-FFF2-40B4-BE49-F238E27FC236}">
                              <a16:creationId xmlns:a16="http://schemas.microsoft.com/office/drawing/2014/main" id="{CB5344FF-C3A0-4BEF-BF31-B41FF661508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66" name="Circle: Hollow 265">
                          <a:extLst>
                            <a:ext uri="{FF2B5EF4-FFF2-40B4-BE49-F238E27FC236}">
                              <a16:creationId xmlns:a16="http://schemas.microsoft.com/office/drawing/2014/main" id="{96C31790-8C42-47A8-A650-E126E70B236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67" name="Circle: Hollow 266">
                          <a:extLst>
                            <a:ext uri="{FF2B5EF4-FFF2-40B4-BE49-F238E27FC236}">
                              <a16:creationId xmlns:a16="http://schemas.microsoft.com/office/drawing/2014/main" id="{A122F2CB-4614-48E8-A5F9-F19422D701C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  <p:grpSp>
                  <p:nvGrpSpPr>
                    <p:cNvPr id="243" name="Group 242">
                      <a:extLst>
                        <a:ext uri="{FF2B5EF4-FFF2-40B4-BE49-F238E27FC236}">
                          <a16:creationId xmlns:a16="http://schemas.microsoft.com/office/drawing/2014/main" id="{38E5546B-EB99-472D-8520-45502384B6C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2525531" y="4673834"/>
                      <a:ext cx="1593078" cy="516188"/>
                      <a:chOff x="-2525531" y="4673834"/>
                      <a:chExt cx="1593078" cy="516188"/>
                    </a:xfrm>
                  </p:grpSpPr>
                  <p:grpSp>
                    <p:nvGrpSpPr>
                      <p:cNvPr id="244" name="Group 243">
                        <a:extLst>
                          <a:ext uri="{FF2B5EF4-FFF2-40B4-BE49-F238E27FC236}">
                            <a16:creationId xmlns:a16="http://schemas.microsoft.com/office/drawing/2014/main" id="{68ACD145-6030-4E85-B64D-CBBDFDC40A8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447212" y="4697220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257" name="Circle: Hollow 256">
                          <a:extLst>
                            <a:ext uri="{FF2B5EF4-FFF2-40B4-BE49-F238E27FC236}">
                              <a16:creationId xmlns:a16="http://schemas.microsoft.com/office/drawing/2014/main" id="{EC18EB04-33AD-432C-A985-6AFF432EF79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58" name="Circle: Hollow 257">
                          <a:extLst>
                            <a:ext uri="{FF2B5EF4-FFF2-40B4-BE49-F238E27FC236}">
                              <a16:creationId xmlns:a16="http://schemas.microsoft.com/office/drawing/2014/main" id="{83192BD3-EE4C-41CD-8B2E-C41D07BEB39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59" name="Circle: Hollow 258">
                          <a:extLst>
                            <a:ext uri="{FF2B5EF4-FFF2-40B4-BE49-F238E27FC236}">
                              <a16:creationId xmlns:a16="http://schemas.microsoft.com/office/drawing/2014/main" id="{ED8BF129-4BA8-4573-B59D-6CE7AD3E749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245" name="Group 244">
                        <a:extLst>
                          <a:ext uri="{FF2B5EF4-FFF2-40B4-BE49-F238E27FC236}">
                            <a16:creationId xmlns:a16="http://schemas.microsoft.com/office/drawing/2014/main" id="{8E0407A6-44E7-49DA-8F15-DF9F7D0F260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1814033" y="468845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254" name="Circle: Hollow 253">
                          <a:extLst>
                            <a:ext uri="{FF2B5EF4-FFF2-40B4-BE49-F238E27FC236}">
                              <a16:creationId xmlns:a16="http://schemas.microsoft.com/office/drawing/2014/main" id="{B17774D9-3212-46B4-BE5A-C4CF632BFF5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55" name="Circle: Hollow 254">
                          <a:extLst>
                            <a:ext uri="{FF2B5EF4-FFF2-40B4-BE49-F238E27FC236}">
                              <a16:creationId xmlns:a16="http://schemas.microsoft.com/office/drawing/2014/main" id="{9D2FAA17-8840-4086-A2A7-62E1A36E0C1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56" name="Circle: Hollow 255">
                          <a:extLst>
                            <a:ext uri="{FF2B5EF4-FFF2-40B4-BE49-F238E27FC236}">
                              <a16:creationId xmlns:a16="http://schemas.microsoft.com/office/drawing/2014/main" id="{99338E6F-FACA-4C38-A73B-1C79508E4AE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246" name="Group 245">
                        <a:extLst>
                          <a:ext uri="{FF2B5EF4-FFF2-40B4-BE49-F238E27FC236}">
                            <a16:creationId xmlns:a16="http://schemas.microsoft.com/office/drawing/2014/main" id="{E9B7C943-9838-4501-9D4D-7AA3DA3711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168196" y="4681419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251" name="Circle: Hollow 250">
                          <a:extLst>
                            <a:ext uri="{FF2B5EF4-FFF2-40B4-BE49-F238E27FC236}">
                              <a16:creationId xmlns:a16="http://schemas.microsoft.com/office/drawing/2014/main" id="{284C9548-5EB9-4E91-98CC-5CF1090AFED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52" name="Circle: Hollow 251">
                          <a:extLst>
                            <a:ext uri="{FF2B5EF4-FFF2-40B4-BE49-F238E27FC236}">
                              <a16:creationId xmlns:a16="http://schemas.microsoft.com/office/drawing/2014/main" id="{3231CBAA-F5C9-42D2-B859-1D43061FDA7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53" name="Circle: Hollow 252">
                          <a:extLst>
                            <a:ext uri="{FF2B5EF4-FFF2-40B4-BE49-F238E27FC236}">
                              <a16:creationId xmlns:a16="http://schemas.microsoft.com/office/drawing/2014/main" id="{7C900786-67C0-44D4-AE3F-22932068D52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  <p:grpSp>
                    <p:nvGrpSpPr>
                      <p:cNvPr id="247" name="Group 246">
                        <a:extLst>
                          <a:ext uri="{FF2B5EF4-FFF2-40B4-BE49-F238E27FC236}">
                            <a16:creationId xmlns:a16="http://schemas.microsoft.com/office/drawing/2014/main" id="{0D8774D8-9AB9-42E7-87F0-2C98B96A67D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-2525531" y="4673834"/>
                        <a:ext cx="514759" cy="492802"/>
                        <a:chOff x="-2449589" y="3530595"/>
                        <a:chExt cx="514759" cy="492802"/>
                      </a:xfrm>
                    </p:grpSpPr>
                    <p:sp>
                      <p:nvSpPr>
                        <p:cNvPr id="248" name="Circle: Hollow 247">
                          <a:extLst>
                            <a:ext uri="{FF2B5EF4-FFF2-40B4-BE49-F238E27FC236}">
                              <a16:creationId xmlns:a16="http://schemas.microsoft.com/office/drawing/2014/main" id="{4E0FA324-6AA3-4021-9ABA-2B284AA9233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530595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49" name="Circle: Hollow 248">
                          <a:extLst>
                            <a:ext uri="{FF2B5EF4-FFF2-40B4-BE49-F238E27FC236}">
                              <a16:creationId xmlns:a16="http://schemas.microsoft.com/office/drawing/2014/main" id="{2E7C1CE2-BF53-41BC-BA9F-1E42EC6A831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449589" y="3691618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  <p:sp>
                      <p:nvSpPr>
                        <p:cNvPr id="250" name="Circle: Hollow 249">
                          <a:extLst>
                            <a:ext uri="{FF2B5EF4-FFF2-40B4-BE49-F238E27FC236}">
                              <a16:creationId xmlns:a16="http://schemas.microsoft.com/office/drawing/2014/main" id="{1A7AFD01-145C-4418-A2BC-0B27D3292F0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-2288830" y="3611106"/>
                          <a:ext cx="354000" cy="331779"/>
                        </a:xfrm>
                        <a:prstGeom prst="donut">
                          <a:avLst>
                            <a:gd name="adj" fmla="val 13517"/>
                          </a:avLst>
                        </a:prstGeom>
                        <a:solidFill>
                          <a:schemeClr val="bg2">
                            <a:lumMod val="75000"/>
                          </a:schemeClr>
                        </a:solidFill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en-GB">
                            <a:solidFill>
                              <a:schemeClr val="tx1"/>
                            </a:solidFill>
                          </a:endParaRPr>
                        </a:p>
                      </p:txBody>
                    </p:sp>
                  </p:grpSp>
                </p:grpSp>
              </p:grpSp>
            </p:grpSp>
          </p:grpSp>
          <p:sp>
            <p:nvSpPr>
              <p:cNvPr id="237" name="Oval 236">
                <a:extLst>
                  <a:ext uri="{FF2B5EF4-FFF2-40B4-BE49-F238E27FC236}">
                    <a16:creationId xmlns:a16="http://schemas.microsoft.com/office/drawing/2014/main" id="{4FDF5005-CEAC-4B5F-AEC3-65F2739A56BF}"/>
                  </a:ext>
                </a:extLst>
              </p:cNvPr>
              <p:cNvSpPr/>
              <p:nvPr/>
            </p:nvSpPr>
            <p:spPr>
              <a:xfrm>
                <a:off x="-1706449" y="636941"/>
                <a:ext cx="666671" cy="776915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192" name="Group 191">
              <a:extLst>
                <a:ext uri="{FF2B5EF4-FFF2-40B4-BE49-F238E27FC236}">
                  <a16:creationId xmlns:a16="http://schemas.microsoft.com/office/drawing/2014/main" id="{3A875857-52D9-4B2C-854C-FF4F4F5482FF}"/>
                </a:ext>
              </a:extLst>
            </p:cNvPr>
            <p:cNvGrpSpPr/>
            <p:nvPr/>
          </p:nvGrpSpPr>
          <p:grpSpPr>
            <a:xfrm>
              <a:off x="9935881" y="2242747"/>
              <a:ext cx="1813045" cy="4207258"/>
              <a:chOff x="-2386127" y="4937060"/>
              <a:chExt cx="1427031" cy="2709431"/>
            </a:xfrm>
          </p:grpSpPr>
          <p:sp>
            <p:nvSpPr>
              <p:cNvPr id="218" name="Oval 217">
                <a:extLst>
                  <a:ext uri="{FF2B5EF4-FFF2-40B4-BE49-F238E27FC236}">
                    <a16:creationId xmlns:a16="http://schemas.microsoft.com/office/drawing/2014/main" id="{F6C1B4F4-F56B-4BB8-AF82-3BE51F113D79}"/>
                  </a:ext>
                </a:extLst>
              </p:cNvPr>
              <p:cNvSpPr/>
              <p:nvPr/>
            </p:nvSpPr>
            <p:spPr>
              <a:xfrm>
                <a:off x="-2386127" y="4937060"/>
                <a:ext cx="1421806" cy="805135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19" name="Flowchart: Extract 218">
                <a:extLst>
                  <a:ext uri="{FF2B5EF4-FFF2-40B4-BE49-F238E27FC236}">
                    <a16:creationId xmlns:a16="http://schemas.microsoft.com/office/drawing/2014/main" id="{19E28106-E62D-4279-9889-4C29F6B615A1}"/>
                  </a:ext>
                </a:extLst>
              </p:cNvPr>
              <p:cNvSpPr/>
              <p:nvPr/>
            </p:nvSpPr>
            <p:spPr>
              <a:xfrm rot="10800000">
                <a:off x="-2377593" y="5403647"/>
                <a:ext cx="1418497" cy="2242844"/>
              </a:xfrm>
              <a:prstGeom prst="flowChartExtra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0" name="Flowchart: Extract 219">
                <a:extLst>
                  <a:ext uri="{FF2B5EF4-FFF2-40B4-BE49-F238E27FC236}">
                    <a16:creationId xmlns:a16="http://schemas.microsoft.com/office/drawing/2014/main" id="{A4E2A556-43B2-4A6E-A075-3782C32272A0}"/>
                  </a:ext>
                </a:extLst>
              </p:cNvPr>
              <p:cNvSpPr/>
              <p:nvPr/>
            </p:nvSpPr>
            <p:spPr>
              <a:xfrm rot="10800000">
                <a:off x="-2335279" y="5370231"/>
                <a:ext cx="1333398" cy="2225269"/>
              </a:xfrm>
              <a:prstGeom prst="flowChartExtra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1" name="Oval 220">
                <a:extLst>
                  <a:ext uri="{FF2B5EF4-FFF2-40B4-BE49-F238E27FC236}">
                    <a16:creationId xmlns:a16="http://schemas.microsoft.com/office/drawing/2014/main" id="{F240E9A6-2D49-47AF-8DE3-BB4AEEE04ABD}"/>
                  </a:ext>
                </a:extLst>
              </p:cNvPr>
              <p:cNvSpPr/>
              <p:nvPr/>
            </p:nvSpPr>
            <p:spPr>
              <a:xfrm>
                <a:off x="-2325547" y="4989456"/>
                <a:ext cx="1311257" cy="751382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222" name="Diagonal Stripe 221">
                <a:extLst>
                  <a:ext uri="{FF2B5EF4-FFF2-40B4-BE49-F238E27FC236}">
                    <a16:creationId xmlns:a16="http://schemas.microsoft.com/office/drawing/2014/main" id="{649496D0-25A8-4F18-B5B0-D18907F69228}"/>
                  </a:ext>
                </a:extLst>
              </p:cNvPr>
              <p:cNvSpPr/>
              <p:nvPr/>
            </p:nvSpPr>
            <p:spPr>
              <a:xfrm rot="20641442">
                <a:off x="-2207815" y="5258149"/>
                <a:ext cx="668984" cy="906290"/>
              </a:xfrm>
              <a:prstGeom prst="diagStrip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3" name="Diagonal Stripe 222">
                <a:extLst>
                  <a:ext uri="{FF2B5EF4-FFF2-40B4-BE49-F238E27FC236}">
                    <a16:creationId xmlns:a16="http://schemas.microsoft.com/office/drawing/2014/main" id="{6C226BBF-5515-42DF-A788-E311BCEB8B85}"/>
                  </a:ext>
                </a:extLst>
              </p:cNvPr>
              <p:cNvSpPr/>
              <p:nvPr/>
            </p:nvSpPr>
            <p:spPr>
              <a:xfrm rot="6437873">
                <a:off x="-1901731" y="5353873"/>
                <a:ext cx="875571" cy="704136"/>
              </a:xfrm>
              <a:prstGeom prst="diagStrip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193" name="Group 192">
              <a:extLst>
                <a:ext uri="{FF2B5EF4-FFF2-40B4-BE49-F238E27FC236}">
                  <a16:creationId xmlns:a16="http://schemas.microsoft.com/office/drawing/2014/main" id="{1C759A4D-F7E9-4C73-985A-C37CEFCB9DEE}"/>
                </a:ext>
              </a:extLst>
            </p:cNvPr>
            <p:cNvGrpSpPr/>
            <p:nvPr/>
          </p:nvGrpSpPr>
          <p:grpSpPr>
            <a:xfrm rot="1609602">
              <a:off x="8943230" y="3177463"/>
              <a:ext cx="1197902" cy="1198165"/>
              <a:chOff x="-11546" y="-524659"/>
              <a:chExt cx="1932378" cy="1619250"/>
            </a:xfrm>
          </p:grpSpPr>
          <p:grpSp>
            <p:nvGrpSpPr>
              <p:cNvPr id="196" name="Group 55">
                <a:extLst>
                  <a:ext uri="{FF2B5EF4-FFF2-40B4-BE49-F238E27FC236}">
                    <a16:creationId xmlns:a16="http://schemas.microsoft.com/office/drawing/2014/main" id="{A80F9E27-3D72-4BED-AC5F-021D7BF65FA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46734" y="-524658"/>
                <a:ext cx="1574099" cy="1619250"/>
                <a:chOff x="105691108" y="111658645"/>
                <a:chExt cx="1548688" cy="1715734"/>
              </a:xfrm>
            </p:grpSpPr>
            <p:sp>
              <p:nvSpPr>
                <p:cNvPr id="198" name="AutoShape 56">
                  <a:extLst>
                    <a:ext uri="{FF2B5EF4-FFF2-40B4-BE49-F238E27FC236}">
                      <a16:creationId xmlns:a16="http://schemas.microsoft.com/office/drawing/2014/main" id="{9B5B8AB8-1516-4561-B935-9EACD9E2656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16200000">
                  <a:off x="106033852" y="112085675"/>
                  <a:ext cx="166129" cy="851617"/>
                </a:xfrm>
                <a:prstGeom prst="roundRect">
                  <a:avLst>
                    <a:gd name="adj" fmla="val 16667"/>
                  </a:avLst>
                </a:prstGeom>
                <a:solidFill>
                  <a:srgbClr val="773E18"/>
                </a:solidFill>
                <a:ln w="6350" algn="ctr">
                  <a:solidFill>
                    <a:srgbClr val="0C0C0C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201" name="AutoShape 59">
                  <a:extLst>
                    <a:ext uri="{FF2B5EF4-FFF2-40B4-BE49-F238E27FC236}">
                      <a16:creationId xmlns:a16="http://schemas.microsoft.com/office/drawing/2014/main" id="{E4DC07D3-F521-4771-A56B-741A14FA62E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16200000">
                  <a:off x="106009552" y="112144134"/>
                  <a:ext cx="1715734" cy="744755"/>
                </a:xfrm>
                <a:custGeom>
                  <a:avLst/>
                  <a:gdLst>
                    <a:gd name="G0" fmla="+- 8202 0 0"/>
                    <a:gd name="G1" fmla="+- -8596626 0 0"/>
                    <a:gd name="G2" fmla="+- 0 0 -8596626"/>
                    <a:gd name="T0" fmla="*/ 0 256 1"/>
                    <a:gd name="T1" fmla="*/ 180 256 1"/>
                    <a:gd name="G3" fmla="+- -8596626 T0 T1"/>
                    <a:gd name="T2" fmla="*/ 0 256 1"/>
                    <a:gd name="T3" fmla="*/ 90 256 1"/>
                    <a:gd name="G4" fmla="+- -8596626 T2 T3"/>
                    <a:gd name="G5" fmla="*/ G4 2 1"/>
                    <a:gd name="T4" fmla="*/ 90 256 1"/>
                    <a:gd name="T5" fmla="*/ 0 256 1"/>
                    <a:gd name="G6" fmla="+- -8596626 T4 T5"/>
                    <a:gd name="G7" fmla="*/ G6 2 1"/>
                    <a:gd name="G8" fmla="abs -8596626"/>
                    <a:gd name="T6" fmla="*/ 0 256 1"/>
                    <a:gd name="T7" fmla="*/ 90 256 1"/>
                    <a:gd name="G9" fmla="+- G8 T6 T7"/>
                    <a:gd name="G10" fmla="?: G9 G7 G5"/>
                    <a:gd name="T8" fmla="*/ 0 256 1"/>
                    <a:gd name="T9" fmla="*/ 360 256 1"/>
                    <a:gd name="G11" fmla="+- G10 T8 T9"/>
                    <a:gd name="G12" fmla="?: G10 G11 G10"/>
                    <a:gd name="T10" fmla="*/ 0 256 1"/>
                    <a:gd name="T11" fmla="*/ 360 256 1"/>
                    <a:gd name="G13" fmla="+- G12 T10 T11"/>
                    <a:gd name="G14" fmla="?: G12 G13 G12"/>
                    <a:gd name="G15" fmla="+- 0 0 G14"/>
                    <a:gd name="G16" fmla="+- 10800 0 0"/>
                    <a:gd name="G17" fmla="+- 10800 0 8202"/>
                    <a:gd name="G18" fmla="*/ 8202 1 2"/>
                    <a:gd name="G19" fmla="+- G18 5400 0"/>
                    <a:gd name="G20" fmla="cos G19 -8596626"/>
                    <a:gd name="G21" fmla="sin G19 -8596626"/>
                    <a:gd name="G22" fmla="+- G20 10800 0"/>
                    <a:gd name="G23" fmla="+- G21 10800 0"/>
                    <a:gd name="G24" fmla="+- 10800 0 G20"/>
                    <a:gd name="G25" fmla="+- 8202 10800 0"/>
                    <a:gd name="G26" fmla="?: G9 G17 G25"/>
                    <a:gd name="G27" fmla="?: G9 0 21600"/>
                    <a:gd name="G28" fmla="cos 10800 -8596626"/>
                    <a:gd name="G29" fmla="sin 10800 -8596626"/>
                    <a:gd name="G30" fmla="sin 8202 -8596626"/>
                    <a:gd name="G31" fmla="+- G28 10800 0"/>
                    <a:gd name="G32" fmla="+- G29 10800 0"/>
                    <a:gd name="G33" fmla="+- G30 10800 0"/>
                    <a:gd name="G34" fmla="?: G4 0 G31"/>
                    <a:gd name="G35" fmla="?: -8596626 G34 0"/>
                    <a:gd name="G36" fmla="?: G6 G35 G31"/>
                    <a:gd name="G37" fmla="+- 21600 0 G36"/>
                    <a:gd name="G38" fmla="?: G4 0 G33"/>
                    <a:gd name="G39" fmla="?: -8596626 G38 G32"/>
                    <a:gd name="G40" fmla="?: G6 G39 0"/>
                    <a:gd name="G41" fmla="?: G4 G32 21600"/>
                    <a:gd name="G42" fmla="?: G6 G41 G33"/>
                    <a:gd name="T12" fmla="*/ 10800 w 21600"/>
                    <a:gd name="T13" fmla="*/ 0 h 21600"/>
                    <a:gd name="T14" fmla="*/ 4545 w 21600"/>
                    <a:gd name="T15" fmla="*/ 3648 h 21600"/>
                    <a:gd name="T16" fmla="*/ 10800 w 21600"/>
                    <a:gd name="T17" fmla="*/ 2598 h 21600"/>
                    <a:gd name="T18" fmla="*/ 17055 w 21600"/>
                    <a:gd name="T19" fmla="*/ 3648 h 21600"/>
                    <a:gd name="T20" fmla="*/ G36 w 21600"/>
                    <a:gd name="T21" fmla="*/ G40 h 21600"/>
                    <a:gd name="T22" fmla="*/ G37 w 21600"/>
                    <a:gd name="T23" fmla="*/ G42 h 21600"/>
                  </a:gdLst>
                  <a:ahLst/>
                  <a:cxnLst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T20" t="T21" r="T22" b="T23"/>
                  <a:pathLst>
                    <a:path w="21600" h="21600">
                      <a:moveTo>
                        <a:pt x="5400" y="4626"/>
                      </a:moveTo>
                      <a:cubicBezTo>
                        <a:pt x="6895" y="3318"/>
                        <a:pt x="8813" y="2598"/>
                        <a:pt x="10800" y="2598"/>
                      </a:cubicBezTo>
                      <a:cubicBezTo>
                        <a:pt x="12786" y="2598"/>
                        <a:pt x="14704" y="3318"/>
                        <a:pt x="16199" y="4626"/>
                      </a:cubicBezTo>
                      <a:lnTo>
                        <a:pt x="17910" y="2670"/>
                      </a:lnTo>
                      <a:cubicBezTo>
                        <a:pt x="15941" y="948"/>
                        <a:pt x="13415" y="0"/>
                        <a:pt x="10799" y="0"/>
                      </a:cubicBezTo>
                      <a:cubicBezTo>
                        <a:pt x="8184" y="0"/>
                        <a:pt x="5658" y="948"/>
                        <a:pt x="3689" y="2670"/>
                      </a:cubicBezTo>
                      <a:close/>
                    </a:path>
                  </a:pathLst>
                </a:custGeom>
                <a:solidFill>
                  <a:srgbClr val="A6A6A6"/>
                </a:solidFill>
                <a:ln w="6350" algn="ctr">
                  <a:solidFill>
                    <a:srgbClr val="0C0C0C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cxnSp>
              <p:nvCxnSpPr>
                <p:cNvPr id="202" name="AutoShape 70">
                  <a:extLst>
                    <a:ext uri="{FF2B5EF4-FFF2-40B4-BE49-F238E27FC236}">
                      <a16:creationId xmlns:a16="http://schemas.microsoft.com/office/drawing/2014/main" id="{433F2446-8E4A-42C9-9DE7-5092AF6260C3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5767000" y="112433087"/>
                  <a:ext cx="44416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203" name="AutoShape 71">
                  <a:extLst>
                    <a:ext uri="{FF2B5EF4-FFF2-40B4-BE49-F238E27FC236}">
                      <a16:creationId xmlns:a16="http://schemas.microsoft.com/office/drawing/2014/main" id="{B7BF2113-8DB1-49C7-9650-62F97EACC316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5811416" y="112428419"/>
                  <a:ext cx="44417" cy="161344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204" name="AutoShape 72">
                  <a:extLst>
                    <a:ext uri="{FF2B5EF4-FFF2-40B4-BE49-F238E27FC236}">
                      <a16:creationId xmlns:a16="http://schemas.microsoft.com/office/drawing/2014/main" id="{D721A753-1F6A-488D-B9CF-BFEDEA9FBB82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5855833" y="112433204"/>
                  <a:ext cx="44416" cy="161344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205" name="AutoShape 73">
                  <a:extLst>
                    <a:ext uri="{FF2B5EF4-FFF2-40B4-BE49-F238E27FC236}">
                      <a16:creationId xmlns:a16="http://schemas.microsoft.com/office/drawing/2014/main" id="{AF29135B-F3A5-4285-8C46-4A0DD35A14A8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5898395" y="112433087"/>
                  <a:ext cx="44416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206" name="AutoShape 74">
                  <a:extLst>
                    <a:ext uri="{FF2B5EF4-FFF2-40B4-BE49-F238E27FC236}">
                      <a16:creationId xmlns:a16="http://schemas.microsoft.com/office/drawing/2014/main" id="{3153209F-92EF-4F42-BF54-8BFA06FB4701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5942811" y="112435839"/>
                  <a:ext cx="44417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207" name="AutoShape 75">
                  <a:extLst>
                    <a:ext uri="{FF2B5EF4-FFF2-40B4-BE49-F238E27FC236}">
                      <a16:creationId xmlns:a16="http://schemas.microsoft.com/office/drawing/2014/main" id="{127A23E4-291F-4D63-8A61-056AF2B90068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5987228" y="112433087"/>
                  <a:ext cx="44416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208" name="AutoShape 76">
                  <a:extLst>
                    <a:ext uri="{FF2B5EF4-FFF2-40B4-BE49-F238E27FC236}">
                      <a16:creationId xmlns:a16="http://schemas.microsoft.com/office/drawing/2014/main" id="{6D1071C4-4CE5-4E24-B786-6BA9D01E7D8F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031644" y="112433204"/>
                  <a:ext cx="44416" cy="161344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209" name="AutoShape 77">
                  <a:extLst>
                    <a:ext uri="{FF2B5EF4-FFF2-40B4-BE49-F238E27FC236}">
                      <a16:creationId xmlns:a16="http://schemas.microsoft.com/office/drawing/2014/main" id="{C67BD24D-339C-4A3E-B236-5EDEE67D351C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074206" y="112433087"/>
                  <a:ext cx="44416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210" name="AutoShape 78">
                  <a:extLst>
                    <a:ext uri="{FF2B5EF4-FFF2-40B4-BE49-F238E27FC236}">
                      <a16:creationId xmlns:a16="http://schemas.microsoft.com/office/drawing/2014/main" id="{DC207AFA-A6FB-49E4-A64C-E56284C7CB3A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122194" y="112428303"/>
                  <a:ext cx="44417" cy="161344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211" name="AutoShape 79">
                  <a:extLst>
                    <a:ext uri="{FF2B5EF4-FFF2-40B4-BE49-F238E27FC236}">
                      <a16:creationId xmlns:a16="http://schemas.microsoft.com/office/drawing/2014/main" id="{46717E89-0CD3-4060-856B-EF7BA37AA4B4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166611" y="112430587"/>
                  <a:ext cx="44416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212" name="AutoShape 80">
                  <a:extLst>
                    <a:ext uri="{FF2B5EF4-FFF2-40B4-BE49-F238E27FC236}">
                      <a16:creationId xmlns:a16="http://schemas.microsoft.com/office/drawing/2014/main" id="{43E893A0-C136-47DF-8368-647FB28B4F24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211027" y="112428419"/>
                  <a:ext cx="44416" cy="161344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213" name="AutoShape 81">
                  <a:extLst>
                    <a:ext uri="{FF2B5EF4-FFF2-40B4-BE49-F238E27FC236}">
                      <a16:creationId xmlns:a16="http://schemas.microsoft.com/office/drawing/2014/main" id="{DA58461E-FDC4-4B63-8408-4D8E07EBDE2D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253589" y="112428303"/>
                  <a:ext cx="44417" cy="161344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214" name="AutoShape 82">
                  <a:extLst>
                    <a:ext uri="{FF2B5EF4-FFF2-40B4-BE49-F238E27FC236}">
                      <a16:creationId xmlns:a16="http://schemas.microsoft.com/office/drawing/2014/main" id="{40BF60D2-3C52-4993-9AE9-DD8C0283FFBE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293714" y="112433087"/>
                  <a:ext cx="44417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215" name="AutoShape 83">
                  <a:extLst>
                    <a:ext uri="{FF2B5EF4-FFF2-40B4-BE49-F238E27FC236}">
                      <a16:creationId xmlns:a16="http://schemas.microsoft.com/office/drawing/2014/main" id="{5FB9BD1F-CDFF-4262-8FE2-73993AFC19B0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338131" y="112430587"/>
                  <a:ext cx="44416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216" name="AutoShape 84">
                  <a:extLst>
                    <a:ext uri="{FF2B5EF4-FFF2-40B4-BE49-F238E27FC236}">
                      <a16:creationId xmlns:a16="http://schemas.microsoft.com/office/drawing/2014/main" id="{BAE6C5B7-9617-48D6-9936-307FD693860D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384984" y="112433204"/>
                  <a:ext cx="44416" cy="161344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217" name="AutoShape 85">
                  <a:extLst>
                    <a:ext uri="{FF2B5EF4-FFF2-40B4-BE49-F238E27FC236}">
                      <a16:creationId xmlns:a16="http://schemas.microsoft.com/office/drawing/2014/main" id="{049B6BE7-632B-4C44-8621-2C05A4E0DA4A}"/>
                    </a:ext>
                  </a:extLst>
                </p:cNvPr>
                <p:cNvCxnSpPr>
                  <a:cxnSpLocks noChangeShapeType="1"/>
                </p:cNvCxnSpPr>
                <p:nvPr/>
              </p:nvCxnSpPr>
              <p:spPr bwMode="auto">
                <a:xfrm flipV="1">
                  <a:off x="106429400" y="112433087"/>
                  <a:ext cx="44417" cy="161345"/>
                </a:xfrm>
                <a:prstGeom prst="straightConnector1">
                  <a:avLst/>
                </a:prstGeom>
                <a:noFill/>
                <a:ln w="317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</p:cxnSp>
          </p:grpSp>
          <p:sp>
            <p:nvSpPr>
              <p:cNvPr id="197" name="Plaque 196">
                <a:extLst>
                  <a:ext uri="{FF2B5EF4-FFF2-40B4-BE49-F238E27FC236}">
                    <a16:creationId xmlns:a16="http://schemas.microsoft.com/office/drawing/2014/main" id="{737991AA-57A1-426D-9A67-4E1A5C57A5D9}"/>
                  </a:ext>
                </a:extLst>
              </p:cNvPr>
              <p:cNvSpPr/>
              <p:nvPr/>
            </p:nvSpPr>
            <p:spPr>
              <a:xfrm>
                <a:off x="-11546" y="106146"/>
                <a:ext cx="369605" cy="370898"/>
              </a:xfrm>
              <a:prstGeom prst="plaque">
                <a:avLst>
                  <a:gd name="adj" fmla="val 26749"/>
                </a:avLst>
              </a:prstGeom>
              <a:solidFill>
                <a:schemeClr val="bg2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94" name="Flowchart: Off-page Connector 193">
              <a:extLst>
                <a:ext uri="{FF2B5EF4-FFF2-40B4-BE49-F238E27FC236}">
                  <a16:creationId xmlns:a16="http://schemas.microsoft.com/office/drawing/2014/main" id="{DCB857E8-8F45-4A61-AFBC-D761F6FDB5E8}"/>
                </a:ext>
              </a:extLst>
            </p:cNvPr>
            <p:cNvSpPr/>
            <p:nvPr/>
          </p:nvSpPr>
          <p:spPr>
            <a:xfrm>
              <a:off x="10144480" y="1039517"/>
              <a:ext cx="258581" cy="641670"/>
            </a:xfrm>
            <a:prstGeom prst="flowChartOffpageConnector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5" name="Flowchart: Delay 194">
              <a:extLst>
                <a:ext uri="{FF2B5EF4-FFF2-40B4-BE49-F238E27FC236}">
                  <a16:creationId xmlns:a16="http://schemas.microsoft.com/office/drawing/2014/main" id="{6E6F992F-2823-411B-A72E-F4B917AAA1D9}"/>
                </a:ext>
              </a:extLst>
            </p:cNvPr>
            <p:cNvSpPr/>
            <p:nvPr/>
          </p:nvSpPr>
          <p:spPr>
            <a:xfrm rot="16200000">
              <a:off x="9762232" y="154145"/>
              <a:ext cx="971812" cy="1094410"/>
            </a:xfrm>
            <a:prstGeom prst="flowChartDelay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A6665432-D08D-42C8-B1A3-EECA4E32D7CA}"/>
              </a:ext>
            </a:extLst>
          </p:cNvPr>
          <p:cNvSpPr/>
          <p:nvPr/>
        </p:nvSpPr>
        <p:spPr>
          <a:xfrm>
            <a:off x="6292606" y="109183"/>
            <a:ext cx="2207507" cy="2278390"/>
          </a:xfrm>
          <a:prstGeom prst="wedgeEllipseCallout">
            <a:avLst>
              <a:gd name="adj1" fmla="val 100009"/>
              <a:gd name="adj2" fmla="val 13518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THANK YOU FOR LISTENING. ARE THERE ANY QUESTION?</a:t>
            </a:r>
          </a:p>
        </p:txBody>
      </p:sp>
      <p:sp>
        <p:nvSpPr>
          <p:cNvPr id="1307" name="Rectangle 1306">
            <a:extLst>
              <a:ext uri="{FF2B5EF4-FFF2-40B4-BE49-F238E27FC236}">
                <a16:creationId xmlns:a16="http://schemas.microsoft.com/office/drawing/2014/main" id="{0E7A4CDE-E326-46A6-B08F-F615EDC5E53C}"/>
              </a:ext>
            </a:extLst>
          </p:cNvPr>
          <p:cNvSpPr/>
          <p:nvPr/>
        </p:nvSpPr>
        <p:spPr>
          <a:xfrm>
            <a:off x="963312" y="1622028"/>
            <a:ext cx="4585649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ln w="22225">
                  <a:solidFill>
                    <a:sysClr val="windowText" lastClr="000000"/>
                  </a:solidFill>
                  <a:prstDash val="solid"/>
                </a:ln>
                <a:latin typeface="+mj-lt"/>
              </a:rPr>
              <a:t>ORIGINATING FROM SCANDINAVIA, THE VIKINGS THAT FOUNDED NORMANDY QUICKLY ADOPTED MANY OF THE FRANKISH CUSTOMS, SUCH AS….</a:t>
            </a:r>
          </a:p>
          <a:p>
            <a:pPr algn="ctr"/>
            <a:endParaRPr lang="en-GB" dirty="0">
              <a:ln w="22225">
                <a:solidFill>
                  <a:sysClr val="windowText" lastClr="000000"/>
                </a:solidFill>
                <a:prstDash val="solid"/>
              </a:ln>
              <a:latin typeface="+mj-lt"/>
            </a:endParaRPr>
          </a:p>
          <a:p>
            <a:pPr algn="ctr"/>
            <a:r>
              <a:rPr lang="en-GB" dirty="0">
                <a:ln w="22225">
                  <a:solidFill>
                    <a:sysClr val="windowText" lastClr="000000"/>
                  </a:solidFill>
                  <a:prstDash val="solid"/>
                </a:ln>
                <a:latin typeface="+mj-lt"/>
              </a:rPr>
              <a:t>RELIGION, LANGUAGE, AND METHODS OF WARFARE.</a:t>
            </a:r>
          </a:p>
          <a:p>
            <a:pPr algn="ctr"/>
            <a:endParaRPr lang="en-GB" dirty="0">
              <a:ln w="22225">
                <a:solidFill>
                  <a:sysClr val="windowText" lastClr="000000"/>
                </a:solidFill>
                <a:prstDash val="solid"/>
              </a:ln>
              <a:latin typeface="+mj-lt"/>
            </a:endParaRPr>
          </a:p>
          <a:p>
            <a:pPr algn="ctr"/>
            <a:r>
              <a:rPr lang="en-GB" dirty="0">
                <a:ln w="22225">
                  <a:solidFill>
                    <a:sysClr val="windowText" lastClr="000000"/>
                  </a:solidFill>
                  <a:prstDash val="solid"/>
                </a:ln>
                <a:latin typeface="+mj-lt"/>
              </a:rPr>
              <a:t>HOWEVER……</a:t>
            </a:r>
          </a:p>
          <a:p>
            <a:pPr algn="ctr"/>
            <a:endParaRPr lang="en-GB" dirty="0">
              <a:ln w="22225">
                <a:solidFill>
                  <a:sysClr val="windowText" lastClr="000000"/>
                </a:solidFill>
                <a:prstDash val="solid"/>
              </a:ln>
              <a:latin typeface="+mj-lt"/>
            </a:endParaRPr>
          </a:p>
          <a:p>
            <a:pPr algn="ctr"/>
            <a:r>
              <a:rPr lang="en-GB" dirty="0">
                <a:ln w="22225">
                  <a:solidFill>
                    <a:sysClr val="windowText" lastClr="000000"/>
                  </a:solidFill>
                  <a:prstDash val="solid"/>
                </a:ln>
                <a:latin typeface="+mj-lt"/>
              </a:rPr>
              <a:t>THEY COULD NOT COMPLETELY GET AWAY FROM THEIR SCANDINAVIAN ROOTS, WITH A CONTINUATION IN RAIDING, A FEROCIOUS FIGHTING SPIRIT, AND AN OPOTUNISTIC AND ADVENTUROUS STREAK, ALL OF WHICH HELP THEM FORM THEIR EMPIRE AND CERMENT THEIR PLACE IN HISTORY.</a:t>
            </a:r>
            <a:endParaRPr lang="en-GB" sz="4800" dirty="0">
              <a:ln w="22225">
                <a:noFill/>
                <a:prstDash val="solid"/>
              </a:ln>
              <a:latin typeface="+mj-l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4673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97"/>
    </mc:Choice>
    <mc:Fallback>
      <p:transition spd="slow" advTm="1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A8B74-E7D1-40C5-BC4D-10C3A7ABA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21388-33E2-489B-9477-1F2E77C571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331" y="1690688"/>
            <a:ext cx="11507337" cy="4351338"/>
          </a:xfrm>
        </p:spPr>
        <p:txBody>
          <a:bodyPr>
            <a:noAutofit/>
          </a:bodyPr>
          <a:lstStyle/>
          <a:p>
            <a:r>
              <a:rPr lang="en-GB" dirty="0"/>
              <a:t>Slide 2 = Marcus Bull, </a:t>
            </a:r>
            <a:r>
              <a:rPr lang="en-GB" i="1" dirty="0"/>
              <a:t>Short Oxford History of France: France in the Central Middle Ages 900 – 1200 </a:t>
            </a:r>
            <a:r>
              <a:rPr lang="en-GB" dirty="0"/>
              <a:t>(Oxford University Press, Oxford, 2002), pp. 18 – 19.</a:t>
            </a:r>
          </a:p>
          <a:p>
            <a:r>
              <a:rPr lang="en-GB" dirty="0"/>
              <a:t>Slide 6 = Jim Bradbury, </a:t>
            </a:r>
            <a:r>
              <a:rPr lang="en-GB" i="1" dirty="0"/>
              <a:t>The Routledge Companion to Medieval Warfare </a:t>
            </a:r>
            <a:r>
              <a:rPr lang="en-GB" dirty="0"/>
              <a:t>(Routledge, London, 2004), pp. 124 – 128.</a:t>
            </a:r>
          </a:p>
          <a:p>
            <a:r>
              <a:rPr lang="en-GB" dirty="0"/>
              <a:t>Slide 12 = Francois </a:t>
            </a:r>
            <a:r>
              <a:rPr lang="en-GB" dirty="0" err="1"/>
              <a:t>Neveux</a:t>
            </a:r>
            <a:r>
              <a:rPr lang="en-GB" dirty="0"/>
              <a:t>, </a:t>
            </a:r>
            <a:r>
              <a:rPr lang="en-GB" i="1" dirty="0"/>
              <a:t>A Brief History of The Normans: The Conquest that Changed the Face of Europe </a:t>
            </a:r>
            <a:r>
              <a:rPr lang="en-GB" dirty="0"/>
              <a:t>(Robinson, Great Britain, 2008), pp. 63 – 70.</a:t>
            </a:r>
          </a:p>
          <a:p>
            <a:r>
              <a:rPr lang="en-GB" dirty="0"/>
              <a:t>Slide 13 &amp; 14 = R.H.C. Davis, </a:t>
            </a:r>
            <a:r>
              <a:rPr lang="en-GB" i="1" dirty="0"/>
              <a:t>The Normans and their Myth</a:t>
            </a:r>
            <a:r>
              <a:rPr lang="en-GB" dirty="0"/>
              <a:t> (Thames and Hudson Ltd, London, 1980), pp. 20 - 34.</a:t>
            </a:r>
          </a:p>
          <a:p>
            <a:r>
              <a:rPr lang="en-GB" dirty="0"/>
              <a:t>Slide 15 = R. Chartrand / K. Durham / M. Harrison / I. Heath, </a:t>
            </a:r>
            <a:r>
              <a:rPr lang="en-GB" i="1" dirty="0"/>
              <a:t>The Vikings </a:t>
            </a:r>
            <a:r>
              <a:rPr lang="en-GB" dirty="0"/>
              <a:t>(Osprey Publishing, Oxford, 2016), pp. 74 – 75.</a:t>
            </a:r>
          </a:p>
        </p:txBody>
      </p:sp>
    </p:spTree>
    <p:extLst>
      <p:ext uri="{BB962C8B-B14F-4D97-AF65-F5344CB8AC3E}">
        <p14:creationId xmlns:p14="http://schemas.microsoft.com/office/powerpoint/2010/main" val="3406267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4"/>
    </mc:Choice>
    <mc:Fallback>
      <p:transition spd="slow" advTm="194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A8B74-E7D1-40C5-BC4D-10C3A7ABA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21388-33E2-489B-9477-1F2E77C571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319" y="1690688"/>
            <a:ext cx="11150221" cy="4351338"/>
          </a:xfrm>
        </p:spPr>
        <p:txBody>
          <a:bodyPr>
            <a:normAutofit fontScale="92500" lnSpcReduction="10000"/>
          </a:bodyPr>
          <a:lstStyle/>
          <a:p>
            <a:r>
              <a:rPr lang="en-GB" sz="3000" dirty="0"/>
              <a:t>Jim Bradbury, </a:t>
            </a:r>
            <a:r>
              <a:rPr lang="en-GB" sz="3000" i="1" dirty="0"/>
              <a:t>The Routledge Companion to Medieval Warfare </a:t>
            </a:r>
            <a:r>
              <a:rPr lang="en-GB" sz="3000" dirty="0"/>
              <a:t>(Routledge, London, 2004), pp. 124 – 128.</a:t>
            </a:r>
          </a:p>
          <a:p>
            <a:r>
              <a:rPr lang="en-GB" sz="3000" dirty="0"/>
              <a:t>Marcus Bull, </a:t>
            </a:r>
            <a:r>
              <a:rPr lang="en-GB" sz="3000" i="1" dirty="0"/>
              <a:t>Short Oxford History of France: France in the Central Middle Ages 900 – 1200 </a:t>
            </a:r>
            <a:r>
              <a:rPr lang="en-GB" sz="3000" dirty="0"/>
              <a:t>(Oxford University Press, Oxford, 2002), pp. 18 – 19.</a:t>
            </a:r>
          </a:p>
          <a:p>
            <a:r>
              <a:rPr lang="en-GB" sz="3000" dirty="0"/>
              <a:t>R. Chartrand / K. Durham / M. Harrison / I. Heath, </a:t>
            </a:r>
            <a:r>
              <a:rPr lang="en-GB" sz="3000" i="1" dirty="0"/>
              <a:t>The Vikings </a:t>
            </a:r>
            <a:r>
              <a:rPr lang="en-GB" sz="3000" dirty="0"/>
              <a:t>(Osprey Publishing, Oxford, 2016), pp. 74 – 75.</a:t>
            </a:r>
          </a:p>
          <a:p>
            <a:r>
              <a:rPr lang="en-GB" sz="3000" dirty="0"/>
              <a:t>R.H.C. Davis, </a:t>
            </a:r>
            <a:r>
              <a:rPr lang="en-GB" sz="3000" i="1" dirty="0"/>
              <a:t>The Normans and their Myth</a:t>
            </a:r>
            <a:r>
              <a:rPr lang="en-GB" sz="3000" dirty="0"/>
              <a:t> (Thames and Hudson Ltd, London, 1980), pp. 20 - 34.</a:t>
            </a:r>
          </a:p>
          <a:p>
            <a:r>
              <a:rPr lang="en-GB" sz="3000" dirty="0"/>
              <a:t>Francois </a:t>
            </a:r>
            <a:r>
              <a:rPr lang="en-GB" sz="3000" dirty="0" err="1"/>
              <a:t>Neveux</a:t>
            </a:r>
            <a:r>
              <a:rPr lang="en-GB" sz="3000" dirty="0"/>
              <a:t>, </a:t>
            </a:r>
            <a:r>
              <a:rPr lang="en-GB" sz="3000" i="1" dirty="0"/>
              <a:t>A Brief History of The Normans: The Conquest that Changed the Face of Europe </a:t>
            </a:r>
            <a:r>
              <a:rPr lang="en-GB" sz="3000" dirty="0"/>
              <a:t>(Robinson, Great Britain, 2008), pp. 63 – 70.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145008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5"/>
    </mc:Choice>
    <mc:Fallback>
      <p:transition spd="slow" advTm="175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3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638</TotalTime>
  <Words>860</Words>
  <Application>Microsoft Office PowerPoint</Application>
  <PresentationFormat>Widescreen</PresentationFormat>
  <Paragraphs>126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Referencing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Matt Cowley</dc:creator>
  <cp:lastModifiedBy>Matt Cowley</cp:lastModifiedBy>
  <cp:revision>100</cp:revision>
  <dcterms:created xsi:type="dcterms:W3CDTF">2018-10-22T13:57:57Z</dcterms:created>
  <dcterms:modified xsi:type="dcterms:W3CDTF">2018-10-24T16:05:28Z</dcterms:modified>
</cp:coreProperties>
</file>