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5" d="100"/>
          <a:sy n="55" d="100"/>
        </p:scale>
        <p:origin x="107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My third piece of evidence is a seven-slide quarterly business update. I used a consistent green and light-grey theme. The presentation includes a company overview, achievements, sales information, customer feedback, a team image and next steps. I used headings and bullet points so the information is easier to read. I also used images and a sales visual. At first, I found it difficult to decide how much information should go on each slide. I learned that slides should show the main points and support the speaker. I can now create a simple presentation with a clearer layout.</a:t>
            </a:r>
          </a:p>
          <a:p>
            <a:endParaRPr dirty="0"/>
          </a:p>
          <a:p>
            <a:r>
              <a:rPr dirty="0"/>
              <a:t>[Sources]</a:t>
            </a:r>
          </a:p>
          <a:p>
            <a:r>
              <a:rPr dirty="0"/>
              <a:t>- User-provided ROGERIO CA- PP.pptx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The main thing I learned is that each tool has a different purpose. Word is useful for structured documents. Excel helps </a:t>
            </a:r>
            <a:r>
              <a:rPr dirty="0" err="1"/>
              <a:t>organise</a:t>
            </a:r>
            <a:r>
              <a:rPr dirty="0"/>
              <a:t> information, calculate values and highlight important data. PowerPoint helps explain information visually. Repeating the tasks, following examples and checking my finished work helped me improve. I also learned that clear and simple formatting is usually better than using too many </a:t>
            </a:r>
            <a:r>
              <a:rPr dirty="0" err="1"/>
              <a:t>colours</a:t>
            </a:r>
            <a:r>
              <a:rPr dirty="0"/>
              <a:t> or too much text.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D7960-140C-7085-15FA-1917BD0B13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buNone/>
              <a:defRPr sz="600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E54015-F68E-7FE9-2031-B5ABDA17FA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FFF7E-BBB0-D6A7-4B1E-7E7507E91957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1E1C1-19F8-4445-B336-C62E3F9C50DD}" type="datetimeFigureOut">
              <a:t>8/17/2026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462E1C-62F8-C10F-8AD8-63662AAD713E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2B4D76-70A3-193C-E10B-ABF5C2DAE77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FF130D96-DFF7-44E1-B793-AEE5161F2ED8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3936C-9D4E-4AB2-7913-926102CCB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BFA0A-650F-1E81-A84B-6D8660B6ED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9D6687-97D0-FCEA-4F8C-A6806430108B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1E1C1-19F8-4445-B336-C62E3F9C50DD}" type="datetimeFigureOut">
              <a:t>8/17/2026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FCD0-19DF-E8AD-A37D-E533422CC252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62D395-7BC0-2396-5A71-92F08EFCB7D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FF130D96-DFF7-44E1-B793-AEE5161F2ED8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0017C-5DB6-FE03-AF73-B4DC7EBE1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buNone/>
              <a:defRPr sz="600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9F04BA-03F6-75A2-3474-8F0A42CFC6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F7FA84-3184-5881-88A8-4C8C15FE1532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1E1C1-19F8-4445-B336-C62E3F9C50DD}" type="datetimeFigureOut">
              <a:t>8/17/2026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7C6B3-EFE0-72AE-1F53-0AB54BA6D4CB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81C07C-3DE4-D77D-3FE6-6AA243E7940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FF130D96-DFF7-44E1-B793-AEE5161F2ED8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DF6B7-987F-68E0-16B5-D681A8193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2E9E9-1748-E38E-19C2-7827DD5B12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8D18D2-B546-E735-9F8D-1F15A350B65D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6C6C79-BB90-8A14-8B7E-E2C210CD1C7D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1E1C1-19F8-4445-B336-C62E3F9C50DD}" type="datetimeFigureOut">
              <a:t>8/17/2026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388210-E261-3E03-E509-AD7770C4E74F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B38795-0278-9B99-5320-928873BC7CE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FF130D96-DFF7-44E1-B793-AEE5161F2ED8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94D97-535F-27A0-BC1E-2B09DD9F0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4B2083-0811-FD77-1114-D022AE6743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C45B83-2470-5B94-AC29-7EB7F69D2D92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E40724-E0A0-3408-0FC8-0C79ED60F7D7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DA7DEF-EA7A-D060-6FCA-CA36BB6CCAE9}"/>
              </a:ext>
            </a:extLst>
          </p:cNvPr>
          <p:cNvSpPr>
            <a:spLocks noGrp="1"/>
          </p:cNvSpPr>
          <p:nvPr>
            <p:ph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B81192-ABD2-83F6-D8F7-AFA939CA445E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1E1C1-19F8-4445-B336-C62E3F9C50DD}" type="datetimeFigureOut">
              <a:t>8/17/2026</a:t>
            </a:fld>
            <a:endParaRPr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C5F937-0078-4367-F302-36BB7D274167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5A654E-AF84-9FB2-1111-B2114B63910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FF130D96-DFF7-44E1-B793-AEE5161F2ED8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C3C30-7932-5EAC-6A4A-56274AC0C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6D1CC0-6475-FAF9-DC58-C90EDC815874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1E1C1-19F8-4445-B336-C62E3F9C50DD}" type="datetimeFigureOut">
              <a:t>8/17/2026</a:t>
            </a:fld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A05894-73E9-A068-2983-DEB0EF174B8E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A5E78C-5B0A-962A-545C-C89B08AFF6A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FF130D96-DFF7-44E1-B793-AEE5161F2ED8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AED694-C4B1-4023-AA56-57B246450239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1E1C1-19F8-4445-B336-C62E3F9C50DD}" type="datetimeFigureOut">
              <a:t>8/17/2026</a:t>
            </a:fld>
            <a:endParaRPr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919DDF-85BC-5DCC-2499-12C4866090F4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5A4D57-98E5-08E7-847E-6D9C3D73AD3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FF130D96-DFF7-44E1-B793-AEE5161F2ED8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217EB-2765-FD03-4E45-3F6528A6F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buNone/>
              <a:defRPr sz="320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4049F-0E58-3743-6FBA-5DF037A97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buNone/>
              <a:defRPr sz="3200"/>
            </a:lvl1pPr>
            <a:lvl2pPr>
              <a:buNone/>
              <a:defRPr sz="2800"/>
            </a:lvl2pPr>
            <a:lvl3pPr>
              <a:buNone/>
              <a:defRPr sz="2400"/>
            </a:lvl3pPr>
            <a:lvl4pPr>
              <a:buNone/>
              <a:defRPr sz="2000"/>
            </a:lvl4pPr>
            <a:lvl5pPr>
              <a:buNone/>
              <a:defRPr sz="2000"/>
            </a:lvl5pPr>
            <a:lvl6pPr>
              <a:buNone/>
              <a:defRPr sz="2000"/>
            </a:lvl6pPr>
            <a:lvl7pPr>
              <a:buNone/>
              <a:defRPr sz="2000"/>
            </a:lvl7pPr>
            <a:lvl8pPr>
              <a:buNone/>
              <a:defRPr sz="2000"/>
            </a:lvl8pPr>
            <a:lvl9pPr>
              <a:buNone/>
              <a:defRPr sz="20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628BC6-902B-AAD0-239D-FA2C7C24E35C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6CD516-512B-027F-95F7-C08CFBB0F634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1E1C1-19F8-4445-B336-C62E3F9C50DD}" type="datetimeFigureOut">
              <a:t>8/17/2026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DE1A1F-5247-584E-1D4C-70593F01C0D4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061894-FCC4-A27F-69E6-34130B67140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FF130D96-DFF7-44E1-B793-AEE5161F2ED8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C15B0-E66C-55ED-2177-26232BED7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buNone/>
              <a:defRPr sz="320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6CEF41-A2C7-2AB8-D712-EAF82F7F7E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7063B-5E00-60CF-63EE-B91CE768B431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C36EFF-6337-8968-C770-747DC0C02A5F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1E1C1-19F8-4445-B336-C62E3F9C50DD}" type="datetimeFigureOut">
              <a:t>8/17/2026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25F55F-E4A6-D5AE-F253-3412EAD7ED3B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86C9B-6226-5442-2E09-5F44E76A4E0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FF130D96-DFF7-44E1-B793-AEE5161F2ED8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10584-4D37-4DA7-29FC-510F70B61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B4CE69-41C4-6CB8-120C-527800A87D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eaVert"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0DF40-2282-3C34-51C9-50D02C761013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1E1C1-19F8-4445-B336-C62E3F9C50DD}" type="datetimeFigureOut">
              <a:t>8/17/2026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8B100D-C721-849E-E80C-DC57455F3C8B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0C1F9-5E51-F492-64F8-9F9D8735E84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FF130D96-DFF7-44E1-B793-AEE5161F2ED8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208E64-A3AA-2E84-759E-2EB91FB9A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3221A9-937D-F8DF-6FAE-462F7CAF8D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A5B06-936D-4A47-B3CC-4A1A57DACF5A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1E1C1-19F8-4445-B336-C62E3F9C50DD}" type="datetimeFigureOut">
              <a:t>8/17/2026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6832C6-FE71-864B-5BC7-52C5FEA3309A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C3BDA-3FDB-2087-BCD6-84379B59489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FF130D96-DFF7-44E1-B793-AEE5161F2ED8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BF866B-7DE3-FC52-7AD8-C351B7296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E0DB1A-15D8-8265-962A-63E5CFC515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>
            <a:normAutofit/>
          </a:bodyPr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430B4-E1A3-A345-B9B6-76B13F8B5E5F}"/>
              </a:ext>
            </a:extLst>
          </p:cNvPr>
          <p:cNvSpPr>
            <a:spLocks noGrp="1"/>
          </p:cNvSpPr>
          <p:nvPr>
            <p:ph type="dt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l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1E1C1-19F8-4445-B336-C62E3F9C50DD}" type="datetimeFigureOut">
              <a:t>8/17/2026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F9923-5DAD-DAC4-318A-DA4EADAEC5AA}"/>
              </a:ext>
            </a:extLst>
          </p:cNvPr>
          <p:cNvSpPr>
            <a:spLocks noGrp="1"/>
          </p:cNvSpPr>
          <p:nvPr>
            <p:ph type="ft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ctr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B67ED2-DCFC-F7D6-220E-EF50D13E26BF}"/>
              </a:ext>
            </a:extLst>
          </p:cNvPr>
          <p:cNvSpPr>
            <a:spLocks noGrp="1"/>
          </p:cNvSpPr>
          <p:nvPr>
            <p:ph type="sldNum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r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130D96-DFF7-44E1-B793-AEE5161F2ED8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 defTabSz="914400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 defTabSz="914400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 defTabSz="9144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0E82D-24EF-2C9A-D316-0E44F25FD2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1088" y="694100"/>
            <a:ext cx="9765175" cy="2387600"/>
          </a:xfrm>
        </p:spPr>
        <p:txBody>
          <a:bodyPr>
            <a:normAutofit/>
          </a:bodyPr>
          <a:lstStyle/>
          <a:p>
            <a:r>
              <a:rPr b="1" dirty="0"/>
              <a:t>Digital Portfolio &amp; Reflection</a:t>
            </a:r>
            <a:endParaRPr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7B8768-F11D-0482-A5C6-EE05A007408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dirty="0"/>
              <a:t>Assignment 03</a:t>
            </a:r>
          </a:p>
          <a:p>
            <a:r>
              <a:rPr dirty="0"/>
              <a:t>Rogerio Domingos Ca</a:t>
            </a:r>
            <a:endParaRPr lang="en-GB" dirty="0"/>
          </a:p>
          <a:p>
            <a:r>
              <a:rPr lang="en-GB" dirty="0"/>
              <a:t>Student number: 2544627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827280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FBD7F-251D-9216-DDB4-441EBC951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452B-0505-0DAB-6052-2FB01CF1E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This portfolio shows work I completed using Microsoft Word, Excel and PowerPoint. I chose these examples because they show different digital skills. The screenshots provide evidence of the work and my progress.</a:t>
            </a:r>
          </a:p>
        </p:txBody>
      </p:sp>
    </p:spTree>
    <p:extLst>
      <p:ext uri="{BB962C8B-B14F-4D97-AF65-F5344CB8AC3E}">
        <p14:creationId xmlns:p14="http://schemas.microsoft.com/office/powerpoint/2010/main" val="1246402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957CE-30A0-4DB7-60B2-C75ED8C24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Evidence of my Word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2DEA8-2CAA-E1F9-19FB-6856930ED9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1714500"/>
            <a:ext cx="3695700" cy="2524125"/>
          </a:xfrm>
        </p:spPr>
        <p:txBody>
          <a:bodyPr>
            <a:normAutofit/>
          </a:bodyPr>
          <a:lstStyle/>
          <a:p>
            <a:r>
              <a:rPr sz="2000" dirty="0"/>
              <a:t>I created a two-page report about digital tools.</a:t>
            </a:r>
          </a:p>
          <a:p>
            <a:r>
              <a:rPr sz="2000" dirty="0"/>
              <a:t>I used headings, bullet points, bold text, a table and consistent spacing.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C5A5C5-3252-CF12-68C8-A6B38895EEBD}"/>
              </a:ext>
            </a:extLst>
          </p:cNvPr>
          <p:cNvSpPr>
            <a:spLocks noGrp="1"/>
          </p:cNvSpPr>
          <p:nvPr/>
        </p:nvSpPr>
        <p:spPr>
          <a:xfrm>
            <a:off x="647700" y="4762500"/>
            <a:ext cx="390252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dirty="0"/>
              <a:t>I can now </a:t>
            </a:r>
            <a:r>
              <a:rPr dirty="0" err="1"/>
              <a:t>organise</a:t>
            </a:r>
            <a:r>
              <a:rPr dirty="0"/>
              <a:t> and format a basic report more independently.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4FC931D-EFD8-8BCD-D60A-D2D20352B2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375" t="28334" r="62679" b="8889"/>
          <a:stretch>
            <a:fillRect/>
          </a:stretch>
        </p:blipFill>
        <p:spPr>
          <a:xfrm>
            <a:off x="4749800" y="1562100"/>
            <a:ext cx="3407229" cy="43053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523B68F-D75D-5121-E676-3E7174BEBDF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26" t="28148" r="37009" b="9074"/>
          <a:stretch>
            <a:fillRect/>
          </a:stretch>
        </p:blipFill>
        <p:spPr>
          <a:xfrm>
            <a:off x="8423727" y="1562100"/>
            <a:ext cx="3336472" cy="430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441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957CE-30A0-4DB7-60B2-C75ED8C24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658" y="142081"/>
            <a:ext cx="10515600" cy="1325563"/>
          </a:xfrm>
        </p:spPr>
        <p:txBody>
          <a:bodyPr/>
          <a:lstStyle/>
          <a:p>
            <a:r>
              <a:rPr dirty="0"/>
              <a:t>Evidence of my Excel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2DEA8-2CAA-E1F9-19FB-6856930ED9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986" y="1814484"/>
            <a:ext cx="3717471" cy="2524125"/>
          </a:xfrm>
        </p:spPr>
        <p:txBody>
          <a:bodyPr>
            <a:normAutofit/>
          </a:bodyPr>
          <a:lstStyle/>
          <a:p>
            <a:r>
              <a:rPr sz="2000" dirty="0"/>
              <a:t>I created a stock list for </a:t>
            </a:r>
            <a:r>
              <a:rPr sz="2000" dirty="0" err="1"/>
              <a:t>GreenLeaf</a:t>
            </a:r>
            <a:r>
              <a:rPr sz="2000" dirty="0"/>
              <a:t> Grocers.</a:t>
            </a:r>
          </a:p>
          <a:p>
            <a:r>
              <a:rPr sz="2000" dirty="0"/>
              <a:t>I used SUM, MIN and MAX formulas, currency formatting and conditional formatting.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C5A5C5-3252-CF12-68C8-A6B38895EEBD}"/>
              </a:ext>
            </a:extLst>
          </p:cNvPr>
          <p:cNvSpPr>
            <a:spLocks noGrp="1"/>
          </p:cNvSpPr>
          <p:nvPr/>
        </p:nvSpPr>
        <p:spPr>
          <a:xfrm>
            <a:off x="250372" y="4079705"/>
            <a:ext cx="496932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dirty="0"/>
              <a:t>I can now use basic formulas and </a:t>
            </a:r>
            <a:r>
              <a:rPr dirty="0" err="1"/>
              <a:t>colour</a:t>
            </a:r>
            <a:r>
              <a:rPr dirty="0"/>
              <a:t> formatting to make data easier to understand.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0F6B13B-8041-607A-3129-4C2774FEB21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1339" t="6910" r="54197" b="9259"/>
          <a:stretch>
            <a:fillRect/>
          </a:stretch>
        </p:blipFill>
        <p:spPr>
          <a:xfrm>
            <a:off x="5219701" y="1201821"/>
            <a:ext cx="5350328" cy="5351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441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83A77-94EC-4BBA-F18F-A73FC86B7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0141"/>
            <a:ext cx="10515600" cy="1325563"/>
          </a:xfrm>
        </p:spPr>
        <p:txBody>
          <a:bodyPr/>
          <a:lstStyle/>
          <a:p>
            <a:r>
              <a:rPr dirty="0"/>
              <a:t>Evidence of my PowerPoint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94779-FC3F-BBD9-D17F-DE19A72A7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8" y="1223145"/>
            <a:ext cx="11930743" cy="1325563"/>
          </a:xfrm>
        </p:spPr>
        <p:txBody>
          <a:bodyPr>
            <a:normAutofit/>
          </a:bodyPr>
          <a:lstStyle/>
          <a:p>
            <a:r>
              <a:rPr sz="2000" dirty="0"/>
              <a:t>I created a seven-slide quarterly business update.</a:t>
            </a:r>
          </a:p>
          <a:p>
            <a:r>
              <a:rPr sz="2000" dirty="0"/>
              <a:t>I used a consistent green theme, headings, bullet points, images and a sales visual.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A547E8-5B1A-8D07-8F03-523F5EF68F31}"/>
              </a:ext>
            </a:extLst>
          </p:cNvPr>
          <p:cNvSpPr>
            <a:spLocks noGrp="1"/>
          </p:cNvSpPr>
          <p:nvPr/>
        </p:nvSpPr>
        <p:spPr>
          <a:xfrm>
            <a:off x="542925" y="6228897"/>
            <a:ext cx="10810875" cy="10287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dirty="0"/>
              <a:t>I learned to keep slides simple and use visuals to support the information.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rcRect r="9989"/>
          <a:stretch>
            <a:fillRect/>
          </a:stretch>
        </p:blipFill>
        <p:spPr>
          <a:xfrm>
            <a:off x="5941314" y="4025730"/>
            <a:ext cx="2960914" cy="18503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B6E1984-A5D0-49E8-4183-BDA720305F6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393" t="28889" r="15446" b="15079"/>
          <a:stretch>
            <a:fillRect/>
          </a:stretch>
        </p:blipFill>
        <p:spPr>
          <a:xfrm>
            <a:off x="457200" y="2075789"/>
            <a:ext cx="3038354" cy="17051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606DEE9-1510-B112-31EE-DAF055E59B3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9375" t="29047" r="15893" b="13136"/>
          <a:stretch>
            <a:fillRect/>
          </a:stretch>
        </p:blipFill>
        <p:spPr>
          <a:xfrm>
            <a:off x="4062729" y="2023467"/>
            <a:ext cx="2960914" cy="17593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6073AC3-AD85-F9C3-7452-301FA63501A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0178" t="28730" r="14554" b="16032"/>
          <a:stretch>
            <a:fillRect/>
          </a:stretch>
        </p:blipFill>
        <p:spPr>
          <a:xfrm>
            <a:off x="7638391" y="2017946"/>
            <a:ext cx="3334409" cy="187459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253C599-B8EB-FD82-EB15-28BC66A527F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9643" t="31853" r="19314" b="16398"/>
          <a:stretch>
            <a:fillRect/>
          </a:stretch>
        </p:blipFill>
        <p:spPr>
          <a:xfrm>
            <a:off x="130628" y="4141353"/>
            <a:ext cx="2993055" cy="170687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897AFF7-E579-1A24-8E02-AF330E2B70DE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30714" t="30017" r="19821" b="13334"/>
          <a:stretch>
            <a:fillRect/>
          </a:stretch>
        </p:blipFill>
        <p:spPr>
          <a:xfrm>
            <a:off x="3083395" y="4008773"/>
            <a:ext cx="2819399" cy="181628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45CFC78-1F53-367E-D316-C89686AAD6D3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30000" t="30810" r="16160" b="21587"/>
          <a:stretch>
            <a:fillRect/>
          </a:stretch>
        </p:blipFill>
        <p:spPr>
          <a:xfrm>
            <a:off x="8940748" y="4147452"/>
            <a:ext cx="3251252" cy="1616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176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F84B9-324A-F876-DD81-B351403E3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B7008-B28B-4C90-06C4-BC92E9027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970" y="1690688"/>
            <a:ext cx="10515600" cy="4351338"/>
          </a:xfrm>
        </p:spPr>
        <p:txBody>
          <a:bodyPr/>
          <a:lstStyle/>
          <a:p>
            <a:r>
              <a:t>At the start, I found formulas, conditional formatting and arranging information on slides difficult.</a:t>
            </a:r>
          </a:p>
          <a:p>
            <a:r>
              <a:t>With practice, I improved my Word formatting, Excel calculations and PowerPoint design.</a:t>
            </a:r>
          </a:p>
          <a:p>
            <a:r>
              <a:t>I can now complete basic digital tasks with less support.</a:t>
            </a:r>
          </a:p>
        </p:txBody>
      </p:sp>
    </p:spTree>
    <p:extLst>
      <p:ext uri="{BB962C8B-B14F-4D97-AF65-F5344CB8AC3E}">
        <p14:creationId xmlns:p14="http://schemas.microsoft.com/office/powerpoint/2010/main" val="3685470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E1E80-B070-C8AB-0D3F-0BFBC58A2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/>
              <a:t>Reflection</a:t>
            </a:r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AF565-40EB-F269-BAB2-BD5BBABDBB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 learned that each digital tool has a different purpose. Word is useful for documents, Excel organises and calculates data, and PowerPoint presents information visually.</a:t>
            </a:r>
          </a:p>
          <a:p>
            <a:r>
              <a:t>Practice and checking my work helped me improve.</a:t>
            </a:r>
          </a:p>
        </p:txBody>
      </p:sp>
    </p:spTree>
    <p:extLst>
      <p:ext uri="{BB962C8B-B14F-4D97-AF65-F5344CB8AC3E}">
        <p14:creationId xmlns:p14="http://schemas.microsoft.com/office/powerpoint/2010/main" val="3152110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3D0E6-C904-EC85-7E33-6F5E4691D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/>
              <a:t>Conclusion</a:t>
            </a:r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4E3B3-4558-7F48-95F4-DB6570FA47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These skills will help me prepare assignments, organise information and present ideas more clearly.</a:t>
            </a:r>
          </a:p>
          <a:p>
            <a:r>
              <a:t>They are also useful at work for reports, stock records and business presentations.</a:t>
            </a:r>
          </a:p>
          <a:p>
            <a:r>
              <a:t>I can now complete more digital tasks independently.</a:t>
            </a:r>
          </a:p>
        </p:txBody>
      </p:sp>
    </p:spTree>
    <p:extLst>
      <p:ext uri="{BB962C8B-B14F-4D97-AF65-F5344CB8AC3E}">
        <p14:creationId xmlns:p14="http://schemas.microsoft.com/office/powerpoint/2010/main" val="37282773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502</Words>
  <Application>Microsoft Office PowerPoint</Application>
  <DocSecurity>0</DocSecurity>
  <PresentationFormat>Widescreen</PresentationFormat>
  <Paragraphs>34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Digital Portfolio &amp; Reflection</vt:lpstr>
      <vt:lpstr>Introduction</vt:lpstr>
      <vt:lpstr>Evidence of my Word work</vt:lpstr>
      <vt:lpstr>Evidence of my Excel work</vt:lpstr>
      <vt:lpstr>Evidence of my PowerPoint work</vt:lpstr>
      <vt:lpstr>My Development</vt:lpstr>
      <vt:lpstr>Reflection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Edneusa</cp:lastModifiedBy>
  <cp:revision>2</cp:revision>
  <dcterms:created xsi:type="dcterms:W3CDTF">2026-08-16T19:26:01Z</dcterms:created>
  <dcterms:modified xsi:type="dcterms:W3CDTF">2026-08-16T23:47:21Z</dcterms:modified>
</cp:coreProperties>
</file>