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>
        <p:scale>
          <a:sx n="80" d="100"/>
          <a:sy n="80" d="100"/>
        </p:scale>
        <p:origin x="258" y="-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EB17E-DDB1-4380-BE43-1DD6E3815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F5B16C-C6CF-41CD-8E42-A8187A5E26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240BE-B515-451D-8A35-07D7C2B4F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08AFC-09B1-408A-A898-CC419BE28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CB809-5297-4DDE-82B8-BFB795D92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871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12AF2-0EFB-4D30-8BEC-23251BAC7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77771-6909-4657-B716-83C78AFD7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806D0-FA2F-4027-9BC9-13207F77D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A4B61-D5A5-4931-89AF-A4106D28D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E8D0C-0C1D-4B12-8B0E-CB8E3F10A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814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D225B-E73A-44BA-BCFB-85D4A0C55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0A9FC4-CFDD-4110-826A-AD659078ED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F6C4D-97ED-4326-A856-61C5ECEB5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C12736-945E-4FF0-B565-078BD84E1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ABA32-CF7F-425B-A730-41BE078F3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632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37DDE-81D4-427F-9823-10A0A5104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54D58-6BAB-45CB-A653-88E0DF7E47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5177EB-18F6-498D-B66A-0FB69A1DE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759537-F572-4115-AE2E-8BFFF8C35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9C04E8-E246-43BD-B9D3-CF68542DF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D03D88-6B99-411F-AB7A-3E46B1095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586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AF622-0FD7-45C5-AA7A-52281F6CB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A4CE76-F521-4FE4-B659-9C487F1368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5FC8E4-53A5-41D7-9E4A-8B62607C1B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806F9A-38DB-48F5-A75B-8A6EE7EC18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28FA51-4386-43B1-80D7-61A3E8DBD1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2D6A8C-BDFC-4A42-9A9D-4A9B4F4A8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3FA434-1FA5-4981-B406-B74D36A32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F55ADE-1D76-4EBD-8F4C-CCDD75762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214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E96B8-D7B1-432A-ADE2-F771D6640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E1C149-B72F-45EC-8658-7059D9ED0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202CCE-5E65-4874-A9F5-E7CBA5323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06195-2E65-4DC2-970F-E772E246E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66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D18638-D34D-452A-AF66-A3103DC33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5426EE-CD70-48CB-8924-7F1E5E780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F2F7BA-1265-41CA-9DE0-74D19D952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418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45708-8052-4B30-B547-79E33FA81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28586-ADA4-4F10-BC8B-30C1B2FFA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A50B7D-3681-449D-BB08-95201AFB6F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E39B4A-23C7-49A2-B65E-2E2CBCAFD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E0A227-7346-4FB3-B501-BCE58A486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F5C093-42D0-44A7-B073-0DDE57F3B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021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0F69E-4896-4CE1-B35B-3E9F73D96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3FDEAE-6F55-4530-9E90-6E2F7C0FFD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C23A9D-9583-4CEC-A229-05C4D8AFD6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0894AD-E167-48E8-95C8-6A6000D03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AF3585-275D-4F8C-B51C-FD87C25AD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57416E-66A1-42CF-9F48-571D689DB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924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E5032-DE73-4371-A076-34AA8E96C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7C4CB0-9A98-40E1-A82F-81F3B1A86E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65C04-028F-45D2-A59C-003F1D13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5F57A0-40C9-4224-8CA8-B42BEB151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84153E-0AA7-4248-9BBE-84A1EB310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067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F2529C-888C-4568-A66D-FE62F5A6C1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E6A448-346C-4BC1-B66F-D307C003B7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CF414-16BE-4B52-9F47-28DD098B3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FF4454-4611-4589-8AE2-36C0DFD10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6EED8-3DD4-4680-AD42-19E508296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215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10AA66-23CB-4CE4-A808-8878ADA5F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57D61-6054-4F2A-9C34-C41AF5B9C0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CDE77B-DC20-4BA5-902C-572DD45B9E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A22CD-CC56-462E-8DBB-846263A93A83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8F395-F06F-4FDB-AE87-F4EBCDCBA3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0FDEC-A60D-4465-A414-695DFF4224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26313-FBF5-489C-BB7F-4064DF57F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568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80A4B931-B7F0-403E-9F40-8A4054A04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8"/>
            <a:ext cx="12192000" cy="685847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Freeform 3">
            <a:extLst>
              <a:ext uri="{FF2B5EF4-FFF2-40B4-BE49-F238E27FC236}">
                <a16:creationId xmlns:a16="http://schemas.microsoft.com/office/drawing/2014/main" id="{4CEAF602-346E-4A18-BDCE-F489E035C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8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Freeform 4">
            <a:extLst>
              <a:ext uri="{FF2B5EF4-FFF2-40B4-BE49-F238E27FC236}">
                <a16:creationId xmlns:a16="http://schemas.microsoft.com/office/drawing/2014/main" id="{F74A1337-596D-453E-B873-BCF1760EE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8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E4E09-260D-444B-A939-F63EADEB04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675" y="2134086"/>
            <a:ext cx="4723967" cy="1155525"/>
          </a:xfrm>
        </p:spPr>
        <p:txBody>
          <a:bodyPr anchor="b">
            <a:normAutofit/>
          </a:bodyPr>
          <a:lstStyle/>
          <a:p>
            <a:pPr algn="l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LGBTQ Immigrants</a:t>
            </a:r>
          </a:p>
        </p:txBody>
      </p:sp>
      <p:pic>
        <p:nvPicPr>
          <p:cNvPr id="1028" name="Picture 4" descr="Green Party Logo">
            <a:extLst>
              <a:ext uri="{FF2B5EF4-FFF2-40B4-BE49-F238E27FC236}">
                <a16:creationId xmlns:a16="http://schemas.microsoft.com/office/drawing/2014/main" id="{1CF2CCDC-57C4-4587-838D-137F0305C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711" y="361003"/>
            <a:ext cx="4621557" cy="1309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intersectionality">
            <a:extLst>
              <a:ext uri="{FF2B5EF4-FFF2-40B4-BE49-F238E27FC236}">
                <a16:creationId xmlns:a16="http://schemas.microsoft.com/office/drawing/2014/main" id="{F3F4E006-990A-4CB7-82C6-4DD6DACCB2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77" r="3746" b="-1"/>
          <a:stretch/>
        </p:blipFill>
        <p:spPr bwMode="auto">
          <a:xfrm>
            <a:off x="9262612" y="3419454"/>
            <a:ext cx="2032697" cy="138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migration Equality and LGBT immigrant activists from across the country gathered in NYC to protest the Obama administration, June 17, 2014.">
            <a:extLst>
              <a:ext uri="{FF2B5EF4-FFF2-40B4-BE49-F238E27FC236}">
                <a16:creationId xmlns:a16="http://schemas.microsoft.com/office/drawing/2014/main" id="{8773864A-3859-457A-B9D2-2A3278B8616C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3" r="4" b="4"/>
          <a:stretch/>
        </p:blipFill>
        <p:spPr bwMode="auto">
          <a:xfrm>
            <a:off x="9858568" y="5168473"/>
            <a:ext cx="1989926" cy="1388004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59611F-1AE7-4062-B071-837CFE839A91}"/>
              </a:ext>
            </a:extLst>
          </p:cNvPr>
          <p:cNvSpPr txBox="1"/>
          <p:nvPr/>
        </p:nvSpPr>
        <p:spPr>
          <a:xfrm>
            <a:off x="344557" y="3693844"/>
            <a:ext cx="2694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Intersectionality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3A62F4-00BE-46D0-BF5C-2C4BD1B7C09A}"/>
              </a:ext>
            </a:extLst>
          </p:cNvPr>
          <p:cNvSpPr txBox="1"/>
          <p:nvPr/>
        </p:nvSpPr>
        <p:spPr>
          <a:xfrm>
            <a:off x="2723299" y="463826"/>
            <a:ext cx="2390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Racial Discrimination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B4E744-772F-4716-B077-F4E8A63B4F6B}"/>
              </a:ext>
            </a:extLst>
          </p:cNvPr>
          <p:cNvSpPr txBox="1"/>
          <p:nvPr/>
        </p:nvSpPr>
        <p:spPr>
          <a:xfrm>
            <a:off x="3882887" y="5486400"/>
            <a:ext cx="15902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Xenophobia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49CBBE-CC1B-4386-A75F-730F89483E58}"/>
              </a:ext>
            </a:extLst>
          </p:cNvPr>
          <p:cNvSpPr txBox="1"/>
          <p:nvPr/>
        </p:nvSpPr>
        <p:spPr>
          <a:xfrm>
            <a:off x="1210778" y="6016098"/>
            <a:ext cx="1435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Homophobia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307C6C-1199-4E8C-A1DF-CFB28E54B6D1}"/>
              </a:ext>
            </a:extLst>
          </p:cNvPr>
          <p:cNvSpPr txBox="1"/>
          <p:nvPr/>
        </p:nvSpPr>
        <p:spPr>
          <a:xfrm>
            <a:off x="4505739" y="4331924"/>
            <a:ext cx="1934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Gender Inequality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2C0C86-62A6-4917-8651-33AEAC677C35}"/>
              </a:ext>
            </a:extLst>
          </p:cNvPr>
          <p:cNvSpPr txBox="1"/>
          <p:nvPr/>
        </p:nvSpPr>
        <p:spPr>
          <a:xfrm>
            <a:off x="344557" y="4901623"/>
            <a:ext cx="3127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Socio-economic disadvantage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7ABF2B-205E-4ABE-A50E-8FC5091B7394}"/>
              </a:ext>
            </a:extLst>
          </p:cNvPr>
          <p:cNvSpPr txBox="1"/>
          <p:nvPr/>
        </p:nvSpPr>
        <p:spPr>
          <a:xfrm>
            <a:off x="804672" y="1300450"/>
            <a:ext cx="1116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Religion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A4FCC9-4F14-4EFE-8159-A574C19A5674}"/>
              </a:ext>
            </a:extLst>
          </p:cNvPr>
          <p:cNvSpPr txBox="1"/>
          <p:nvPr/>
        </p:nvSpPr>
        <p:spPr>
          <a:xfrm>
            <a:off x="6096000" y="6016098"/>
            <a:ext cx="1298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Ethnicity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4DCCBD-5788-4CE2-A271-0E17850217D6}"/>
              </a:ext>
            </a:extLst>
          </p:cNvPr>
          <p:cNvSpPr txBox="1"/>
          <p:nvPr/>
        </p:nvSpPr>
        <p:spPr>
          <a:xfrm>
            <a:off x="5776270" y="1015723"/>
            <a:ext cx="18506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Are LGBTQ immigrants protected by Human Rights?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C7F462-3E6E-48E3-B451-305F8A9B30B6}"/>
              </a:ext>
            </a:extLst>
          </p:cNvPr>
          <p:cNvSpPr txBox="1"/>
          <p:nvPr/>
        </p:nvSpPr>
        <p:spPr>
          <a:xfrm>
            <a:off x="6701604" y="2827519"/>
            <a:ext cx="175274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Is the group denied access to equal treatment and opportunities?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778BE6-C77F-448E-B1E8-6908C574624D}"/>
              </a:ext>
            </a:extLst>
          </p:cNvPr>
          <p:cNvSpPr txBox="1"/>
          <p:nvPr/>
        </p:nvSpPr>
        <p:spPr>
          <a:xfrm>
            <a:off x="7924801" y="4797099"/>
            <a:ext cx="15902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Same-sex acts are still illegal in 72 countries and punishable by death in eight, is that fair?</a:t>
            </a:r>
          </a:p>
        </p:txBody>
      </p:sp>
      <p:pic>
        <p:nvPicPr>
          <p:cNvPr id="6" name="Picture 2" descr="Image result for lgbtq">
            <a:extLst>
              <a:ext uri="{FF2B5EF4-FFF2-40B4-BE49-F238E27FC236}">
                <a16:creationId xmlns:a16="http://schemas.microsoft.com/office/drawing/2014/main" id="{595DFA1B-A905-4633-B702-4F32B6A35F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3128" y="1648973"/>
            <a:ext cx="3679628" cy="1839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21346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63DCD-D9AD-40A1-A46D-19171908A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dirty="0"/>
              <a:t>References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Shields, S. (2008).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Gender: An Intersectionality Perspective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www.linkspringer.com. Available at: http://s11199-008-9501-8 [Accessed 19 Jan. 2019].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Anthias, F. (2012).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SAGE Journals: Your gateway to world-class journal research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Journals.sagepub.com. Available at: https://journals.sagepub.com/doi/abs/10.1177/0268580912463155?journalCode=issa [Accessed 19 Jan. 2019].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Chavez Duarte, C. (2016).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THE INTERSECTIONALITY OF UNDOCUMENTED LGBTQ LATINO PERSONS AKA UNDOCUQUEER LATINOS: A QUALITATIVE STUDY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Web.csulb.edu. Available at: https://web.csulb.edu/colleges/chhs/departments/social-work/documents/ePoster_ChavezD.Cristina_UndocuQueeLatinos.pdf [Accessed 19 Jan. 2019].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Equality-network.org. (n.d.).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Intersectionality — Equality Network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https://www.equality-network.org/our-work/intersectional/ [Accessed 19 Jan. 2019].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Gonzalez, A. (2017).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Need for Intersectionality in Promoting LGBT Immigrant Health Equity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Community Catalyst. Available at: https://www.communitycatalyst.org/blog/the-need-for-intersectionality-in-promoting-lgbt-immigrant-health-equity#.XENWX1X7TIV [Accessed 19 Jan. 2019].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Greenparty.org.uk. (2017).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LBTIQA+ Rights are Human Rights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https://www.greenparty.org.uk/assets/files/manifesto/lgbtiqa-mainfesto-2017.pdf [Accessed 19 Jan. 2019].</a:t>
            </a:r>
          </a:p>
          <a:p>
            <a:pPr marL="0" indent="0">
              <a:buNone/>
            </a:pPr>
            <a:r>
              <a:rPr lang="en-GB" sz="3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Gruberg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(2018).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Serving LGBTQ Immigrants and Building Welcoming Communities - </a:t>
            </a:r>
            <a:r>
              <a:rPr lang="en-GB" sz="37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Center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American Progress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GB" sz="3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Center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American Progress. Available at: https://www.americanprogress.org/issues/lgbt/reports/2018/01/24/445308/serving-lgbtq-immigrants-building-welcoming-communities/ [Accessed 19 Jan. 2019].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Santiago, F. (2016).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Together we are Stronger: Intersectionality of Immigration and Incarceration – Human Impact Partners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Humanimpact.org. Available at: https://humanimpact.org/together-we-are-stronger-intersectionality-of-immigration-and-incarceration/ [Accessed 19 Jan. 2019].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references: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Party (2006).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Party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https://www.greenparty.org.uk/brand.html [Accessed 20 Jan. 2019].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LGBTQ Psychology. (2013). [image] Available at: https://www.google.com/search?q=lgbtq&amp;source=lnms&amp;tbm=isch&amp;sa=X&amp;ved=0ahUKEwjJ0PzFs_rfAhVFXRUIHb6nCOMQ_AUIDigB&amp;biw=1366&amp;bih=657#imgrc=9GyClhlOM1ld7M: [Accessed 20 Jan. 2019].</a:t>
            </a:r>
          </a:p>
          <a:p>
            <a:pPr marL="0" indent="0">
              <a:buNone/>
            </a:pP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Margolin, E. (2014).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Immigration reform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http://www.msnbc.com/msnbc/immigration-reform-advocates-protest-obamas-lgbt-victory-lap [Accessed 20 Jan. 2019].</a:t>
            </a:r>
          </a:p>
          <a:p>
            <a:pPr marL="0" indent="0">
              <a:buNone/>
            </a:pPr>
            <a:r>
              <a:rPr lang="en-GB" sz="3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Nchanji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(2018). </a:t>
            </a:r>
            <a:r>
              <a:rPr lang="en-GB" sz="3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Complexity of Intersectionality</a:t>
            </a:r>
            <a:r>
              <a:rPr lang="en-GB" sz="3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https://gender.cgiar.org/grit-intersectionality-african-research/ [Accessed 21 Jan. 2019].</a:t>
            </a:r>
          </a:p>
        </p:txBody>
      </p:sp>
    </p:spTree>
    <p:extLst>
      <p:ext uri="{BB962C8B-B14F-4D97-AF65-F5344CB8AC3E}">
        <p14:creationId xmlns:p14="http://schemas.microsoft.com/office/powerpoint/2010/main" val="29462184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60</Words>
  <Application>Microsoft Office PowerPoint</Application>
  <PresentationFormat>Widescreen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</dc:creator>
  <cp:lastModifiedBy>katie</cp:lastModifiedBy>
  <cp:revision>9</cp:revision>
  <dcterms:created xsi:type="dcterms:W3CDTF">2019-01-19T17:54:17Z</dcterms:created>
  <dcterms:modified xsi:type="dcterms:W3CDTF">2019-01-21T17:44:36Z</dcterms:modified>
</cp:coreProperties>
</file>