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621" r:id="rId3"/>
    <p:sldId id="622" r:id="rId4"/>
    <p:sldId id="623" r:id="rId5"/>
    <p:sldId id="309" r:id="rId6"/>
    <p:sldId id="625" r:id="rId7"/>
    <p:sldId id="310" r:id="rId8"/>
    <p:sldId id="311" r:id="rId9"/>
    <p:sldId id="314" r:id="rId10"/>
    <p:sldId id="579" r:id="rId11"/>
    <p:sldId id="324" r:id="rId12"/>
    <p:sldId id="580" r:id="rId13"/>
    <p:sldId id="581" r:id="rId14"/>
    <p:sldId id="585" r:id="rId15"/>
    <p:sldId id="600" r:id="rId16"/>
    <p:sldId id="264" r:id="rId17"/>
    <p:sldId id="582" r:id="rId18"/>
    <p:sldId id="315" r:id="rId19"/>
    <p:sldId id="305" r:id="rId20"/>
    <p:sldId id="306" r:id="rId21"/>
    <p:sldId id="292" r:id="rId22"/>
    <p:sldId id="294" r:id="rId23"/>
    <p:sldId id="318" r:id="rId24"/>
    <p:sldId id="295" r:id="rId25"/>
    <p:sldId id="319" r:id="rId26"/>
    <p:sldId id="290" r:id="rId27"/>
    <p:sldId id="624" r:id="rId28"/>
    <p:sldId id="620" r:id="rId29"/>
    <p:sldId id="619"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1" d="100"/>
          <a:sy n="111" d="100"/>
        </p:scale>
        <p:origin x="104" y="7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AF6CB6-A632-499B-B619-D6CA1D65CBDE}" type="doc">
      <dgm:prSet loTypeId="urn:microsoft.com/office/officeart/2005/8/layout/vList5" loCatId="list" qsTypeId="urn:microsoft.com/office/officeart/2005/8/quickstyle/simple2" qsCatId="simple" csTypeId="urn:microsoft.com/office/officeart/2005/8/colors/colorful1" csCatId="colorful"/>
      <dgm:spPr/>
      <dgm:t>
        <a:bodyPr/>
        <a:lstStyle/>
        <a:p>
          <a:endParaRPr lang="en-US"/>
        </a:p>
      </dgm:t>
    </dgm:pt>
    <dgm:pt modelId="{5F7C46F6-8F42-4710-B2AE-81984E58F284}">
      <dgm:prSet/>
      <dgm:spPr/>
      <dgm:t>
        <a:bodyPr/>
        <a:lstStyle/>
        <a:p>
          <a:pPr>
            <a:lnSpc>
              <a:spcPct val="100000"/>
            </a:lnSpc>
          </a:pPr>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pPr>
            <a:lnSpc>
              <a:spcPct val="100000"/>
            </a:lnSpc>
          </a:pPr>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pPr>
            <a:lnSpc>
              <a:spcPct val="100000"/>
            </a:lnSpc>
          </a:pPr>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pPr>
            <a:lnSpc>
              <a:spcPct val="100000"/>
            </a:lnSpc>
          </a:pPr>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pPr>
            <a:lnSpc>
              <a:spcPct val="100000"/>
            </a:lnSpc>
          </a:pPr>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pPr>
            <a:lnSpc>
              <a:spcPct val="100000"/>
            </a:lnSpc>
          </a:pPr>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pPr>
            <a:lnSpc>
              <a:spcPct val="100000"/>
            </a:lnSpc>
          </a:pPr>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pPr>
            <a:lnSpc>
              <a:spcPct val="100000"/>
            </a:lnSpc>
          </a:pPr>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pPr>
            <a:lnSpc>
              <a:spcPct val="100000"/>
            </a:lnSpc>
          </a:pPr>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pPr>
            <a:lnSpc>
              <a:spcPct val="100000"/>
            </a:lnSpc>
          </a:pPr>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4A807179-0EB4-4FC0-B9B4-838970F429B2}" type="pres">
      <dgm:prSet presAssocID="{4BAF6CB6-A632-499B-B619-D6CA1D65CBDE}" presName="Name0" presStyleCnt="0">
        <dgm:presLayoutVars>
          <dgm:dir/>
          <dgm:animLvl val="lvl"/>
          <dgm:resizeHandles val="exact"/>
        </dgm:presLayoutVars>
      </dgm:prSet>
      <dgm:spPr/>
    </dgm:pt>
    <dgm:pt modelId="{894A074E-AC3B-4DBC-A2C7-B9D662E3BE77}" type="pres">
      <dgm:prSet presAssocID="{5F7C46F6-8F42-4710-B2AE-81984E58F284}" presName="linNode" presStyleCnt="0"/>
      <dgm:spPr/>
    </dgm:pt>
    <dgm:pt modelId="{89F84FD6-9E8F-418C-BA3B-82E0BDA2C746}" type="pres">
      <dgm:prSet presAssocID="{5F7C46F6-8F42-4710-B2AE-81984E58F284}" presName="parentText" presStyleLbl="node1" presStyleIdx="0" presStyleCnt="5">
        <dgm:presLayoutVars>
          <dgm:chMax val="1"/>
          <dgm:bulletEnabled val="1"/>
        </dgm:presLayoutVars>
      </dgm:prSet>
      <dgm:spPr/>
    </dgm:pt>
    <dgm:pt modelId="{00052A67-CF0D-48D8-AB74-AF555224C78F}" type="pres">
      <dgm:prSet presAssocID="{5F7C46F6-8F42-4710-B2AE-81984E58F284}" presName="descendantText" presStyleLbl="alignAccFollowNode1" presStyleIdx="0" presStyleCnt="5">
        <dgm:presLayoutVars>
          <dgm:bulletEnabled val="1"/>
        </dgm:presLayoutVars>
      </dgm:prSet>
      <dgm:spPr/>
    </dgm:pt>
    <dgm:pt modelId="{A90C8009-89AA-4C2F-8A97-4C36AF7DEDE9}" type="pres">
      <dgm:prSet presAssocID="{0977A6E6-6746-4699-9678-B8EC15A7BF24}" presName="sp" presStyleCnt="0"/>
      <dgm:spPr/>
    </dgm:pt>
    <dgm:pt modelId="{8889CE14-5873-4611-9656-701BFFCF55EF}" type="pres">
      <dgm:prSet presAssocID="{C5535EBA-F6D2-4A4F-9E03-2420E338F4A5}" presName="linNode" presStyleCnt="0"/>
      <dgm:spPr/>
    </dgm:pt>
    <dgm:pt modelId="{69E8579C-8446-412C-B34F-4CDDD839BF85}" type="pres">
      <dgm:prSet presAssocID="{C5535EBA-F6D2-4A4F-9E03-2420E338F4A5}" presName="parentText" presStyleLbl="node1" presStyleIdx="1" presStyleCnt="5">
        <dgm:presLayoutVars>
          <dgm:chMax val="1"/>
          <dgm:bulletEnabled val="1"/>
        </dgm:presLayoutVars>
      </dgm:prSet>
      <dgm:spPr/>
    </dgm:pt>
    <dgm:pt modelId="{531D934E-A7B1-46B3-9779-C2C50455E3F6}" type="pres">
      <dgm:prSet presAssocID="{C5535EBA-F6D2-4A4F-9E03-2420E338F4A5}" presName="descendantText" presStyleLbl="alignAccFollowNode1" presStyleIdx="1" presStyleCnt="5">
        <dgm:presLayoutVars>
          <dgm:bulletEnabled val="1"/>
        </dgm:presLayoutVars>
      </dgm:prSet>
      <dgm:spPr/>
    </dgm:pt>
    <dgm:pt modelId="{3DDA4BB7-479D-4682-8CE8-AE74FEF14EF7}" type="pres">
      <dgm:prSet presAssocID="{A2707F0D-54B1-42C0-9AA0-7E18EAFC8D01}" presName="sp" presStyleCnt="0"/>
      <dgm:spPr/>
    </dgm:pt>
    <dgm:pt modelId="{2FAA62F6-C147-4BE9-AC08-0ECFBEEC8D50}" type="pres">
      <dgm:prSet presAssocID="{151AA39D-7211-4318-90B8-CA1BBA5B655A}" presName="linNode" presStyleCnt="0"/>
      <dgm:spPr/>
    </dgm:pt>
    <dgm:pt modelId="{7DCBD76D-7F30-4B84-B876-9E12D43311BE}" type="pres">
      <dgm:prSet presAssocID="{151AA39D-7211-4318-90B8-CA1BBA5B655A}" presName="parentText" presStyleLbl="node1" presStyleIdx="2" presStyleCnt="5">
        <dgm:presLayoutVars>
          <dgm:chMax val="1"/>
          <dgm:bulletEnabled val="1"/>
        </dgm:presLayoutVars>
      </dgm:prSet>
      <dgm:spPr/>
    </dgm:pt>
    <dgm:pt modelId="{3408613C-953C-4FDC-9519-65A37D2D98F9}" type="pres">
      <dgm:prSet presAssocID="{151AA39D-7211-4318-90B8-CA1BBA5B655A}" presName="descendantText" presStyleLbl="alignAccFollowNode1" presStyleIdx="2" presStyleCnt="5">
        <dgm:presLayoutVars>
          <dgm:bulletEnabled val="1"/>
        </dgm:presLayoutVars>
      </dgm:prSet>
      <dgm:spPr/>
    </dgm:pt>
    <dgm:pt modelId="{42814775-11BB-4471-8C74-06FFDD2A85B2}" type="pres">
      <dgm:prSet presAssocID="{C5648615-7E10-4186-8DA0-07EBC8E1323A}" presName="sp" presStyleCnt="0"/>
      <dgm:spPr/>
    </dgm:pt>
    <dgm:pt modelId="{65A6E41B-6391-4343-BB94-306E003B3794}" type="pres">
      <dgm:prSet presAssocID="{57121041-4968-41C2-81BF-4830DB95B5F9}" presName="linNode" presStyleCnt="0"/>
      <dgm:spPr/>
    </dgm:pt>
    <dgm:pt modelId="{4A17C9CE-F9E5-4016-BA5E-12F4985A84A5}" type="pres">
      <dgm:prSet presAssocID="{57121041-4968-41C2-81BF-4830DB95B5F9}" presName="parentText" presStyleLbl="node1" presStyleIdx="3" presStyleCnt="5">
        <dgm:presLayoutVars>
          <dgm:chMax val="1"/>
          <dgm:bulletEnabled val="1"/>
        </dgm:presLayoutVars>
      </dgm:prSet>
      <dgm:spPr/>
    </dgm:pt>
    <dgm:pt modelId="{37536C56-21BC-40F1-B2F5-2394B01FA316}" type="pres">
      <dgm:prSet presAssocID="{57121041-4968-41C2-81BF-4830DB95B5F9}" presName="descendantText" presStyleLbl="alignAccFollowNode1" presStyleIdx="3" presStyleCnt="5">
        <dgm:presLayoutVars>
          <dgm:bulletEnabled val="1"/>
        </dgm:presLayoutVars>
      </dgm:prSet>
      <dgm:spPr/>
    </dgm:pt>
    <dgm:pt modelId="{49E56EA8-1225-43AD-9607-3828A1C5B181}" type="pres">
      <dgm:prSet presAssocID="{F2C43068-03A2-4C78-B526-8B41A5170BFD}" presName="sp" presStyleCnt="0"/>
      <dgm:spPr/>
    </dgm:pt>
    <dgm:pt modelId="{9AEF6E44-B350-4BA3-A7AB-38DCE53A4BB6}" type="pres">
      <dgm:prSet presAssocID="{7A587510-7CE4-4EFD-BF41-0361E697B1F6}" presName="linNode" presStyleCnt="0"/>
      <dgm:spPr/>
    </dgm:pt>
    <dgm:pt modelId="{844B584D-9BEC-4E2E-886E-5AA24B350931}" type="pres">
      <dgm:prSet presAssocID="{7A587510-7CE4-4EFD-BF41-0361E697B1F6}" presName="parentText" presStyleLbl="node1" presStyleIdx="4" presStyleCnt="5">
        <dgm:presLayoutVars>
          <dgm:chMax val="1"/>
          <dgm:bulletEnabled val="1"/>
        </dgm:presLayoutVars>
      </dgm:prSet>
      <dgm:spPr/>
    </dgm:pt>
    <dgm:pt modelId="{5BEAABA9-978D-4153-9ED7-F153DB2E8D9A}" type="pres">
      <dgm:prSet presAssocID="{7A587510-7CE4-4EFD-BF41-0361E697B1F6}" presName="descendantText" presStyleLbl="alignAccFollowNode1" presStyleIdx="4" presStyleCnt="5">
        <dgm:presLayoutVars>
          <dgm:bulletEnabled val="1"/>
        </dgm:presLayoutVars>
      </dgm:prSet>
      <dgm:spPr/>
    </dgm:pt>
  </dgm:ptLst>
  <dgm:cxnLst>
    <dgm:cxn modelId="{15C3C806-CE84-4E8E-A3B1-8023273AFAA8}" srcId="{4BAF6CB6-A632-499B-B619-D6CA1D65CBDE}" destId="{5F7C46F6-8F42-4710-B2AE-81984E58F284}" srcOrd="0" destOrd="0" parTransId="{3D600B73-FC36-4F38-96B9-EE72113DD461}" sibTransId="{0977A6E6-6746-4699-9678-B8EC15A7BF24}"/>
    <dgm:cxn modelId="{14431F0E-937F-486F-80CA-FCA4734651FA}" type="presOf" srcId="{3716820C-FB7D-454F-8DF4-76B584078554}" destId="{5BEAABA9-978D-4153-9ED7-F153DB2E8D9A}" srcOrd="0" destOrd="0" presId="urn:microsoft.com/office/officeart/2005/8/layout/vList5"/>
    <dgm:cxn modelId="{CAE0D50E-41DF-4140-9A27-62BD3CD3525D}" srcId="{4BAF6CB6-A632-499B-B619-D6CA1D65CBDE}" destId="{7A587510-7CE4-4EFD-BF41-0361E697B1F6}" srcOrd="4" destOrd="0" parTransId="{F782EF67-CC1F-4643-B5F0-0003D85C1FD5}" sibTransId="{A84AD11F-7431-4C76-8372-439C13C1E821}"/>
    <dgm:cxn modelId="{6AF59013-D1CE-4AAD-9BBE-59FA89160E8E}" type="presOf" srcId="{15E06DA4-B234-48A9-9B26-C8FC9BB79DA1}" destId="{37536C56-21BC-40F1-B2F5-2394B01FA316}" srcOrd="0" destOrd="0" presId="urn:microsoft.com/office/officeart/2005/8/layout/vList5"/>
    <dgm:cxn modelId="{9EC51918-A16A-4A75-8D70-1261B7B30F2E}" srcId="{57121041-4968-41C2-81BF-4830DB95B5F9}" destId="{15E06DA4-B234-48A9-9B26-C8FC9BB79DA1}" srcOrd="0" destOrd="0" parTransId="{BC9494D9-5B41-4279-A3A7-3E71869742EF}" sibTransId="{164883DF-751C-43FB-8D6D-8CDF2430A708}"/>
    <dgm:cxn modelId="{37F1366F-00C6-4B8D-B184-C2AD043CE6A0}" type="presOf" srcId="{151AA39D-7211-4318-90B8-CA1BBA5B655A}" destId="{7DCBD76D-7F30-4B84-B876-9E12D43311BE}" srcOrd="0" destOrd="0" presId="urn:microsoft.com/office/officeart/2005/8/layout/vList5"/>
    <dgm:cxn modelId="{18ADE14F-2776-4B40-B366-2C799E4348BA}" srcId="{151AA39D-7211-4318-90B8-CA1BBA5B655A}" destId="{56E88667-801A-41C5-A81A-C96926CCA0BC}" srcOrd="0" destOrd="0" parTransId="{FCA13633-8E1B-42BB-A306-07A07095CED7}" sibTransId="{8D176F87-53BE-4128-A719-CAEA18082B3C}"/>
    <dgm:cxn modelId="{831CFB55-E1F0-492A-A642-FC6D706F76A9}" type="presOf" srcId="{5F7C46F6-8F42-4710-B2AE-81984E58F284}" destId="{89F84FD6-9E8F-418C-BA3B-82E0BDA2C746}" srcOrd="0" destOrd="0" presId="urn:microsoft.com/office/officeart/2005/8/layout/vList5"/>
    <dgm:cxn modelId="{8570EB77-49B1-4579-91D3-FA156AE00B85}" type="presOf" srcId="{57121041-4968-41C2-81BF-4830DB95B5F9}" destId="{4A17C9CE-F9E5-4016-BA5E-12F4985A84A5}" srcOrd="0" destOrd="0" presId="urn:microsoft.com/office/officeart/2005/8/layout/vList5"/>
    <dgm:cxn modelId="{EFAC4A8D-9CEC-4FAE-97BA-DE381277C616}" type="presOf" srcId="{7A587510-7CE4-4EFD-BF41-0361E697B1F6}" destId="{844B584D-9BEC-4E2E-886E-5AA24B350931}" srcOrd="0" destOrd="0" presId="urn:microsoft.com/office/officeart/2005/8/layout/vList5"/>
    <dgm:cxn modelId="{22061094-8702-4C18-AB46-853A920218A1}" type="presOf" srcId="{C5535EBA-F6D2-4A4F-9E03-2420E338F4A5}" destId="{69E8579C-8446-412C-B34F-4CDDD839BF85}" srcOrd="0" destOrd="0" presId="urn:microsoft.com/office/officeart/2005/8/layout/vList5"/>
    <dgm:cxn modelId="{2568879A-8872-4828-BD84-7D259092857E}" type="presOf" srcId="{56E88667-801A-41C5-A81A-C96926CCA0BC}" destId="{3408613C-953C-4FDC-9519-65A37D2D98F9}" srcOrd="0" destOrd="0" presId="urn:microsoft.com/office/officeart/2005/8/layout/vList5"/>
    <dgm:cxn modelId="{1DE7CB9A-07D8-40EB-8013-C9E301333DC0}" type="presOf" srcId="{639B6E8D-3928-4076-801A-AE3D4060E75C}" destId="{531D934E-A7B1-46B3-9779-C2C50455E3F6}" srcOrd="0" destOrd="0" presId="urn:microsoft.com/office/officeart/2005/8/layout/vList5"/>
    <dgm:cxn modelId="{18731BA5-4D61-4A63-BBBC-4A76DA3B9198}" type="presOf" srcId="{1721B62C-202C-4BD5-86D6-83370390480E}" destId="{00052A67-CF0D-48D8-AB74-AF555224C78F}" srcOrd="0" destOrd="0" presId="urn:microsoft.com/office/officeart/2005/8/layout/vList5"/>
    <dgm:cxn modelId="{0BA8C4AA-A867-4587-81D3-C70604DF3298}" srcId="{4BAF6CB6-A632-499B-B619-D6CA1D65CBDE}" destId="{C5535EBA-F6D2-4A4F-9E03-2420E338F4A5}" srcOrd="1" destOrd="0" parTransId="{D1BCBE5D-A1DB-46CB-ACCD-CD847A65DDE4}" sibTransId="{A2707F0D-54B1-42C0-9AA0-7E18EAFC8D01}"/>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2724DBDF-86FD-4F14-931C-5E6479255B20}" srcId="{5F7C46F6-8F42-4710-B2AE-81984E58F284}" destId="{1721B62C-202C-4BD5-86D6-83370390480E}" srcOrd="0" destOrd="0" parTransId="{F0A98413-D5E7-4DA2-B84D-8B7771264FCD}" sibTransId="{56158280-8AF0-4A4F-9777-AEEFB40F17E9}"/>
    <dgm:cxn modelId="{D410B5E8-0C4B-4D82-A18D-2AE94137AFF6}" type="presOf" srcId="{4BAF6CB6-A632-499B-B619-D6CA1D65CBDE}" destId="{4A807179-0EB4-4FC0-B9B4-838970F429B2}" srcOrd="0" destOrd="0" presId="urn:microsoft.com/office/officeart/2005/8/layout/vList5"/>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F415CFE-6386-49C5-94E0-29FD0E599542}" type="presParOf" srcId="{4A807179-0EB4-4FC0-B9B4-838970F429B2}" destId="{894A074E-AC3B-4DBC-A2C7-B9D662E3BE77}" srcOrd="0" destOrd="0" presId="urn:microsoft.com/office/officeart/2005/8/layout/vList5"/>
    <dgm:cxn modelId="{D1BC1E04-303D-4A9E-B3FE-296D352BD08B}" type="presParOf" srcId="{894A074E-AC3B-4DBC-A2C7-B9D662E3BE77}" destId="{89F84FD6-9E8F-418C-BA3B-82E0BDA2C746}" srcOrd="0" destOrd="0" presId="urn:microsoft.com/office/officeart/2005/8/layout/vList5"/>
    <dgm:cxn modelId="{6D509394-64D3-460B-B6D7-B0023B85016F}" type="presParOf" srcId="{894A074E-AC3B-4DBC-A2C7-B9D662E3BE77}" destId="{00052A67-CF0D-48D8-AB74-AF555224C78F}" srcOrd="1" destOrd="0" presId="urn:microsoft.com/office/officeart/2005/8/layout/vList5"/>
    <dgm:cxn modelId="{9C1C9832-D2F9-4753-89C4-8CBD453EAE1A}" type="presParOf" srcId="{4A807179-0EB4-4FC0-B9B4-838970F429B2}" destId="{A90C8009-89AA-4C2F-8A97-4C36AF7DEDE9}" srcOrd="1" destOrd="0" presId="urn:microsoft.com/office/officeart/2005/8/layout/vList5"/>
    <dgm:cxn modelId="{44B6C130-4DE1-461A-A5AD-B54947F97646}" type="presParOf" srcId="{4A807179-0EB4-4FC0-B9B4-838970F429B2}" destId="{8889CE14-5873-4611-9656-701BFFCF55EF}" srcOrd="2" destOrd="0" presId="urn:microsoft.com/office/officeart/2005/8/layout/vList5"/>
    <dgm:cxn modelId="{A269C927-3DB9-450B-B8C2-01A611E025A4}" type="presParOf" srcId="{8889CE14-5873-4611-9656-701BFFCF55EF}" destId="{69E8579C-8446-412C-B34F-4CDDD839BF85}" srcOrd="0" destOrd="0" presId="urn:microsoft.com/office/officeart/2005/8/layout/vList5"/>
    <dgm:cxn modelId="{AA7CC25C-26FE-4245-AEB7-CE6829BFAA86}" type="presParOf" srcId="{8889CE14-5873-4611-9656-701BFFCF55EF}" destId="{531D934E-A7B1-46B3-9779-C2C50455E3F6}" srcOrd="1" destOrd="0" presId="urn:microsoft.com/office/officeart/2005/8/layout/vList5"/>
    <dgm:cxn modelId="{EE4DDD2C-0411-4D32-949D-D443122C8D35}" type="presParOf" srcId="{4A807179-0EB4-4FC0-B9B4-838970F429B2}" destId="{3DDA4BB7-479D-4682-8CE8-AE74FEF14EF7}" srcOrd="3" destOrd="0" presId="urn:microsoft.com/office/officeart/2005/8/layout/vList5"/>
    <dgm:cxn modelId="{C1B2885F-38F3-495B-B294-3E922B680133}" type="presParOf" srcId="{4A807179-0EB4-4FC0-B9B4-838970F429B2}" destId="{2FAA62F6-C147-4BE9-AC08-0ECFBEEC8D50}" srcOrd="4" destOrd="0" presId="urn:microsoft.com/office/officeart/2005/8/layout/vList5"/>
    <dgm:cxn modelId="{3DC615B2-1DBF-4859-9F73-7BC1FE434A89}" type="presParOf" srcId="{2FAA62F6-C147-4BE9-AC08-0ECFBEEC8D50}" destId="{7DCBD76D-7F30-4B84-B876-9E12D43311BE}" srcOrd="0" destOrd="0" presId="urn:microsoft.com/office/officeart/2005/8/layout/vList5"/>
    <dgm:cxn modelId="{D9FD2E29-2AE0-4E3F-BD64-B28584EC79C6}" type="presParOf" srcId="{2FAA62F6-C147-4BE9-AC08-0ECFBEEC8D50}" destId="{3408613C-953C-4FDC-9519-65A37D2D98F9}" srcOrd="1" destOrd="0" presId="urn:microsoft.com/office/officeart/2005/8/layout/vList5"/>
    <dgm:cxn modelId="{61D9BFAB-221B-4D98-A7A4-6EA431D7FF08}" type="presParOf" srcId="{4A807179-0EB4-4FC0-B9B4-838970F429B2}" destId="{42814775-11BB-4471-8C74-06FFDD2A85B2}" srcOrd="5" destOrd="0" presId="urn:microsoft.com/office/officeart/2005/8/layout/vList5"/>
    <dgm:cxn modelId="{7D168B9B-9387-4D88-9052-E9CBAB0AE80B}" type="presParOf" srcId="{4A807179-0EB4-4FC0-B9B4-838970F429B2}" destId="{65A6E41B-6391-4343-BB94-306E003B3794}" srcOrd="6" destOrd="0" presId="urn:microsoft.com/office/officeart/2005/8/layout/vList5"/>
    <dgm:cxn modelId="{4DC3C8CA-9F43-4566-8E21-E88865519F5D}" type="presParOf" srcId="{65A6E41B-6391-4343-BB94-306E003B3794}" destId="{4A17C9CE-F9E5-4016-BA5E-12F4985A84A5}" srcOrd="0" destOrd="0" presId="urn:microsoft.com/office/officeart/2005/8/layout/vList5"/>
    <dgm:cxn modelId="{5CD15219-EAA4-4ADD-8076-B0C1A870C311}" type="presParOf" srcId="{65A6E41B-6391-4343-BB94-306E003B3794}" destId="{37536C56-21BC-40F1-B2F5-2394B01FA316}" srcOrd="1" destOrd="0" presId="urn:microsoft.com/office/officeart/2005/8/layout/vList5"/>
    <dgm:cxn modelId="{B0FE1ED8-7244-4754-A3D6-DD69324F55B2}" type="presParOf" srcId="{4A807179-0EB4-4FC0-B9B4-838970F429B2}" destId="{49E56EA8-1225-43AD-9607-3828A1C5B181}" srcOrd="7" destOrd="0" presId="urn:microsoft.com/office/officeart/2005/8/layout/vList5"/>
    <dgm:cxn modelId="{29102433-F75C-4F03-A492-0E12B76B8730}" type="presParOf" srcId="{4A807179-0EB4-4FC0-B9B4-838970F429B2}" destId="{9AEF6E44-B350-4BA3-A7AB-38DCE53A4BB6}" srcOrd="8" destOrd="0" presId="urn:microsoft.com/office/officeart/2005/8/layout/vList5"/>
    <dgm:cxn modelId="{27AA5030-41C6-47C9-9E53-273EEDFA1018}" type="presParOf" srcId="{9AEF6E44-B350-4BA3-A7AB-38DCE53A4BB6}" destId="{844B584D-9BEC-4E2E-886E-5AA24B350931}" srcOrd="0" destOrd="0" presId="urn:microsoft.com/office/officeart/2005/8/layout/vList5"/>
    <dgm:cxn modelId="{9A6E4D8D-AAC8-436F-88F4-2BA35BDC75BF}" type="presParOf" srcId="{9AEF6E44-B350-4BA3-A7AB-38DCE53A4BB6}" destId="{5BEAABA9-978D-4153-9ED7-F153DB2E8D9A}"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E34A9E-BB50-4210-8121-A671F4F44C10}"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D9128D2E-2BF3-4DBF-9A96-9046A0D5C01B}">
      <dgm:prSet/>
      <dgm:spPr/>
      <dgm:t>
        <a:bodyPr/>
        <a:lstStyle/>
        <a:p>
          <a:r>
            <a:rPr lang="en-GB"/>
            <a:t>Identify and obtain details of witnesses.</a:t>
          </a:r>
          <a:endParaRPr lang="en-US"/>
        </a:p>
      </dgm:t>
    </dgm:pt>
    <dgm:pt modelId="{E0805462-A0E0-4B97-8560-A9B1E18623FA}" type="parTrans" cxnId="{2469D5AF-8701-4940-BBC0-E456D4D21A3F}">
      <dgm:prSet/>
      <dgm:spPr/>
      <dgm:t>
        <a:bodyPr/>
        <a:lstStyle/>
        <a:p>
          <a:endParaRPr lang="en-US"/>
        </a:p>
      </dgm:t>
    </dgm:pt>
    <dgm:pt modelId="{5B4ED5D5-3DCE-47BF-8518-3FEC5991D23B}" type="sibTrans" cxnId="{2469D5AF-8701-4940-BBC0-E456D4D21A3F}">
      <dgm:prSet/>
      <dgm:spPr/>
      <dgm:t>
        <a:bodyPr/>
        <a:lstStyle/>
        <a:p>
          <a:endParaRPr lang="en-US"/>
        </a:p>
      </dgm:t>
    </dgm:pt>
    <dgm:pt modelId="{A778E0ED-DB9A-45BA-835D-2801F052E1F9}">
      <dgm:prSet/>
      <dgm:spPr/>
      <dgm:t>
        <a:bodyPr/>
        <a:lstStyle/>
        <a:p>
          <a:r>
            <a:rPr lang="en-GB"/>
            <a:t>Onlookers can be a help or a hindrance. Use them or get rid of them!</a:t>
          </a:r>
          <a:endParaRPr lang="en-US"/>
        </a:p>
      </dgm:t>
    </dgm:pt>
    <dgm:pt modelId="{A33D041B-B912-4FF5-9426-700E731A19C9}" type="parTrans" cxnId="{D21E1ADB-F8A1-4C11-8597-8A350F6117D4}">
      <dgm:prSet/>
      <dgm:spPr/>
      <dgm:t>
        <a:bodyPr/>
        <a:lstStyle/>
        <a:p>
          <a:endParaRPr lang="en-US"/>
        </a:p>
      </dgm:t>
    </dgm:pt>
    <dgm:pt modelId="{83AF55BE-02DB-45DD-B3DE-787C9C7B0330}" type="sibTrans" cxnId="{D21E1ADB-F8A1-4C11-8597-8A350F6117D4}">
      <dgm:prSet/>
      <dgm:spPr/>
      <dgm:t>
        <a:bodyPr/>
        <a:lstStyle/>
        <a:p>
          <a:endParaRPr lang="en-US"/>
        </a:p>
      </dgm:t>
    </dgm:pt>
    <dgm:pt modelId="{0AAA596D-F8F9-4275-8675-B1A08209BD16}">
      <dgm:prSet/>
      <dgm:spPr/>
      <dgm:t>
        <a:bodyPr/>
        <a:lstStyle/>
        <a:p>
          <a:r>
            <a:rPr lang="en-GB" dirty="0"/>
            <a:t>Control peoples movements -Cordons. </a:t>
          </a:r>
          <a:endParaRPr lang="en-US" dirty="0"/>
        </a:p>
      </dgm:t>
    </dgm:pt>
    <dgm:pt modelId="{42572174-1169-45CE-A621-F73C67BA0445}" type="parTrans" cxnId="{12256CD3-30D4-4D90-BF94-CE378F5BC961}">
      <dgm:prSet/>
      <dgm:spPr/>
      <dgm:t>
        <a:bodyPr/>
        <a:lstStyle/>
        <a:p>
          <a:endParaRPr lang="en-US"/>
        </a:p>
      </dgm:t>
    </dgm:pt>
    <dgm:pt modelId="{B8FEAE85-DBAB-42DB-824E-D2479E1B67B3}" type="sibTrans" cxnId="{12256CD3-30D4-4D90-BF94-CE378F5BC961}">
      <dgm:prSet/>
      <dgm:spPr/>
      <dgm:t>
        <a:bodyPr/>
        <a:lstStyle/>
        <a:p>
          <a:endParaRPr lang="en-US"/>
        </a:p>
      </dgm:t>
    </dgm:pt>
    <dgm:pt modelId="{937A2CD2-72EE-4F9A-BF94-49932EB26C30}" type="pres">
      <dgm:prSet presAssocID="{FAE34A9E-BB50-4210-8121-A671F4F44C10}" presName="Name0" presStyleCnt="0">
        <dgm:presLayoutVars>
          <dgm:dir/>
          <dgm:animLvl val="lvl"/>
          <dgm:resizeHandles val="exact"/>
        </dgm:presLayoutVars>
      </dgm:prSet>
      <dgm:spPr/>
    </dgm:pt>
    <dgm:pt modelId="{7D4C9BDD-EC42-4CAA-AE9A-708E61AF13FE}" type="pres">
      <dgm:prSet presAssocID="{D9128D2E-2BF3-4DBF-9A96-9046A0D5C01B}" presName="linNode" presStyleCnt="0"/>
      <dgm:spPr/>
    </dgm:pt>
    <dgm:pt modelId="{B809BBBE-2409-4FCD-99B0-5C78108A711A}" type="pres">
      <dgm:prSet presAssocID="{D9128D2E-2BF3-4DBF-9A96-9046A0D5C01B}" presName="parentText" presStyleLbl="node1" presStyleIdx="0" presStyleCnt="3">
        <dgm:presLayoutVars>
          <dgm:chMax val="1"/>
          <dgm:bulletEnabled val="1"/>
        </dgm:presLayoutVars>
      </dgm:prSet>
      <dgm:spPr/>
    </dgm:pt>
    <dgm:pt modelId="{86AF08F2-ED8A-43FB-B38D-CA3A1F91657C}" type="pres">
      <dgm:prSet presAssocID="{5B4ED5D5-3DCE-47BF-8518-3FEC5991D23B}" presName="sp" presStyleCnt="0"/>
      <dgm:spPr/>
    </dgm:pt>
    <dgm:pt modelId="{5FD59DA5-9438-42E4-8C5E-3EFB46BEE8FA}" type="pres">
      <dgm:prSet presAssocID="{A778E0ED-DB9A-45BA-835D-2801F052E1F9}" presName="linNode" presStyleCnt="0"/>
      <dgm:spPr/>
    </dgm:pt>
    <dgm:pt modelId="{96E13DD0-D8F8-4FB8-9ADB-63389E66D517}" type="pres">
      <dgm:prSet presAssocID="{A778E0ED-DB9A-45BA-835D-2801F052E1F9}" presName="parentText" presStyleLbl="node1" presStyleIdx="1" presStyleCnt="3">
        <dgm:presLayoutVars>
          <dgm:chMax val="1"/>
          <dgm:bulletEnabled val="1"/>
        </dgm:presLayoutVars>
      </dgm:prSet>
      <dgm:spPr/>
    </dgm:pt>
    <dgm:pt modelId="{C49FAB1E-936B-4F42-A6E8-1CCDA5EB8997}" type="pres">
      <dgm:prSet presAssocID="{83AF55BE-02DB-45DD-B3DE-787C9C7B0330}" presName="sp" presStyleCnt="0"/>
      <dgm:spPr/>
    </dgm:pt>
    <dgm:pt modelId="{33DF2984-5354-42C6-B552-2039701387F2}" type="pres">
      <dgm:prSet presAssocID="{0AAA596D-F8F9-4275-8675-B1A08209BD16}" presName="linNode" presStyleCnt="0"/>
      <dgm:spPr/>
    </dgm:pt>
    <dgm:pt modelId="{6917D92D-B27E-47B9-9E33-2BE269891D58}" type="pres">
      <dgm:prSet presAssocID="{0AAA596D-F8F9-4275-8675-B1A08209BD16}" presName="parentText" presStyleLbl="node1" presStyleIdx="2" presStyleCnt="3">
        <dgm:presLayoutVars>
          <dgm:chMax val="1"/>
          <dgm:bulletEnabled val="1"/>
        </dgm:presLayoutVars>
      </dgm:prSet>
      <dgm:spPr/>
    </dgm:pt>
  </dgm:ptLst>
  <dgm:cxnLst>
    <dgm:cxn modelId="{36D77231-151D-4D5E-ACD5-EF58D0F2718A}" type="presOf" srcId="{0AAA596D-F8F9-4275-8675-B1A08209BD16}" destId="{6917D92D-B27E-47B9-9E33-2BE269891D58}" srcOrd="0" destOrd="0" presId="urn:microsoft.com/office/officeart/2005/8/layout/vList5"/>
    <dgm:cxn modelId="{486DD98F-6768-4F07-A0BE-898D5AF7C20F}" type="presOf" srcId="{D9128D2E-2BF3-4DBF-9A96-9046A0D5C01B}" destId="{B809BBBE-2409-4FCD-99B0-5C78108A711A}" srcOrd="0" destOrd="0" presId="urn:microsoft.com/office/officeart/2005/8/layout/vList5"/>
    <dgm:cxn modelId="{8A955FA0-9FA9-45B9-994E-D8AC6F6BBC78}" type="presOf" srcId="{FAE34A9E-BB50-4210-8121-A671F4F44C10}" destId="{937A2CD2-72EE-4F9A-BF94-49932EB26C30}" srcOrd="0" destOrd="0" presId="urn:microsoft.com/office/officeart/2005/8/layout/vList5"/>
    <dgm:cxn modelId="{2469D5AF-8701-4940-BBC0-E456D4D21A3F}" srcId="{FAE34A9E-BB50-4210-8121-A671F4F44C10}" destId="{D9128D2E-2BF3-4DBF-9A96-9046A0D5C01B}" srcOrd="0" destOrd="0" parTransId="{E0805462-A0E0-4B97-8560-A9B1E18623FA}" sibTransId="{5B4ED5D5-3DCE-47BF-8518-3FEC5991D23B}"/>
    <dgm:cxn modelId="{414F63CF-E20D-4FCB-A7E6-33093A3F32BC}" type="presOf" srcId="{A778E0ED-DB9A-45BA-835D-2801F052E1F9}" destId="{96E13DD0-D8F8-4FB8-9ADB-63389E66D517}" srcOrd="0" destOrd="0" presId="urn:microsoft.com/office/officeart/2005/8/layout/vList5"/>
    <dgm:cxn modelId="{12256CD3-30D4-4D90-BF94-CE378F5BC961}" srcId="{FAE34A9E-BB50-4210-8121-A671F4F44C10}" destId="{0AAA596D-F8F9-4275-8675-B1A08209BD16}" srcOrd="2" destOrd="0" parTransId="{42572174-1169-45CE-A621-F73C67BA0445}" sibTransId="{B8FEAE85-DBAB-42DB-824E-D2479E1B67B3}"/>
    <dgm:cxn modelId="{D21E1ADB-F8A1-4C11-8597-8A350F6117D4}" srcId="{FAE34A9E-BB50-4210-8121-A671F4F44C10}" destId="{A778E0ED-DB9A-45BA-835D-2801F052E1F9}" srcOrd="1" destOrd="0" parTransId="{A33D041B-B912-4FF5-9426-700E731A19C9}" sibTransId="{83AF55BE-02DB-45DD-B3DE-787C9C7B0330}"/>
    <dgm:cxn modelId="{217F4DB5-A54D-48EC-95E4-6E8E5E3E2A19}" type="presParOf" srcId="{937A2CD2-72EE-4F9A-BF94-49932EB26C30}" destId="{7D4C9BDD-EC42-4CAA-AE9A-708E61AF13FE}" srcOrd="0" destOrd="0" presId="urn:microsoft.com/office/officeart/2005/8/layout/vList5"/>
    <dgm:cxn modelId="{11650655-27BC-466B-8D63-903009DA2323}" type="presParOf" srcId="{7D4C9BDD-EC42-4CAA-AE9A-708E61AF13FE}" destId="{B809BBBE-2409-4FCD-99B0-5C78108A711A}" srcOrd="0" destOrd="0" presId="urn:microsoft.com/office/officeart/2005/8/layout/vList5"/>
    <dgm:cxn modelId="{37A2E504-4A2A-486C-AB08-4FD8AD4410D0}" type="presParOf" srcId="{937A2CD2-72EE-4F9A-BF94-49932EB26C30}" destId="{86AF08F2-ED8A-43FB-B38D-CA3A1F91657C}" srcOrd="1" destOrd="0" presId="urn:microsoft.com/office/officeart/2005/8/layout/vList5"/>
    <dgm:cxn modelId="{5FB1C19C-9268-4A78-A093-1011E2631364}" type="presParOf" srcId="{937A2CD2-72EE-4F9A-BF94-49932EB26C30}" destId="{5FD59DA5-9438-42E4-8C5E-3EFB46BEE8FA}" srcOrd="2" destOrd="0" presId="urn:microsoft.com/office/officeart/2005/8/layout/vList5"/>
    <dgm:cxn modelId="{57C01597-A3CA-4BC0-A374-9B7E0B3DD30E}" type="presParOf" srcId="{5FD59DA5-9438-42E4-8C5E-3EFB46BEE8FA}" destId="{96E13DD0-D8F8-4FB8-9ADB-63389E66D517}" srcOrd="0" destOrd="0" presId="urn:microsoft.com/office/officeart/2005/8/layout/vList5"/>
    <dgm:cxn modelId="{EAA22BFE-41A5-49E8-810D-4E7247812A91}" type="presParOf" srcId="{937A2CD2-72EE-4F9A-BF94-49932EB26C30}" destId="{C49FAB1E-936B-4F42-A6E8-1CCDA5EB8997}" srcOrd="3" destOrd="0" presId="urn:microsoft.com/office/officeart/2005/8/layout/vList5"/>
    <dgm:cxn modelId="{F81D3F82-9009-44D5-835B-872EA87EAF46}" type="presParOf" srcId="{937A2CD2-72EE-4F9A-BF94-49932EB26C30}" destId="{33DF2984-5354-42C6-B552-2039701387F2}" srcOrd="4" destOrd="0" presId="urn:microsoft.com/office/officeart/2005/8/layout/vList5"/>
    <dgm:cxn modelId="{EA3F994C-219B-4131-B481-BB65263BDBA6}" type="presParOf" srcId="{33DF2984-5354-42C6-B552-2039701387F2}" destId="{6917D92D-B27E-47B9-9E33-2BE269891D58}"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A583F0-EC2A-4B7B-A85A-0CB59EB17D8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1587B5F-8989-45F5-B04A-AC4F111B837A}">
      <dgm:prSet/>
      <dgm:spPr/>
      <dgm:t>
        <a:bodyPr/>
        <a:lstStyle/>
        <a:p>
          <a:pPr>
            <a:lnSpc>
              <a:spcPct val="100000"/>
            </a:lnSpc>
          </a:pPr>
          <a:r>
            <a:rPr lang="en-GB" dirty="0"/>
            <a:t>Review the initial investigation stages</a:t>
          </a:r>
          <a:endParaRPr lang="en-US" dirty="0"/>
        </a:p>
      </dgm:t>
    </dgm:pt>
    <dgm:pt modelId="{CBF0342F-171E-4BFA-BFA5-E12C5EBEE7E0}" type="parTrans" cxnId="{DBA0AA51-4E3F-4042-B07C-073AF7186914}">
      <dgm:prSet/>
      <dgm:spPr/>
      <dgm:t>
        <a:bodyPr/>
        <a:lstStyle/>
        <a:p>
          <a:endParaRPr lang="en-US"/>
        </a:p>
      </dgm:t>
    </dgm:pt>
    <dgm:pt modelId="{5EC5C733-712B-4DF8-974A-8FCC2FBC25BD}" type="sibTrans" cxnId="{DBA0AA51-4E3F-4042-B07C-073AF7186914}">
      <dgm:prSet/>
      <dgm:spPr/>
      <dgm:t>
        <a:bodyPr/>
        <a:lstStyle/>
        <a:p>
          <a:endParaRPr lang="en-US"/>
        </a:p>
      </dgm:t>
    </dgm:pt>
    <dgm:pt modelId="{7E81609D-001E-485C-9431-C21DD6DEE2E8}">
      <dgm:prSet/>
      <dgm:spPr/>
      <dgm:t>
        <a:bodyPr/>
        <a:lstStyle/>
        <a:p>
          <a:pPr>
            <a:lnSpc>
              <a:spcPct val="100000"/>
            </a:lnSpc>
          </a:pPr>
          <a:r>
            <a:rPr lang="en-GB" dirty="0"/>
            <a:t>Material</a:t>
          </a:r>
          <a:endParaRPr lang="en-US" dirty="0"/>
        </a:p>
      </dgm:t>
    </dgm:pt>
    <dgm:pt modelId="{94803978-75C4-4E4E-8EC7-C8EB896FA981}" type="parTrans" cxnId="{B66D527E-5E7F-436D-A422-EBB16B00EEB1}">
      <dgm:prSet/>
      <dgm:spPr/>
      <dgm:t>
        <a:bodyPr/>
        <a:lstStyle/>
        <a:p>
          <a:endParaRPr lang="en-US"/>
        </a:p>
      </dgm:t>
    </dgm:pt>
    <dgm:pt modelId="{E6CF40B7-AC4B-4D0A-8478-488595DA6E48}" type="sibTrans" cxnId="{B66D527E-5E7F-436D-A422-EBB16B00EEB1}">
      <dgm:prSet/>
      <dgm:spPr/>
      <dgm:t>
        <a:bodyPr/>
        <a:lstStyle/>
        <a:p>
          <a:endParaRPr lang="en-US"/>
        </a:p>
      </dgm:t>
    </dgm:pt>
    <dgm:pt modelId="{5B96A8CE-5025-42BB-901D-2CEA9858F9A7}">
      <dgm:prSet/>
      <dgm:spPr/>
      <dgm:t>
        <a:bodyPr/>
        <a:lstStyle/>
        <a:p>
          <a:pPr>
            <a:lnSpc>
              <a:spcPct val="100000"/>
            </a:lnSpc>
          </a:pPr>
          <a:r>
            <a:rPr lang="en-GB" dirty="0" err="1"/>
            <a:t>Locard’s</a:t>
          </a:r>
          <a:r>
            <a:rPr lang="en-GB" dirty="0"/>
            <a:t> theory</a:t>
          </a:r>
          <a:endParaRPr lang="en-US" dirty="0"/>
        </a:p>
      </dgm:t>
    </dgm:pt>
    <dgm:pt modelId="{5DED9B2B-3459-416F-8D09-731F3823114B}" type="parTrans" cxnId="{E6A3CAB1-9029-4AE0-B3CB-1FB389245E7E}">
      <dgm:prSet/>
      <dgm:spPr/>
      <dgm:t>
        <a:bodyPr/>
        <a:lstStyle/>
        <a:p>
          <a:endParaRPr lang="en-US"/>
        </a:p>
      </dgm:t>
    </dgm:pt>
    <dgm:pt modelId="{11A8BFA1-DEA8-4A34-BD5B-8095C9E5D2AE}" type="sibTrans" cxnId="{E6A3CAB1-9029-4AE0-B3CB-1FB389245E7E}">
      <dgm:prSet/>
      <dgm:spPr/>
      <dgm:t>
        <a:bodyPr/>
        <a:lstStyle/>
        <a:p>
          <a:endParaRPr lang="en-US"/>
        </a:p>
      </dgm:t>
    </dgm:pt>
    <dgm:pt modelId="{4D4DCBD2-060B-47FB-AE19-198D9E11AFAC}">
      <dgm:prSet/>
      <dgm:spPr/>
      <dgm:t>
        <a:bodyPr/>
        <a:lstStyle/>
        <a:p>
          <a:pPr>
            <a:lnSpc>
              <a:spcPct val="100000"/>
            </a:lnSpc>
          </a:pPr>
          <a:r>
            <a:rPr lang="en-GB" dirty="0"/>
            <a:t>Forensics</a:t>
          </a:r>
          <a:endParaRPr lang="en-US" dirty="0"/>
        </a:p>
      </dgm:t>
    </dgm:pt>
    <dgm:pt modelId="{183E2914-EF9D-4151-A802-4E923485E64F}" type="parTrans" cxnId="{9FCBB9DC-07F5-4C3F-8838-9930BE998CA3}">
      <dgm:prSet/>
      <dgm:spPr/>
      <dgm:t>
        <a:bodyPr/>
        <a:lstStyle/>
        <a:p>
          <a:endParaRPr lang="en-US"/>
        </a:p>
      </dgm:t>
    </dgm:pt>
    <dgm:pt modelId="{FF1FA860-EFE2-40DF-8539-0CF316EFA942}" type="sibTrans" cxnId="{9FCBB9DC-07F5-4C3F-8838-9930BE998CA3}">
      <dgm:prSet/>
      <dgm:spPr/>
      <dgm:t>
        <a:bodyPr/>
        <a:lstStyle/>
        <a:p>
          <a:endParaRPr lang="en-US"/>
        </a:p>
      </dgm:t>
    </dgm:pt>
    <dgm:pt modelId="{8AC07310-3660-4D23-A3F7-8A71DB6785DA}">
      <dgm:prSet/>
      <dgm:spPr/>
      <dgm:t>
        <a:bodyPr/>
        <a:lstStyle/>
        <a:p>
          <a:pPr>
            <a:lnSpc>
              <a:spcPct val="100000"/>
            </a:lnSpc>
          </a:pPr>
          <a:r>
            <a:rPr lang="en-GB" dirty="0"/>
            <a:t>Golden Hour principles</a:t>
          </a:r>
          <a:endParaRPr lang="en-US" dirty="0"/>
        </a:p>
      </dgm:t>
    </dgm:pt>
    <dgm:pt modelId="{5F5E66E8-C351-4421-8A9A-7F84B17C59B3}" type="parTrans" cxnId="{06CD6214-C008-415D-8892-F76E830C7D6F}">
      <dgm:prSet/>
      <dgm:spPr/>
      <dgm:t>
        <a:bodyPr/>
        <a:lstStyle/>
        <a:p>
          <a:endParaRPr lang="en-US"/>
        </a:p>
      </dgm:t>
    </dgm:pt>
    <dgm:pt modelId="{68D80CAF-ADD3-4914-9BD1-77ADF343719F}" type="sibTrans" cxnId="{06CD6214-C008-415D-8892-F76E830C7D6F}">
      <dgm:prSet/>
      <dgm:spPr/>
      <dgm:t>
        <a:bodyPr/>
        <a:lstStyle/>
        <a:p>
          <a:endParaRPr lang="en-US"/>
        </a:p>
      </dgm:t>
    </dgm:pt>
    <dgm:pt modelId="{2732C475-2499-43FE-BF32-51F9F7789ABB}" type="pres">
      <dgm:prSet presAssocID="{A2A583F0-EC2A-4B7B-A85A-0CB59EB17D88}" presName="root" presStyleCnt="0">
        <dgm:presLayoutVars>
          <dgm:dir/>
          <dgm:resizeHandles val="exact"/>
        </dgm:presLayoutVars>
      </dgm:prSet>
      <dgm:spPr/>
    </dgm:pt>
    <dgm:pt modelId="{FE688A56-5236-4F22-8B54-3C52EED5A566}" type="pres">
      <dgm:prSet presAssocID="{C1587B5F-8989-45F5-B04A-AC4F111B837A}" presName="compNode" presStyleCnt="0"/>
      <dgm:spPr/>
    </dgm:pt>
    <dgm:pt modelId="{0FFB0C0E-CACA-43B6-B872-91CF590FF825}" type="pres">
      <dgm:prSet presAssocID="{C1587B5F-8989-45F5-B04A-AC4F111B837A}" presName="bgRect" presStyleLbl="bgShp" presStyleIdx="0" presStyleCnt="5"/>
      <dgm:spPr/>
    </dgm:pt>
    <dgm:pt modelId="{DBBFC194-0532-45E4-818B-E08817A0C154}" type="pres">
      <dgm:prSet presAssocID="{C1587B5F-8989-45F5-B04A-AC4F111B837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B7730D2-7690-446E-AF74-1D96AD01B769}" type="pres">
      <dgm:prSet presAssocID="{C1587B5F-8989-45F5-B04A-AC4F111B837A}" presName="spaceRect" presStyleCnt="0"/>
      <dgm:spPr/>
    </dgm:pt>
    <dgm:pt modelId="{380158D4-8C6C-4CB9-A48F-65C84E8FF161}" type="pres">
      <dgm:prSet presAssocID="{C1587B5F-8989-45F5-B04A-AC4F111B837A}" presName="parTx" presStyleLbl="revTx" presStyleIdx="0" presStyleCnt="5">
        <dgm:presLayoutVars>
          <dgm:chMax val="0"/>
          <dgm:chPref val="0"/>
        </dgm:presLayoutVars>
      </dgm:prSet>
      <dgm:spPr/>
    </dgm:pt>
    <dgm:pt modelId="{79771DC6-06A7-474A-A0C0-E8EB682FD0B9}" type="pres">
      <dgm:prSet presAssocID="{5EC5C733-712B-4DF8-974A-8FCC2FBC25BD}" presName="sibTrans" presStyleCnt="0"/>
      <dgm:spPr/>
    </dgm:pt>
    <dgm:pt modelId="{98AD9E42-7F1C-43CB-B653-47CAF70F8F34}" type="pres">
      <dgm:prSet presAssocID="{7E81609D-001E-485C-9431-C21DD6DEE2E8}" presName="compNode" presStyleCnt="0"/>
      <dgm:spPr/>
    </dgm:pt>
    <dgm:pt modelId="{D1185E24-6159-411E-86BC-C89EC91555C0}" type="pres">
      <dgm:prSet presAssocID="{7E81609D-001E-485C-9431-C21DD6DEE2E8}" presName="bgRect" presStyleLbl="bgShp" presStyleIdx="1" presStyleCnt="5"/>
      <dgm:spPr/>
    </dgm:pt>
    <dgm:pt modelId="{F3DF686E-162E-41C7-B31D-C5B348D435A9}" type="pres">
      <dgm:prSet presAssocID="{7E81609D-001E-485C-9431-C21DD6DEE2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3B32F83-84DC-4E7B-B82F-1975135DBF3F}" type="pres">
      <dgm:prSet presAssocID="{7E81609D-001E-485C-9431-C21DD6DEE2E8}" presName="spaceRect" presStyleCnt="0"/>
      <dgm:spPr/>
    </dgm:pt>
    <dgm:pt modelId="{60C22153-23BC-42B4-B2A1-1FEBBA308B75}" type="pres">
      <dgm:prSet presAssocID="{7E81609D-001E-485C-9431-C21DD6DEE2E8}" presName="parTx" presStyleLbl="revTx" presStyleIdx="1" presStyleCnt="5">
        <dgm:presLayoutVars>
          <dgm:chMax val="0"/>
          <dgm:chPref val="0"/>
        </dgm:presLayoutVars>
      </dgm:prSet>
      <dgm:spPr/>
    </dgm:pt>
    <dgm:pt modelId="{0DC28446-9154-4F45-9AA7-8C08A71D55A6}" type="pres">
      <dgm:prSet presAssocID="{E6CF40B7-AC4B-4D0A-8478-488595DA6E48}" presName="sibTrans" presStyleCnt="0"/>
      <dgm:spPr/>
    </dgm:pt>
    <dgm:pt modelId="{433FE469-EED5-40FB-9C5B-45113F23824A}" type="pres">
      <dgm:prSet presAssocID="{5B96A8CE-5025-42BB-901D-2CEA9858F9A7}" presName="compNode" presStyleCnt="0"/>
      <dgm:spPr/>
    </dgm:pt>
    <dgm:pt modelId="{BEF904FE-24C5-40F4-A6D8-8C75034D59B1}" type="pres">
      <dgm:prSet presAssocID="{5B96A8CE-5025-42BB-901D-2CEA9858F9A7}" presName="bgRect" presStyleLbl="bgShp" presStyleIdx="2" presStyleCnt="5"/>
      <dgm:spPr/>
    </dgm:pt>
    <dgm:pt modelId="{7F7B6758-D6CB-4FA3-B706-C52CA8154822}" type="pres">
      <dgm:prSet presAssocID="{5B96A8CE-5025-42BB-901D-2CEA9858F9A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EEA6AD3-40AF-4BEF-B222-8A5F32C01D55}" type="pres">
      <dgm:prSet presAssocID="{5B96A8CE-5025-42BB-901D-2CEA9858F9A7}" presName="spaceRect" presStyleCnt="0"/>
      <dgm:spPr/>
    </dgm:pt>
    <dgm:pt modelId="{45ACAE32-8828-4143-A4B5-CD2F28CDE545}" type="pres">
      <dgm:prSet presAssocID="{5B96A8CE-5025-42BB-901D-2CEA9858F9A7}" presName="parTx" presStyleLbl="revTx" presStyleIdx="2" presStyleCnt="5">
        <dgm:presLayoutVars>
          <dgm:chMax val="0"/>
          <dgm:chPref val="0"/>
        </dgm:presLayoutVars>
      </dgm:prSet>
      <dgm:spPr/>
    </dgm:pt>
    <dgm:pt modelId="{3A3A2B7C-3DF7-4B52-952D-185E00089D50}" type="pres">
      <dgm:prSet presAssocID="{11A8BFA1-DEA8-4A34-BD5B-8095C9E5D2AE}" presName="sibTrans" presStyleCnt="0"/>
      <dgm:spPr/>
    </dgm:pt>
    <dgm:pt modelId="{BF767A7C-F38F-4192-AC78-B2AA72D3E0E6}" type="pres">
      <dgm:prSet presAssocID="{4D4DCBD2-060B-47FB-AE19-198D9E11AFAC}" presName="compNode" presStyleCnt="0"/>
      <dgm:spPr/>
    </dgm:pt>
    <dgm:pt modelId="{CF9D35BD-E061-4B6B-A012-6EEE76558E3D}" type="pres">
      <dgm:prSet presAssocID="{4D4DCBD2-060B-47FB-AE19-198D9E11AFAC}" presName="bgRect" presStyleLbl="bgShp" presStyleIdx="3" presStyleCnt="5"/>
      <dgm:spPr/>
    </dgm:pt>
    <dgm:pt modelId="{314DA413-102B-4F75-9AE5-72BEE1313C88}" type="pres">
      <dgm:prSet presAssocID="{4D4DCBD2-060B-47FB-AE19-198D9E11AFA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 Print"/>
        </a:ext>
      </dgm:extLst>
    </dgm:pt>
    <dgm:pt modelId="{5B30C785-BF57-4529-B227-1164E93AAD31}" type="pres">
      <dgm:prSet presAssocID="{4D4DCBD2-060B-47FB-AE19-198D9E11AFAC}" presName="spaceRect" presStyleCnt="0"/>
      <dgm:spPr/>
    </dgm:pt>
    <dgm:pt modelId="{5CF7E44E-7035-424E-AAA7-E40905AF5181}" type="pres">
      <dgm:prSet presAssocID="{4D4DCBD2-060B-47FB-AE19-198D9E11AFAC}" presName="parTx" presStyleLbl="revTx" presStyleIdx="3" presStyleCnt="5">
        <dgm:presLayoutVars>
          <dgm:chMax val="0"/>
          <dgm:chPref val="0"/>
        </dgm:presLayoutVars>
      </dgm:prSet>
      <dgm:spPr/>
    </dgm:pt>
    <dgm:pt modelId="{6067671F-5118-41D2-A2BC-477BA84D34CF}" type="pres">
      <dgm:prSet presAssocID="{FF1FA860-EFE2-40DF-8539-0CF316EFA942}" presName="sibTrans" presStyleCnt="0"/>
      <dgm:spPr/>
    </dgm:pt>
    <dgm:pt modelId="{48890366-CC29-4C8B-BF4B-42EC23076A53}" type="pres">
      <dgm:prSet presAssocID="{8AC07310-3660-4D23-A3F7-8A71DB6785DA}" presName="compNode" presStyleCnt="0"/>
      <dgm:spPr/>
    </dgm:pt>
    <dgm:pt modelId="{88917A19-B765-4652-AEA6-4E37B04823BE}" type="pres">
      <dgm:prSet presAssocID="{8AC07310-3660-4D23-A3F7-8A71DB6785DA}" presName="bgRect" presStyleLbl="bgShp" presStyleIdx="4" presStyleCnt="5"/>
      <dgm:spPr/>
    </dgm:pt>
    <dgm:pt modelId="{2D8E5F28-FBA8-4376-A5F0-F18B512C2A54}" type="pres">
      <dgm:prSet presAssocID="{8AC07310-3660-4D23-A3F7-8A71DB6785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7E07934A-4246-4EA3-92FA-3ED750F84AB3}" type="pres">
      <dgm:prSet presAssocID="{8AC07310-3660-4D23-A3F7-8A71DB6785DA}" presName="spaceRect" presStyleCnt="0"/>
      <dgm:spPr/>
    </dgm:pt>
    <dgm:pt modelId="{6199FF06-0D5A-4A23-94D6-3E1522B48DE2}" type="pres">
      <dgm:prSet presAssocID="{8AC07310-3660-4D23-A3F7-8A71DB6785DA}" presName="parTx" presStyleLbl="revTx" presStyleIdx="4" presStyleCnt="5">
        <dgm:presLayoutVars>
          <dgm:chMax val="0"/>
          <dgm:chPref val="0"/>
        </dgm:presLayoutVars>
      </dgm:prSet>
      <dgm:spPr/>
    </dgm:pt>
  </dgm:ptLst>
  <dgm:cxnLst>
    <dgm:cxn modelId="{06CD6214-C008-415D-8892-F76E830C7D6F}" srcId="{A2A583F0-EC2A-4B7B-A85A-0CB59EB17D88}" destId="{8AC07310-3660-4D23-A3F7-8A71DB6785DA}" srcOrd="4" destOrd="0" parTransId="{5F5E66E8-C351-4421-8A9A-7F84B17C59B3}" sibTransId="{68D80CAF-ADD3-4914-9BD1-77ADF343719F}"/>
    <dgm:cxn modelId="{8D1F5C33-2319-489B-A3EE-8171A6CCBD57}" type="presOf" srcId="{8AC07310-3660-4D23-A3F7-8A71DB6785DA}" destId="{6199FF06-0D5A-4A23-94D6-3E1522B48DE2}" srcOrd="0" destOrd="0" presId="urn:microsoft.com/office/officeart/2018/2/layout/IconVerticalSolidList"/>
    <dgm:cxn modelId="{7E3EF035-9E88-4780-93C0-AF6DD90C08EA}" type="presOf" srcId="{4D4DCBD2-060B-47FB-AE19-198D9E11AFAC}" destId="{5CF7E44E-7035-424E-AAA7-E40905AF5181}" srcOrd="0" destOrd="0" presId="urn:microsoft.com/office/officeart/2018/2/layout/IconVerticalSolidList"/>
    <dgm:cxn modelId="{894E3E3F-2594-43D8-A329-C17F7B11B7AA}" type="presOf" srcId="{C1587B5F-8989-45F5-B04A-AC4F111B837A}" destId="{380158D4-8C6C-4CB9-A48F-65C84E8FF161}" srcOrd="0" destOrd="0" presId="urn:microsoft.com/office/officeart/2018/2/layout/IconVerticalSolidList"/>
    <dgm:cxn modelId="{A6CB2642-8793-48A8-BC95-33C88803A4DE}" type="presOf" srcId="{5B96A8CE-5025-42BB-901D-2CEA9858F9A7}" destId="{45ACAE32-8828-4143-A4B5-CD2F28CDE545}" srcOrd="0" destOrd="0" presId="urn:microsoft.com/office/officeart/2018/2/layout/IconVerticalSolidList"/>
    <dgm:cxn modelId="{AEF54564-0BDA-4756-9958-381E94F7B656}" type="presOf" srcId="{7E81609D-001E-485C-9431-C21DD6DEE2E8}" destId="{60C22153-23BC-42B4-B2A1-1FEBBA308B75}" srcOrd="0" destOrd="0" presId="urn:microsoft.com/office/officeart/2018/2/layout/IconVerticalSolidList"/>
    <dgm:cxn modelId="{AA3D5D48-E246-4E5B-BB0D-7C261BE3F7B1}" type="presOf" srcId="{A2A583F0-EC2A-4B7B-A85A-0CB59EB17D88}" destId="{2732C475-2499-43FE-BF32-51F9F7789ABB}" srcOrd="0" destOrd="0" presId="urn:microsoft.com/office/officeart/2018/2/layout/IconVerticalSolidList"/>
    <dgm:cxn modelId="{DBA0AA51-4E3F-4042-B07C-073AF7186914}" srcId="{A2A583F0-EC2A-4B7B-A85A-0CB59EB17D88}" destId="{C1587B5F-8989-45F5-B04A-AC4F111B837A}" srcOrd="0" destOrd="0" parTransId="{CBF0342F-171E-4BFA-BFA5-E12C5EBEE7E0}" sibTransId="{5EC5C733-712B-4DF8-974A-8FCC2FBC25BD}"/>
    <dgm:cxn modelId="{B66D527E-5E7F-436D-A422-EBB16B00EEB1}" srcId="{A2A583F0-EC2A-4B7B-A85A-0CB59EB17D88}" destId="{7E81609D-001E-485C-9431-C21DD6DEE2E8}" srcOrd="1" destOrd="0" parTransId="{94803978-75C4-4E4E-8EC7-C8EB896FA981}" sibTransId="{E6CF40B7-AC4B-4D0A-8478-488595DA6E48}"/>
    <dgm:cxn modelId="{E6A3CAB1-9029-4AE0-B3CB-1FB389245E7E}" srcId="{A2A583F0-EC2A-4B7B-A85A-0CB59EB17D88}" destId="{5B96A8CE-5025-42BB-901D-2CEA9858F9A7}" srcOrd="2" destOrd="0" parTransId="{5DED9B2B-3459-416F-8D09-731F3823114B}" sibTransId="{11A8BFA1-DEA8-4A34-BD5B-8095C9E5D2AE}"/>
    <dgm:cxn modelId="{9FCBB9DC-07F5-4C3F-8838-9930BE998CA3}" srcId="{A2A583F0-EC2A-4B7B-A85A-0CB59EB17D88}" destId="{4D4DCBD2-060B-47FB-AE19-198D9E11AFAC}" srcOrd="3" destOrd="0" parTransId="{183E2914-EF9D-4151-A802-4E923485E64F}" sibTransId="{FF1FA860-EFE2-40DF-8539-0CF316EFA942}"/>
    <dgm:cxn modelId="{A9ACAE1F-F27D-4848-B6A9-2CBD6EDA9E35}" type="presParOf" srcId="{2732C475-2499-43FE-BF32-51F9F7789ABB}" destId="{FE688A56-5236-4F22-8B54-3C52EED5A566}" srcOrd="0" destOrd="0" presId="urn:microsoft.com/office/officeart/2018/2/layout/IconVerticalSolidList"/>
    <dgm:cxn modelId="{34D458C1-1D0F-4747-B229-6BB6AE937372}" type="presParOf" srcId="{FE688A56-5236-4F22-8B54-3C52EED5A566}" destId="{0FFB0C0E-CACA-43B6-B872-91CF590FF825}" srcOrd="0" destOrd="0" presId="urn:microsoft.com/office/officeart/2018/2/layout/IconVerticalSolidList"/>
    <dgm:cxn modelId="{4A8396F3-445B-46F1-81B8-0365B2809796}" type="presParOf" srcId="{FE688A56-5236-4F22-8B54-3C52EED5A566}" destId="{DBBFC194-0532-45E4-818B-E08817A0C154}" srcOrd="1" destOrd="0" presId="urn:microsoft.com/office/officeart/2018/2/layout/IconVerticalSolidList"/>
    <dgm:cxn modelId="{82D831FB-36F1-4E11-9D54-1981C4A15DE2}" type="presParOf" srcId="{FE688A56-5236-4F22-8B54-3C52EED5A566}" destId="{CB7730D2-7690-446E-AF74-1D96AD01B769}" srcOrd="2" destOrd="0" presId="urn:microsoft.com/office/officeart/2018/2/layout/IconVerticalSolidList"/>
    <dgm:cxn modelId="{94843EC5-8004-4FBE-834C-7D7F78911479}" type="presParOf" srcId="{FE688A56-5236-4F22-8B54-3C52EED5A566}" destId="{380158D4-8C6C-4CB9-A48F-65C84E8FF161}" srcOrd="3" destOrd="0" presId="urn:microsoft.com/office/officeart/2018/2/layout/IconVerticalSolidList"/>
    <dgm:cxn modelId="{E932828E-ECD1-48BC-9282-6FBA6206D5D9}" type="presParOf" srcId="{2732C475-2499-43FE-BF32-51F9F7789ABB}" destId="{79771DC6-06A7-474A-A0C0-E8EB682FD0B9}" srcOrd="1" destOrd="0" presId="urn:microsoft.com/office/officeart/2018/2/layout/IconVerticalSolidList"/>
    <dgm:cxn modelId="{DF1060F8-18A3-46FD-8A63-9A225C2CED8B}" type="presParOf" srcId="{2732C475-2499-43FE-BF32-51F9F7789ABB}" destId="{98AD9E42-7F1C-43CB-B653-47CAF70F8F34}" srcOrd="2" destOrd="0" presId="urn:microsoft.com/office/officeart/2018/2/layout/IconVerticalSolidList"/>
    <dgm:cxn modelId="{0C5F7DE8-26F2-4458-A22E-75D709481C3B}" type="presParOf" srcId="{98AD9E42-7F1C-43CB-B653-47CAF70F8F34}" destId="{D1185E24-6159-411E-86BC-C89EC91555C0}" srcOrd="0" destOrd="0" presId="urn:microsoft.com/office/officeart/2018/2/layout/IconVerticalSolidList"/>
    <dgm:cxn modelId="{71EE6772-0D5D-4D10-A5CE-5513226C245B}" type="presParOf" srcId="{98AD9E42-7F1C-43CB-B653-47CAF70F8F34}" destId="{F3DF686E-162E-41C7-B31D-C5B348D435A9}" srcOrd="1" destOrd="0" presId="urn:microsoft.com/office/officeart/2018/2/layout/IconVerticalSolidList"/>
    <dgm:cxn modelId="{FC5D5CBA-1047-4CE4-B3FA-6E3AE5B5A01C}" type="presParOf" srcId="{98AD9E42-7F1C-43CB-B653-47CAF70F8F34}" destId="{E3B32F83-84DC-4E7B-B82F-1975135DBF3F}" srcOrd="2" destOrd="0" presId="urn:microsoft.com/office/officeart/2018/2/layout/IconVerticalSolidList"/>
    <dgm:cxn modelId="{B771FA85-3C82-4261-9F4F-FDC17F8EF500}" type="presParOf" srcId="{98AD9E42-7F1C-43CB-B653-47CAF70F8F34}" destId="{60C22153-23BC-42B4-B2A1-1FEBBA308B75}" srcOrd="3" destOrd="0" presId="urn:microsoft.com/office/officeart/2018/2/layout/IconVerticalSolidList"/>
    <dgm:cxn modelId="{F4D2A76F-6E8A-4375-929E-509A31026257}" type="presParOf" srcId="{2732C475-2499-43FE-BF32-51F9F7789ABB}" destId="{0DC28446-9154-4F45-9AA7-8C08A71D55A6}" srcOrd="3" destOrd="0" presId="urn:microsoft.com/office/officeart/2018/2/layout/IconVerticalSolidList"/>
    <dgm:cxn modelId="{D475E7F7-47DE-4CBB-921F-6F33D37AF49E}" type="presParOf" srcId="{2732C475-2499-43FE-BF32-51F9F7789ABB}" destId="{433FE469-EED5-40FB-9C5B-45113F23824A}" srcOrd="4" destOrd="0" presId="urn:microsoft.com/office/officeart/2018/2/layout/IconVerticalSolidList"/>
    <dgm:cxn modelId="{19D7CD09-0B55-41A9-90AF-C5C43270ECB9}" type="presParOf" srcId="{433FE469-EED5-40FB-9C5B-45113F23824A}" destId="{BEF904FE-24C5-40F4-A6D8-8C75034D59B1}" srcOrd="0" destOrd="0" presId="urn:microsoft.com/office/officeart/2018/2/layout/IconVerticalSolidList"/>
    <dgm:cxn modelId="{84E6B7AA-E698-4114-B9A4-5350F92F5A80}" type="presParOf" srcId="{433FE469-EED5-40FB-9C5B-45113F23824A}" destId="{7F7B6758-D6CB-4FA3-B706-C52CA8154822}" srcOrd="1" destOrd="0" presId="urn:microsoft.com/office/officeart/2018/2/layout/IconVerticalSolidList"/>
    <dgm:cxn modelId="{F14AB951-58C3-493E-B9BE-AA5D811CAF39}" type="presParOf" srcId="{433FE469-EED5-40FB-9C5B-45113F23824A}" destId="{BEEA6AD3-40AF-4BEF-B222-8A5F32C01D55}" srcOrd="2" destOrd="0" presId="urn:microsoft.com/office/officeart/2018/2/layout/IconVerticalSolidList"/>
    <dgm:cxn modelId="{073E9F3D-942A-416F-AE4F-976645898077}" type="presParOf" srcId="{433FE469-EED5-40FB-9C5B-45113F23824A}" destId="{45ACAE32-8828-4143-A4B5-CD2F28CDE545}" srcOrd="3" destOrd="0" presId="urn:microsoft.com/office/officeart/2018/2/layout/IconVerticalSolidList"/>
    <dgm:cxn modelId="{7281F122-FA2C-4559-98BC-18B49BF84B15}" type="presParOf" srcId="{2732C475-2499-43FE-BF32-51F9F7789ABB}" destId="{3A3A2B7C-3DF7-4B52-952D-185E00089D50}" srcOrd="5" destOrd="0" presId="urn:microsoft.com/office/officeart/2018/2/layout/IconVerticalSolidList"/>
    <dgm:cxn modelId="{2F887FEC-CC5C-4C1F-A931-F460A4CE6AA7}" type="presParOf" srcId="{2732C475-2499-43FE-BF32-51F9F7789ABB}" destId="{BF767A7C-F38F-4192-AC78-B2AA72D3E0E6}" srcOrd="6" destOrd="0" presId="urn:microsoft.com/office/officeart/2018/2/layout/IconVerticalSolidList"/>
    <dgm:cxn modelId="{67BD7F46-DE5D-4932-9D63-2C7E7FF0D915}" type="presParOf" srcId="{BF767A7C-F38F-4192-AC78-B2AA72D3E0E6}" destId="{CF9D35BD-E061-4B6B-A012-6EEE76558E3D}" srcOrd="0" destOrd="0" presId="urn:microsoft.com/office/officeart/2018/2/layout/IconVerticalSolidList"/>
    <dgm:cxn modelId="{F8CE659B-EE4C-4F0A-86A2-14847C503C47}" type="presParOf" srcId="{BF767A7C-F38F-4192-AC78-B2AA72D3E0E6}" destId="{314DA413-102B-4F75-9AE5-72BEE1313C88}" srcOrd="1" destOrd="0" presId="urn:microsoft.com/office/officeart/2018/2/layout/IconVerticalSolidList"/>
    <dgm:cxn modelId="{08F8138E-24E7-45AC-B548-148CC84ED103}" type="presParOf" srcId="{BF767A7C-F38F-4192-AC78-B2AA72D3E0E6}" destId="{5B30C785-BF57-4529-B227-1164E93AAD31}" srcOrd="2" destOrd="0" presId="urn:microsoft.com/office/officeart/2018/2/layout/IconVerticalSolidList"/>
    <dgm:cxn modelId="{4A25E241-910A-40C3-9B83-983769B49831}" type="presParOf" srcId="{BF767A7C-F38F-4192-AC78-B2AA72D3E0E6}" destId="{5CF7E44E-7035-424E-AAA7-E40905AF5181}" srcOrd="3" destOrd="0" presId="urn:microsoft.com/office/officeart/2018/2/layout/IconVerticalSolidList"/>
    <dgm:cxn modelId="{F652F63E-D0CB-44B1-B031-AABFCD44D42E}" type="presParOf" srcId="{2732C475-2499-43FE-BF32-51F9F7789ABB}" destId="{6067671F-5118-41D2-A2BC-477BA84D34CF}" srcOrd="7" destOrd="0" presId="urn:microsoft.com/office/officeart/2018/2/layout/IconVerticalSolidList"/>
    <dgm:cxn modelId="{FB0AC7F1-0758-455B-9A24-3CB40E7999A9}" type="presParOf" srcId="{2732C475-2499-43FE-BF32-51F9F7789ABB}" destId="{48890366-CC29-4C8B-BF4B-42EC23076A53}" srcOrd="8" destOrd="0" presId="urn:microsoft.com/office/officeart/2018/2/layout/IconVerticalSolidList"/>
    <dgm:cxn modelId="{2A12AA73-3BCD-46F7-BE93-CAE76234B5BE}" type="presParOf" srcId="{48890366-CC29-4C8B-BF4B-42EC23076A53}" destId="{88917A19-B765-4652-AEA6-4E37B04823BE}" srcOrd="0" destOrd="0" presId="urn:microsoft.com/office/officeart/2018/2/layout/IconVerticalSolidList"/>
    <dgm:cxn modelId="{256AE5D1-DF29-40D5-9470-C415FDCDA7FC}" type="presParOf" srcId="{48890366-CC29-4C8B-BF4B-42EC23076A53}" destId="{2D8E5F28-FBA8-4376-A5F0-F18B512C2A54}" srcOrd="1" destOrd="0" presId="urn:microsoft.com/office/officeart/2018/2/layout/IconVerticalSolidList"/>
    <dgm:cxn modelId="{FE84F84F-9E59-4510-9738-27A61609B247}" type="presParOf" srcId="{48890366-CC29-4C8B-BF4B-42EC23076A53}" destId="{7E07934A-4246-4EA3-92FA-3ED750F84AB3}" srcOrd="2" destOrd="0" presId="urn:microsoft.com/office/officeart/2018/2/layout/IconVerticalSolidList"/>
    <dgm:cxn modelId="{A5912A2E-E4FB-40CD-8DB6-1FAA6787099A}" type="presParOf" srcId="{48890366-CC29-4C8B-BF4B-42EC23076A53}" destId="{6199FF06-0D5A-4A23-94D6-3E1522B48D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52A67-CF0D-48D8-AB74-AF555224C78F}">
      <dsp:nvSpPr>
        <dsp:cNvPr id="0" name=""/>
        <dsp:cNvSpPr/>
      </dsp:nvSpPr>
      <dsp:spPr>
        <a:xfrm rot="5400000">
          <a:off x="3333061" y="-1305933"/>
          <a:ext cx="668848" cy="3451751"/>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100000"/>
            </a:lnSpc>
            <a:spcBef>
              <a:spcPct val="0"/>
            </a:spcBef>
            <a:spcAft>
              <a:spcPct val="15000"/>
            </a:spcAft>
            <a:buChar char="•"/>
          </a:pPr>
          <a:r>
            <a:rPr lang="en-US" sz="1800" kern="1200"/>
            <a:t>Identifying scenes </a:t>
          </a:r>
        </a:p>
      </dsp:txBody>
      <dsp:txXfrm rot="-5400000">
        <a:off x="1941610" y="118168"/>
        <a:ext cx="3419101" cy="603548"/>
      </dsp:txXfrm>
    </dsp:sp>
    <dsp:sp modelId="{89F84FD6-9E8F-418C-BA3B-82E0BDA2C746}">
      <dsp:nvSpPr>
        <dsp:cNvPr id="0" name=""/>
        <dsp:cNvSpPr/>
      </dsp:nvSpPr>
      <dsp:spPr>
        <a:xfrm>
          <a:off x="0" y="1912"/>
          <a:ext cx="1941609" cy="836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00000"/>
            </a:lnSpc>
            <a:spcBef>
              <a:spcPct val="0"/>
            </a:spcBef>
            <a:spcAft>
              <a:spcPct val="35000"/>
            </a:spcAft>
            <a:buNone/>
          </a:pPr>
          <a:r>
            <a:rPr lang="en-US" sz="2100" kern="1200"/>
            <a:t>Identifying</a:t>
          </a:r>
        </a:p>
      </dsp:txBody>
      <dsp:txXfrm>
        <a:off x="40813" y="42725"/>
        <a:ext cx="1859983" cy="754434"/>
      </dsp:txXfrm>
    </dsp:sp>
    <dsp:sp modelId="{531D934E-A7B1-46B3-9779-C2C50455E3F6}">
      <dsp:nvSpPr>
        <dsp:cNvPr id="0" name=""/>
        <dsp:cNvSpPr/>
      </dsp:nvSpPr>
      <dsp:spPr>
        <a:xfrm rot="5400000">
          <a:off x="3333061" y="-428069"/>
          <a:ext cx="668848" cy="3451751"/>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100000"/>
            </a:lnSpc>
            <a:spcBef>
              <a:spcPct val="0"/>
            </a:spcBef>
            <a:spcAft>
              <a:spcPct val="15000"/>
            </a:spcAft>
            <a:buChar char="•"/>
          </a:pPr>
          <a:r>
            <a:rPr lang="en-US" sz="1800" kern="1200"/>
            <a:t>Securing scenes </a:t>
          </a:r>
        </a:p>
      </dsp:txBody>
      <dsp:txXfrm rot="-5400000">
        <a:off x="1941610" y="996032"/>
        <a:ext cx="3419101" cy="603548"/>
      </dsp:txXfrm>
    </dsp:sp>
    <dsp:sp modelId="{69E8579C-8446-412C-B34F-4CDDD839BF85}">
      <dsp:nvSpPr>
        <dsp:cNvPr id="0" name=""/>
        <dsp:cNvSpPr/>
      </dsp:nvSpPr>
      <dsp:spPr>
        <a:xfrm>
          <a:off x="0" y="879775"/>
          <a:ext cx="1941609" cy="8360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00000"/>
            </a:lnSpc>
            <a:spcBef>
              <a:spcPct val="0"/>
            </a:spcBef>
            <a:spcAft>
              <a:spcPct val="35000"/>
            </a:spcAft>
            <a:buNone/>
          </a:pPr>
          <a:r>
            <a:rPr lang="en-US" sz="2100" kern="1200"/>
            <a:t>Securing</a:t>
          </a:r>
        </a:p>
      </dsp:txBody>
      <dsp:txXfrm>
        <a:off x="40813" y="920588"/>
        <a:ext cx="1859983" cy="754434"/>
      </dsp:txXfrm>
    </dsp:sp>
    <dsp:sp modelId="{3408613C-953C-4FDC-9519-65A37D2D98F9}">
      <dsp:nvSpPr>
        <dsp:cNvPr id="0" name=""/>
        <dsp:cNvSpPr/>
      </dsp:nvSpPr>
      <dsp:spPr>
        <a:xfrm rot="5400000">
          <a:off x="3333061" y="449793"/>
          <a:ext cx="668848" cy="3451751"/>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100000"/>
            </a:lnSpc>
            <a:spcBef>
              <a:spcPct val="0"/>
            </a:spcBef>
            <a:spcAft>
              <a:spcPct val="15000"/>
            </a:spcAft>
            <a:buChar char="•"/>
          </a:pPr>
          <a:r>
            <a:rPr lang="en-US" sz="1800" kern="1200"/>
            <a:t>Preserving scenes</a:t>
          </a:r>
        </a:p>
      </dsp:txBody>
      <dsp:txXfrm rot="-5400000">
        <a:off x="1941610" y="1873894"/>
        <a:ext cx="3419101" cy="603548"/>
      </dsp:txXfrm>
    </dsp:sp>
    <dsp:sp modelId="{7DCBD76D-7F30-4B84-B876-9E12D43311BE}">
      <dsp:nvSpPr>
        <dsp:cNvPr id="0" name=""/>
        <dsp:cNvSpPr/>
      </dsp:nvSpPr>
      <dsp:spPr>
        <a:xfrm>
          <a:off x="0" y="1757638"/>
          <a:ext cx="1941609" cy="8360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00000"/>
            </a:lnSpc>
            <a:spcBef>
              <a:spcPct val="0"/>
            </a:spcBef>
            <a:spcAft>
              <a:spcPct val="35000"/>
            </a:spcAft>
            <a:buNone/>
          </a:pPr>
          <a:r>
            <a:rPr lang="en-US" sz="2100" kern="1200"/>
            <a:t>Preserving</a:t>
          </a:r>
        </a:p>
      </dsp:txBody>
      <dsp:txXfrm>
        <a:off x="40813" y="1798451"/>
        <a:ext cx="1859983" cy="754434"/>
      </dsp:txXfrm>
    </dsp:sp>
    <dsp:sp modelId="{37536C56-21BC-40F1-B2F5-2394B01FA316}">
      <dsp:nvSpPr>
        <dsp:cNvPr id="0" name=""/>
        <dsp:cNvSpPr/>
      </dsp:nvSpPr>
      <dsp:spPr>
        <a:xfrm rot="5400000">
          <a:off x="3333061" y="1327656"/>
          <a:ext cx="668848" cy="3451751"/>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100000"/>
            </a:lnSpc>
            <a:spcBef>
              <a:spcPct val="0"/>
            </a:spcBef>
            <a:spcAft>
              <a:spcPct val="15000"/>
            </a:spcAft>
            <a:buChar char="•"/>
          </a:pPr>
          <a:r>
            <a:rPr lang="en-US" sz="1800" kern="1200"/>
            <a:t>Searching and examining scenes</a:t>
          </a:r>
        </a:p>
      </dsp:txBody>
      <dsp:txXfrm rot="-5400000">
        <a:off x="1941610" y="2751757"/>
        <a:ext cx="3419101" cy="603548"/>
      </dsp:txXfrm>
    </dsp:sp>
    <dsp:sp modelId="{4A17C9CE-F9E5-4016-BA5E-12F4985A84A5}">
      <dsp:nvSpPr>
        <dsp:cNvPr id="0" name=""/>
        <dsp:cNvSpPr/>
      </dsp:nvSpPr>
      <dsp:spPr>
        <a:xfrm>
          <a:off x="0" y="2635502"/>
          <a:ext cx="1941609" cy="8360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00000"/>
            </a:lnSpc>
            <a:spcBef>
              <a:spcPct val="0"/>
            </a:spcBef>
            <a:spcAft>
              <a:spcPct val="35000"/>
            </a:spcAft>
            <a:buNone/>
          </a:pPr>
          <a:r>
            <a:rPr lang="en-US" sz="2100" kern="1200"/>
            <a:t>Searching and examining</a:t>
          </a:r>
        </a:p>
      </dsp:txBody>
      <dsp:txXfrm>
        <a:off x="40813" y="2676315"/>
        <a:ext cx="1859983" cy="754434"/>
      </dsp:txXfrm>
    </dsp:sp>
    <dsp:sp modelId="{5BEAABA9-978D-4153-9ED7-F153DB2E8D9A}">
      <dsp:nvSpPr>
        <dsp:cNvPr id="0" name=""/>
        <dsp:cNvSpPr/>
      </dsp:nvSpPr>
      <dsp:spPr>
        <a:xfrm rot="5400000">
          <a:off x="3333061" y="2205520"/>
          <a:ext cx="668848" cy="3451751"/>
        </a:xfrm>
        <a:prstGeom prst="round2Same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100000"/>
            </a:lnSpc>
            <a:spcBef>
              <a:spcPct val="0"/>
            </a:spcBef>
            <a:spcAft>
              <a:spcPct val="15000"/>
            </a:spcAft>
            <a:buChar char="•"/>
          </a:pPr>
          <a:r>
            <a:rPr lang="en-US" sz="1800" kern="1200"/>
            <a:t>Releasing scenes </a:t>
          </a:r>
        </a:p>
      </dsp:txBody>
      <dsp:txXfrm rot="-5400000">
        <a:off x="1941610" y="3629621"/>
        <a:ext cx="3419101" cy="603548"/>
      </dsp:txXfrm>
    </dsp:sp>
    <dsp:sp modelId="{844B584D-9BEC-4E2E-886E-5AA24B350931}">
      <dsp:nvSpPr>
        <dsp:cNvPr id="0" name=""/>
        <dsp:cNvSpPr/>
      </dsp:nvSpPr>
      <dsp:spPr>
        <a:xfrm>
          <a:off x="0" y="3513365"/>
          <a:ext cx="1941609" cy="83606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00000"/>
            </a:lnSpc>
            <a:spcBef>
              <a:spcPct val="0"/>
            </a:spcBef>
            <a:spcAft>
              <a:spcPct val="35000"/>
            </a:spcAft>
            <a:buNone/>
          </a:pPr>
          <a:r>
            <a:rPr lang="en-US" sz="2100" kern="1200"/>
            <a:t>Releasing</a:t>
          </a:r>
        </a:p>
      </dsp:txBody>
      <dsp:txXfrm>
        <a:off x="40813" y="3554178"/>
        <a:ext cx="1859983" cy="754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9BBBE-2409-4FCD-99B0-5C78108A711A}">
      <dsp:nvSpPr>
        <dsp:cNvPr id="0" name=""/>
        <dsp:cNvSpPr/>
      </dsp:nvSpPr>
      <dsp:spPr>
        <a:xfrm>
          <a:off x="1281375" y="2312"/>
          <a:ext cx="1441548" cy="15262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Identify and obtain details of witnesses.</a:t>
          </a:r>
          <a:endParaRPr lang="en-US" sz="1500" kern="1200"/>
        </a:p>
      </dsp:txBody>
      <dsp:txXfrm>
        <a:off x="1351746" y="72683"/>
        <a:ext cx="1300806" cy="1385529"/>
      </dsp:txXfrm>
    </dsp:sp>
    <dsp:sp modelId="{96E13DD0-D8F8-4FB8-9ADB-63389E66D517}">
      <dsp:nvSpPr>
        <dsp:cNvPr id="0" name=""/>
        <dsp:cNvSpPr/>
      </dsp:nvSpPr>
      <dsp:spPr>
        <a:xfrm>
          <a:off x="1281375" y="1604897"/>
          <a:ext cx="1441548" cy="15262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Onlookers can be a help or a hindrance. Use them or get rid of them!</a:t>
          </a:r>
          <a:endParaRPr lang="en-US" sz="1500" kern="1200"/>
        </a:p>
      </dsp:txBody>
      <dsp:txXfrm>
        <a:off x="1351746" y="1675268"/>
        <a:ext cx="1300806" cy="1385529"/>
      </dsp:txXfrm>
    </dsp:sp>
    <dsp:sp modelId="{6917D92D-B27E-47B9-9E33-2BE269891D58}">
      <dsp:nvSpPr>
        <dsp:cNvPr id="0" name=""/>
        <dsp:cNvSpPr/>
      </dsp:nvSpPr>
      <dsp:spPr>
        <a:xfrm>
          <a:off x="1281375" y="3207482"/>
          <a:ext cx="1441548" cy="15262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dirty="0"/>
            <a:t>Control peoples movements -Cordons. </a:t>
          </a:r>
          <a:endParaRPr lang="en-US" sz="1500" kern="1200" dirty="0"/>
        </a:p>
      </dsp:txBody>
      <dsp:txXfrm>
        <a:off x="1351746" y="3277853"/>
        <a:ext cx="1300806" cy="13855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B0C0E-CACA-43B6-B872-91CF590FF825}">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FC194-0532-45E4-818B-E08817A0C154}">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158D4-8C6C-4CB9-A48F-65C84E8FF16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kern="1200" dirty="0"/>
            <a:t>Review the initial investigation stages</a:t>
          </a:r>
          <a:endParaRPr lang="en-US" sz="1900" kern="1200" dirty="0"/>
        </a:p>
      </dsp:txBody>
      <dsp:txXfrm>
        <a:off x="1074268" y="4366"/>
        <a:ext cx="5170996" cy="930102"/>
      </dsp:txXfrm>
    </dsp:sp>
    <dsp:sp modelId="{D1185E24-6159-411E-86BC-C89EC91555C0}">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F686E-162E-41C7-B31D-C5B348D435A9}">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22153-23BC-42B4-B2A1-1FEBBA308B75}">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kern="1200" dirty="0"/>
            <a:t>Material</a:t>
          </a:r>
          <a:endParaRPr lang="en-US" sz="1900" kern="1200" dirty="0"/>
        </a:p>
      </dsp:txBody>
      <dsp:txXfrm>
        <a:off x="1074268" y="1166994"/>
        <a:ext cx="5170996" cy="930102"/>
      </dsp:txXfrm>
    </dsp:sp>
    <dsp:sp modelId="{BEF904FE-24C5-40F4-A6D8-8C75034D59B1}">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B6758-D6CB-4FA3-B706-C52CA8154822}">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ACAE32-8828-4143-A4B5-CD2F28CDE545}">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kern="1200" dirty="0" err="1"/>
            <a:t>Locard’s</a:t>
          </a:r>
          <a:r>
            <a:rPr lang="en-GB" sz="1900" kern="1200" dirty="0"/>
            <a:t> theory</a:t>
          </a:r>
          <a:endParaRPr lang="en-US" sz="1900" kern="1200" dirty="0"/>
        </a:p>
      </dsp:txBody>
      <dsp:txXfrm>
        <a:off x="1074268" y="2329622"/>
        <a:ext cx="5170996" cy="930102"/>
      </dsp:txXfrm>
    </dsp:sp>
    <dsp:sp modelId="{CF9D35BD-E061-4B6B-A012-6EEE76558E3D}">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DA413-102B-4F75-9AE5-72BEE1313C88}">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7E44E-7035-424E-AAA7-E40905AF5181}">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kern="1200" dirty="0"/>
            <a:t>Forensics</a:t>
          </a:r>
          <a:endParaRPr lang="en-US" sz="1900" kern="1200" dirty="0"/>
        </a:p>
      </dsp:txBody>
      <dsp:txXfrm>
        <a:off x="1074268" y="3492250"/>
        <a:ext cx="5170996" cy="930102"/>
      </dsp:txXfrm>
    </dsp:sp>
    <dsp:sp modelId="{88917A19-B765-4652-AEA6-4E37B04823BE}">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E5F28-FBA8-4376-A5F0-F18B512C2A54}">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99FF06-0D5A-4A23-94D6-3E1522B48DE2}">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100000"/>
            </a:lnSpc>
            <a:spcBef>
              <a:spcPct val="0"/>
            </a:spcBef>
            <a:spcAft>
              <a:spcPct val="35000"/>
            </a:spcAft>
            <a:buNone/>
          </a:pPr>
          <a:r>
            <a:rPr lang="en-GB" sz="1900" kern="1200" dirty="0"/>
            <a:t>Golden Hour principles</a:t>
          </a:r>
          <a:endParaRPr lang="en-US" sz="1900" kern="1200" dirty="0"/>
        </a:p>
      </dsp:txBody>
      <dsp:txXfrm>
        <a:off x="1074268" y="4654878"/>
        <a:ext cx="5170996" cy="93010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D12CB-9FE6-4188-B133-9BD165B161CE}" type="datetimeFigureOut">
              <a:t>10/19/2025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C793EA-0C44-45DE-813F-78002F3FF93F}" type="slidenum">
              <a:t>‹#›</a:t>
            </a:fld>
            <a:endParaRPr lang="en-GB"/>
          </a:p>
        </p:txBody>
      </p:sp>
    </p:spTree>
    <p:extLst>
      <p:ext uri="{BB962C8B-B14F-4D97-AF65-F5344CB8AC3E}">
        <p14:creationId xmlns:p14="http://schemas.microsoft.com/office/powerpoint/2010/main" val="230547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10</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12</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13</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14</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15</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16</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17</a:t>
            </a:fld>
            <a:endParaRPr lang="en-US"/>
          </a:p>
        </p:txBody>
      </p:sp>
    </p:spTree>
    <p:extLst>
      <p:ext uri="{BB962C8B-B14F-4D97-AF65-F5344CB8AC3E}">
        <p14:creationId xmlns:p14="http://schemas.microsoft.com/office/powerpoint/2010/main" val="3542775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bbc.co.uk/news/uk-wales-51139809"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Layout" Target="../diagrams/layout2.xml"/><Relationship Id="rId7" Type="http://schemas.openxmlformats.org/officeDocument/2006/relationships/image" Target="../media/image18.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bbc.co.uk/iplayer/episode/m000s5xq/forensics-the-real-csi-series-2-1-an-admission-of-murder" TargetMode="External"/><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GB" sz="7200" dirty="0">
                <a:cs typeface="Calibri Light"/>
              </a:rPr>
              <a:t>Criminal Investigations </a:t>
            </a:r>
            <a:endParaRPr lang="en-GB" sz="7200" dirty="0"/>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Autofit/>
          </a:bodyPr>
          <a:lstStyle/>
          <a:p>
            <a:r>
              <a:rPr lang="en-GB" sz="3200" dirty="0">
                <a:cs typeface="Calibri"/>
              </a:rPr>
              <a:t>Week 4</a:t>
            </a:r>
          </a:p>
          <a:p>
            <a:r>
              <a:rPr lang="en-GB" sz="3200" dirty="0">
                <a:cs typeface="Calibri"/>
              </a:rPr>
              <a:t>BMPL 6000</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in the woods&#10;&#10;Description automatically generated">
            <a:extLst>
              <a:ext uri="{FF2B5EF4-FFF2-40B4-BE49-F238E27FC236}">
                <a16:creationId xmlns:a16="http://schemas.microsoft.com/office/drawing/2014/main" id="{69F4BE77-8A3A-F117-658F-4B54FBC112D9}"/>
              </a:ext>
            </a:extLst>
          </p:cNvPr>
          <p:cNvPicPr>
            <a:picLocks noGrp="1" noChangeAspect="1"/>
          </p:cNvPicPr>
          <p:nvPr>
            <p:ph idx="1"/>
          </p:nvPr>
        </p:nvPicPr>
        <p:blipFill>
          <a:blip r:embed="rId2"/>
          <a:stretch>
            <a:fillRect/>
          </a:stretch>
        </p:blipFill>
        <p:spPr>
          <a:xfrm>
            <a:off x="643467" y="1358636"/>
            <a:ext cx="5291666" cy="4140728"/>
          </a:xfrm>
          <a:prstGeom prst="rect">
            <a:avLst/>
          </a:prstGeom>
        </p:spPr>
      </p:pic>
      <p:pic>
        <p:nvPicPr>
          <p:cNvPr id="3" name="Picture 2" descr="A screenshot of a website&#10;&#10;AI-generated content may be incorrect.">
            <a:extLst>
              <a:ext uri="{FF2B5EF4-FFF2-40B4-BE49-F238E27FC236}">
                <a16:creationId xmlns:a16="http://schemas.microsoft.com/office/drawing/2014/main" id="{0BFD4171-1EAE-5A37-6FCC-2772EA593DEA}"/>
              </a:ext>
            </a:extLst>
          </p:cNvPr>
          <p:cNvPicPr>
            <a:picLocks noChangeAspect="1"/>
          </p:cNvPicPr>
          <p:nvPr/>
        </p:nvPicPr>
        <p:blipFill>
          <a:blip r:embed="rId3"/>
          <a:stretch>
            <a:fillRect/>
          </a:stretch>
        </p:blipFill>
        <p:spPr>
          <a:xfrm>
            <a:off x="6256865" y="2436813"/>
            <a:ext cx="5291667" cy="1984374"/>
          </a:xfrm>
          <a:prstGeom prst="rect">
            <a:avLst/>
          </a:prstGeom>
        </p:spPr>
      </p:pic>
      <p:sp>
        <p:nvSpPr>
          <p:cNvPr id="6" name="TextBox 5">
            <a:extLst>
              <a:ext uri="{FF2B5EF4-FFF2-40B4-BE49-F238E27FC236}">
                <a16:creationId xmlns:a16="http://schemas.microsoft.com/office/drawing/2014/main" id="{437F14ED-5548-5B18-A5F5-4F2880244E31}"/>
              </a:ext>
            </a:extLst>
          </p:cNvPr>
          <p:cNvSpPr txBox="1"/>
          <p:nvPr/>
        </p:nvSpPr>
        <p:spPr>
          <a:xfrm>
            <a:off x="5850531" y="6060205"/>
            <a:ext cx="5291665" cy="261610"/>
          </a:xfrm>
          <a:prstGeom prst="rect">
            <a:avLst/>
          </a:prstGeom>
          <a:noFill/>
        </p:spPr>
        <p:txBody>
          <a:bodyPr wrap="square">
            <a:spAutoFit/>
          </a:bodyPr>
          <a:lstStyle/>
          <a:p>
            <a:r>
              <a:rPr lang="en-GB" sz="1100" dirty="0">
                <a:hlinkClick r:id="rId4"/>
              </a:rPr>
              <a:t>Forensic science: How pollen is a silent witness to solving murders - BBC News</a:t>
            </a:r>
            <a:endParaRPr lang="en-GB" sz="1100" dirty="0"/>
          </a:p>
        </p:txBody>
      </p:sp>
    </p:spTree>
    <p:extLst>
      <p:ext uri="{BB962C8B-B14F-4D97-AF65-F5344CB8AC3E}">
        <p14:creationId xmlns:p14="http://schemas.microsoft.com/office/powerpoint/2010/main" val="2587127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FA59A2-E186-DB67-B466-3EF1AAADF92B}"/>
              </a:ext>
            </a:extLst>
          </p:cNvPr>
          <p:cNvSpPr>
            <a:spLocks noGrp="1"/>
          </p:cNvSpPr>
          <p:nvPr>
            <p:ph type="title"/>
          </p:nvPr>
        </p:nvSpPr>
        <p:spPr>
          <a:xfrm>
            <a:off x="1137034" y="609597"/>
            <a:ext cx="9392421" cy="1330841"/>
          </a:xfrm>
        </p:spPr>
        <p:txBody>
          <a:bodyPr>
            <a:normAutofit/>
          </a:bodyPr>
          <a:lstStyle/>
          <a:p>
            <a:r>
              <a:rPr lang="en-GB" dirty="0" err="1"/>
              <a:t>Botonist</a:t>
            </a:r>
            <a:r>
              <a:rPr lang="en-GB" dirty="0"/>
              <a:t> to Forensic Science…</a:t>
            </a:r>
          </a:p>
        </p:txBody>
      </p:sp>
      <p:sp>
        <p:nvSpPr>
          <p:cNvPr id="3" name="Content Placeholder 2">
            <a:extLst>
              <a:ext uri="{FF2B5EF4-FFF2-40B4-BE49-F238E27FC236}">
                <a16:creationId xmlns:a16="http://schemas.microsoft.com/office/drawing/2014/main" id="{1904CDC3-44A4-C7B7-7A7C-5D72B4018ACE}"/>
              </a:ext>
            </a:extLst>
          </p:cNvPr>
          <p:cNvSpPr>
            <a:spLocks noGrp="1"/>
          </p:cNvSpPr>
          <p:nvPr>
            <p:ph idx="1"/>
          </p:nvPr>
        </p:nvSpPr>
        <p:spPr>
          <a:xfrm>
            <a:off x="1137034" y="2198362"/>
            <a:ext cx="4958966" cy="3917773"/>
          </a:xfrm>
        </p:spPr>
        <p:txBody>
          <a:bodyPr>
            <a:normAutofit/>
          </a:bodyPr>
          <a:lstStyle/>
          <a:p>
            <a:r>
              <a:rPr lang="en-GB" sz="2000"/>
              <a:t>In 1994 Hertfordshire police contacted Professor Wiltshire (expert in palynology – the study of pollen spores) to see if they could tell if a car belonging to a murder suspect had been in a field where the victim’s body had been found.</a:t>
            </a:r>
          </a:p>
          <a:p>
            <a:r>
              <a:rPr lang="en-GB" sz="2000"/>
              <a:t>Professor Wiltshire found pollen from the car’s pedals and footwell matched the pollen found at the edge of the field where the body was found.</a:t>
            </a:r>
          </a:p>
        </p:txBody>
      </p:sp>
      <p:pic>
        <p:nvPicPr>
          <p:cNvPr id="5" name="Picture 4">
            <a:extLst>
              <a:ext uri="{FF2B5EF4-FFF2-40B4-BE49-F238E27FC236}">
                <a16:creationId xmlns:a16="http://schemas.microsoft.com/office/drawing/2014/main" id="{DB9AA8CE-BC5C-ED8C-5BCC-BA5E1E767A24}"/>
              </a:ext>
            </a:extLst>
          </p:cNvPr>
          <p:cNvPicPr>
            <a:picLocks noChangeAspect="1"/>
          </p:cNvPicPr>
          <p:nvPr/>
        </p:nvPicPr>
        <p:blipFill>
          <a:blip r:embed="rId2"/>
          <a:stretch>
            <a:fillRect/>
          </a:stretch>
        </p:blipFill>
        <p:spPr>
          <a:xfrm>
            <a:off x="6719367" y="2339010"/>
            <a:ext cx="4788505" cy="3447723"/>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1055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1CED-51B6-F175-A264-3CA0CF591950}"/>
              </a:ext>
            </a:extLst>
          </p:cNvPr>
          <p:cNvSpPr>
            <a:spLocks noGrp="1"/>
          </p:cNvSpPr>
          <p:nvPr>
            <p:ph type="title"/>
          </p:nvPr>
        </p:nvSpPr>
        <p:spPr/>
        <p:txBody>
          <a:bodyPr/>
          <a:lstStyle/>
          <a:p>
            <a:r>
              <a:rPr lang="en-GB" dirty="0"/>
              <a:t>In 2005 Professor Wiltshire..</a:t>
            </a:r>
          </a:p>
        </p:txBody>
      </p:sp>
      <p:sp>
        <p:nvSpPr>
          <p:cNvPr id="3" name="Content Placeholder 2">
            <a:extLst>
              <a:ext uri="{FF2B5EF4-FFF2-40B4-BE49-F238E27FC236}">
                <a16:creationId xmlns:a16="http://schemas.microsoft.com/office/drawing/2014/main" id="{016920B2-CD4F-4945-C2B7-E6A70D6F38FB}"/>
              </a:ext>
            </a:extLst>
          </p:cNvPr>
          <p:cNvSpPr>
            <a:spLocks noGrp="1"/>
          </p:cNvSpPr>
          <p:nvPr>
            <p:ph idx="1"/>
          </p:nvPr>
        </p:nvSpPr>
        <p:spPr/>
        <p:txBody>
          <a:bodyPr/>
          <a:lstStyle/>
          <a:p>
            <a:r>
              <a:rPr lang="en-GB" dirty="0"/>
              <a:t>Helped solve a murder investigation in South Wales where she was able to match pollen found on two suspects shoes matched that of pollen to be found in an area where a male victim had been kicked to death and dumped in some ferns.  During this investigation, she found pollen alien to the scene which were traced to two lorries carrying soil that had been travelling through the location and as they did so pollen had been blown onto the scene.  The uniqueness of the two pollen matches led to the two suspects when challenged with the information confessing to the murder.</a:t>
            </a:r>
          </a:p>
        </p:txBody>
      </p:sp>
      <p:pic>
        <p:nvPicPr>
          <p:cNvPr id="5" name="Picture 4">
            <a:extLst>
              <a:ext uri="{FF2B5EF4-FFF2-40B4-BE49-F238E27FC236}">
                <a16:creationId xmlns:a16="http://schemas.microsoft.com/office/drawing/2014/main" id="{75374B64-2892-97B2-79F0-616451737AA8}"/>
              </a:ext>
            </a:extLst>
          </p:cNvPr>
          <p:cNvPicPr>
            <a:picLocks noChangeAspect="1"/>
          </p:cNvPicPr>
          <p:nvPr/>
        </p:nvPicPr>
        <p:blipFill>
          <a:blip r:embed="rId2"/>
          <a:stretch>
            <a:fillRect/>
          </a:stretch>
        </p:blipFill>
        <p:spPr>
          <a:xfrm>
            <a:off x="9836806" y="5352959"/>
            <a:ext cx="1962424" cy="1295581"/>
          </a:xfrm>
          <a:prstGeom prst="rect">
            <a:avLst/>
          </a:prstGeom>
        </p:spPr>
      </p:pic>
    </p:spTree>
    <p:extLst>
      <p:ext uri="{BB962C8B-B14F-4D97-AF65-F5344CB8AC3E}">
        <p14:creationId xmlns:p14="http://schemas.microsoft.com/office/powerpoint/2010/main" val="3605333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Types of 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FD16D-9991-2A64-1BD8-06EDDAD3580A}"/>
              </a:ext>
            </a:extLst>
          </p:cNvPr>
          <p:cNvSpPr>
            <a:spLocks noGrp="1"/>
          </p:cNvSpPr>
          <p:nvPr>
            <p:ph type="title"/>
          </p:nvPr>
        </p:nvSpPr>
        <p:spPr>
          <a:xfrm>
            <a:off x="838201" y="345810"/>
            <a:ext cx="4960945" cy="1325563"/>
          </a:xfrm>
        </p:spPr>
        <p:txBody>
          <a:bodyPr>
            <a:normAutofit/>
          </a:bodyPr>
          <a:lstStyle/>
          <a:p>
            <a:r>
              <a:rPr lang="en-GB" dirty="0"/>
              <a:t>Remember….</a:t>
            </a:r>
          </a:p>
        </p:txBody>
      </p:sp>
      <p:sp>
        <p:nvSpPr>
          <p:cNvPr id="3" name="Content Placeholder 2">
            <a:extLst>
              <a:ext uri="{FF2B5EF4-FFF2-40B4-BE49-F238E27FC236}">
                <a16:creationId xmlns:a16="http://schemas.microsoft.com/office/drawing/2014/main" id="{BF94379F-155A-C47C-E9DD-4AA8292C0820}"/>
              </a:ext>
            </a:extLst>
          </p:cNvPr>
          <p:cNvSpPr>
            <a:spLocks noGrp="1"/>
          </p:cNvSpPr>
          <p:nvPr>
            <p:ph idx="1"/>
          </p:nvPr>
        </p:nvSpPr>
        <p:spPr>
          <a:xfrm>
            <a:off x="838201" y="1825625"/>
            <a:ext cx="4933462" cy="4351338"/>
          </a:xfrm>
        </p:spPr>
        <p:txBody>
          <a:bodyPr>
            <a:normAutofit/>
          </a:bodyPr>
          <a:lstStyle/>
          <a:p>
            <a:r>
              <a:rPr lang="en-GB" dirty="0"/>
              <a:t>Every tyre, tool, instrument or item of footwear wears differently so each pattern is unique!</a:t>
            </a:r>
          </a:p>
        </p:txBody>
      </p:sp>
      <p:pic>
        <p:nvPicPr>
          <p:cNvPr id="9" name="Picture 8">
            <a:extLst>
              <a:ext uri="{FF2B5EF4-FFF2-40B4-BE49-F238E27FC236}">
                <a16:creationId xmlns:a16="http://schemas.microsoft.com/office/drawing/2014/main" id="{31B22387-A071-27F9-F6D9-D0CAB9080096}"/>
              </a:ext>
            </a:extLst>
          </p:cNvPr>
          <p:cNvPicPr>
            <a:picLocks noChangeAspect="1"/>
          </p:cNvPicPr>
          <p:nvPr/>
        </p:nvPicPr>
        <p:blipFill>
          <a:blip r:embed="rId2"/>
          <a:srcRect l="29059" r="2072"/>
          <a:stretch>
            <a:fillRect/>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3" name="Arc 2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a:extLst>
              <a:ext uri="{FF2B5EF4-FFF2-40B4-BE49-F238E27FC236}">
                <a16:creationId xmlns:a16="http://schemas.microsoft.com/office/drawing/2014/main" id="{6F60BC4A-1A61-490D-2F69-F60EB38EC972}"/>
              </a:ext>
            </a:extLst>
          </p:cNvPr>
          <p:cNvPicPr>
            <a:picLocks noChangeAspect="1"/>
          </p:cNvPicPr>
          <p:nvPr/>
        </p:nvPicPr>
        <p:blipFill>
          <a:blip r:embed="rId3"/>
          <a:srcRect l="15179" r="11476" b="-1"/>
          <a:stretch>
            <a:fillRect/>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7" name="Picture 6">
            <a:extLst>
              <a:ext uri="{FF2B5EF4-FFF2-40B4-BE49-F238E27FC236}">
                <a16:creationId xmlns:a16="http://schemas.microsoft.com/office/drawing/2014/main" id="{2DE16575-3DFB-F5CF-16CE-135515262D7D}"/>
              </a:ext>
            </a:extLst>
          </p:cNvPr>
          <p:cNvPicPr>
            <a:picLocks noChangeAspect="1"/>
          </p:cNvPicPr>
          <p:nvPr/>
        </p:nvPicPr>
        <p:blipFill>
          <a:blip r:embed="rId4"/>
          <a:srcRect l="34052" r="22571" b="1"/>
          <a:stretch>
            <a:fillRect/>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32466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dirty="0"/>
              <a:t>Ridged skin on our fingers can leave marks on textured surfaces</a:t>
            </a:r>
          </a:p>
          <a:p>
            <a:r>
              <a:rPr lang="en-GB" sz="1700" dirty="0"/>
              <a:t>Imaged, compared and used as forensic evidence </a:t>
            </a:r>
          </a:p>
          <a:p>
            <a:r>
              <a:rPr lang="en-GB" sz="1700" dirty="0"/>
              <a:t>The term ‘fingerprints’ refers to the images made which can be compared to the finger's marks at a crime scene</a:t>
            </a:r>
          </a:p>
          <a:p>
            <a:r>
              <a:rPr lang="en-GB" sz="1700" dirty="0"/>
              <a:t>Not just fingers – palms, toes, sole patterns</a:t>
            </a:r>
          </a:p>
          <a:p>
            <a:r>
              <a:rPr lang="en-GB" sz="1700" dirty="0"/>
              <a:t>CJS – everyone is </a:t>
            </a:r>
            <a:r>
              <a:rPr lang="en-GB" sz="1700" i="1" dirty="0"/>
              <a:t>unique</a:t>
            </a:r>
            <a:r>
              <a:rPr lang="en-GB" sz="1700" dirty="0"/>
              <a:t> (Including identical twins)</a:t>
            </a:r>
          </a:p>
          <a:p>
            <a:endParaRPr lang="en-GB" sz="1700" dirty="0"/>
          </a:p>
          <a:p>
            <a:pPr marL="0" indent="0">
              <a:buNone/>
            </a:pPr>
            <a:endParaRPr lang="en-GB" sz="1700" dirty="0"/>
          </a:p>
          <a:p>
            <a:endParaRPr lang="en-GB" sz="1700" dirty="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9" name="Rectangle 615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838200" y="365125"/>
            <a:ext cx="5393361" cy="1325563"/>
          </a:xfrm>
        </p:spPr>
        <p:txBody>
          <a:bodyPr>
            <a:normAutofit/>
          </a:bodyPr>
          <a:lstStyle/>
          <a:p>
            <a:r>
              <a:rPr lang="en-US"/>
              <a:t>Managing Scenes </a:t>
            </a:r>
          </a:p>
        </p:txBody>
      </p:sp>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004" r="24091" b="-2"/>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616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6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extLst>
              <p:ext uri="{D42A27DB-BD31-4B8C-83A1-F6EECF244321}">
                <p14:modId xmlns:p14="http://schemas.microsoft.com/office/powerpoint/2010/main" val="2802533945"/>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48468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0F8D61DF-96FF-F7BD-2A2F-2965BDDE2B25}"/>
              </a:ext>
            </a:extLst>
          </p:cNvPr>
          <p:cNvGraphicFramePr>
            <a:graphicFrameLocks noGrp="1"/>
          </p:cNvGraphicFramePr>
          <p:nvPr>
            <p:ph idx="1"/>
            <p:extLst>
              <p:ext uri="{D42A27DB-BD31-4B8C-83A1-F6EECF244321}">
                <p14:modId xmlns:p14="http://schemas.microsoft.com/office/powerpoint/2010/main" val="7450117"/>
              </p:ext>
            </p:extLst>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8668" y="1084026"/>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8668" y="3899198"/>
            <a:ext cx="3683346"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90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838200" y="365125"/>
            <a:ext cx="5393361" cy="1325563"/>
          </a:xfrm>
        </p:spPr>
        <p:txBody>
          <a:bodyPr>
            <a:normAutofit/>
          </a:bodyPr>
          <a:lstStyle/>
          <a:p>
            <a:r>
              <a:rPr lang="en-US"/>
              <a:t>Identifying Scenes… </a:t>
            </a:r>
          </a:p>
        </p:txBody>
      </p:sp>
      <p:sp>
        <p:nvSpPr>
          <p:cNvPr id="7177" name="Freeform: Shape 717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838200" y="1825625"/>
            <a:ext cx="5393361" cy="4351338"/>
          </a:xfrm>
        </p:spPr>
        <p:txBody>
          <a:bodyPr>
            <a:normAutofit/>
          </a:bodyPr>
          <a:lstStyle/>
          <a:p>
            <a:pPr marL="0" indent="0">
              <a:buNone/>
            </a:pPr>
            <a:r>
              <a:rPr lang="en-GB" sz="1800">
                <a:ea typeface="+mn-lt"/>
                <a:cs typeface="+mn-lt"/>
              </a:rPr>
              <a:t>"</a:t>
            </a:r>
            <a:r>
              <a:rPr lang="en-GB" sz="1800" u="sng">
                <a:ea typeface="+mn-lt"/>
                <a:cs typeface="+mn-lt"/>
              </a:rPr>
              <a:t>any physical scene, anywhere, that may provide potential evidence to an investigator"</a:t>
            </a:r>
            <a:endParaRPr lang="en-GB" sz="1800" u="sng">
              <a:ea typeface="Calibri"/>
              <a:cs typeface="Calibri"/>
            </a:endParaRPr>
          </a:p>
          <a:p>
            <a:pPr marL="0" indent="0">
              <a:buNone/>
            </a:pPr>
            <a:r>
              <a:rPr lang="en-GB" sz="1800"/>
              <a:t>Examples: </a:t>
            </a:r>
          </a:p>
          <a:p>
            <a:pPr marL="0" indent="0">
              <a:buNone/>
            </a:pPr>
            <a:endParaRPr lang="en-GB" sz="1800"/>
          </a:p>
          <a:p>
            <a:r>
              <a:rPr lang="en-GB" sz="1800"/>
              <a:t>Victims, witnesses &amp; suspects</a:t>
            </a:r>
            <a:endParaRPr lang="en-GB" sz="1800">
              <a:ea typeface="Calibri" panose="020F0502020204030204"/>
              <a:cs typeface="Calibri" panose="020F0502020204030204"/>
            </a:endParaRPr>
          </a:p>
          <a:p>
            <a:r>
              <a:rPr lang="en-GB" sz="1800"/>
              <a:t>Routes to and from the scene</a:t>
            </a:r>
            <a:endParaRPr lang="en-GB" sz="1800">
              <a:ea typeface="Calibri" panose="020F0502020204030204"/>
              <a:cs typeface="Calibri" panose="020F0502020204030204"/>
            </a:endParaRPr>
          </a:p>
          <a:p>
            <a:r>
              <a:rPr lang="en-GB" sz="1800"/>
              <a:t>Weapons </a:t>
            </a:r>
            <a:endParaRPr lang="en-GB" sz="1800">
              <a:ea typeface="Calibri" panose="020F0502020204030204"/>
              <a:cs typeface="Calibri" panose="020F0502020204030204"/>
            </a:endParaRPr>
          </a:p>
          <a:p>
            <a:r>
              <a:rPr lang="en-GB" sz="1800"/>
              <a:t>Suspect’s home address or other premises associated with the suspect or the commission of the offence</a:t>
            </a:r>
            <a:endParaRPr lang="en-GB" sz="1800">
              <a:ea typeface="Calibri" panose="020F0502020204030204"/>
              <a:cs typeface="Calibri" panose="020F0502020204030204"/>
            </a:endParaRPr>
          </a:p>
          <a:p>
            <a:r>
              <a:rPr lang="en-GB" sz="1800"/>
              <a:t>Vehicles </a:t>
            </a:r>
            <a:endParaRPr lang="en-GB" sz="1800">
              <a:ea typeface="Calibri" panose="020F0502020204030204"/>
              <a:cs typeface="Calibri" panose="020F0502020204030204"/>
            </a:endParaRPr>
          </a:p>
          <a:p>
            <a:r>
              <a:rPr lang="en-GB" sz="1800"/>
              <a:t>Deposition or dump sites</a:t>
            </a:r>
            <a:endParaRPr lang="en-US" sz="1800"/>
          </a:p>
        </p:txBody>
      </p:sp>
      <p:sp>
        <p:nvSpPr>
          <p:cNvPr id="7179" name="Oval 717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7887184" y="1743621"/>
            <a:ext cx="3781051" cy="272677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7181" name="Freeform: Shape 718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7183" name="Straight Connector 718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185" name="Freeform: Shape 718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7187" name="Freeform: Shape 718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89" name="Freeform: Shape 718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787485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838201" y="345810"/>
            <a:ext cx="5120561" cy="1325563"/>
          </a:xfrm>
        </p:spPr>
        <p:txBody>
          <a:bodyPr>
            <a:normAutofit/>
          </a:bodyPr>
          <a:lstStyle/>
          <a:p>
            <a:r>
              <a:rPr lang="en-GB" b="1"/>
              <a:t>Releasing the scene</a:t>
            </a:r>
            <a:br>
              <a:rPr lang="en-GB" b="1"/>
            </a:br>
            <a:endParaRPr lang="en-US"/>
          </a:p>
        </p:txBody>
      </p:sp>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838201" y="1825625"/>
            <a:ext cx="5092194" cy="4351338"/>
          </a:xfrm>
        </p:spPr>
        <p:txBody>
          <a:bodyPr>
            <a:normAutofit/>
          </a:bodyPr>
          <a:lstStyle/>
          <a:p>
            <a:pPr marL="0" indent="0">
              <a:buNone/>
            </a:pPr>
            <a:endParaRPr lang="en-GB" sz="2200" b="1" dirty="0"/>
          </a:p>
          <a:p>
            <a:r>
              <a:rPr lang="en-GB" sz="2200" dirty="0"/>
              <a:t>Do not release a scene until satisfied all expert advice has been considered (</a:t>
            </a:r>
            <a:r>
              <a:rPr lang="en-GB" sz="2200" dirty="0" err="1"/>
              <a:t>i.e</a:t>
            </a:r>
            <a:r>
              <a:rPr lang="en-GB" sz="2200" dirty="0"/>
              <a:t>, </a:t>
            </a:r>
            <a:r>
              <a:rPr lang="en-GB" sz="2200" dirty="0" err="1"/>
              <a:t>PolSA</a:t>
            </a:r>
            <a:r>
              <a:rPr lang="en-GB" sz="2200" dirty="0"/>
              <a:t>) </a:t>
            </a:r>
          </a:p>
          <a:p>
            <a:r>
              <a:rPr lang="en-GB" sz="2200" dirty="0"/>
              <a:t>Once areas which have been covered by crime scene tents and stepping plates have been searched, the scene can be cleaned and released. </a:t>
            </a:r>
          </a:p>
          <a:p>
            <a:r>
              <a:rPr lang="en-GB" sz="2200" dirty="0"/>
              <a:t>Considerations - environmental health department or the local health authority, </a:t>
            </a:r>
            <a:r>
              <a:rPr lang="en-GB" sz="2200" dirty="0" err="1"/>
              <a:t>eg</a:t>
            </a:r>
            <a:r>
              <a:rPr lang="en-GB" sz="2200" dirty="0"/>
              <a:t>, where chemicals or biological substances may have been found.</a:t>
            </a:r>
          </a:p>
          <a:p>
            <a:endParaRPr lang="en-US" sz="2200" dirty="0"/>
          </a:p>
        </p:txBody>
      </p:sp>
      <p:sp>
        <p:nvSpPr>
          <p:cNvPr id="11275" name="Oval 112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0"/>
          <a:stretch>
            <a:fillRect/>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1277" name="Arc 112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4478" b="-1"/>
          <a:stretch>
            <a:fillRect/>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875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217551"/>
            <a:ext cx="6422571" cy="1028700"/>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a:ln>
            <a:noFill/>
          </a:ln>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273" r="11368" b="1"/>
          <a:stretch/>
        </p:blipFill>
        <p:spPr bwMode="auto">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41247" y="914400"/>
            <a:ext cx="5111877" cy="10953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Specialist Support</a:t>
            </a:r>
          </a:p>
        </p:txBody>
      </p:sp>
      <p:sp>
        <p:nvSpPr>
          <p:cNvPr id="3" name="Content Placeholder 3"/>
          <p:cNvSpPr txBox="1">
            <a:spLocks/>
          </p:cNvSpPr>
          <p:nvPr/>
        </p:nvSpPr>
        <p:spPr>
          <a:xfrm>
            <a:off x="841248" y="2333625"/>
            <a:ext cx="4378452" cy="3543300"/>
          </a:xfrm>
          <a:prstGeom prst="rect">
            <a:avLst/>
          </a:prstGeom>
        </p:spPr>
        <p:txBody>
          <a:bodyPr vert="horz" lIns="91440" tIns="45720" rIns="91440" bIns="45720" rtlCol="0" anchor="t">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b="1" i="0" u="none" strike="noStrike" cap="none" spc="0" normalizeH="0" baseline="0" noProof="0">
                <a:ln>
                  <a:noFill/>
                </a:ln>
                <a:solidFill>
                  <a:srgbClr val="FFFFFF"/>
                </a:solidFill>
                <a:effectLst/>
                <a:uLnTx/>
                <a:uFillTx/>
              </a:rPr>
              <a:t> </a:t>
            </a:r>
            <a:r>
              <a:rPr kumimoji="0" lang="en-US" i="0" u="none" strike="noStrike" cap="none" spc="0" normalizeH="0" baseline="0" noProof="0">
                <a:ln>
                  <a:noFill/>
                </a:ln>
                <a:solidFill>
                  <a:srgbClr val="FFFFFF"/>
                </a:solidFill>
                <a:effectLst/>
                <a:uLnTx/>
                <a:uFillTx/>
              </a:rPr>
              <a:t>Criminal Investigation Department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Financial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Surveillance Unit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Hi-tech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Medical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Open-source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25475872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solidFill>
                  <a:schemeClr val="accent1"/>
                </a:solidFill>
              </a:rPr>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838201" y="1825625"/>
            <a:ext cx="5092194" cy="4351338"/>
          </a:xfrm>
        </p:spPr>
        <p:txBody>
          <a:bodyPr>
            <a:normAutofit/>
          </a:bodyPr>
          <a:lstStyle/>
          <a:p>
            <a:r>
              <a:rPr lang="en-GB" sz="2200"/>
              <a:t>Sources of forensic evidence </a:t>
            </a:r>
          </a:p>
          <a:p>
            <a:r>
              <a:rPr lang="en-GB" sz="2200"/>
              <a:t>Priorities of scene preservation </a:t>
            </a:r>
          </a:p>
          <a:p>
            <a:r>
              <a:rPr lang="en-GB" sz="2200"/>
              <a:t>The Forensic Evidence Process </a:t>
            </a:r>
          </a:p>
          <a:p>
            <a:r>
              <a:rPr lang="en-GB" sz="2200"/>
              <a:t>Identifying sources of evidence </a:t>
            </a:r>
          </a:p>
          <a:p>
            <a:r>
              <a:rPr lang="en-GB" sz="2200"/>
              <a:t>Generic considerations when collecting and preserving evidence from a source </a:t>
            </a:r>
          </a:p>
          <a:p>
            <a:r>
              <a:rPr lang="en-GB" sz="2200"/>
              <a:t>Collecting and preserving forensic evidence through the use of packaging, people &amp; locations </a:t>
            </a:r>
          </a:p>
          <a:p>
            <a:r>
              <a:rPr lang="en-GB" sz="2200"/>
              <a:t>Preserving forensic evidence at major, critical and major crime incidents </a:t>
            </a:r>
          </a:p>
          <a:p>
            <a:endParaRPr lang="en-GB" sz="2200"/>
          </a:p>
        </p:txBody>
      </p:sp>
      <p:sp>
        <p:nvSpPr>
          <p:cNvPr id="7179" name="Oval 717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808" r="25016"/>
          <a:stretch>
            <a:fillRect/>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181" name="Arc 718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289" r="25982" b="1"/>
          <a:stretch>
            <a:fillRect/>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113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838200" y="365125"/>
            <a:ext cx="5393361" cy="1325563"/>
          </a:xfrm>
        </p:spPr>
        <p:txBody>
          <a:bodyPr>
            <a:normAutofit/>
          </a:bodyPr>
          <a:lstStyle/>
          <a:p>
            <a:r>
              <a:rPr lang="en-GB" sz="4100"/>
              <a:t>The Role of a Crime Scene Investigation (CSI)</a:t>
            </a:r>
          </a:p>
        </p:txBody>
      </p:sp>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838200" y="1825625"/>
            <a:ext cx="5393361" cy="4351338"/>
          </a:xfrm>
        </p:spPr>
        <p:txBody>
          <a:bodyPr>
            <a:normAutofit/>
          </a:bodyPr>
          <a:lstStyle/>
          <a:p>
            <a:pPr marL="0" indent="0">
              <a:buNone/>
            </a:pPr>
            <a:r>
              <a:rPr lang="en-GB"/>
              <a:t>To process crime scenes using specialist, approved techniques to visualise, capture and recover digital and trace evidence, and gather information and intelligence as part of an investigation (COP, 2020)</a:t>
            </a:r>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55" r="-1" b="-1"/>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844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44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4843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7" name="Rectangle 2151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BBCE42C-3FC5-4547-9CAF-2FD29FDFEE28}"/>
              </a:ext>
            </a:extLst>
          </p:cNvPr>
          <p:cNvSpPr txBox="1"/>
          <p:nvPr/>
        </p:nvSpPr>
        <p:spPr>
          <a:xfrm>
            <a:off x="838201" y="365125"/>
            <a:ext cx="3816095" cy="19380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a:solidFill>
                  <a:schemeClr val="tx1"/>
                </a:solidFill>
                <a:latin typeface="+mj-lt"/>
                <a:ea typeface="+mj-ea"/>
                <a:cs typeface="+mj-cs"/>
              </a:rPr>
              <a:t>Remember! </a:t>
            </a:r>
          </a:p>
        </p:txBody>
      </p:sp>
      <p:sp>
        <p:nvSpPr>
          <p:cNvPr id="24" name="TextBox 23">
            <a:extLst>
              <a:ext uri="{FF2B5EF4-FFF2-40B4-BE49-F238E27FC236}">
                <a16:creationId xmlns:a16="http://schemas.microsoft.com/office/drawing/2014/main" id="{CB82FEF0-046D-2E4C-9AC7-FB7FF24D6031}"/>
              </a:ext>
            </a:extLst>
          </p:cNvPr>
          <p:cNvSpPr txBox="1"/>
          <p:nvPr/>
        </p:nvSpPr>
        <p:spPr>
          <a:xfrm>
            <a:off x="838201" y="2482589"/>
            <a:ext cx="3816096" cy="3694373"/>
          </a:xfrm>
          <a:prstGeom prst="rect">
            <a:avLst/>
          </a:prstGeom>
        </p:spPr>
        <p:txBody>
          <a:bodyPr vert="horz" lIns="91440" tIns="45720" rIns="91440" bIns="45720" rtlCol="0">
            <a:normAutofit/>
          </a:bodyPr>
          <a:lstStyle/>
          <a:p>
            <a:pPr>
              <a:lnSpc>
                <a:spcPct val="90000"/>
              </a:lnSpc>
              <a:spcAft>
                <a:spcPts val="600"/>
              </a:spcAft>
            </a:pPr>
            <a:r>
              <a:rPr lang="en-US" sz="3200" dirty="0"/>
              <a:t>The actions of the </a:t>
            </a:r>
          </a:p>
          <a:p>
            <a:pPr>
              <a:lnSpc>
                <a:spcPct val="90000"/>
              </a:lnSpc>
              <a:spcAft>
                <a:spcPts val="600"/>
              </a:spcAft>
            </a:pPr>
            <a:r>
              <a:rPr lang="en-US" sz="3200" dirty="0"/>
              <a:t>first officer(s) in attendance at a scene can be crucial in maintaining the value of the physical evidence that may be present.</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4437"/>
          <a:stretch>
            <a:fillRect/>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8561"/>
          <a:stretch>
            <a:fillRect/>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7609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Tree>
    <p:extLst>
      <p:ext uri="{BB962C8B-B14F-4D97-AF65-F5344CB8AC3E}">
        <p14:creationId xmlns:p14="http://schemas.microsoft.com/office/powerpoint/2010/main" val="19822882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3A6F84-1748-62AC-0A47-0DBBEB211EA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Scenario..</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2"/>
          </p:nvPr>
        </p:nvSpPr>
        <p:spPr>
          <a:xfrm>
            <a:off x="572493" y="2071316"/>
            <a:ext cx="6713552" cy="4119172"/>
          </a:xfrm>
        </p:spPr>
        <p:txBody>
          <a:bodyPr vert="horz" lIns="91440" tIns="45720" rIns="91440" bIns="45720" rtlCol="0" anchor="t">
            <a:normAutofit/>
          </a:bodyPr>
          <a:lstStyle/>
          <a:p>
            <a:pPr marL="0"/>
            <a:r>
              <a:rPr lang="en-US" sz="2200"/>
              <a:t>A murder takes place in a house in Swansea. </a:t>
            </a:r>
          </a:p>
          <a:p>
            <a:pPr marL="0"/>
            <a:br>
              <a:rPr lang="en-US" sz="2200"/>
            </a:br>
            <a:r>
              <a:rPr lang="en-US" sz="2200"/>
              <a:t>The body is stored in the garden shed until the hours of darkness when it is transported in a vehicle to a remote spot in the Brecon Beacons where it is buried in a shallow grave. </a:t>
            </a:r>
          </a:p>
          <a:p>
            <a:pPr marL="0"/>
            <a:r>
              <a:rPr lang="en-US" sz="2200"/>
              <a:t>The murderer disposes of the tools used to dig the shallow grave at the council refuse tip and their clothes in a rubbish bin in the park before showering at the local baths. </a:t>
            </a:r>
          </a:p>
          <a:p>
            <a:pPr marL="0"/>
            <a:r>
              <a:rPr lang="en-US" sz="2200"/>
              <a:t>Two days later the body is found by a dog walker.</a:t>
            </a:r>
          </a:p>
          <a:p>
            <a:pPr marL="0"/>
            <a:endParaRPr lang="en-US" sz="2200"/>
          </a:p>
        </p:txBody>
      </p:sp>
      <p:pic>
        <p:nvPicPr>
          <p:cNvPr id="11" name="Picture 10">
            <a:extLst>
              <a:ext uri="{FF2B5EF4-FFF2-40B4-BE49-F238E27FC236}">
                <a16:creationId xmlns:a16="http://schemas.microsoft.com/office/drawing/2014/main" id="{1907CAC8-4678-2CBC-9880-D5BFDE6D8402}"/>
              </a:ext>
            </a:extLst>
          </p:cNvPr>
          <p:cNvPicPr>
            <a:picLocks noChangeAspect="1"/>
          </p:cNvPicPr>
          <p:nvPr/>
        </p:nvPicPr>
        <p:blipFill>
          <a:blip r:embed="rId2"/>
          <a:srcRect l="12502" r="24866"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155964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D69A19-8474-DB38-BC19-DC295D6F673A}"/>
              </a:ext>
            </a:extLst>
          </p:cNvPr>
          <p:cNvSpPr>
            <a:spLocks noGrp="1"/>
          </p:cNvSpPr>
          <p:nvPr>
            <p:ph sz="half" idx="1"/>
          </p:nvPr>
        </p:nvSpPr>
        <p:spPr/>
        <p:txBody>
          <a:bodyPr>
            <a:normAutofit fontScale="92500" lnSpcReduction="20000"/>
          </a:bodyPr>
          <a:lstStyle/>
          <a:p>
            <a:r>
              <a:rPr lang="en-GB" dirty="0"/>
              <a:t>How many scenes are there?</a:t>
            </a:r>
          </a:p>
          <a:p>
            <a:r>
              <a:rPr lang="en-GB" dirty="0"/>
              <a:t>Did you consider cross contamination?</a:t>
            </a:r>
          </a:p>
          <a:p>
            <a:r>
              <a:rPr lang="en-GB" dirty="0"/>
              <a:t>What forensic opportunities are there at each scene?</a:t>
            </a:r>
          </a:p>
          <a:p>
            <a:r>
              <a:rPr lang="en-GB" dirty="0"/>
              <a:t>Who should investigate?</a:t>
            </a:r>
          </a:p>
          <a:p>
            <a:r>
              <a:rPr lang="en-GB" dirty="0"/>
              <a:t>Would you involve a supervisor, DS or DC and if so why?</a:t>
            </a:r>
          </a:p>
          <a:p>
            <a:r>
              <a:rPr lang="en-GB" dirty="0"/>
              <a:t>Would you start a scene log?  If so, what would you record in it?</a:t>
            </a:r>
          </a:p>
        </p:txBody>
      </p:sp>
      <p:sp>
        <p:nvSpPr>
          <p:cNvPr id="4" name="Content Placeholder 3">
            <a:extLst>
              <a:ext uri="{FF2B5EF4-FFF2-40B4-BE49-F238E27FC236}">
                <a16:creationId xmlns:a16="http://schemas.microsoft.com/office/drawing/2014/main" id="{C109C201-D125-F9C6-FAA8-8E5D040846AD}"/>
              </a:ext>
            </a:extLst>
          </p:cNvPr>
          <p:cNvSpPr>
            <a:spLocks noGrp="1"/>
          </p:cNvSpPr>
          <p:nvPr>
            <p:ph sz="half" idx="2"/>
          </p:nvPr>
        </p:nvSpPr>
        <p:spPr/>
        <p:txBody>
          <a:bodyPr>
            <a:normAutofit fontScale="92500" lnSpcReduction="20000"/>
          </a:bodyPr>
          <a:lstStyle/>
          <a:p>
            <a:r>
              <a:rPr lang="en-GB" dirty="0"/>
              <a:t>Would you remove anything from the scene?</a:t>
            </a:r>
          </a:p>
          <a:p>
            <a:r>
              <a:rPr lang="en-GB" dirty="0"/>
              <a:t>The body has been in the field for 3 days, would you attempt any CPR / First aid if so which and why?</a:t>
            </a:r>
          </a:p>
          <a:p>
            <a:r>
              <a:rPr lang="en-GB" dirty="0"/>
              <a:t>What would you do if the suspect returned to the scene?</a:t>
            </a:r>
          </a:p>
          <a:p>
            <a:r>
              <a:rPr lang="en-GB" dirty="0"/>
              <a:t>What would you do if the family attended the scene?</a:t>
            </a:r>
          </a:p>
          <a:p>
            <a:r>
              <a:rPr lang="en-GB" dirty="0"/>
              <a:t>What would you do if a member of the local press turned up and started asking questions?</a:t>
            </a:r>
          </a:p>
        </p:txBody>
      </p:sp>
      <p:pic>
        <p:nvPicPr>
          <p:cNvPr id="6" name="Picture 5">
            <a:extLst>
              <a:ext uri="{FF2B5EF4-FFF2-40B4-BE49-F238E27FC236}">
                <a16:creationId xmlns:a16="http://schemas.microsoft.com/office/drawing/2014/main" id="{7CD723DF-FF9A-4F40-87D1-5C6CF3CF62D6}"/>
              </a:ext>
            </a:extLst>
          </p:cNvPr>
          <p:cNvPicPr>
            <a:picLocks noChangeAspect="1"/>
          </p:cNvPicPr>
          <p:nvPr/>
        </p:nvPicPr>
        <p:blipFill>
          <a:blip r:embed="rId2"/>
          <a:stretch>
            <a:fillRect/>
          </a:stretch>
        </p:blipFill>
        <p:spPr>
          <a:xfrm>
            <a:off x="8763000" y="290318"/>
            <a:ext cx="2819794" cy="1400370"/>
          </a:xfrm>
          <a:prstGeom prst="rect">
            <a:avLst/>
          </a:prstGeom>
        </p:spPr>
      </p:pic>
    </p:spTree>
    <p:extLst>
      <p:ext uri="{BB962C8B-B14F-4D97-AF65-F5344CB8AC3E}">
        <p14:creationId xmlns:p14="http://schemas.microsoft.com/office/powerpoint/2010/main" val="116352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77A8D8E-E14C-FD4F-F5C9-4D3D3F5D4EA7}"/>
              </a:ext>
            </a:extLst>
          </p:cNvPr>
          <p:cNvPicPr>
            <a:picLocks noChangeAspect="1"/>
          </p:cNvPicPr>
          <p:nvPr/>
        </p:nvPicPr>
        <p:blipFill>
          <a:blip r:embed="rId2">
            <a:alphaModFix amt="50000"/>
          </a:blip>
          <a:srcRect r="358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3AD1663C-5AE2-1101-81C9-B3DF525D1B0C}"/>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Home work!  Watch this video please!</a:t>
            </a:r>
          </a:p>
        </p:txBody>
      </p:sp>
      <p:sp>
        <p:nvSpPr>
          <p:cNvPr id="3" name="Content Placeholder 2">
            <a:extLst>
              <a:ext uri="{FF2B5EF4-FFF2-40B4-BE49-F238E27FC236}">
                <a16:creationId xmlns:a16="http://schemas.microsoft.com/office/drawing/2014/main" id="{6BD3538A-3F9F-4BA6-61E1-D1A146C85F00}"/>
              </a:ext>
            </a:extLst>
          </p:cNvPr>
          <p:cNvSpPr>
            <a:spLocks noGrp="1"/>
          </p:cNvSpPr>
          <p:nvPr>
            <p:ph sz="half" idx="1"/>
          </p:nvPr>
        </p:nvSpPr>
        <p:spPr>
          <a:xfrm>
            <a:off x="1527048" y="4599432"/>
            <a:ext cx="9144000" cy="1536192"/>
          </a:xfrm>
        </p:spPr>
        <p:txBody>
          <a:bodyPr vert="horz" lIns="91440" tIns="45720" rIns="91440" bIns="45720" rtlCol="0">
            <a:normAutofit/>
          </a:bodyPr>
          <a:lstStyle/>
          <a:p>
            <a:pPr marL="0" indent="0" algn="ctr">
              <a:buNone/>
            </a:pPr>
            <a:r>
              <a:rPr lang="en-US" sz="2400">
                <a:solidFill>
                  <a:schemeClr val="bg1"/>
                </a:solidFill>
                <a:hlinkClick r:id="rId3"/>
              </a:rPr>
              <a:t>BBC iPlayer - Forensics: The Real CSI - Series 2: 1. An Admission of Murder</a:t>
            </a:r>
            <a:endParaRPr lang="en-US" sz="2400">
              <a:solidFill>
                <a:schemeClr val="bg1"/>
              </a:solidFill>
            </a:endParaRPr>
          </a:p>
        </p:txBody>
      </p:sp>
      <p:sp>
        <p:nvSpPr>
          <p:cNvPr id="1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32691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A463DC-FEE8-2F9D-5FD2-00203DA1359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C13352-39F2-DCDC-6831-BCADC887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073B556-D870-C87B-F7BD-E7063C5F05F7}"/>
              </a:ext>
            </a:extLst>
          </p:cNvPr>
          <p:cNvSpPr>
            <a:spLocks noGrp="1"/>
          </p:cNvSpPr>
          <p:nvPr>
            <p:ph type="title"/>
          </p:nvPr>
        </p:nvSpPr>
        <p:spPr>
          <a:xfrm>
            <a:off x="-2670824" y="243751"/>
            <a:ext cx="7489492" cy="825273"/>
          </a:xfrm>
        </p:spPr>
        <p:txBody>
          <a:bodyPr>
            <a:normAutofit fontScale="90000"/>
          </a:bodyPr>
          <a:lstStyle/>
          <a:p>
            <a:pPr algn="r"/>
            <a:r>
              <a:rPr lang="en-GB" sz="8000" dirty="0">
                <a:cs typeface="Calibri Light"/>
              </a:rPr>
              <a:t>To conclude</a:t>
            </a:r>
            <a:endParaRPr lang="en-GB" sz="8000" dirty="0">
              <a:ea typeface="Calibri Light"/>
              <a:cs typeface="Calibri Light"/>
            </a:endParaRPr>
          </a:p>
        </p:txBody>
      </p:sp>
      <p:cxnSp>
        <p:nvCxnSpPr>
          <p:cNvPr id="11" name="Straight Connector 10">
            <a:extLst>
              <a:ext uri="{FF2B5EF4-FFF2-40B4-BE49-F238E27FC236}">
                <a16:creationId xmlns:a16="http://schemas.microsoft.com/office/drawing/2014/main" id="{94F8B03B-5728-AB6B-1972-F21F65FFD4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AFE08E5-7C6A-EC47-D36C-FC32731440BA}"/>
              </a:ext>
            </a:extLst>
          </p:cNvPr>
          <p:cNvGraphicFramePr>
            <a:graphicFrameLocks noGrp="1"/>
          </p:cNvGraphicFramePr>
          <p:nvPr>
            <p:ph idx="1"/>
            <p:extLst>
              <p:ext uri="{D42A27DB-BD31-4B8C-83A1-F6EECF244321}">
                <p14:modId xmlns:p14="http://schemas.microsoft.com/office/powerpoint/2010/main" val="115901317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3720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1280</Words>
  <Application>Microsoft Office PowerPoint</Application>
  <PresentationFormat>Widescreen</PresentationFormat>
  <Paragraphs>219</Paragraphs>
  <Slides>29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Helvetica Neue</vt:lpstr>
      <vt:lpstr>Arial</vt:lpstr>
      <vt:lpstr>Calibri</vt:lpstr>
      <vt:lpstr>Calibri Light</vt:lpstr>
      <vt:lpstr>office theme</vt:lpstr>
      <vt:lpstr>Criminal Investigations </vt:lpstr>
      <vt:lpstr>PowerPoint Presentation</vt:lpstr>
      <vt:lpstr>Botonist to Forensic Science…</vt:lpstr>
      <vt:lpstr>In 2005 Professor Wiltshire..</vt:lpstr>
      <vt:lpstr>Types of Impressions</vt:lpstr>
      <vt:lpstr>Remember….</vt:lpstr>
      <vt:lpstr>DNA Evidence </vt:lpstr>
      <vt:lpstr>Finger Marks </vt:lpstr>
      <vt:lpstr>Firearms</vt:lpstr>
      <vt:lpstr>Managing Scenes </vt:lpstr>
      <vt:lpstr>Scene Control </vt:lpstr>
      <vt:lpstr>Identifying Scenes… </vt:lpstr>
      <vt:lpstr>PowerPoint Presentation</vt:lpstr>
      <vt:lpstr>Releasing the scene </vt:lpstr>
      <vt:lpstr>PowerPoint Presentation</vt:lpstr>
      <vt:lpstr>PowerPoint Presentation</vt:lpstr>
      <vt:lpstr>Preserving the scene  </vt:lpstr>
      <vt:lpstr>PowerPoint Presentation</vt:lpstr>
      <vt:lpstr>PowerPoint Presentation</vt:lpstr>
      <vt:lpstr>The Role of a Crime Scene Investigation (CSI)</vt:lpstr>
      <vt:lpstr>PowerPoint Presentation</vt:lpstr>
      <vt:lpstr>“The Golden Hour” </vt:lpstr>
      <vt:lpstr>PowerPoint Presentation</vt:lpstr>
      <vt:lpstr>PowerPoint Presentation</vt:lpstr>
      <vt:lpstr>PowerPoint Presentation</vt:lpstr>
      <vt:lpstr>Scenario..</vt:lpstr>
      <vt:lpstr>PowerPoint Presentation</vt:lpstr>
      <vt:lpstr>Home work!  Watch this video please!</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Thomas</dc:creator>
  <cp:lastModifiedBy>Melanie Thomas</cp:lastModifiedBy>
  <cp:revision>83</cp:revision>
  <dcterms:created xsi:type="dcterms:W3CDTF">2024-01-31T11:07:41Z</dcterms:created>
  <dcterms:modified xsi:type="dcterms:W3CDTF">2025-10-19T11:39:42Z</dcterms:modified>
</cp:coreProperties>
</file>