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228"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7789AA-70CA-4066-A2FE-A1870356E7D6}" type="datetimeFigureOut">
              <a:rPr lang="en-GB" smtClean="0"/>
              <a:t>12/07/2018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D844B6-C703-4AAA-A1E5-27DECA6D74E2}" type="slidenum">
              <a:rPr lang="en-GB" smtClean="0"/>
              <a:t>‹#›</a:t>
            </a:fld>
            <a:endParaRPr lang="en-GB"/>
          </a:p>
        </p:txBody>
      </p:sp>
    </p:spTree>
    <p:extLst>
      <p:ext uri="{BB962C8B-B14F-4D97-AF65-F5344CB8AC3E}">
        <p14:creationId xmlns:p14="http://schemas.microsoft.com/office/powerpoint/2010/main" val="4253944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D844B6-C703-4AAA-A1E5-27DECA6D74E2}" type="slidenum">
              <a:rPr lang="en-GB" smtClean="0"/>
              <a:t>3</a:t>
            </a:fld>
            <a:endParaRPr lang="en-GB"/>
          </a:p>
        </p:txBody>
      </p:sp>
    </p:spTree>
    <p:extLst>
      <p:ext uri="{BB962C8B-B14F-4D97-AF65-F5344CB8AC3E}">
        <p14:creationId xmlns:p14="http://schemas.microsoft.com/office/powerpoint/2010/main" val="2458263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FC302A3-2DA8-4F09-ADD3-7C65E53A4848}" type="datetimeFigureOut">
              <a:rPr lang="en-GB" smtClean="0"/>
              <a:t>12/07/2018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1383200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C302A3-2DA8-4F09-ADD3-7C65E53A4848}" type="datetimeFigureOut">
              <a:rPr lang="en-GB" smtClean="0"/>
              <a:t>12/07/2018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2123319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FC302A3-2DA8-4F09-ADD3-7C65E53A4848}" type="datetimeFigureOut">
              <a:rPr lang="en-GB" smtClean="0"/>
              <a:t>12/07/2018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4293846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FC302A3-2DA8-4F09-ADD3-7C65E53A4848}" type="datetimeFigureOut">
              <a:rPr lang="en-GB" smtClean="0"/>
              <a:t>12/07/2018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1704742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FC302A3-2DA8-4F09-ADD3-7C65E53A4848}" type="datetimeFigureOut">
              <a:rPr lang="en-GB" smtClean="0"/>
              <a:t>12/07/2018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1470705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FC302A3-2DA8-4F09-ADD3-7C65E53A4848}" type="datetimeFigureOut">
              <a:rPr lang="en-GB" smtClean="0"/>
              <a:t>12/07/2018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3825240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C302A3-2DA8-4F09-ADD3-7C65E53A4848}" type="datetimeFigureOut">
              <a:rPr lang="en-GB" smtClean="0"/>
              <a:t>12/07/2018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2262563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C302A3-2DA8-4F09-ADD3-7C65E53A4848}" type="datetimeFigureOut">
              <a:rPr lang="en-GB" smtClean="0"/>
              <a:t>12/07/2018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2869340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C302A3-2DA8-4F09-ADD3-7C65E53A4848}" type="datetimeFigureOut">
              <a:rPr lang="en-GB" smtClean="0"/>
              <a:t>12/07/2018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4055585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C302A3-2DA8-4F09-ADD3-7C65E53A4848}" type="datetimeFigureOut">
              <a:rPr lang="en-GB" smtClean="0"/>
              <a:t>12/07/2018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1689545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C302A3-2DA8-4F09-ADD3-7C65E53A4848}" type="datetimeFigureOut">
              <a:rPr lang="en-GB" smtClean="0"/>
              <a:t>12/07/2018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A1593E-9DA1-4465-8F5E-471D9DEBF475}" type="slidenum">
              <a:rPr lang="en-GB" smtClean="0"/>
              <a:t>‹#›</a:t>
            </a:fld>
            <a:endParaRPr lang="en-GB"/>
          </a:p>
        </p:txBody>
      </p:sp>
    </p:spTree>
    <p:extLst>
      <p:ext uri="{BB962C8B-B14F-4D97-AF65-F5344CB8AC3E}">
        <p14:creationId xmlns:p14="http://schemas.microsoft.com/office/powerpoint/2010/main" val="212646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C302A3-2DA8-4F09-ADD3-7C65E53A4848}" type="datetimeFigureOut">
              <a:rPr lang="en-GB" smtClean="0"/>
              <a:t>12/07/2018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A1593E-9DA1-4465-8F5E-471D9DEBF475}" type="slidenum">
              <a:rPr lang="en-GB" smtClean="0"/>
              <a:t>‹#›</a:t>
            </a:fld>
            <a:endParaRPr lang="en-GB"/>
          </a:p>
        </p:txBody>
      </p:sp>
    </p:spTree>
    <p:extLst>
      <p:ext uri="{BB962C8B-B14F-4D97-AF65-F5344CB8AC3E}">
        <p14:creationId xmlns:p14="http://schemas.microsoft.com/office/powerpoint/2010/main" val="696327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SWOT analysis of </a:t>
            </a:r>
            <a:br>
              <a:rPr lang="en-GB" dirty="0" smtClean="0"/>
            </a:br>
            <a:r>
              <a:rPr lang="en-GB" dirty="0" smtClean="0"/>
              <a:t>Lampeter Museum</a:t>
            </a:r>
            <a:endParaRPr lang="en-GB" dirty="0"/>
          </a:p>
        </p:txBody>
      </p:sp>
      <p:sp>
        <p:nvSpPr>
          <p:cNvPr id="3" name="Subtitle 2"/>
          <p:cNvSpPr>
            <a:spLocks noGrp="1"/>
          </p:cNvSpPr>
          <p:nvPr>
            <p:ph type="subTitle" idx="1"/>
          </p:nvPr>
        </p:nvSpPr>
        <p:spPr/>
        <p:txBody>
          <a:bodyPr/>
          <a:lstStyle/>
          <a:p>
            <a:r>
              <a:rPr lang="en-GB" dirty="0" smtClean="0">
                <a:solidFill>
                  <a:srgbClr val="FF0000"/>
                </a:solidFill>
              </a:rPr>
              <a:t>By Abigail McKeeman</a:t>
            </a:r>
            <a:endParaRPr lang="en-GB"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9670" y="4149080"/>
            <a:ext cx="256946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9230" y="0"/>
            <a:ext cx="3960440" cy="2227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722767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Strengths </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One of the major strengths is the volunteers they add so much to the museum due to being so knowledgeable and friendly </a:t>
            </a:r>
          </a:p>
          <a:p>
            <a:r>
              <a:rPr lang="en-GB" dirty="0" smtClean="0"/>
              <a:t>Good relationship with the University who owns the building they are in (means little to no rent) </a:t>
            </a:r>
          </a:p>
          <a:p>
            <a:r>
              <a:rPr lang="en-GB" dirty="0" smtClean="0"/>
              <a:t>It is offers something different to the county museum as it is very much focused on the history of the local area.</a:t>
            </a:r>
          </a:p>
          <a:p>
            <a:r>
              <a:rPr lang="en-GB" dirty="0" smtClean="0"/>
              <a:t>They have a website which is quite easy to use and understand</a:t>
            </a:r>
            <a:endParaRPr lang="en-GB" dirty="0"/>
          </a:p>
        </p:txBody>
      </p:sp>
    </p:spTree>
    <p:extLst>
      <p:ext uri="{BB962C8B-B14F-4D97-AF65-F5344CB8AC3E}">
        <p14:creationId xmlns:p14="http://schemas.microsoft.com/office/powerpoint/2010/main" val="383740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Weaknesses</a:t>
            </a:r>
            <a:endParaRPr lang="en-GB" dirty="0"/>
          </a:p>
        </p:txBody>
      </p:sp>
      <p:sp>
        <p:nvSpPr>
          <p:cNvPr id="3" name="Content Placeholder 2"/>
          <p:cNvSpPr>
            <a:spLocks noGrp="1"/>
          </p:cNvSpPr>
          <p:nvPr>
            <p:ph idx="1"/>
          </p:nvPr>
        </p:nvSpPr>
        <p:spPr>
          <a:xfrm>
            <a:off x="467544" y="980728"/>
            <a:ext cx="8229600" cy="4525963"/>
          </a:xfrm>
        </p:spPr>
        <p:txBody>
          <a:bodyPr/>
          <a:lstStyle/>
          <a:p>
            <a:r>
              <a:rPr lang="en-GB" dirty="0" smtClean="0"/>
              <a:t>Many people don’t actually know where it is therefore the footfall is not as high as it could be</a:t>
            </a:r>
          </a:p>
          <a:p>
            <a:r>
              <a:rPr lang="en-GB" dirty="0" smtClean="0"/>
              <a:t>According to the visitor book statistics numbers are actually dropping (see statistics below)</a:t>
            </a:r>
          </a:p>
          <a:p>
            <a:r>
              <a:rPr lang="en-GB" dirty="0" smtClean="0"/>
              <a:t>Small space so no room for expansion  </a:t>
            </a:r>
            <a:endParaRPr lang="en-GB" dirty="0"/>
          </a:p>
        </p:txBody>
      </p:sp>
      <p:sp>
        <p:nvSpPr>
          <p:cNvPr id="4" name="TextBox 3"/>
          <p:cNvSpPr txBox="1"/>
          <p:nvPr/>
        </p:nvSpPr>
        <p:spPr>
          <a:xfrm>
            <a:off x="4161656" y="4725144"/>
            <a:ext cx="2376264" cy="2031325"/>
          </a:xfrm>
          <a:prstGeom prst="rect">
            <a:avLst/>
          </a:prstGeom>
          <a:solidFill>
            <a:schemeClr val="bg1"/>
          </a:solidFill>
          <a:ln>
            <a:solidFill>
              <a:schemeClr val="tx1"/>
            </a:solidFill>
          </a:ln>
        </p:spPr>
        <p:txBody>
          <a:bodyPr wrap="square" rtlCol="0">
            <a:spAutoFit/>
          </a:bodyPr>
          <a:lstStyle/>
          <a:p>
            <a:r>
              <a:rPr lang="en-GB" dirty="0"/>
              <a:t>Previous Annual Totals</a:t>
            </a:r>
          </a:p>
          <a:p>
            <a:endParaRPr lang="en-GB" dirty="0"/>
          </a:p>
          <a:p>
            <a:r>
              <a:rPr lang="en-GB" dirty="0"/>
              <a:t>2014           1059</a:t>
            </a:r>
          </a:p>
          <a:p>
            <a:r>
              <a:rPr lang="en-GB" dirty="0"/>
              <a:t>2015           1086</a:t>
            </a:r>
          </a:p>
          <a:p>
            <a:endParaRPr lang="en-GB" dirty="0"/>
          </a:p>
          <a:p>
            <a:r>
              <a:rPr lang="en-GB" dirty="0" smtClean="0"/>
              <a:t>2016           1086</a:t>
            </a:r>
          </a:p>
          <a:p>
            <a:r>
              <a:rPr lang="en-GB" dirty="0" smtClean="0"/>
              <a:t>2017           926</a:t>
            </a:r>
            <a:endParaRPr lang="en-GB" dirty="0"/>
          </a:p>
        </p:txBody>
      </p:sp>
    </p:spTree>
    <p:extLst>
      <p:ext uri="{BB962C8B-B14F-4D97-AF65-F5344CB8AC3E}">
        <p14:creationId xmlns:p14="http://schemas.microsoft.com/office/powerpoint/2010/main" val="509339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Opportunities </a:t>
            </a:r>
            <a:endParaRPr lang="en-GB" dirty="0"/>
          </a:p>
        </p:txBody>
      </p:sp>
      <p:sp>
        <p:nvSpPr>
          <p:cNvPr id="3" name="Content Placeholder 2"/>
          <p:cNvSpPr>
            <a:spLocks noGrp="1"/>
          </p:cNvSpPr>
          <p:nvPr>
            <p:ph idx="1"/>
          </p:nvPr>
        </p:nvSpPr>
        <p:spPr/>
        <p:txBody>
          <a:bodyPr/>
          <a:lstStyle/>
          <a:p>
            <a:r>
              <a:rPr lang="en-GB" dirty="0" smtClean="0"/>
              <a:t>Possibly developing a relationship with the </a:t>
            </a:r>
            <a:r>
              <a:rPr lang="en-GB" dirty="0"/>
              <a:t>B</a:t>
            </a:r>
            <a:r>
              <a:rPr lang="en-GB" dirty="0" smtClean="0"/>
              <a:t>&amp;B’s in Lampeter to promote the museum</a:t>
            </a:r>
          </a:p>
          <a:p>
            <a:r>
              <a:rPr lang="en-GB" dirty="0" smtClean="0"/>
              <a:t>The museum becoming an official tourist information centre as this could then possibly help with footfall and boost income if they then sell items </a:t>
            </a:r>
            <a:endParaRPr lang="en-GB"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7864" y="4725144"/>
            <a:ext cx="3535362" cy="200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0956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Threats</a:t>
            </a:r>
            <a:endParaRPr lang="en-GB" dirty="0"/>
          </a:p>
        </p:txBody>
      </p:sp>
      <p:sp>
        <p:nvSpPr>
          <p:cNvPr id="3" name="Content Placeholder 2"/>
          <p:cNvSpPr>
            <a:spLocks noGrp="1"/>
          </p:cNvSpPr>
          <p:nvPr>
            <p:ph idx="1"/>
          </p:nvPr>
        </p:nvSpPr>
        <p:spPr/>
        <p:txBody>
          <a:bodyPr/>
          <a:lstStyle/>
          <a:p>
            <a:r>
              <a:rPr lang="en-GB" dirty="0" smtClean="0"/>
              <a:t>The potential of the university closing down</a:t>
            </a:r>
          </a:p>
          <a:p>
            <a:r>
              <a:rPr lang="en-GB" dirty="0" smtClean="0"/>
              <a:t>The visitor numbers continue to fall therefore forcing the museum to decide whether or not it is worth staying open</a:t>
            </a:r>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5229200"/>
            <a:ext cx="42799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0062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pPr marL="0" indent="0">
              <a:buNone/>
            </a:pPr>
            <a:r>
              <a:rPr lang="en-GB" dirty="0" smtClean="0"/>
              <a:t>This is a wonderful local museum that offers something different than the big county museum. However the museum needs to be able to stop its visitor numbers falling and then to increase them otherwise its future could be in danger.</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4941168"/>
            <a:ext cx="5910943" cy="157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53833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335</TotalTime>
  <Words>246</Words>
  <Application>Microsoft Office PowerPoint</Application>
  <PresentationFormat>On-screen Show (4:3)</PresentationFormat>
  <Paragraphs>27</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SWOT analysis of  Lampeter Museum</vt:lpstr>
      <vt:lpstr>Strengths </vt:lpstr>
      <vt:lpstr>Weaknesses</vt:lpstr>
      <vt:lpstr>Opportunities </vt:lpstr>
      <vt:lpstr>Threats</vt:lpstr>
      <vt:lpstr>Conclusion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SWOT analysis of  Lampeter Museum</dc:title>
  <dc:creator>User</dc:creator>
  <cp:lastModifiedBy>User</cp:lastModifiedBy>
  <cp:revision>24</cp:revision>
  <dcterms:created xsi:type="dcterms:W3CDTF">2018-07-05T18:17:37Z</dcterms:created>
  <dcterms:modified xsi:type="dcterms:W3CDTF">2018-07-12T18:46:51Z</dcterms:modified>
</cp:coreProperties>
</file>