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1" r:id="rId5"/>
    <p:sldId id="262" r:id="rId6"/>
    <p:sldId id="260" r:id="rId7"/>
    <p:sldId id="257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1437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7696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3940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3558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6175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9527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051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0519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714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4302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1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069A1-7C2F-4B4B-9D8E-6C4FC730C67C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6662D3E-FA28-4C41-AACE-DE4FB2CCE89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2857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set-up-sole-trader#:~:text=You're%20self%2Demployed%20if,any%20losses%20your%20business%20makes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0BC0B-8647-24CF-7452-079962BC5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164837"/>
          </a:xfrm>
        </p:spPr>
        <p:txBody>
          <a:bodyPr>
            <a:normAutofit/>
          </a:bodyPr>
          <a:lstStyle/>
          <a:p>
            <a:pPr algn="ctr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Entrepreneurship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Lecturer: Essa bah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name: Alexandra maria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cristea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2109713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module code: Lcbb5001</a:t>
            </a:r>
            <a:endParaRPr lang="en-GB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E63D16-1BCA-B690-0883-30C4CC97343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9512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0BC0B-8647-24CF-7452-079962BC5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1670314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Overview of the business idea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E63D16-1BCA-B690-0883-30C4CC9734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45632"/>
            <a:ext cx="8637072" cy="2510069"/>
          </a:xfrm>
        </p:spPr>
        <p:txBody>
          <a:bodyPr/>
          <a:lstStyle/>
          <a:p>
            <a:r>
              <a:rPr lang="en-GB" dirty="0"/>
              <a:t>The chosen business idea is a coffee shop named </a:t>
            </a:r>
            <a:r>
              <a:rPr lang="en-GB" dirty="0" err="1"/>
              <a:t>anoya</a:t>
            </a:r>
            <a:r>
              <a:rPr lang="en-GB" dirty="0"/>
              <a:t> coffee.</a:t>
            </a:r>
          </a:p>
          <a:p>
            <a:r>
              <a:rPr lang="en-GB" dirty="0"/>
              <a:t>The business is designed to offer a wide range OF FLAVOURED COFFEES, warm and cold, as well as pantry products and tapas.</a:t>
            </a:r>
          </a:p>
          <a:p>
            <a:r>
              <a:rPr lang="en-GB" dirty="0"/>
              <a:t>The coffee shop is located in UK, Birmingham, in the heart of the city, location that facilitates customers inflow.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185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0BC0B-8647-24CF-7452-079962BC5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9"/>
            <a:ext cx="8637073" cy="1147800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Ownership, legal format and management of the company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E63D16-1BCA-B690-0883-30C4CC9734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7079" y="2584580"/>
            <a:ext cx="5402424" cy="3471121"/>
          </a:xfrm>
        </p:spPr>
        <p:txBody>
          <a:bodyPr>
            <a:normAutofit/>
          </a:bodyPr>
          <a:lstStyle/>
          <a:p>
            <a:r>
              <a:rPr lang="en-GB" dirty="0"/>
              <a:t>The legal format of the business is sole trader.</a:t>
            </a:r>
          </a:p>
          <a:p>
            <a:r>
              <a:rPr lang="en-GB" dirty="0"/>
              <a:t>According to HMRC a sole trader is a self –employed who runs a business as an individual and work for themselves, being fully responsible for any losses and profits the business makes.</a:t>
            </a:r>
          </a:p>
          <a:p>
            <a:r>
              <a:rPr lang="en-GB" dirty="0"/>
              <a:t>The manager/director of the business is the same as web designer. </a:t>
            </a:r>
          </a:p>
          <a:p>
            <a:endParaRPr lang="en-GB" dirty="0"/>
          </a:p>
        </p:txBody>
      </p:sp>
      <p:pic>
        <p:nvPicPr>
          <p:cNvPr id="5" name="Picture 4" descr="A drawing of a cat&#10;&#10;Description automatically generated with low confidence">
            <a:extLst>
              <a:ext uri="{FF2B5EF4-FFF2-40B4-BE49-F238E27FC236}">
                <a16:creationId xmlns:a16="http://schemas.microsoft.com/office/drawing/2014/main" id="{AFDA9ED1-7505-FF0A-78BA-B33CD32C5F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3697" y="2108717"/>
            <a:ext cx="4129185" cy="3832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649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9">
            <a:extLst>
              <a:ext uri="{FF2B5EF4-FFF2-40B4-BE49-F238E27FC236}">
                <a16:creationId xmlns:a16="http://schemas.microsoft.com/office/drawing/2014/main" id="{60D1173B-FBCA-4F2A-AB78-7DB51EC95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1">
            <a:extLst>
              <a:ext uri="{FF2B5EF4-FFF2-40B4-BE49-F238E27FC236}">
                <a16:creationId xmlns:a16="http://schemas.microsoft.com/office/drawing/2014/main" id="{0B08DCF8-02FA-4015-A96A-7F8A89EBC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80BC0B-8647-24CF-7452-079962BC5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0072" y="964769"/>
            <a:ext cx="4966432" cy="2376915"/>
          </a:xfrm>
        </p:spPr>
        <p:txBody>
          <a:bodyPr>
            <a:normAutofit/>
          </a:bodyPr>
          <a:lstStyle/>
          <a:p>
            <a: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  <a:t>Ownership, legal format and management of the company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E63D16-1BCA-B690-0883-30C4CC9734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0074" y="3529159"/>
            <a:ext cx="4972063" cy="161268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The business holds one accountant, two baristas, one web designer which is the director of the coffee shop as well.</a:t>
            </a:r>
          </a:p>
          <a:p>
            <a:pPr>
              <a:lnSpc>
                <a:spcPct val="11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The customers are entitled to rewards after a certain times of purchasing, benefiting of staying in, take away or online ordering.</a:t>
            </a:r>
          </a:p>
          <a:p>
            <a:pPr>
              <a:lnSpc>
                <a:spcPct val="11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2EFD7EB-F887-4187-BD35-2F6584E9E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8" y="482171"/>
            <a:ext cx="4641751" cy="5149101"/>
            <a:chOff x="7463259" y="583365"/>
            <a:chExt cx="4641750" cy="5181928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802ABCE-86EF-458C-B776-FBEE5B3ED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64175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F257E23-BAFF-4E5A-9DCD-5EB001A23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4001651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5" name="Picture 14" descr="A picture containing wooden, wood&#10;&#10;Description automatically generated">
            <a:extLst>
              <a:ext uri="{FF2B5EF4-FFF2-40B4-BE49-F238E27FC236}">
                <a16:creationId xmlns:a16="http://schemas.microsoft.com/office/drawing/2014/main" id="{071422CE-9344-66FE-9A48-964A3C0073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8" r="17324"/>
          <a:stretch/>
        </p:blipFill>
        <p:spPr>
          <a:xfrm>
            <a:off x="1271223" y="1116345"/>
            <a:ext cx="3362141" cy="3866172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80890EC-EC50-46D3-879E-63EDF4D06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70073" y="3526496"/>
            <a:ext cx="495950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0" name="Picture 29">
            <a:extLst>
              <a:ext uri="{FF2B5EF4-FFF2-40B4-BE49-F238E27FC236}">
                <a16:creationId xmlns:a16="http://schemas.microsoft.com/office/drawing/2014/main" id="{971F6991-E635-48F8-9309-D5A5C1ECB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3ACF2F98-1DF0-4594-9502-F2B79E795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398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0BC0B-8647-24CF-7452-079962BC5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1343743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Swot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E63D16-1BCA-B690-0883-30C4CC9734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1984" y="3531204"/>
            <a:ext cx="8712868" cy="252449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Swot analysis stands for strengths, weaknesses, opportunities and threads.</a:t>
            </a:r>
          </a:p>
          <a:p>
            <a:r>
              <a:rPr lang="en-GB" dirty="0"/>
              <a:t>Strengths: high demand for coffee and specialty drinks</a:t>
            </a:r>
          </a:p>
          <a:p>
            <a:r>
              <a:rPr lang="en-GB" dirty="0"/>
              <a:t>Weaknesses: high competition in the coffee industry</a:t>
            </a:r>
          </a:p>
          <a:p>
            <a:r>
              <a:rPr lang="en-GB" dirty="0"/>
              <a:t>Opportunities: expanding the menu and offer food options, such as breakfast or brunch to attract more customers</a:t>
            </a:r>
          </a:p>
          <a:p>
            <a:r>
              <a:rPr lang="en-GB" dirty="0"/>
              <a:t>Threads: increasing regulations and costs associated with running a business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011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80BC0B-8647-24CF-7452-079962BC5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2380828"/>
          </a:xfrm>
        </p:spPr>
        <p:txBody>
          <a:bodyPr>
            <a:normAutofit/>
          </a:bodyPr>
          <a:lstStyle/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4 ps of marketing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E63D16-1BCA-B690-0883-30C4CC9734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200"/>
              <a:t>The model is a framework that helps businesses identify and evaluate the key marketing factors that can influence their success in the market.</a:t>
            </a:r>
          </a:p>
          <a:p>
            <a:pPr>
              <a:lnSpc>
                <a:spcPct val="110000"/>
              </a:lnSpc>
            </a:pPr>
            <a:r>
              <a:rPr lang="en-GB" sz="1200"/>
              <a:t>The price will be influenced by competitors as well as the cost of services. The aim is to have prices slightly lower than the market.</a:t>
            </a:r>
          </a:p>
          <a:p>
            <a:pPr>
              <a:lnSpc>
                <a:spcPct val="110000"/>
              </a:lnSpc>
            </a:pPr>
            <a:endParaRPr lang="en-GB" sz="12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4948831D-F03A-02F3-8F69-8293343E0C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6596" y="805583"/>
            <a:ext cx="4416071" cy="466076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028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0BC0B-8647-24CF-7452-079962BC5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1157131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Target market and marketing strategies the company will adopt to reach the customers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E63D16-1BCA-B690-0883-30C4CC9734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2599008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When speaking about target market, the business aims to have a various age mixture, considering offered services.</a:t>
            </a:r>
          </a:p>
          <a:p>
            <a:r>
              <a:rPr lang="en-GB" dirty="0"/>
              <a:t>the strategies </a:t>
            </a:r>
            <a:r>
              <a:rPr lang="en-GB" dirty="0" err="1"/>
              <a:t>anoya</a:t>
            </a:r>
            <a:r>
              <a:rPr lang="en-GB" dirty="0"/>
              <a:t> coffee is build on are content marketing, social media marketing and referral marketing.</a:t>
            </a:r>
          </a:p>
          <a:p>
            <a:r>
              <a:rPr lang="en-GB" dirty="0"/>
              <a:t>Content marketing involves creating and sharing valuable content to attract and engage potential customers.</a:t>
            </a:r>
          </a:p>
          <a:p>
            <a:r>
              <a:rPr lang="en-GB" dirty="0"/>
              <a:t>Social media marketing entail using social media platforms to promote products or services, build brand awareness and lastly, engage more customers.</a:t>
            </a:r>
          </a:p>
          <a:p>
            <a:r>
              <a:rPr lang="en-GB" dirty="0"/>
              <a:t>Referral marketing encourages existing customers to refer friends or family to the business in exchange for rewards or discounts. </a:t>
            </a:r>
          </a:p>
        </p:txBody>
      </p:sp>
    </p:spTree>
    <p:extLst>
      <p:ext uri="{BB962C8B-B14F-4D97-AF65-F5344CB8AC3E}">
        <p14:creationId xmlns:p14="http://schemas.microsoft.com/office/powerpoint/2010/main" val="1761487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0BC0B-8647-24CF-7452-079962BC5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1157131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E63D16-1BCA-B690-0883-30C4CC9734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2599008"/>
          </a:xfrm>
        </p:spPr>
        <p:txBody>
          <a:bodyPr>
            <a:normAutofit fontScale="85000" lnSpcReduction="10000"/>
          </a:bodyPr>
          <a:lstStyle/>
          <a:p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1. https://www.hausmanmarketingletter.com/marketing-strategy-4ps-marketing/</a:t>
            </a:r>
          </a:p>
          <a:p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2. https://www.gq-magazine.co.uk/gallery/londons-best-coffee-shops-cafes</a:t>
            </a:r>
          </a:p>
          <a:p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https://www.gov.uk/set-up-sole-trader#:~:text=You're%20self%2Demployed%20if,any%20losses%20your%20business%20makes</a:t>
            </a:r>
            <a:endParaRPr lang="en-GB" sz="18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 https://www.canva.com/design/DAFb-sHWZug/Qk1XV1vAA19QfcAFzRcMTg/edit </a:t>
            </a:r>
          </a:p>
          <a:p>
            <a:endParaRPr lang="en-GB" sz="18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45323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47</TotalTime>
  <Words>514</Words>
  <Application>Microsoft Office PowerPoint</Application>
  <PresentationFormat>Widescreen</PresentationFormat>
  <Paragraphs>32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Gill Sans MT</vt:lpstr>
      <vt:lpstr>Gallery</vt:lpstr>
      <vt:lpstr>Entrepreneurship Lecturer: Essa bah Student name: Alexandra maria cristea Student number: 2109713 module code: Lcbb5001</vt:lpstr>
      <vt:lpstr>Overview of the business idea</vt:lpstr>
      <vt:lpstr>Ownership, legal format and management of the company </vt:lpstr>
      <vt:lpstr>Ownership, legal format and management of the company</vt:lpstr>
      <vt:lpstr>Swot analysis </vt:lpstr>
      <vt:lpstr>4 ps of marketing</vt:lpstr>
      <vt:lpstr>Target market and marketing strategies the company will adopt to reach the customers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Lecturer: Essa bah Student name: Alexandra maria cristea Student number: 2109713 module code: Lcbb5001</dc:title>
  <dc:creator>Alexandra Cristea (2109713)</dc:creator>
  <cp:lastModifiedBy>Alexandra Cristea (2109713)</cp:lastModifiedBy>
  <cp:revision>1</cp:revision>
  <dcterms:created xsi:type="dcterms:W3CDTF">2023-03-24T18:20:38Z</dcterms:created>
  <dcterms:modified xsi:type="dcterms:W3CDTF">2023-03-24T19:08:25Z</dcterms:modified>
</cp:coreProperties>
</file>